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3" r:id="rId6"/>
    <p:sldId id="302" r:id="rId7"/>
    <p:sldId id="257" r:id="rId8"/>
    <p:sldId id="303" r:id="rId9"/>
    <p:sldId id="304" r:id="rId10"/>
    <p:sldId id="262" r:id="rId11"/>
    <p:sldId id="305" r:id="rId12"/>
    <p:sldId id="281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mbria Math" panose="02040503050406030204" pitchFamily="18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DACA8-CCBD-486A-A69C-E9B9B8117A2E}">
  <a:tblStyle styleId="{D00DACA8-CCBD-486A-A69C-E9B9B8117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8" name="Google Shape;6378;g23af274ff5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9" name="Google Shape;6379;g23af274ff5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3" name="Google Shape;6933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4" name="Google Shape;6934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3" name="Google Shape;6933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4" name="Google Shape;6934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1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" name="Google Shape;8857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8" name="Google Shape;8858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3" name="Google Shape;63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4" name="Google Shape;63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7" name="Google Shape;641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8" name="Google Shape;641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" name="Google Shape;64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1" name="Google Shape;64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0" name="Google Shape;696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1" name="Google Shape;696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0" name="Google Shape;696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1" name="Google Shape;696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4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5" name="Google Shape;6385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5" name="Google Shape;6385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39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5" name="Google Shape;6385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7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10" name="Google Shape;10;p2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13050" y="1010825"/>
            <a:ext cx="6717900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13050" y="3851575"/>
            <a:ext cx="67179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655196" y="113531"/>
            <a:ext cx="3833591" cy="379039"/>
            <a:chOff x="3647337" y="2313307"/>
            <a:chExt cx="1893225" cy="187300"/>
          </a:xfrm>
        </p:grpSpPr>
        <p:sp>
          <p:nvSpPr>
            <p:cNvPr id="16" name="Google Shape;16;p2"/>
            <p:cNvSpPr/>
            <p:nvPr/>
          </p:nvSpPr>
          <p:spPr>
            <a:xfrm>
              <a:off x="3647337" y="2313307"/>
              <a:ext cx="1893225" cy="187300"/>
            </a:xfrm>
            <a:custGeom>
              <a:avLst/>
              <a:gdLst/>
              <a:ahLst/>
              <a:cxnLst/>
              <a:rect l="l" t="t" r="r" b="b"/>
              <a:pathLst>
                <a:path w="75729" h="7492" extrusionOk="0">
                  <a:moveTo>
                    <a:pt x="37714" y="4036"/>
                  </a:moveTo>
                  <a:lnTo>
                    <a:pt x="37714" y="4143"/>
                  </a:lnTo>
                  <a:cubicBezTo>
                    <a:pt x="37714" y="4132"/>
                    <a:pt x="37703" y="4122"/>
                    <a:pt x="37703" y="4122"/>
                  </a:cubicBezTo>
                  <a:cubicBezTo>
                    <a:pt x="37703" y="4089"/>
                    <a:pt x="37714" y="4068"/>
                    <a:pt x="37714" y="4036"/>
                  </a:cubicBezTo>
                  <a:close/>
                  <a:moveTo>
                    <a:pt x="39624" y="1"/>
                  </a:moveTo>
                  <a:cubicBezTo>
                    <a:pt x="39367" y="1"/>
                    <a:pt x="39098" y="75"/>
                    <a:pt x="38862" y="215"/>
                  </a:cubicBezTo>
                  <a:cubicBezTo>
                    <a:pt x="38798" y="258"/>
                    <a:pt x="38733" y="301"/>
                    <a:pt x="38690" y="333"/>
                  </a:cubicBezTo>
                  <a:cubicBezTo>
                    <a:pt x="38659" y="354"/>
                    <a:pt x="38626" y="376"/>
                    <a:pt x="38604" y="387"/>
                  </a:cubicBezTo>
                  <a:cubicBezTo>
                    <a:pt x="38304" y="580"/>
                    <a:pt x="38089" y="869"/>
                    <a:pt x="37993" y="1213"/>
                  </a:cubicBezTo>
                  <a:cubicBezTo>
                    <a:pt x="37875" y="1632"/>
                    <a:pt x="37853" y="2018"/>
                    <a:pt x="37843" y="2329"/>
                  </a:cubicBezTo>
                  <a:cubicBezTo>
                    <a:pt x="37843" y="2394"/>
                    <a:pt x="37843" y="2458"/>
                    <a:pt x="37832" y="2522"/>
                  </a:cubicBezTo>
                  <a:cubicBezTo>
                    <a:pt x="37821" y="2533"/>
                    <a:pt x="37821" y="2544"/>
                    <a:pt x="37810" y="2565"/>
                  </a:cubicBezTo>
                  <a:lnTo>
                    <a:pt x="37810" y="2405"/>
                  </a:lnTo>
                  <a:lnTo>
                    <a:pt x="37810" y="2114"/>
                  </a:lnTo>
                  <a:cubicBezTo>
                    <a:pt x="37821" y="1878"/>
                    <a:pt x="37800" y="1653"/>
                    <a:pt x="37746" y="1449"/>
                  </a:cubicBezTo>
                  <a:cubicBezTo>
                    <a:pt x="37660" y="1127"/>
                    <a:pt x="37510" y="838"/>
                    <a:pt x="37285" y="612"/>
                  </a:cubicBezTo>
                  <a:cubicBezTo>
                    <a:pt x="37102" y="430"/>
                    <a:pt x="36877" y="280"/>
                    <a:pt x="36630" y="194"/>
                  </a:cubicBezTo>
                  <a:cubicBezTo>
                    <a:pt x="36426" y="129"/>
                    <a:pt x="36222" y="86"/>
                    <a:pt x="35997" y="86"/>
                  </a:cubicBezTo>
                  <a:cubicBezTo>
                    <a:pt x="35739" y="86"/>
                    <a:pt x="35471" y="140"/>
                    <a:pt x="35160" y="237"/>
                  </a:cubicBezTo>
                  <a:cubicBezTo>
                    <a:pt x="35117" y="247"/>
                    <a:pt x="35074" y="268"/>
                    <a:pt x="35031" y="290"/>
                  </a:cubicBezTo>
                  <a:cubicBezTo>
                    <a:pt x="34784" y="323"/>
                    <a:pt x="34602" y="387"/>
                    <a:pt x="34483" y="430"/>
                  </a:cubicBezTo>
                  <a:cubicBezTo>
                    <a:pt x="34065" y="516"/>
                    <a:pt x="33722" y="773"/>
                    <a:pt x="33517" y="1117"/>
                  </a:cubicBezTo>
                  <a:cubicBezTo>
                    <a:pt x="33388" y="1191"/>
                    <a:pt x="33281" y="1288"/>
                    <a:pt x="33174" y="1396"/>
                  </a:cubicBezTo>
                  <a:cubicBezTo>
                    <a:pt x="33164" y="1417"/>
                    <a:pt x="33142" y="1449"/>
                    <a:pt x="33121" y="1471"/>
                  </a:cubicBezTo>
                  <a:cubicBezTo>
                    <a:pt x="33078" y="1525"/>
                    <a:pt x="33035" y="1578"/>
                    <a:pt x="33002" y="1632"/>
                  </a:cubicBezTo>
                  <a:cubicBezTo>
                    <a:pt x="32863" y="1589"/>
                    <a:pt x="32713" y="1568"/>
                    <a:pt x="32563" y="1568"/>
                  </a:cubicBezTo>
                  <a:cubicBezTo>
                    <a:pt x="32358" y="1568"/>
                    <a:pt x="32165" y="1610"/>
                    <a:pt x="31972" y="1685"/>
                  </a:cubicBezTo>
                  <a:cubicBezTo>
                    <a:pt x="31693" y="1525"/>
                    <a:pt x="31403" y="1449"/>
                    <a:pt x="31113" y="1449"/>
                  </a:cubicBezTo>
                  <a:cubicBezTo>
                    <a:pt x="31017" y="1449"/>
                    <a:pt x="30920" y="1460"/>
                    <a:pt x="30824" y="1471"/>
                  </a:cubicBezTo>
                  <a:cubicBezTo>
                    <a:pt x="30717" y="1396"/>
                    <a:pt x="30598" y="1331"/>
                    <a:pt x="30469" y="1277"/>
                  </a:cubicBezTo>
                  <a:cubicBezTo>
                    <a:pt x="30287" y="1203"/>
                    <a:pt x="30083" y="1160"/>
                    <a:pt x="29879" y="1149"/>
                  </a:cubicBezTo>
                  <a:lnTo>
                    <a:pt x="29751" y="1149"/>
                  </a:lnTo>
                  <a:cubicBezTo>
                    <a:pt x="29439" y="1149"/>
                    <a:pt x="29138" y="1213"/>
                    <a:pt x="28871" y="1342"/>
                  </a:cubicBezTo>
                  <a:cubicBezTo>
                    <a:pt x="28731" y="1417"/>
                    <a:pt x="28591" y="1513"/>
                    <a:pt x="28473" y="1610"/>
                  </a:cubicBezTo>
                  <a:cubicBezTo>
                    <a:pt x="28355" y="1589"/>
                    <a:pt x="28215" y="1568"/>
                    <a:pt x="28076" y="1568"/>
                  </a:cubicBezTo>
                  <a:cubicBezTo>
                    <a:pt x="27797" y="1568"/>
                    <a:pt x="27540" y="1632"/>
                    <a:pt x="27292" y="1761"/>
                  </a:cubicBezTo>
                  <a:cubicBezTo>
                    <a:pt x="27292" y="1761"/>
                    <a:pt x="27282" y="1771"/>
                    <a:pt x="27271" y="1771"/>
                  </a:cubicBezTo>
                  <a:cubicBezTo>
                    <a:pt x="27239" y="1792"/>
                    <a:pt x="27196" y="1814"/>
                    <a:pt x="27164" y="1835"/>
                  </a:cubicBezTo>
                  <a:cubicBezTo>
                    <a:pt x="27153" y="1825"/>
                    <a:pt x="27153" y="1825"/>
                    <a:pt x="27153" y="1814"/>
                  </a:cubicBezTo>
                  <a:cubicBezTo>
                    <a:pt x="27035" y="1449"/>
                    <a:pt x="26799" y="1138"/>
                    <a:pt x="26477" y="924"/>
                  </a:cubicBezTo>
                  <a:cubicBezTo>
                    <a:pt x="26187" y="730"/>
                    <a:pt x="25854" y="633"/>
                    <a:pt x="25511" y="633"/>
                  </a:cubicBezTo>
                  <a:cubicBezTo>
                    <a:pt x="25296" y="633"/>
                    <a:pt x="25082" y="676"/>
                    <a:pt x="24878" y="741"/>
                  </a:cubicBezTo>
                  <a:cubicBezTo>
                    <a:pt x="24867" y="752"/>
                    <a:pt x="24835" y="762"/>
                    <a:pt x="24814" y="762"/>
                  </a:cubicBezTo>
                  <a:cubicBezTo>
                    <a:pt x="24738" y="784"/>
                    <a:pt x="24642" y="805"/>
                    <a:pt x="24535" y="838"/>
                  </a:cubicBezTo>
                  <a:cubicBezTo>
                    <a:pt x="24116" y="977"/>
                    <a:pt x="23751" y="1224"/>
                    <a:pt x="23504" y="1546"/>
                  </a:cubicBezTo>
                  <a:cubicBezTo>
                    <a:pt x="23450" y="1449"/>
                    <a:pt x="23386" y="1363"/>
                    <a:pt x="23311" y="1277"/>
                  </a:cubicBezTo>
                  <a:cubicBezTo>
                    <a:pt x="22989" y="924"/>
                    <a:pt x="22538" y="719"/>
                    <a:pt x="22034" y="719"/>
                  </a:cubicBezTo>
                  <a:cubicBezTo>
                    <a:pt x="21894" y="719"/>
                    <a:pt x="21754" y="741"/>
                    <a:pt x="21615" y="762"/>
                  </a:cubicBezTo>
                  <a:cubicBezTo>
                    <a:pt x="21433" y="795"/>
                    <a:pt x="21293" y="848"/>
                    <a:pt x="21175" y="881"/>
                  </a:cubicBezTo>
                  <a:cubicBezTo>
                    <a:pt x="21165" y="891"/>
                    <a:pt x="21153" y="891"/>
                    <a:pt x="21132" y="902"/>
                  </a:cubicBezTo>
                  <a:cubicBezTo>
                    <a:pt x="20843" y="902"/>
                    <a:pt x="20552" y="977"/>
                    <a:pt x="20316" y="1138"/>
                  </a:cubicBezTo>
                  <a:cubicBezTo>
                    <a:pt x="20016" y="902"/>
                    <a:pt x="19641" y="773"/>
                    <a:pt x="19233" y="773"/>
                  </a:cubicBezTo>
                  <a:cubicBezTo>
                    <a:pt x="18964" y="773"/>
                    <a:pt x="18749" y="827"/>
                    <a:pt x="18599" y="859"/>
                  </a:cubicBezTo>
                  <a:cubicBezTo>
                    <a:pt x="18589" y="859"/>
                    <a:pt x="18578" y="859"/>
                    <a:pt x="18567" y="869"/>
                  </a:cubicBezTo>
                  <a:cubicBezTo>
                    <a:pt x="18535" y="869"/>
                    <a:pt x="18492" y="859"/>
                    <a:pt x="18439" y="859"/>
                  </a:cubicBezTo>
                  <a:cubicBezTo>
                    <a:pt x="18342" y="859"/>
                    <a:pt x="18191" y="869"/>
                    <a:pt x="18009" y="891"/>
                  </a:cubicBezTo>
                  <a:cubicBezTo>
                    <a:pt x="17623" y="945"/>
                    <a:pt x="17279" y="1160"/>
                    <a:pt x="17054" y="1471"/>
                  </a:cubicBezTo>
                  <a:lnTo>
                    <a:pt x="17054" y="1482"/>
                  </a:lnTo>
                  <a:cubicBezTo>
                    <a:pt x="16946" y="1471"/>
                    <a:pt x="16861" y="1471"/>
                    <a:pt x="16807" y="1471"/>
                  </a:cubicBezTo>
                  <a:lnTo>
                    <a:pt x="16367" y="1471"/>
                  </a:lnTo>
                  <a:cubicBezTo>
                    <a:pt x="16357" y="1449"/>
                    <a:pt x="16335" y="1428"/>
                    <a:pt x="16314" y="1406"/>
                  </a:cubicBezTo>
                  <a:cubicBezTo>
                    <a:pt x="16002" y="1063"/>
                    <a:pt x="15562" y="881"/>
                    <a:pt x="15079" y="881"/>
                  </a:cubicBezTo>
                  <a:lnTo>
                    <a:pt x="14897" y="881"/>
                  </a:lnTo>
                  <a:cubicBezTo>
                    <a:pt x="14564" y="891"/>
                    <a:pt x="14263" y="955"/>
                    <a:pt x="13952" y="1095"/>
                  </a:cubicBezTo>
                  <a:cubicBezTo>
                    <a:pt x="13920" y="1106"/>
                    <a:pt x="13888" y="1127"/>
                    <a:pt x="13855" y="1138"/>
                  </a:cubicBezTo>
                  <a:cubicBezTo>
                    <a:pt x="13802" y="1170"/>
                    <a:pt x="13705" y="1234"/>
                    <a:pt x="13588" y="1320"/>
                  </a:cubicBezTo>
                  <a:cubicBezTo>
                    <a:pt x="13459" y="1428"/>
                    <a:pt x="13340" y="1546"/>
                    <a:pt x="13254" y="1685"/>
                  </a:cubicBezTo>
                  <a:cubicBezTo>
                    <a:pt x="13115" y="1750"/>
                    <a:pt x="12987" y="1835"/>
                    <a:pt x="12879" y="1932"/>
                  </a:cubicBezTo>
                  <a:lnTo>
                    <a:pt x="12729" y="1932"/>
                  </a:lnTo>
                  <a:cubicBezTo>
                    <a:pt x="12653" y="1932"/>
                    <a:pt x="12579" y="1932"/>
                    <a:pt x="12514" y="1943"/>
                  </a:cubicBezTo>
                  <a:cubicBezTo>
                    <a:pt x="12353" y="1696"/>
                    <a:pt x="12128" y="1503"/>
                    <a:pt x="11849" y="1385"/>
                  </a:cubicBezTo>
                  <a:cubicBezTo>
                    <a:pt x="11656" y="1299"/>
                    <a:pt x="11441" y="1246"/>
                    <a:pt x="11215" y="1234"/>
                  </a:cubicBezTo>
                  <a:lnTo>
                    <a:pt x="11141" y="1234"/>
                  </a:lnTo>
                  <a:cubicBezTo>
                    <a:pt x="10872" y="1234"/>
                    <a:pt x="10625" y="1277"/>
                    <a:pt x="10400" y="1363"/>
                  </a:cubicBezTo>
                  <a:cubicBezTo>
                    <a:pt x="10239" y="1181"/>
                    <a:pt x="10046" y="1031"/>
                    <a:pt x="9820" y="924"/>
                  </a:cubicBezTo>
                  <a:cubicBezTo>
                    <a:pt x="9605" y="816"/>
                    <a:pt x="9359" y="773"/>
                    <a:pt x="9112" y="773"/>
                  </a:cubicBezTo>
                  <a:cubicBezTo>
                    <a:pt x="8822" y="773"/>
                    <a:pt x="8586" y="838"/>
                    <a:pt x="8457" y="881"/>
                  </a:cubicBezTo>
                  <a:cubicBezTo>
                    <a:pt x="8446" y="881"/>
                    <a:pt x="8436" y="891"/>
                    <a:pt x="8425" y="891"/>
                  </a:cubicBezTo>
                  <a:cubicBezTo>
                    <a:pt x="8415" y="891"/>
                    <a:pt x="8403" y="891"/>
                    <a:pt x="8393" y="902"/>
                  </a:cubicBezTo>
                  <a:cubicBezTo>
                    <a:pt x="8393" y="902"/>
                    <a:pt x="8382" y="902"/>
                    <a:pt x="8372" y="912"/>
                  </a:cubicBezTo>
                  <a:cubicBezTo>
                    <a:pt x="8275" y="934"/>
                    <a:pt x="8124" y="977"/>
                    <a:pt x="7964" y="1063"/>
                  </a:cubicBezTo>
                  <a:cubicBezTo>
                    <a:pt x="7738" y="945"/>
                    <a:pt x="7492" y="881"/>
                    <a:pt x="7244" y="881"/>
                  </a:cubicBezTo>
                  <a:cubicBezTo>
                    <a:pt x="6805" y="881"/>
                    <a:pt x="6397" y="1063"/>
                    <a:pt x="6085" y="1396"/>
                  </a:cubicBezTo>
                  <a:cubicBezTo>
                    <a:pt x="6042" y="1374"/>
                    <a:pt x="5989" y="1363"/>
                    <a:pt x="5935" y="1353"/>
                  </a:cubicBezTo>
                  <a:cubicBezTo>
                    <a:pt x="5903" y="1353"/>
                    <a:pt x="5870" y="1342"/>
                    <a:pt x="5849" y="1342"/>
                  </a:cubicBezTo>
                  <a:cubicBezTo>
                    <a:pt x="5742" y="1191"/>
                    <a:pt x="5603" y="1052"/>
                    <a:pt x="5452" y="934"/>
                  </a:cubicBezTo>
                  <a:cubicBezTo>
                    <a:pt x="5409" y="912"/>
                    <a:pt x="5377" y="891"/>
                    <a:pt x="5345" y="869"/>
                  </a:cubicBezTo>
                  <a:cubicBezTo>
                    <a:pt x="5087" y="709"/>
                    <a:pt x="4808" y="633"/>
                    <a:pt x="4529" y="633"/>
                  </a:cubicBezTo>
                  <a:cubicBezTo>
                    <a:pt x="4153" y="633"/>
                    <a:pt x="3810" y="762"/>
                    <a:pt x="3542" y="1009"/>
                  </a:cubicBezTo>
                  <a:cubicBezTo>
                    <a:pt x="3349" y="934"/>
                    <a:pt x="3156" y="891"/>
                    <a:pt x="2951" y="891"/>
                  </a:cubicBezTo>
                  <a:cubicBezTo>
                    <a:pt x="2812" y="891"/>
                    <a:pt x="2683" y="912"/>
                    <a:pt x="2555" y="945"/>
                  </a:cubicBezTo>
                  <a:cubicBezTo>
                    <a:pt x="2522" y="945"/>
                    <a:pt x="2500" y="955"/>
                    <a:pt x="2469" y="967"/>
                  </a:cubicBezTo>
                  <a:cubicBezTo>
                    <a:pt x="2050" y="1095"/>
                    <a:pt x="1717" y="1385"/>
                    <a:pt x="1524" y="1771"/>
                  </a:cubicBezTo>
                  <a:lnTo>
                    <a:pt x="1460" y="1932"/>
                  </a:lnTo>
                  <a:cubicBezTo>
                    <a:pt x="1353" y="1964"/>
                    <a:pt x="1256" y="2007"/>
                    <a:pt x="1159" y="2061"/>
                  </a:cubicBezTo>
                  <a:cubicBezTo>
                    <a:pt x="976" y="2169"/>
                    <a:pt x="826" y="2297"/>
                    <a:pt x="687" y="2469"/>
                  </a:cubicBezTo>
                  <a:cubicBezTo>
                    <a:pt x="633" y="2533"/>
                    <a:pt x="590" y="2598"/>
                    <a:pt x="547" y="2662"/>
                  </a:cubicBezTo>
                  <a:cubicBezTo>
                    <a:pt x="365" y="2844"/>
                    <a:pt x="225" y="3070"/>
                    <a:pt x="151" y="3328"/>
                  </a:cubicBezTo>
                  <a:cubicBezTo>
                    <a:pt x="0" y="3853"/>
                    <a:pt x="139" y="4411"/>
                    <a:pt x="504" y="4830"/>
                  </a:cubicBezTo>
                  <a:cubicBezTo>
                    <a:pt x="826" y="5184"/>
                    <a:pt x="1245" y="5377"/>
                    <a:pt x="1696" y="5377"/>
                  </a:cubicBezTo>
                  <a:cubicBezTo>
                    <a:pt x="1728" y="5377"/>
                    <a:pt x="1760" y="5377"/>
                    <a:pt x="1803" y="5367"/>
                  </a:cubicBezTo>
                  <a:cubicBezTo>
                    <a:pt x="1975" y="5431"/>
                    <a:pt x="2157" y="5463"/>
                    <a:pt x="2350" y="5463"/>
                  </a:cubicBezTo>
                  <a:cubicBezTo>
                    <a:pt x="2361" y="5463"/>
                    <a:pt x="2383" y="5463"/>
                    <a:pt x="2404" y="5453"/>
                  </a:cubicBezTo>
                  <a:cubicBezTo>
                    <a:pt x="2672" y="5742"/>
                    <a:pt x="3037" y="5925"/>
                    <a:pt x="3445" y="5978"/>
                  </a:cubicBezTo>
                  <a:cubicBezTo>
                    <a:pt x="3445" y="5978"/>
                    <a:pt x="3456" y="5978"/>
                    <a:pt x="3466" y="5989"/>
                  </a:cubicBezTo>
                  <a:cubicBezTo>
                    <a:pt x="3531" y="5989"/>
                    <a:pt x="3595" y="6000"/>
                    <a:pt x="3660" y="6000"/>
                  </a:cubicBezTo>
                  <a:cubicBezTo>
                    <a:pt x="3853" y="6000"/>
                    <a:pt x="4036" y="5968"/>
                    <a:pt x="4207" y="5903"/>
                  </a:cubicBezTo>
                  <a:cubicBezTo>
                    <a:pt x="4358" y="5957"/>
                    <a:pt x="4529" y="5989"/>
                    <a:pt x="4701" y="5989"/>
                  </a:cubicBezTo>
                  <a:cubicBezTo>
                    <a:pt x="4830" y="5989"/>
                    <a:pt x="4959" y="5968"/>
                    <a:pt x="5076" y="5935"/>
                  </a:cubicBezTo>
                  <a:cubicBezTo>
                    <a:pt x="5109" y="5935"/>
                    <a:pt x="5141" y="5946"/>
                    <a:pt x="5173" y="5946"/>
                  </a:cubicBezTo>
                  <a:cubicBezTo>
                    <a:pt x="5269" y="5946"/>
                    <a:pt x="5355" y="5935"/>
                    <a:pt x="5431" y="5925"/>
                  </a:cubicBezTo>
                  <a:cubicBezTo>
                    <a:pt x="5538" y="6000"/>
                    <a:pt x="5656" y="6064"/>
                    <a:pt x="5785" y="6118"/>
                  </a:cubicBezTo>
                  <a:cubicBezTo>
                    <a:pt x="5882" y="6161"/>
                    <a:pt x="5989" y="6193"/>
                    <a:pt x="6085" y="6214"/>
                  </a:cubicBezTo>
                  <a:cubicBezTo>
                    <a:pt x="6214" y="6407"/>
                    <a:pt x="6375" y="6579"/>
                    <a:pt x="6569" y="6719"/>
                  </a:cubicBezTo>
                  <a:cubicBezTo>
                    <a:pt x="6826" y="6901"/>
                    <a:pt x="7127" y="6998"/>
                    <a:pt x="7437" y="6998"/>
                  </a:cubicBezTo>
                  <a:cubicBezTo>
                    <a:pt x="7749" y="6998"/>
                    <a:pt x="8050" y="6901"/>
                    <a:pt x="8307" y="6719"/>
                  </a:cubicBezTo>
                  <a:cubicBezTo>
                    <a:pt x="8446" y="6622"/>
                    <a:pt x="8565" y="6504"/>
                    <a:pt x="8661" y="6365"/>
                  </a:cubicBezTo>
                  <a:cubicBezTo>
                    <a:pt x="8704" y="6311"/>
                    <a:pt x="8736" y="6257"/>
                    <a:pt x="8758" y="6204"/>
                  </a:cubicBezTo>
                  <a:cubicBezTo>
                    <a:pt x="9047" y="6462"/>
                    <a:pt x="9412" y="6590"/>
                    <a:pt x="9810" y="6590"/>
                  </a:cubicBezTo>
                  <a:lnTo>
                    <a:pt x="9906" y="6590"/>
                  </a:lnTo>
                  <a:cubicBezTo>
                    <a:pt x="10335" y="6558"/>
                    <a:pt x="10711" y="6376"/>
                    <a:pt x="10979" y="6064"/>
                  </a:cubicBezTo>
                  <a:cubicBezTo>
                    <a:pt x="11098" y="6054"/>
                    <a:pt x="11205" y="6032"/>
                    <a:pt x="11323" y="6000"/>
                  </a:cubicBezTo>
                  <a:cubicBezTo>
                    <a:pt x="11334" y="5989"/>
                    <a:pt x="11344" y="5989"/>
                    <a:pt x="11355" y="5989"/>
                  </a:cubicBezTo>
                  <a:cubicBezTo>
                    <a:pt x="11365" y="5989"/>
                    <a:pt x="11365" y="5978"/>
                    <a:pt x="11377" y="5978"/>
                  </a:cubicBezTo>
                  <a:cubicBezTo>
                    <a:pt x="11451" y="6097"/>
                    <a:pt x="11527" y="6204"/>
                    <a:pt x="11623" y="6300"/>
                  </a:cubicBezTo>
                  <a:cubicBezTo>
                    <a:pt x="11838" y="6612"/>
                    <a:pt x="12160" y="6837"/>
                    <a:pt x="12525" y="6912"/>
                  </a:cubicBezTo>
                  <a:cubicBezTo>
                    <a:pt x="12632" y="6934"/>
                    <a:pt x="12729" y="6944"/>
                    <a:pt x="12825" y="6944"/>
                  </a:cubicBezTo>
                  <a:cubicBezTo>
                    <a:pt x="13115" y="6944"/>
                    <a:pt x="13405" y="6858"/>
                    <a:pt x="13641" y="6698"/>
                  </a:cubicBezTo>
                  <a:cubicBezTo>
                    <a:pt x="13738" y="6644"/>
                    <a:pt x="13898" y="6547"/>
                    <a:pt x="14070" y="6386"/>
                  </a:cubicBezTo>
                  <a:cubicBezTo>
                    <a:pt x="14124" y="6333"/>
                    <a:pt x="14177" y="6279"/>
                    <a:pt x="14231" y="6214"/>
                  </a:cubicBezTo>
                  <a:cubicBezTo>
                    <a:pt x="14253" y="6204"/>
                    <a:pt x="14285" y="6204"/>
                    <a:pt x="14317" y="6193"/>
                  </a:cubicBezTo>
                  <a:cubicBezTo>
                    <a:pt x="14468" y="6236"/>
                    <a:pt x="14628" y="6257"/>
                    <a:pt x="14778" y="6257"/>
                  </a:cubicBezTo>
                  <a:cubicBezTo>
                    <a:pt x="15026" y="6257"/>
                    <a:pt x="15219" y="6204"/>
                    <a:pt x="15326" y="6161"/>
                  </a:cubicBezTo>
                  <a:cubicBezTo>
                    <a:pt x="15444" y="6140"/>
                    <a:pt x="15551" y="6107"/>
                    <a:pt x="15658" y="6064"/>
                  </a:cubicBezTo>
                  <a:cubicBezTo>
                    <a:pt x="15734" y="6075"/>
                    <a:pt x="15809" y="6075"/>
                    <a:pt x="15884" y="6075"/>
                  </a:cubicBezTo>
                  <a:cubicBezTo>
                    <a:pt x="16431" y="6075"/>
                    <a:pt x="16936" y="6021"/>
                    <a:pt x="17397" y="5925"/>
                  </a:cubicBezTo>
                  <a:cubicBezTo>
                    <a:pt x="17644" y="6225"/>
                    <a:pt x="17998" y="6429"/>
                    <a:pt x="18417" y="6493"/>
                  </a:cubicBezTo>
                  <a:lnTo>
                    <a:pt x="18427" y="6493"/>
                  </a:lnTo>
                  <a:cubicBezTo>
                    <a:pt x="18524" y="6504"/>
                    <a:pt x="18632" y="6515"/>
                    <a:pt x="18728" y="6515"/>
                  </a:cubicBezTo>
                  <a:cubicBezTo>
                    <a:pt x="19018" y="6515"/>
                    <a:pt x="19308" y="6450"/>
                    <a:pt x="19587" y="6343"/>
                  </a:cubicBezTo>
                  <a:cubicBezTo>
                    <a:pt x="19769" y="6257"/>
                    <a:pt x="19941" y="6161"/>
                    <a:pt x="20102" y="6043"/>
                  </a:cubicBezTo>
                  <a:cubicBezTo>
                    <a:pt x="20166" y="6043"/>
                    <a:pt x="20230" y="6054"/>
                    <a:pt x="20285" y="6054"/>
                  </a:cubicBezTo>
                  <a:cubicBezTo>
                    <a:pt x="20359" y="6140"/>
                    <a:pt x="20435" y="6214"/>
                    <a:pt x="20521" y="6279"/>
                  </a:cubicBezTo>
                  <a:cubicBezTo>
                    <a:pt x="20800" y="6483"/>
                    <a:pt x="21122" y="6590"/>
                    <a:pt x="21465" y="6590"/>
                  </a:cubicBezTo>
                  <a:cubicBezTo>
                    <a:pt x="21637" y="6590"/>
                    <a:pt x="21776" y="6558"/>
                    <a:pt x="21894" y="6536"/>
                  </a:cubicBezTo>
                  <a:lnTo>
                    <a:pt x="22034" y="6536"/>
                  </a:lnTo>
                  <a:cubicBezTo>
                    <a:pt x="22334" y="6536"/>
                    <a:pt x="22613" y="6472"/>
                    <a:pt x="22860" y="6333"/>
                  </a:cubicBezTo>
                  <a:cubicBezTo>
                    <a:pt x="22978" y="6419"/>
                    <a:pt x="23107" y="6493"/>
                    <a:pt x="23247" y="6547"/>
                  </a:cubicBezTo>
                  <a:cubicBezTo>
                    <a:pt x="23429" y="6612"/>
                    <a:pt x="23622" y="6655"/>
                    <a:pt x="23815" y="6655"/>
                  </a:cubicBezTo>
                  <a:cubicBezTo>
                    <a:pt x="24223" y="6655"/>
                    <a:pt x="24599" y="6493"/>
                    <a:pt x="24888" y="6214"/>
                  </a:cubicBezTo>
                  <a:cubicBezTo>
                    <a:pt x="24900" y="6204"/>
                    <a:pt x="24921" y="6183"/>
                    <a:pt x="24931" y="6161"/>
                  </a:cubicBezTo>
                  <a:cubicBezTo>
                    <a:pt x="25007" y="6171"/>
                    <a:pt x="25071" y="6171"/>
                    <a:pt x="25146" y="6171"/>
                  </a:cubicBezTo>
                  <a:cubicBezTo>
                    <a:pt x="25404" y="6171"/>
                    <a:pt x="25618" y="6128"/>
                    <a:pt x="25768" y="6085"/>
                  </a:cubicBezTo>
                  <a:lnTo>
                    <a:pt x="25811" y="6085"/>
                  </a:lnTo>
                  <a:cubicBezTo>
                    <a:pt x="25983" y="6085"/>
                    <a:pt x="26155" y="6064"/>
                    <a:pt x="26305" y="6011"/>
                  </a:cubicBezTo>
                  <a:cubicBezTo>
                    <a:pt x="26359" y="6225"/>
                    <a:pt x="26434" y="6429"/>
                    <a:pt x="26552" y="6601"/>
                  </a:cubicBezTo>
                  <a:cubicBezTo>
                    <a:pt x="26842" y="7073"/>
                    <a:pt x="27347" y="7352"/>
                    <a:pt x="27893" y="7352"/>
                  </a:cubicBezTo>
                  <a:cubicBezTo>
                    <a:pt x="28184" y="7352"/>
                    <a:pt x="28463" y="7277"/>
                    <a:pt x="28720" y="7137"/>
                  </a:cubicBezTo>
                  <a:cubicBezTo>
                    <a:pt x="28816" y="7084"/>
                    <a:pt x="28902" y="7030"/>
                    <a:pt x="28978" y="6955"/>
                  </a:cubicBezTo>
                  <a:cubicBezTo>
                    <a:pt x="29160" y="6794"/>
                    <a:pt x="29310" y="6612"/>
                    <a:pt x="29407" y="6397"/>
                  </a:cubicBezTo>
                  <a:cubicBezTo>
                    <a:pt x="29503" y="6214"/>
                    <a:pt x="29557" y="6032"/>
                    <a:pt x="29579" y="5828"/>
                  </a:cubicBezTo>
                  <a:lnTo>
                    <a:pt x="29794" y="5828"/>
                  </a:lnTo>
                  <a:cubicBezTo>
                    <a:pt x="29825" y="5839"/>
                    <a:pt x="29847" y="5849"/>
                    <a:pt x="29868" y="5861"/>
                  </a:cubicBezTo>
                  <a:cubicBezTo>
                    <a:pt x="30083" y="5957"/>
                    <a:pt x="30309" y="6011"/>
                    <a:pt x="30534" y="6011"/>
                  </a:cubicBezTo>
                  <a:cubicBezTo>
                    <a:pt x="30759" y="6011"/>
                    <a:pt x="30963" y="5968"/>
                    <a:pt x="31156" y="5882"/>
                  </a:cubicBezTo>
                  <a:cubicBezTo>
                    <a:pt x="31339" y="5957"/>
                    <a:pt x="31532" y="6011"/>
                    <a:pt x="31747" y="6021"/>
                  </a:cubicBezTo>
                  <a:lnTo>
                    <a:pt x="31843" y="6021"/>
                  </a:lnTo>
                  <a:cubicBezTo>
                    <a:pt x="31983" y="6021"/>
                    <a:pt x="32112" y="6011"/>
                    <a:pt x="32241" y="5978"/>
                  </a:cubicBezTo>
                  <a:cubicBezTo>
                    <a:pt x="32283" y="6075"/>
                    <a:pt x="32348" y="6171"/>
                    <a:pt x="32412" y="6247"/>
                  </a:cubicBezTo>
                  <a:cubicBezTo>
                    <a:pt x="32723" y="6655"/>
                    <a:pt x="33174" y="6880"/>
                    <a:pt x="33657" y="6880"/>
                  </a:cubicBezTo>
                  <a:cubicBezTo>
                    <a:pt x="33872" y="6880"/>
                    <a:pt x="34075" y="6837"/>
                    <a:pt x="34269" y="6751"/>
                  </a:cubicBezTo>
                  <a:cubicBezTo>
                    <a:pt x="34280" y="6751"/>
                    <a:pt x="34280" y="6741"/>
                    <a:pt x="34290" y="6741"/>
                  </a:cubicBezTo>
                  <a:cubicBezTo>
                    <a:pt x="34366" y="6708"/>
                    <a:pt x="34440" y="6665"/>
                    <a:pt x="34505" y="6622"/>
                  </a:cubicBezTo>
                  <a:cubicBezTo>
                    <a:pt x="34591" y="6676"/>
                    <a:pt x="34676" y="6719"/>
                    <a:pt x="34762" y="6751"/>
                  </a:cubicBezTo>
                  <a:cubicBezTo>
                    <a:pt x="34955" y="6826"/>
                    <a:pt x="35160" y="6869"/>
                    <a:pt x="35363" y="6869"/>
                  </a:cubicBezTo>
                  <a:cubicBezTo>
                    <a:pt x="35460" y="6869"/>
                    <a:pt x="35546" y="6858"/>
                    <a:pt x="35642" y="6848"/>
                  </a:cubicBezTo>
                  <a:cubicBezTo>
                    <a:pt x="35653" y="6837"/>
                    <a:pt x="35675" y="6837"/>
                    <a:pt x="35685" y="6837"/>
                  </a:cubicBezTo>
                  <a:cubicBezTo>
                    <a:pt x="35728" y="6826"/>
                    <a:pt x="35771" y="6815"/>
                    <a:pt x="35804" y="6815"/>
                  </a:cubicBezTo>
                  <a:cubicBezTo>
                    <a:pt x="36061" y="6762"/>
                    <a:pt x="36383" y="6698"/>
                    <a:pt x="36716" y="6569"/>
                  </a:cubicBezTo>
                  <a:cubicBezTo>
                    <a:pt x="36716" y="6569"/>
                    <a:pt x="36727" y="6569"/>
                    <a:pt x="36737" y="6558"/>
                  </a:cubicBezTo>
                  <a:cubicBezTo>
                    <a:pt x="37199" y="6376"/>
                    <a:pt x="37553" y="6043"/>
                    <a:pt x="37746" y="5624"/>
                  </a:cubicBezTo>
                  <a:cubicBezTo>
                    <a:pt x="37832" y="5861"/>
                    <a:pt x="37972" y="6064"/>
                    <a:pt x="38154" y="6257"/>
                  </a:cubicBezTo>
                  <a:cubicBezTo>
                    <a:pt x="38304" y="6397"/>
                    <a:pt x="38465" y="6515"/>
                    <a:pt x="38659" y="6612"/>
                  </a:cubicBezTo>
                  <a:lnTo>
                    <a:pt x="38659" y="6622"/>
                  </a:lnTo>
                  <a:cubicBezTo>
                    <a:pt x="38981" y="6784"/>
                    <a:pt x="39302" y="6869"/>
                    <a:pt x="39635" y="6869"/>
                  </a:cubicBezTo>
                  <a:cubicBezTo>
                    <a:pt x="40032" y="6869"/>
                    <a:pt x="40419" y="6751"/>
                    <a:pt x="40741" y="6515"/>
                  </a:cubicBezTo>
                  <a:cubicBezTo>
                    <a:pt x="40762" y="6526"/>
                    <a:pt x="40772" y="6536"/>
                    <a:pt x="40784" y="6536"/>
                  </a:cubicBezTo>
                  <a:cubicBezTo>
                    <a:pt x="41030" y="6687"/>
                    <a:pt x="41309" y="6762"/>
                    <a:pt x="41588" y="6762"/>
                  </a:cubicBezTo>
                  <a:cubicBezTo>
                    <a:pt x="41685" y="6762"/>
                    <a:pt x="41781" y="6751"/>
                    <a:pt x="41878" y="6729"/>
                  </a:cubicBezTo>
                  <a:cubicBezTo>
                    <a:pt x="42136" y="6698"/>
                    <a:pt x="42372" y="6601"/>
                    <a:pt x="42565" y="6462"/>
                  </a:cubicBezTo>
                  <a:cubicBezTo>
                    <a:pt x="42587" y="6462"/>
                    <a:pt x="42608" y="6462"/>
                    <a:pt x="42630" y="6450"/>
                  </a:cubicBezTo>
                  <a:cubicBezTo>
                    <a:pt x="42909" y="6676"/>
                    <a:pt x="43252" y="6794"/>
                    <a:pt x="43606" y="6794"/>
                  </a:cubicBezTo>
                  <a:cubicBezTo>
                    <a:pt x="43906" y="6794"/>
                    <a:pt x="44185" y="6708"/>
                    <a:pt x="44433" y="6558"/>
                  </a:cubicBezTo>
                  <a:cubicBezTo>
                    <a:pt x="44464" y="6569"/>
                    <a:pt x="44507" y="6579"/>
                    <a:pt x="44540" y="6601"/>
                  </a:cubicBezTo>
                  <a:cubicBezTo>
                    <a:pt x="44561" y="6601"/>
                    <a:pt x="44583" y="6612"/>
                    <a:pt x="44604" y="6612"/>
                  </a:cubicBezTo>
                  <a:cubicBezTo>
                    <a:pt x="44755" y="6655"/>
                    <a:pt x="44915" y="6687"/>
                    <a:pt x="45087" y="6687"/>
                  </a:cubicBezTo>
                  <a:cubicBezTo>
                    <a:pt x="45344" y="6687"/>
                    <a:pt x="45602" y="6622"/>
                    <a:pt x="45838" y="6504"/>
                  </a:cubicBezTo>
                  <a:cubicBezTo>
                    <a:pt x="46085" y="6644"/>
                    <a:pt x="46353" y="6708"/>
                    <a:pt x="46632" y="6708"/>
                  </a:cubicBezTo>
                  <a:cubicBezTo>
                    <a:pt x="46976" y="6708"/>
                    <a:pt x="47309" y="6601"/>
                    <a:pt x="47588" y="6397"/>
                  </a:cubicBezTo>
                  <a:cubicBezTo>
                    <a:pt x="47684" y="6333"/>
                    <a:pt x="47760" y="6257"/>
                    <a:pt x="47834" y="6171"/>
                  </a:cubicBezTo>
                  <a:lnTo>
                    <a:pt x="48028" y="6268"/>
                  </a:lnTo>
                  <a:cubicBezTo>
                    <a:pt x="48392" y="6429"/>
                    <a:pt x="48800" y="6515"/>
                    <a:pt x="49251" y="6515"/>
                  </a:cubicBezTo>
                  <a:lnTo>
                    <a:pt x="49262" y="6515"/>
                  </a:lnTo>
                  <a:cubicBezTo>
                    <a:pt x="49520" y="6515"/>
                    <a:pt x="49756" y="6450"/>
                    <a:pt x="49971" y="6333"/>
                  </a:cubicBezTo>
                  <a:cubicBezTo>
                    <a:pt x="50024" y="6333"/>
                    <a:pt x="50088" y="6343"/>
                    <a:pt x="50142" y="6343"/>
                  </a:cubicBezTo>
                  <a:lnTo>
                    <a:pt x="50153" y="6343"/>
                  </a:lnTo>
                  <a:cubicBezTo>
                    <a:pt x="50228" y="6687"/>
                    <a:pt x="50421" y="6998"/>
                    <a:pt x="50711" y="7213"/>
                  </a:cubicBezTo>
                  <a:cubicBezTo>
                    <a:pt x="50958" y="7406"/>
                    <a:pt x="51258" y="7492"/>
                    <a:pt x="51559" y="7492"/>
                  </a:cubicBezTo>
                  <a:cubicBezTo>
                    <a:pt x="51784" y="7492"/>
                    <a:pt x="52010" y="7438"/>
                    <a:pt x="52224" y="7330"/>
                  </a:cubicBezTo>
                  <a:cubicBezTo>
                    <a:pt x="52235" y="7330"/>
                    <a:pt x="52267" y="7320"/>
                    <a:pt x="52289" y="7309"/>
                  </a:cubicBezTo>
                  <a:cubicBezTo>
                    <a:pt x="52406" y="7256"/>
                    <a:pt x="52589" y="7180"/>
                    <a:pt x="52782" y="7041"/>
                  </a:cubicBezTo>
                  <a:cubicBezTo>
                    <a:pt x="52997" y="6880"/>
                    <a:pt x="53169" y="6676"/>
                    <a:pt x="53298" y="6440"/>
                  </a:cubicBezTo>
                  <a:cubicBezTo>
                    <a:pt x="53437" y="6247"/>
                    <a:pt x="53534" y="6043"/>
                    <a:pt x="53608" y="5849"/>
                  </a:cubicBezTo>
                  <a:cubicBezTo>
                    <a:pt x="53705" y="5892"/>
                    <a:pt x="53780" y="5914"/>
                    <a:pt x="53845" y="5935"/>
                  </a:cubicBezTo>
                  <a:cubicBezTo>
                    <a:pt x="54016" y="6021"/>
                    <a:pt x="54221" y="6054"/>
                    <a:pt x="54414" y="6054"/>
                  </a:cubicBezTo>
                  <a:cubicBezTo>
                    <a:pt x="54736" y="6054"/>
                    <a:pt x="55025" y="6011"/>
                    <a:pt x="55294" y="5914"/>
                  </a:cubicBezTo>
                  <a:lnTo>
                    <a:pt x="55519" y="5892"/>
                  </a:lnTo>
                  <a:cubicBezTo>
                    <a:pt x="55573" y="5903"/>
                    <a:pt x="55659" y="5903"/>
                    <a:pt x="55755" y="5903"/>
                  </a:cubicBezTo>
                  <a:cubicBezTo>
                    <a:pt x="55916" y="5903"/>
                    <a:pt x="56067" y="5892"/>
                    <a:pt x="56217" y="5849"/>
                  </a:cubicBezTo>
                  <a:cubicBezTo>
                    <a:pt x="56506" y="5775"/>
                    <a:pt x="56764" y="5613"/>
                    <a:pt x="56968" y="5399"/>
                  </a:cubicBezTo>
                  <a:cubicBezTo>
                    <a:pt x="57064" y="5291"/>
                    <a:pt x="57150" y="5174"/>
                    <a:pt x="57214" y="5045"/>
                  </a:cubicBezTo>
                  <a:cubicBezTo>
                    <a:pt x="57343" y="5077"/>
                    <a:pt x="57462" y="5098"/>
                    <a:pt x="57558" y="5109"/>
                  </a:cubicBezTo>
                  <a:lnTo>
                    <a:pt x="57579" y="5109"/>
                  </a:lnTo>
                  <a:cubicBezTo>
                    <a:pt x="57698" y="5120"/>
                    <a:pt x="57827" y="5120"/>
                    <a:pt x="57944" y="5120"/>
                  </a:cubicBezTo>
                  <a:cubicBezTo>
                    <a:pt x="58320" y="5120"/>
                    <a:pt x="58664" y="5077"/>
                    <a:pt x="58964" y="5012"/>
                  </a:cubicBezTo>
                  <a:cubicBezTo>
                    <a:pt x="59029" y="5131"/>
                    <a:pt x="59115" y="5238"/>
                    <a:pt x="59200" y="5345"/>
                  </a:cubicBezTo>
                  <a:cubicBezTo>
                    <a:pt x="59232" y="5388"/>
                    <a:pt x="59265" y="5420"/>
                    <a:pt x="59297" y="5453"/>
                  </a:cubicBezTo>
                  <a:cubicBezTo>
                    <a:pt x="59576" y="5732"/>
                    <a:pt x="59952" y="5892"/>
                    <a:pt x="60348" y="5892"/>
                  </a:cubicBezTo>
                  <a:cubicBezTo>
                    <a:pt x="60682" y="5892"/>
                    <a:pt x="61025" y="5775"/>
                    <a:pt x="61304" y="5570"/>
                  </a:cubicBezTo>
                  <a:cubicBezTo>
                    <a:pt x="61476" y="5453"/>
                    <a:pt x="61615" y="5313"/>
                    <a:pt x="61722" y="5152"/>
                  </a:cubicBezTo>
                  <a:lnTo>
                    <a:pt x="61884" y="5248"/>
                  </a:lnTo>
                  <a:cubicBezTo>
                    <a:pt x="61969" y="5367"/>
                    <a:pt x="62077" y="5474"/>
                    <a:pt x="62184" y="5570"/>
                  </a:cubicBezTo>
                  <a:cubicBezTo>
                    <a:pt x="62366" y="5732"/>
                    <a:pt x="62570" y="5849"/>
                    <a:pt x="62807" y="5925"/>
                  </a:cubicBezTo>
                  <a:cubicBezTo>
                    <a:pt x="62989" y="5989"/>
                    <a:pt x="63182" y="6021"/>
                    <a:pt x="63386" y="6032"/>
                  </a:cubicBezTo>
                  <a:cubicBezTo>
                    <a:pt x="63611" y="6140"/>
                    <a:pt x="63890" y="6225"/>
                    <a:pt x="64212" y="6225"/>
                  </a:cubicBezTo>
                  <a:cubicBezTo>
                    <a:pt x="64416" y="6225"/>
                    <a:pt x="64610" y="6193"/>
                    <a:pt x="64792" y="6128"/>
                  </a:cubicBezTo>
                  <a:cubicBezTo>
                    <a:pt x="64953" y="6193"/>
                    <a:pt x="65146" y="6236"/>
                    <a:pt x="65371" y="6236"/>
                  </a:cubicBezTo>
                  <a:cubicBezTo>
                    <a:pt x="65521" y="6236"/>
                    <a:pt x="65683" y="6214"/>
                    <a:pt x="65833" y="6161"/>
                  </a:cubicBezTo>
                  <a:cubicBezTo>
                    <a:pt x="65843" y="6171"/>
                    <a:pt x="65855" y="6171"/>
                    <a:pt x="65865" y="6171"/>
                  </a:cubicBezTo>
                  <a:lnTo>
                    <a:pt x="65897" y="6171"/>
                  </a:lnTo>
                  <a:cubicBezTo>
                    <a:pt x="65972" y="6183"/>
                    <a:pt x="66037" y="6193"/>
                    <a:pt x="66112" y="6193"/>
                  </a:cubicBezTo>
                  <a:cubicBezTo>
                    <a:pt x="66241" y="6193"/>
                    <a:pt x="66370" y="6171"/>
                    <a:pt x="66487" y="6150"/>
                  </a:cubicBezTo>
                  <a:cubicBezTo>
                    <a:pt x="66670" y="6214"/>
                    <a:pt x="66874" y="6257"/>
                    <a:pt x="67067" y="6257"/>
                  </a:cubicBezTo>
                  <a:cubicBezTo>
                    <a:pt x="67271" y="6257"/>
                    <a:pt x="67464" y="6214"/>
                    <a:pt x="67658" y="6140"/>
                  </a:cubicBezTo>
                  <a:cubicBezTo>
                    <a:pt x="67679" y="6140"/>
                    <a:pt x="67711" y="6128"/>
                    <a:pt x="67732" y="6107"/>
                  </a:cubicBezTo>
                  <a:cubicBezTo>
                    <a:pt x="67937" y="6021"/>
                    <a:pt x="68119" y="5892"/>
                    <a:pt x="68269" y="5732"/>
                  </a:cubicBezTo>
                  <a:cubicBezTo>
                    <a:pt x="68591" y="6032"/>
                    <a:pt x="69010" y="6204"/>
                    <a:pt x="69461" y="6204"/>
                  </a:cubicBezTo>
                  <a:cubicBezTo>
                    <a:pt x="69568" y="6204"/>
                    <a:pt x="69675" y="6193"/>
                    <a:pt x="69783" y="6183"/>
                  </a:cubicBezTo>
                  <a:lnTo>
                    <a:pt x="69836" y="6183"/>
                  </a:lnTo>
                  <a:cubicBezTo>
                    <a:pt x="70308" y="6183"/>
                    <a:pt x="70749" y="6043"/>
                    <a:pt x="71113" y="5785"/>
                  </a:cubicBezTo>
                  <a:cubicBezTo>
                    <a:pt x="71350" y="5925"/>
                    <a:pt x="71629" y="6000"/>
                    <a:pt x="71908" y="6000"/>
                  </a:cubicBezTo>
                  <a:cubicBezTo>
                    <a:pt x="72154" y="6000"/>
                    <a:pt x="72358" y="5946"/>
                    <a:pt x="72509" y="5892"/>
                  </a:cubicBezTo>
                  <a:cubicBezTo>
                    <a:pt x="72583" y="5989"/>
                    <a:pt x="72680" y="6075"/>
                    <a:pt x="72777" y="6150"/>
                  </a:cubicBezTo>
                  <a:cubicBezTo>
                    <a:pt x="73045" y="6333"/>
                    <a:pt x="73356" y="6440"/>
                    <a:pt x="73678" y="6440"/>
                  </a:cubicBezTo>
                  <a:cubicBezTo>
                    <a:pt x="73839" y="6440"/>
                    <a:pt x="73968" y="6419"/>
                    <a:pt x="74054" y="6397"/>
                  </a:cubicBezTo>
                  <a:cubicBezTo>
                    <a:pt x="74472" y="6333"/>
                    <a:pt x="74848" y="6075"/>
                    <a:pt x="75063" y="5710"/>
                  </a:cubicBezTo>
                  <a:cubicBezTo>
                    <a:pt x="75192" y="5484"/>
                    <a:pt x="75352" y="5205"/>
                    <a:pt x="75460" y="4873"/>
                  </a:cubicBezTo>
                  <a:cubicBezTo>
                    <a:pt x="75557" y="4583"/>
                    <a:pt x="75610" y="4294"/>
                    <a:pt x="75610" y="3993"/>
                  </a:cubicBezTo>
                  <a:cubicBezTo>
                    <a:pt x="75728" y="3574"/>
                    <a:pt x="75728" y="3145"/>
                    <a:pt x="75631" y="2705"/>
                  </a:cubicBezTo>
                  <a:cubicBezTo>
                    <a:pt x="75535" y="2297"/>
                    <a:pt x="75374" y="1964"/>
                    <a:pt x="75245" y="1696"/>
                  </a:cubicBezTo>
                  <a:cubicBezTo>
                    <a:pt x="75202" y="1621"/>
                    <a:pt x="75170" y="1546"/>
                    <a:pt x="75138" y="1482"/>
                  </a:cubicBezTo>
                  <a:cubicBezTo>
                    <a:pt x="74977" y="1127"/>
                    <a:pt x="74708" y="838"/>
                    <a:pt x="74355" y="655"/>
                  </a:cubicBezTo>
                  <a:cubicBezTo>
                    <a:pt x="74161" y="548"/>
                    <a:pt x="73979" y="494"/>
                    <a:pt x="73871" y="462"/>
                  </a:cubicBezTo>
                  <a:lnTo>
                    <a:pt x="73850" y="462"/>
                  </a:lnTo>
                  <a:cubicBezTo>
                    <a:pt x="73711" y="408"/>
                    <a:pt x="73506" y="354"/>
                    <a:pt x="73270" y="354"/>
                  </a:cubicBezTo>
                  <a:cubicBezTo>
                    <a:pt x="72905" y="354"/>
                    <a:pt x="72552" y="483"/>
                    <a:pt x="72283" y="709"/>
                  </a:cubicBezTo>
                  <a:cubicBezTo>
                    <a:pt x="72025" y="526"/>
                    <a:pt x="71650" y="365"/>
                    <a:pt x="71113" y="365"/>
                  </a:cubicBezTo>
                  <a:cubicBezTo>
                    <a:pt x="71038" y="365"/>
                    <a:pt x="70963" y="376"/>
                    <a:pt x="70888" y="376"/>
                  </a:cubicBezTo>
                  <a:cubicBezTo>
                    <a:pt x="70813" y="387"/>
                    <a:pt x="70749" y="397"/>
                    <a:pt x="70673" y="408"/>
                  </a:cubicBezTo>
                  <a:cubicBezTo>
                    <a:pt x="70598" y="408"/>
                    <a:pt x="70501" y="419"/>
                    <a:pt x="70394" y="440"/>
                  </a:cubicBezTo>
                  <a:cubicBezTo>
                    <a:pt x="70190" y="354"/>
                    <a:pt x="69976" y="311"/>
                    <a:pt x="69750" y="311"/>
                  </a:cubicBezTo>
                  <a:cubicBezTo>
                    <a:pt x="69364" y="311"/>
                    <a:pt x="68977" y="462"/>
                    <a:pt x="68666" y="719"/>
                  </a:cubicBezTo>
                  <a:cubicBezTo>
                    <a:pt x="68634" y="752"/>
                    <a:pt x="68612" y="773"/>
                    <a:pt x="68581" y="795"/>
                  </a:cubicBezTo>
                  <a:cubicBezTo>
                    <a:pt x="68409" y="912"/>
                    <a:pt x="68259" y="1052"/>
                    <a:pt x="68140" y="1234"/>
                  </a:cubicBezTo>
                  <a:cubicBezTo>
                    <a:pt x="68119" y="1246"/>
                    <a:pt x="68108" y="1267"/>
                    <a:pt x="68097" y="1288"/>
                  </a:cubicBezTo>
                  <a:cubicBezTo>
                    <a:pt x="67872" y="1632"/>
                    <a:pt x="67797" y="1975"/>
                    <a:pt x="67765" y="2222"/>
                  </a:cubicBezTo>
                  <a:cubicBezTo>
                    <a:pt x="67464" y="1986"/>
                    <a:pt x="67100" y="1857"/>
                    <a:pt x="66702" y="1857"/>
                  </a:cubicBezTo>
                  <a:cubicBezTo>
                    <a:pt x="66659" y="1857"/>
                    <a:pt x="66616" y="1857"/>
                    <a:pt x="66573" y="1868"/>
                  </a:cubicBezTo>
                  <a:cubicBezTo>
                    <a:pt x="66359" y="1771"/>
                    <a:pt x="66122" y="1718"/>
                    <a:pt x="65886" y="1718"/>
                  </a:cubicBezTo>
                  <a:cubicBezTo>
                    <a:pt x="65833" y="1685"/>
                    <a:pt x="65779" y="1664"/>
                    <a:pt x="65747" y="1642"/>
                  </a:cubicBezTo>
                  <a:lnTo>
                    <a:pt x="65736" y="1642"/>
                  </a:lnTo>
                  <a:cubicBezTo>
                    <a:pt x="65490" y="1503"/>
                    <a:pt x="65221" y="1428"/>
                    <a:pt x="64942" y="1428"/>
                  </a:cubicBezTo>
                  <a:cubicBezTo>
                    <a:pt x="64749" y="1428"/>
                    <a:pt x="64545" y="1471"/>
                    <a:pt x="64362" y="1546"/>
                  </a:cubicBezTo>
                  <a:cubicBezTo>
                    <a:pt x="64255" y="1138"/>
                    <a:pt x="63976" y="805"/>
                    <a:pt x="63579" y="602"/>
                  </a:cubicBezTo>
                  <a:cubicBezTo>
                    <a:pt x="63408" y="505"/>
                    <a:pt x="63139" y="408"/>
                    <a:pt x="62807" y="408"/>
                  </a:cubicBezTo>
                  <a:cubicBezTo>
                    <a:pt x="62463" y="408"/>
                    <a:pt x="62141" y="516"/>
                    <a:pt x="61884" y="709"/>
                  </a:cubicBezTo>
                  <a:cubicBezTo>
                    <a:pt x="61690" y="548"/>
                    <a:pt x="61379" y="354"/>
                    <a:pt x="60928" y="290"/>
                  </a:cubicBezTo>
                  <a:cubicBezTo>
                    <a:pt x="60864" y="280"/>
                    <a:pt x="60799" y="280"/>
                    <a:pt x="60735" y="280"/>
                  </a:cubicBezTo>
                  <a:cubicBezTo>
                    <a:pt x="60284" y="280"/>
                    <a:pt x="59898" y="387"/>
                    <a:pt x="59565" y="623"/>
                  </a:cubicBezTo>
                  <a:cubicBezTo>
                    <a:pt x="59340" y="784"/>
                    <a:pt x="59157" y="988"/>
                    <a:pt x="59029" y="1234"/>
                  </a:cubicBezTo>
                  <a:cubicBezTo>
                    <a:pt x="58932" y="1417"/>
                    <a:pt x="58867" y="1610"/>
                    <a:pt x="58836" y="1814"/>
                  </a:cubicBezTo>
                  <a:cubicBezTo>
                    <a:pt x="58642" y="1792"/>
                    <a:pt x="58438" y="1782"/>
                    <a:pt x="58245" y="1782"/>
                  </a:cubicBezTo>
                  <a:cubicBezTo>
                    <a:pt x="58063" y="1782"/>
                    <a:pt x="57880" y="1792"/>
                    <a:pt x="57698" y="1814"/>
                  </a:cubicBezTo>
                  <a:cubicBezTo>
                    <a:pt x="57622" y="1792"/>
                    <a:pt x="57536" y="1792"/>
                    <a:pt x="57440" y="1792"/>
                  </a:cubicBezTo>
                  <a:cubicBezTo>
                    <a:pt x="56968" y="1792"/>
                    <a:pt x="56539" y="1997"/>
                    <a:pt x="56249" y="2362"/>
                  </a:cubicBezTo>
                  <a:cubicBezTo>
                    <a:pt x="56238" y="2351"/>
                    <a:pt x="56227" y="2340"/>
                    <a:pt x="56206" y="2329"/>
                  </a:cubicBezTo>
                  <a:cubicBezTo>
                    <a:pt x="55927" y="2093"/>
                    <a:pt x="55573" y="1964"/>
                    <a:pt x="55208" y="1964"/>
                  </a:cubicBezTo>
                  <a:cubicBezTo>
                    <a:pt x="55101" y="1964"/>
                    <a:pt x="55004" y="1975"/>
                    <a:pt x="54896" y="1997"/>
                  </a:cubicBezTo>
                  <a:cubicBezTo>
                    <a:pt x="54757" y="1964"/>
                    <a:pt x="54553" y="1921"/>
                    <a:pt x="54328" y="1921"/>
                  </a:cubicBezTo>
                  <a:cubicBezTo>
                    <a:pt x="54285" y="1921"/>
                    <a:pt x="54242" y="1921"/>
                    <a:pt x="54199" y="1932"/>
                  </a:cubicBezTo>
                  <a:cubicBezTo>
                    <a:pt x="54156" y="1921"/>
                    <a:pt x="54113" y="1921"/>
                    <a:pt x="54059" y="1921"/>
                  </a:cubicBezTo>
                  <a:cubicBezTo>
                    <a:pt x="53856" y="1921"/>
                    <a:pt x="53651" y="1964"/>
                    <a:pt x="53469" y="2029"/>
                  </a:cubicBezTo>
                  <a:cubicBezTo>
                    <a:pt x="53276" y="1707"/>
                    <a:pt x="53040" y="1396"/>
                    <a:pt x="52761" y="1106"/>
                  </a:cubicBezTo>
                  <a:cubicBezTo>
                    <a:pt x="52406" y="741"/>
                    <a:pt x="51956" y="537"/>
                    <a:pt x="51495" y="537"/>
                  </a:cubicBezTo>
                  <a:cubicBezTo>
                    <a:pt x="51118" y="537"/>
                    <a:pt x="50775" y="655"/>
                    <a:pt x="50475" y="881"/>
                  </a:cubicBezTo>
                  <a:lnTo>
                    <a:pt x="50443" y="912"/>
                  </a:lnTo>
                  <a:cubicBezTo>
                    <a:pt x="50400" y="945"/>
                    <a:pt x="50367" y="977"/>
                    <a:pt x="50335" y="1009"/>
                  </a:cubicBezTo>
                  <a:lnTo>
                    <a:pt x="50324" y="1009"/>
                  </a:lnTo>
                  <a:cubicBezTo>
                    <a:pt x="50207" y="1009"/>
                    <a:pt x="50088" y="1020"/>
                    <a:pt x="49981" y="1031"/>
                  </a:cubicBezTo>
                  <a:cubicBezTo>
                    <a:pt x="49906" y="967"/>
                    <a:pt x="49831" y="902"/>
                    <a:pt x="49745" y="848"/>
                  </a:cubicBezTo>
                  <a:cubicBezTo>
                    <a:pt x="49444" y="633"/>
                    <a:pt x="49090" y="526"/>
                    <a:pt x="48736" y="526"/>
                  </a:cubicBezTo>
                  <a:cubicBezTo>
                    <a:pt x="48253" y="526"/>
                    <a:pt x="47813" y="730"/>
                    <a:pt x="47469" y="1095"/>
                  </a:cubicBezTo>
                  <a:cubicBezTo>
                    <a:pt x="47459" y="1095"/>
                    <a:pt x="47459" y="1106"/>
                    <a:pt x="47448" y="1117"/>
                  </a:cubicBezTo>
                  <a:cubicBezTo>
                    <a:pt x="47298" y="1288"/>
                    <a:pt x="47212" y="1449"/>
                    <a:pt x="47159" y="1535"/>
                  </a:cubicBezTo>
                  <a:cubicBezTo>
                    <a:pt x="47159" y="1546"/>
                    <a:pt x="47147" y="1556"/>
                    <a:pt x="47147" y="1568"/>
                  </a:cubicBezTo>
                  <a:cubicBezTo>
                    <a:pt x="47073" y="1675"/>
                    <a:pt x="47008" y="1782"/>
                    <a:pt x="46965" y="1890"/>
                  </a:cubicBezTo>
                  <a:cubicBezTo>
                    <a:pt x="46923" y="1857"/>
                    <a:pt x="46880" y="1835"/>
                    <a:pt x="46825" y="1814"/>
                  </a:cubicBezTo>
                  <a:cubicBezTo>
                    <a:pt x="46772" y="1792"/>
                    <a:pt x="46718" y="1771"/>
                    <a:pt x="46675" y="1750"/>
                  </a:cubicBezTo>
                  <a:cubicBezTo>
                    <a:pt x="46665" y="1610"/>
                    <a:pt x="46643" y="1471"/>
                    <a:pt x="46601" y="1342"/>
                  </a:cubicBezTo>
                  <a:cubicBezTo>
                    <a:pt x="46525" y="1106"/>
                    <a:pt x="46418" y="891"/>
                    <a:pt x="46267" y="709"/>
                  </a:cubicBezTo>
                  <a:cubicBezTo>
                    <a:pt x="45957" y="344"/>
                    <a:pt x="45506" y="129"/>
                    <a:pt x="45044" y="129"/>
                  </a:cubicBezTo>
                  <a:cubicBezTo>
                    <a:pt x="44948" y="129"/>
                    <a:pt x="44851" y="140"/>
                    <a:pt x="44755" y="161"/>
                  </a:cubicBezTo>
                  <a:lnTo>
                    <a:pt x="44733" y="161"/>
                  </a:lnTo>
                  <a:cubicBezTo>
                    <a:pt x="44497" y="215"/>
                    <a:pt x="44282" y="301"/>
                    <a:pt x="44089" y="440"/>
                  </a:cubicBezTo>
                  <a:cubicBezTo>
                    <a:pt x="43906" y="580"/>
                    <a:pt x="43746" y="752"/>
                    <a:pt x="43627" y="955"/>
                  </a:cubicBezTo>
                  <a:cubicBezTo>
                    <a:pt x="43520" y="1160"/>
                    <a:pt x="43477" y="1342"/>
                    <a:pt x="43445" y="1460"/>
                  </a:cubicBezTo>
                  <a:cubicBezTo>
                    <a:pt x="43391" y="1621"/>
                    <a:pt x="43359" y="1792"/>
                    <a:pt x="43359" y="1964"/>
                  </a:cubicBezTo>
                  <a:lnTo>
                    <a:pt x="43359" y="1975"/>
                  </a:lnTo>
                  <a:cubicBezTo>
                    <a:pt x="43348" y="1975"/>
                    <a:pt x="43338" y="1964"/>
                    <a:pt x="43338" y="1964"/>
                  </a:cubicBezTo>
                  <a:cubicBezTo>
                    <a:pt x="43252" y="1954"/>
                    <a:pt x="43166" y="1943"/>
                    <a:pt x="43080" y="1943"/>
                  </a:cubicBezTo>
                  <a:cubicBezTo>
                    <a:pt x="42876" y="1943"/>
                    <a:pt x="42672" y="1986"/>
                    <a:pt x="42479" y="2072"/>
                  </a:cubicBezTo>
                  <a:cubicBezTo>
                    <a:pt x="42200" y="1771"/>
                    <a:pt x="41803" y="1599"/>
                    <a:pt x="41395" y="1599"/>
                  </a:cubicBezTo>
                  <a:cubicBezTo>
                    <a:pt x="41299" y="1599"/>
                    <a:pt x="41191" y="1610"/>
                    <a:pt x="41106" y="1621"/>
                  </a:cubicBezTo>
                  <a:cubicBezTo>
                    <a:pt x="41084" y="1471"/>
                    <a:pt x="41063" y="1310"/>
                    <a:pt x="41030" y="1149"/>
                  </a:cubicBezTo>
                  <a:cubicBezTo>
                    <a:pt x="40944" y="687"/>
                    <a:pt x="40622" y="301"/>
                    <a:pt x="40193" y="118"/>
                  </a:cubicBezTo>
                  <a:cubicBezTo>
                    <a:pt x="40011" y="32"/>
                    <a:pt x="39818" y="1"/>
                    <a:pt x="39624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3666749" y="2348032"/>
              <a:ext cx="1854400" cy="117850"/>
              <a:chOff x="-4750" y="2364950"/>
              <a:chExt cx="1854400" cy="1178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953675" y="2364950"/>
                <a:ext cx="13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691" extrusionOk="0">
                    <a:moveTo>
                      <a:pt x="437" y="0"/>
                    </a:moveTo>
                    <a:cubicBezTo>
                      <a:pt x="350" y="54"/>
                      <a:pt x="262" y="120"/>
                      <a:pt x="175" y="175"/>
                    </a:cubicBezTo>
                    <a:cubicBezTo>
                      <a:pt x="33" y="676"/>
                      <a:pt x="120" y="1200"/>
                      <a:pt x="0" y="1691"/>
                    </a:cubicBezTo>
                    <a:lnTo>
                      <a:pt x="88" y="1691"/>
                    </a:lnTo>
                    <a:cubicBezTo>
                      <a:pt x="164" y="1549"/>
                      <a:pt x="371" y="1658"/>
                      <a:pt x="447" y="1516"/>
                    </a:cubicBezTo>
                    <a:cubicBezTo>
                      <a:pt x="535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750" y="2367325"/>
                <a:ext cx="45850" cy="994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979" extrusionOk="0">
                    <a:moveTo>
                      <a:pt x="1268" y="0"/>
                    </a:moveTo>
                    <a:cubicBezTo>
                      <a:pt x="1159" y="0"/>
                      <a:pt x="1024" y="28"/>
                      <a:pt x="862" y="80"/>
                    </a:cubicBezTo>
                    <a:cubicBezTo>
                      <a:pt x="862" y="177"/>
                      <a:pt x="852" y="265"/>
                      <a:pt x="753" y="298"/>
                    </a:cubicBezTo>
                    <a:cubicBezTo>
                      <a:pt x="741" y="303"/>
                      <a:pt x="729" y="305"/>
                      <a:pt x="718" y="305"/>
                    </a:cubicBezTo>
                    <a:cubicBezTo>
                      <a:pt x="663" y="305"/>
                      <a:pt x="628" y="243"/>
                      <a:pt x="600" y="189"/>
                    </a:cubicBezTo>
                    <a:cubicBezTo>
                      <a:pt x="577" y="185"/>
                      <a:pt x="554" y="184"/>
                      <a:pt x="531" y="184"/>
                    </a:cubicBezTo>
                    <a:cubicBezTo>
                      <a:pt x="335" y="184"/>
                      <a:pt x="177" y="300"/>
                      <a:pt x="1" y="320"/>
                    </a:cubicBezTo>
                    <a:cubicBezTo>
                      <a:pt x="1" y="363"/>
                      <a:pt x="1" y="385"/>
                      <a:pt x="11" y="396"/>
                    </a:cubicBezTo>
                    <a:cubicBezTo>
                      <a:pt x="115" y="576"/>
                      <a:pt x="243" y="628"/>
                      <a:pt x="383" y="628"/>
                    </a:cubicBezTo>
                    <a:cubicBezTo>
                      <a:pt x="522" y="628"/>
                      <a:pt x="672" y="576"/>
                      <a:pt x="819" y="548"/>
                    </a:cubicBezTo>
                    <a:cubicBezTo>
                      <a:pt x="861" y="541"/>
                      <a:pt x="909" y="536"/>
                      <a:pt x="958" y="536"/>
                    </a:cubicBezTo>
                    <a:cubicBezTo>
                      <a:pt x="1112" y="536"/>
                      <a:pt x="1262" y="582"/>
                      <a:pt x="1179" y="723"/>
                    </a:cubicBezTo>
                    <a:cubicBezTo>
                      <a:pt x="971" y="1083"/>
                      <a:pt x="1168" y="1421"/>
                      <a:pt x="1135" y="1760"/>
                    </a:cubicBezTo>
                    <a:cubicBezTo>
                      <a:pt x="1114" y="2109"/>
                      <a:pt x="884" y="2468"/>
                      <a:pt x="993" y="2752"/>
                    </a:cubicBezTo>
                    <a:cubicBezTo>
                      <a:pt x="1179" y="3232"/>
                      <a:pt x="1102" y="3429"/>
                      <a:pt x="600" y="3472"/>
                    </a:cubicBezTo>
                    <a:cubicBezTo>
                      <a:pt x="426" y="3494"/>
                      <a:pt x="415" y="3636"/>
                      <a:pt x="437" y="3778"/>
                    </a:cubicBezTo>
                    <a:cubicBezTo>
                      <a:pt x="446" y="3911"/>
                      <a:pt x="514" y="3978"/>
                      <a:pt x="619" y="3978"/>
                    </a:cubicBezTo>
                    <a:cubicBezTo>
                      <a:pt x="634" y="3978"/>
                      <a:pt x="649" y="3977"/>
                      <a:pt x="666" y="3974"/>
                    </a:cubicBezTo>
                    <a:cubicBezTo>
                      <a:pt x="939" y="3920"/>
                      <a:pt x="1211" y="3876"/>
                      <a:pt x="1463" y="3778"/>
                    </a:cubicBezTo>
                    <a:cubicBezTo>
                      <a:pt x="1703" y="3680"/>
                      <a:pt x="1834" y="3494"/>
                      <a:pt x="1659" y="3222"/>
                    </a:cubicBezTo>
                    <a:cubicBezTo>
                      <a:pt x="1572" y="3069"/>
                      <a:pt x="1441" y="2916"/>
                      <a:pt x="1495" y="2730"/>
                    </a:cubicBezTo>
                    <a:cubicBezTo>
                      <a:pt x="1670" y="2022"/>
                      <a:pt x="1648" y="1302"/>
                      <a:pt x="1659" y="581"/>
                    </a:cubicBezTo>
                    <a:cubicBezTo>
                      <a:pt x="1667" y="180"/>
                      <a:pt x="1550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95775" y="2368400"/>
                <a:ext cx="11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10" extrusionOk="0">
                    <a:moveTo>
                      <a:pt x="258" y="1"/>
                    </a:moveTo>
                    <a:cubicBezTo>
                      <a:pt x="248" y="1"/>
                      <a:pt x="239" y="2"/>
                      <a:pt x="230" y="3"/>
                    </a:cubicBezTo>
                    <a:cubicBezTo>
                      <a:pt x="11" y="47"/>
                      <a:pt x="87" y="287"/>
                      <a:pt x="0" y="408"/>
                    </a:cubicBezTo>
                    <a:cubicBezTo>
                      <a:pt x="7" y="409"/>
                      <a:pt x="14" y="410"/>
                      <a:pt x="20" y="410"/>
                    </a:cubicBezTo>
                    <a:cubicBezTo>
                      <a:pt x="123" y="410"/>
                      <a:pt x="186" y="242"/>
                      <a:pt x="288" y="242"/>
                    </a:cubicBezTo>
                    <a:cubicBezTo>
                      <a:pt x="325" y="242"/>
                      <a:pt x="365" y="263"/>
                      <a:pt x="415" y="320"/>
                    </a:cubicBezTo>
                    <a:cubicBezTo>
                      <a:pt x="436" y="277"/>
                      <a:pt x="470" y="233"/>
                      <a:pt x="458" y="211"/>
                    </a:cubicBezTo>
                    <a:cubicBezTo>
                      <a:pt x="429" y="111"/>
                      <a:pt x="361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55750" y="2369300"/>
                <a:ext cx="65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175" y="44"/>
                      <a:pt x="88" y="77"/>
                      <a:pt x="0" y="110"/>
                    </a:cubicBezTo>
                    <a:cubicBezTo>
                      <a:pt x="28" y="164"/>
                      <a:pt x="63" y="226"/>
                      <a:pt x="118" y="226"/>
                    </a:cubicBezTo>
                    <a:cubicBezTo>
                      <a:pt x="129" y="226"/>
                      <a:pt x="141" y="224"/>
                      <a:pt x="153" y="219"/>
                    </a:cubicBezTo>
                    <a:cubicBezTo>
                      <a:pt x="252" y="186"/>
                      <a:pt x="262" y="98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745725" y="2371750"/>
                <a:ext cx="30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86" extrusionOk="0">
                    <a:moveTo>
                      <a:pt x="767" y="105"/>
                    </a:moveTo>
                    <a:cubicBezTo>
                      <a:pt x="726" y="105"/>
                      <a:pt x="685" y="106"/>
                      <a:pt x="644" y="109"/>
                    </a:cubicBezTo>
                    <a:cubicBezTo>
                      <a:pt x="459" y="208"/>
                      <a:pt x="11" y="0"/>
                      <a:pt x="11" y="535"/>
                    </a:cubicBezTo>
                    <a:cubicBezTo>
                      <a:pt x="1" y="885"/>
                      <a:pt x="262" y="873"/>
                      <a:pt x="491" y="885"/>
                    </a:cubicBezTo>
                    <a:cubicBezTo>
                      <a:pt x="506" y="885"/>
                      <a:pt x="521" y="886"/>
                      <a:pt x="536" y="886"/>
                    </a:cubicBezTo>
                    <a:cubicBezTo>
                      <a:pt x="881" y="886"/>
                      <a:pt x="1105" y="643"/>
                      <a:pt x="1168" y="371"/>
                    </a:cubicBezTo>
                    <a:cubicBezTo>
                      <a:pt x="1205" y="166"/>
                      <a:pt x="1003" y="105"/>
                      <a:pt x="767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487975" y="2372025"/>
                <a:ext cx="207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4" extrusionOk="0">
                    <a:moveTo>
                      <a:pt x="524" y="1"/>
                    </a:moveTo>
                    <a:cubicBezTo>
                      <a:pt x="230" y="1"/>
                      <a:pt x="44" y="110"/>
                      <a:pt x="22" y="372"/>
                    </a:cubicBezTo>
                    <a:cubicBezTo>
                      <a:pt x="1" y="552"/>
                      <a:pt x="145" y="754"/>
                      <a:pt x="304" y="754"/>
                    </a:cubicBezTo>
                    <a:cubicBezTo>
                      <a:pt x="309" y="754"/>
                      <a:pt x="313" y="753"/>
                      <a:pt x="317" y="753"/>
                    </a:cubicBezTo>
                    <a:cubicBezTo>
                      <a:pt x="546" y="753"/>
                      <a:pt x="819" y="699"/>
                      <a:pt x="830" y="350"/>
                    </a:cubicBezTo>
                    <a:cubicBezTo>
                      <a:pt x="830" y="98"/>
                      <a:pt x="688" y="23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23075" y="2372900"/>
                <a:ext cx="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03" extrusionOk="0">
                    <a:moveTo>
                      <a:pt x="288" y="0"/>
                    </a:moveTo>
                    <a:cubicBezTo>
                      <a:pt x="169" y="0"/>
                      <a:pt x="75" y="101"/>
                      <a:pt x="1" y="228"/>
                    </a:cubicBezTo>
                    <a:cubicBezTo>
                      <a:pt x="153" y="228"/>
                      <a:pt x="296" y="238"/>
                      <a:pt x="361" y="402"/>
                    </a:cubicBezTo>
                    <a:cubicBezTo>
                      <a:pt x="492" y="315"/>
                      <a:pt x="645" y="216"/>
                      <a:pt x="470" y="75"/>
                    </a:cubicBezTo>
                    <a:cubicBezTo>
                      <a:pt x="404" y="22"/>
                      <a:pt x="34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811725" y="2374075"/>
                <a:ext cx="379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439" extrusionOk="0">
                    <a:moveTo>
                      <a:pt x="317" y="0"/>
                    </a:moveTo>
                    <a:cubicBezTo>
                      <a:pt x="259" y="0"/>
                      <a:pt x="208" y="26"/>
                      <a:pt x="208" y="115"/>
                    </a:cubicBezTo>
                    <a:cubicBezTo>
                      <a:pt x="197" y="235"/>
                      <a:pt x="1" y="409"/>
                      <a:pt x="175" y="464"/>
                    </a:cubicBezTo>
                    <a:cubicBezTo>
                      <a:pt x="634" y="595"/>
                      <a:pt x="524" y="1053"/>
                      <a:pt x="721" y="1326"/>
                    </a:cubicBezTo>
                    <a:cubicBezTo>
                      <a:pt x="1005" y="1599"/>
                      <a:pt x="939" y="1904"/>
                      <a:pt x="786" y="2210"/>
                    </a:cubicBezTo>
                    <a:cubicBezTo>
                      <a:pt x="688" y="2275"/>
                      <a:pt x="688" y="2329"/>
                      <a:pt x="786" y="2395"/>
                    </a:cubicBezTo>
                    <a:cubicBezTo>
                      <a:pt x="856" y="2426"/>
                      <a:pt x="910" y="2439"/>
                      <a:pt x="954" y="2439"/>
                    </a:cubicBezTo>
                    <a:cubicBezTo>
                      <a:pt x="1158" y="2439"/>
                      <a:pt x="1125" y="2152"/>
                      <a:pt x="1233" y="2035"/>
                    </a:cubicBezTo>
                    <a:cubicBezTo>
                      <a:pt x="1517" y="1369"/>
                      <a:pt x="1135" y="835"/>
                      <a:pt x="884" y="278"/>
                    </a:cubicBezTo>
                    <a:cubicBezTo>
                      <a:pt x="808" y="104"/>
                      <a:pt x="600" y="82"/>
                      <a:pt x="437" y="28"/>
                    </a:cubicBezTo>
                    <a:cubicBezTo>
                      <a:pt x="405" y="14"/>
                      <a:pt x="359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95225" y="2374425"/>
                <a:ext cx="2702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508" extrusionOk="0">
                    <a:moveTo>
                      <a:pt x="310" y="1"/>
                    </a:moveTo>
                    <a:cubicBezTo>
                      <a:pt x="208" y="1"/>
                      <a:pt x="145" y="169"/>
                      <a:pt x="42" y="169"/>
                    </a:cubicBezTo>
                    <a:cubicBezTo>
                      <a:pt x="36" y="169"/>
                      <a:pt x="29" y="168"/>
                      <a:pt x="22" y="167"/>
                    </a:cubicBezTo>
                    <a:lnTo>
                      <a:pt x="22" y="167"/>
                    </a:lnTo>
                    <a:cubicBezTo>
                      <a:pt x="22" y="516"/>
                      <a:pt x="33" y="853"/>
                      <a:pt x="33" y="1203"/>
                    </a:cubicBezTo>
                    <a:cubicBezTo>
                      <a:pt x="44" y="1792"/>
                      <a:pt x="88" y="2381"/>
                      <a:pt x="44" y="2959"/>
                    </a:cubicBezTo>
                    <a:cubicBezTo>
                      <a:pt x="22" y="3210"/>
                      <a:pt x="0" y="3418"/>
                      <a:pt x="230" y="3494"/>
                    </a:cubicBezTo>
                    <a:cubicBezTo>
                      <a:pt x="262" y="3503"/>
                      <a:pt x="292" y="3507"/>
                      <a:pt x="322" y="3507"/>
                    </a:cubicBezTo>
                    <a:cubicBezTo>
                      <a:pt x="503" y="3507"/>
                      <a:pt x="638" y="3345"/>
                      <a:pt x="732" y="3166"/>
                    </a:cubicBezTo>
                    <a:cubicBezTo>
                      <a:pt x="851" y="2938"/>
                      <a:pt x="960" y="2708"/>
                      <a:pt x="1081" y="2468"/>
                    </a:cubicBezTo>
                    <a:lnTo>
                      <a:pt x="982" y="2370"/>
                    </a:lnTo>
                    <a:cubicBezTo>
                      <a:pt x="753" y="2359"/>
                      <a:pt x="863" y="2228"/>
                      <a:pt x="917" y="2141"/>
                    </a:cubicBezTo>
                    <a:cubicBezTo>
                      <a:pt x="1037" y="1944"/>
                      <a:pt x="1081" y="1726"/>
                      <a:pt x="1059" y="1498"/>
                    </a:cubicBezTo>
                    <a:lnTo>
                      <a:pt x="1059" y="1498"/>
                    </a:lnTo>
                    <a:cubicBezTo>
                      <a:pt x="938" y="1704"/>
                      <a:pt x="819" y="1901"/>
                      <a:pt x="698" y="2109"/>
                    </a:cubicBezTo>
                    <a:lnTo>
                      <a:pt x="698" y="2458"/>
                    </a:lnTo>
                    <a:cubicBezTo>
                      <a:pt x="732" y="2632"/>
                      <a:pt x="720" y="2795"/>
                      <a:pt x="546" y="2981"/>
                    </a:cubicBezTo>
                    <a:lnTo>
                      <a:pt x="546" y="2458"/>
                    </a:lnTo>
                    <a:lnTo>
                      <a:pt x="546" y="2109"/>
                    </a:lnTo>
                    <a:cubicBezTo>
                      <a:pt x="383" y="1944"/>
                      <a:pt x="470" y="1704"/>
                      <a:pt x="480" y="1541"/>
                    </a:cubicBezTo>
                    <a:cubicBezTo>
                      <a:pt x="492" y="1050"/>
                      <a:pt x="295" y="559"/>
                      <a:pt x="437" y="79"/>
                    </a:cubicBezTo>
                    <a:cubicBezTo>
                      <a:pt x="387" y="22"/>
                      <a:pt x="347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540875" y="2375300"/>
                <a:ext cx="355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8" extrusionOk="0">
                    <a:moveTo>
                      <a:pt x="514" y="1"/>
                    </a:moveTo>
                    <a:cubicBezTo>
                      <a:pt x="383" y="1"/>
                      <a:pt x="437" y="120"/>
                      <a:pt x="415" y="197"/>
                    </a:cubicBezTo>
                    <a:cubicBezTo>
                      <a:pt x="274" y="688"/>
                      <a:pt x="437" y="1157"/>
                      <a:pt x="503" y="1637"/>
                    </a:cubicBezTo>
                    <a:cubicBezTo>
                      <a:pt x="568" y="1669"/>
                      <a:pt x="580" y="1724"/>
                      <a:pt x="536" y="1768"/>
                    </a:cubicBezTo>
                    <a:cubicBezTo>
                      <a:pt x="510" y="1791"/>
                      <a:pt x="488" y="1799"/>
                      <a:pt x="467" y="1799"/>
                    </a:cubicBezTo>
                    <a:cubicBezTo>
                      <a:pt x="408" y="1799"/>
                      <a:pt x="363" y="1729"/>
                      <a:pt x="306" y="1713"/>
                    </a:cubicBezTo>
                    <a:cubicBezTo>
                      <a:pt x="296" y="1742"/>
                      <a:pt x="276" y="1751"/>
                      <a:pt x="251" y="1751"/>
                    </a:cubicBezTo>
                    <a:cubicBezTo>
                      <a:pt x="214" y="1751"/>
                      <a:pt x="166" y="1731"/>
                      <a:pt x="124" y="1731"/>
                    </a:cubicBezTo>
                    <a:cubicBezTo>
                      <a:pt x="77" y="1731"/>
                      <a:pt x="36" y="1755"/>
                      <a:pt x="23" y="1855"/>
                    </a:cubicBezTo>
                    <a:cubicBezTo>
                      <a:pt x="1" y="2019"/>
                      <a:pt x="100" y="2074"/>
                      <a:pt x="165" y="2128"/>
                    </a:cubicBezTo>
                    <a:cubicBezTo>
                      <a:pt x="192" y="2149"/>
                      <a:pt x="222" y="2158"/>
                      <a:pt x="252" y="2158"/>
                    </a:cubicBezTo>
                    <a:cubicBezTo>
                      <a:pt x="330" y="2158"/>
                      <a:pt x="414" y="2102"/>
                      <a:pt x="492" y="2062"/>
                    </a:cubicBezTo>
                    <a:cubicBezTo>
                      <a:pt x="517" y="2011"/>
                      <a:pt x="570" y="1947"/>
                      <a:pt x="612" y="1947"/>
                    </a:cubicBezTo>
                    <a:cubicBezTo>
                      <a:pt x="624" y="1947"/>
                      <a:pt x="635" y="1952"/>
                      <a:pt x="645" y="1964"/>
                    </a:cubicBezTo>
                    <a:cubicBezTo>
                      <a:pt x="696" y="2041"/>
                      <a:pt x="736" y="2068"/>
                      <a:pt x="770" y="2068"/>
                    </a:cubicBezTo>
                    <a:cubicBezTo>
                      <a:pt x="838" y="2068"/>
                      <a:pt x="881" y="1957"/>
                      <a:pt x="939" y="1899"/>
                    </a:cubicBezTo>
                    <a:cubicBezTo>
                      <a:pt x="1092" y="1779"/>
                      <a:pt x="1419" y="1833"/>
                      <a:pt x="1365" y="1495"/>
                    </a:cubicBezTo>
                    <a:cubicBezTo>
                      <a:pt x="808" y="1451"/>
                      <a:pt x="699" y="1277"/>
                      <a:pt x="808" y="688"/>
                    </a:cubicBezTo>
                    <a:cubicBezTo>
                      <a:pt x="841" y="502"/>
                      <a:pt x="754" y="295"/>
                      <a:pt x="699" y="98"/>
                    </a:cubicBezTo>
                    <a:cubicBezTo>
                      <a:pt x="689" y="55"/>
                      <a:pt x="580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71050" y="2378350"/>
                <a:ext cx="384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184" extrusionOk="0">
                    <a:moveTo>
                      <a:pt x="1004" y="1"/>
                    </a:moveTo>
                    <a:cubicBezTo>
                      <a:pt x="929" y="1"/>
                      <a:pt x="854" y="33"/>
                      <a:pt x="786" y="107"/>
                    </a:cubicBezTo>
                    <a:cubicBezTo>
                      <a:pt x="710" y="195"/>
                      <a:pt x="666" y="304"/>
                      <a:pt x="601" y="402"/>
                    </a:cubicBezTo>
                    <a:cubicBezTo>
                      <a:pt x="382" y="708"/>
                      <a:pt x="426" y="1089"/>
                      <a:pt x="317" y="1416"/>
                    </a:cubicBezTo>
                    <a:cubicBezTo>
                      <a:pt x="0" y="2432"/>
                      <a:pt x="480" y="3173"/>
                      <a:pt x="1539" y="3184"/>
                    </a:cubicBezTo>
                    <a:cubicBezTo>
                      <a:pt x="1506" y="3108"/>
                      <a:pt x="1386" y="3043"/>
                      <a:pt x="1462" y="2933"/>
                    </a:cubicBezTo>
                    <a:cubicBezTo>
                      <a:pt x="1233" y="2748"/>
                      <a:pt x="797" y="2726"/>
                      <a:pt x="775" y="2366"/>
                    </a:cubicBezTo>
                    <a:cubicBezTo>
                      <a:pt x="720" y="1668"/>
                      <a:pt x="764" y="970"/>
                      <a:pt x="1178" y="359"/>
                    </a:cubicBezTo>
                    <a:cubicBezTo>
                      <a:pt x="1233" y="260"/>
                      <a:pt x="1375" y="184"/>
                      <a:pt x="1212" y="75"/>
                    </a:cubicBezTo>
                    <a:cubicBezTo>
                      <a:pt x="1144" y="28"/>
                      <a:pt x="1073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59400" y="2378550"/>
                <a:ext cx="38500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9" extrusionOk="0">
                    <a:moveTo>
                      <a:pt x="268" y="0"/>
                    </a:moveTo>
                    <a:cubicBezTo>
                      <a:pt x="221" y="0"/>
                      <a:pt x="172" y="17"/>
                      <a:pt x="121" y="56"/>
                    </a:cubicBezTo>
                    <a:cubicBezTo>
                      <a:pt x="1" y="154"/>
                      <a:pt x="1" y="318"/>
                      <a:pt x="88" y="448"/>
                    </a:cubicBezTo>
                    <a:cubicBezTo>
                      <a:pt x="187" y="613"/>
                      <a:pt x="274" y="787"/>
                      <a:pt x="405" y="918"/>
                    </a:cubicBezTo>
                    <a:cubicBezTo>
                      <a:pt x="765" y="1289"/>
                      <a:pt x="808" y="1747"/>
                      <a:pt x="786" y="2227"/>
                    </a:cubicBezTo>
                    <a:cubicBezTo>
                      <a:pt x="776" y="2707"/>
                      <a:pt x="623" y="3165"/>
                      <a:pt x="503" y="3624"/>
                    </a:cubicBezTo>
                    <a:cubicBezTo>
                      <a:pt x="509" y="3623"/>
                      <a:pt x="515" y="3623"/>
                      <a:pt x="521" y="3623"/>
                    </a:cubicBezTo>
                    <a:cubicBezTo>
                      <a:pt x="662" y="3623"/>
                      <a:pt x="737" y="3745"/>
                      <a:pt x="852" y="3798"/>
                    </a:cubicBezTo>
                    <a:cubicBezTo>
                      <a:pt x="1092" y="3515"/>
                      <a:pt x="1157" y="3144"/>
                      <a:pt x="1256" y="2805"/>
                    </a:cubicBezTo>
                    <a:cubicBezTo>
                      <a:pt x="1540" y="1769"/>
                      <a:pt x="1245" y="885"/>
                      <a:pt x="503" y="132"/>
                    </a:cubicBezTo>
                    <a:cubicBezTo>
                      <a:pt x="433" y="55"/>
                      <a:pt x="353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06450" y="2378575"/>
                <a:ext cx="29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6" extrusionOk="0">
                    <a:moveTo>
                      <a:pt x="666" y="1"/>
                    </a:moveTo>
                    <a:cubicBezTo>
                      <a:pt x="600" y="1"/>
                      <a:pt x="546" y="22"/>
                      <a:pt x="491" y="98"/>
                    </a:cubicBezTo>
                    <a:cubicBezTo>
                      <a:pt x="317" y="371"/>
                      <a:pt x="382" y="731"/>
                      <a:pt x="262" y="971"/>
                    </a:cubicBezTo>
                    <a:cubicBezTo>
                      <a:pt x="1" y="1484"/>
                      <a:pt x="153" y="1943"/>
                      <a:pt x="251" y="2401"/>
                    </a:cubicBezTo>
                    <a:cubicBezTo>
                      <a:pt x="305" y="2606"/>
                      <a:pt x="402" y="2855"/>
                      <a:pt x="657" y="2855"/>
                    </a:cubicBezTo>
                    <a:cubicBezTo>
                      <a:pt x="714" y="2855"/>
                      <a:pt x="778" y="2843"/>
                      <a:pt x="852" y="2815"/>
                    </a:cubicBezTo>
                    <a:cubicBezTo>
                      <a:pt x="949" y="2728"/>
                      <a:pt x="1179" y="2728"/>
                      <a:pt x="1113" y="2498"/>
                    </a:cubicBezTo>
                    <a:cubicBezTo>
                      <a:pt x="840" y="2466"/>
                      <a:pt x="622" y="2258"/>
                      <a:pt x="644" y="2052"/>
                    </a:cubicBezTo>
                    <a:cubicBezTo>
                      <a:pt x="699" y="1419"/>
                      <a:pt x="578" y="731"/>
                      <a:pt x="1026" y="175"/>
                    </a:cubicBezTo>
                    <a:cubicBezTo>
                      <a:pt x="961" y="11"/>
                      <a:pt x="81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150" y="2381100"/>
                <a:ext cx="415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42" extrusionOk="0">
                    <a:moveTo>
                      <a:pt x="394" y="1100"/>
                    </a:moveTo>
                    <a:cubicBezTo>
                      <a:pt x="590" y="1165"/>
                      <a:pt x="840" y="1045"/>
                      <a:pt x="884" y="1340"/>
                    </a:cubicBezTo>
                    <a:cubicBezTo>
                      <a:pt x="895" y="1422"/>
                      <a:pt x="819" y="1493"/>
                      <a:pt x="737" y="1493"/>
                    </a:cubicBezTo>
                    <a:cubicBezTo>
                      <a:pt x="732" y="1493"/>
                      <a:pt x="726" y="1493"/>
                      <a:pt x="721" y="1492"/>
                    </a:cubicBezTo>
                    <a:cubicBezTo>
                      <a:pt x="469" y="1492"/>
                      <a:pt x="415" y="1328"/>
                      <a:pt x="394" y="1100"/>
                    </a:cubicBezTo>
                    <a:close/>
                    <a:moveTo>
                      <a:pt x="1456" y="1"/>
                    </a:moveTo>
                    <a:cubicBezTo>
                      <a:pt x="1376" y="1"/>
                      <a:pt x="1372" y="120"/>
                      <a:pt x="1320" y="172"/>
                    </a:cubicBezTo>
                    <a:cubicBezTo>
                      <a:pt x="1097" y="358"/>
                      <a:pt x="1064" y="805"/>
                      <a:pt x="709" y="805"/>
                    </a:cubicBezTo>
                    <a:cubicBezTo>
                      <a:pt x="647" y="805"/>
                      <a:pt x="575" y="792"/>
                      <a:pt x="491" y="761"/>
                    </a:cubicBezTo>
                    <a:cubicBezTo>
                      <a:pt x="431" y="836"/>
                      <a:pt x="372" y="931"/>
                      <a:pt x="284" y="931"/>
                    </a:cubicBezTo>
                    <a:cubicBezTo>
                      <a:pt x="243" y="931"/>
                      <a:pt x="197" y="911"/>
                      <a:pt x="142" y="860"/>
                    </a:cubicBezTo>
                    <a:cubicBezTo>
                      <a:pt x="1" y="957"/>
                      <a:pt x="66" y="1100"/>
                      <a:pt x="44" y="1231"/>
                    </a:cubicBezTo>
                    <a:cubicBezTo>
                      <a:pt x="110" y="1568"/>
                      <a:pt x="164" y="1917"/>
                      <a:pt x="251" y="2245"/>
                    </a:cubicBezTo>
                    <a:cubicBezTo>
                      <a:pt x="284" y="2397"/>
                      <a:pt x="382" y="2518"/>
                      <a:pt x="546" y="2540"/>
                    </a:cubicBezTo>
                    <a:cubicBezTo>
                      <a:pt x="558" y="2541"/>
                      <a:pt x="570" y="2542"/>
                      <a:pt x="580" y="2542"/>
                    </a:cubicBezTo>
                    <a:cubicBezTo>
                      <a:pt x="747" y="2542"/>
                      <a:pt x="778" y="2389"/>
                      <a:pt x="819" y="2256"/>
                    </a:cubicBezTo>
                    <a:cubicBezTo>
                      <a:pt x="1026" y="1601"/>
                      <a:pt x="1288" y="957"/>
                      <a:pt x="1594" y="336"/>
                    </a:cubicBezTo>
                    <a:cubicBezTo>
                      <a:pt x="1648" y="205"/>
                      <a:pt x="1659" y="118"/>
                      <a:pt x="1539" y="30"/>
                    </a:cubicBezTo>
                    <a:cubicBezTo>
                      <a:pt x="1504" y="10"/>
                      <a:pt x="1477" y="1"/>
                      <a:pt x="1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78925" y="2381150"/>
                <a:ext cx="388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722" extrusionOk="0">
                    <a:moveTo>
                      <a:pt x="1074" y="0"/>
                    </a:moveTo>
                    <a:cubicBezTo>
                      <a:pt x="1027" y="0"/>
                      <a:pt x="977" y="9"/>
                      <a:pt x="927" y="28"/>
                    </a:cubicBezTo>
                    <a:cubicBezTo>
                      <a:pt x="808" y="72"/>
                      <a:pt x="677" y="94"/>
                      <a:pt x="546" y="138"/>
                    </a:cubicBezTo>
                    <a:cubicBezTo>
                      <a:pt x="142" y="268"/>
                      <a:pt x="0" y="563"/>
                      <a:pt x="164" y="945"/>
                    </a:cubicBezTo>
                    <a:cubicBezTo>
                      <a:pt x="284" y="1229"/>
                      <a:pt x="437" y="1501"/>
                      <a:pt x="219" y="1796"/>
                    </a:cubicBezTo>
                    <a:cubicBezTo>
                      <a:pt x="164" y="1872"/>
                      <a:pt x="262" y="1927"/>
                      <a:pt x="284" y="1992"/>
                    </a:cubicBezTo>
                    <a:cubicBezTo>
                      <a:pt x="371" y="2145"/>
                      <a:pt x="404" y="2308"/>
                      <a:pt x="284" y="2472"/>
                    </a:cubicBezTo>
                    <a:cubicBezTo>
                      <a:pt x="406" y="2666"/>
                      <a:pt x="552" y="2721"/>
                      <a:pt x="706" y="2721"/>
                    </a:cubicBezTo>
                    <a:cubicBezTo>
                      <a:pt x="882" y="2721"/>
                      <a:pt x="1069" y="2648"/>
                      <a:pt x="1244" y="2625"/>
                    </a:cubicBezTo>
                    <a:cubicBezTo>
                      <a:pt x="1264" y="2514"/>
                      <a:pt x="1303" y="2480"/>
                      <a:pt x="1350" y="2480"/>
                    </a:cubicBezTo>
                    <a:cubicBezTo>
                      <a:pt x="1405" y="2480"/>
                      <a:pt x="1469" y="2525"/>
                      <a:pt x="1528" y="2548"/>
                    </a:cubicBezTo>
                    <a:cubicBezTo>
                      <a:pt x="1552" y="2364"/>
                      <a:pt x="1424" y="2206"/>
                      <a:pt x="1264" y="2206"/>
                    </a:cubicBezTo>
                    <a:cubicBezTo>
                      <a:pt x="1216" y="2206"/>
                      <a:pt x="1164" y="2221"/>
                      <a:pt x="1113" y="2254"/>
                    </a:cubicBezTo>
                    <a:cubicBezTo>
                      <a:pt x="1005" y="2325"/>
                      <a:pt x="927" y="2354"/>
                      <a:pt x="872" y="2354"/>
                    </a:cubicBezTo>
                    <a:cubicBezTo>
                      <a:pt x="717" y="2354"/>
                      <a:pt x="737" y="2126"/>
                      <a:pt x="720" y="1981"/>
                    </a:cubicBezTo>
                    <a:cubicBezTo>
                      <a:pt x="687" y="1687"/>
                      <a:pt x="786" y="1348"/>
                      <a:pt x="687" y="1086"/>
                    </a:cubicBezTo>
                    <a:cubicBezTo>
                      <a:pt x="524" y="650"/>
                      <a:pt x="720" y="519"/>
                      <a:pt x="1070" y="410"/>
                    </a:cubicBezTo>
                    <a:cubicBezTo>
                      <a:pt x="1200" y="378"/>
                      <a:pt x="1429" y="378"/>
                      <a:pt x="1364" y="192"/>
                    </a:cubicBezTo>
                    <a:cubicBezTo>
                      <a:pt x="1331" y="78"/>
                      <a:pt x="1213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92250" y="2383350"/>
                <a:ext cx="42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70" extrusionOk="0">
                    <a:moveTo>
                      <a:pt x="1007" y="0"/>
                    </a:moveTo>
                    <a:cubicBezTo>
                      <a:pt x="961" y="0"/>
                      <a:pt x="914" y="7"/>
                      <a:pt x="871" y="16"/>
                    </a:cubicBezTo>
                    <a:cubicBezTo>
                      <a:pt x="637" y="57"/>
                      <a:pt x="423" y="183"/>
                      <a:pt x="175" y="183"/>
                    </a:cubicBezTo>
                    <a:cubicBezTo>
                      <a:pt x="156" y="183"/>
                      <a:pt x="137" y="182"/>
                      <a:pt x="118" y="180"/>
                    </a:cubicBezTo>
                    <a:cubicBezTo>
                      <a:pt x="110" y="180"/>
                      <a:pt x="104" y="179"/>
                      <a:pt x="97" y="179"/>
                    </a:cubicBezTo>
                    <a:cubicBezTo>
                      <a:pt x="7" y="179"/>
                      <a:pt x="0" y="254"/>
                      <a:pt x="30" y="377"/>
                    </a:cubicBezTo>
                    <a:cubicBezTo>
                      <a:pt x="60" y="537"/>
                      <a:pt x="122" y="581"/>
                      <a:pt x="198" y="581"/>
                    </a:cubicBezTo>
                    <a:cubicBezTo>
                      <a:pt x="263" y="581"/>
                      <a:pt x="338" y="550"/>
                      <a:pt x="413" y="530"/>
                    </a:cubicBezTo>
                    <a:cubicBezTo>
                      <a:pt x="472" y="513"/>
                      <a:pt x="523" y="506"/>
                      <a:pt x="568" y="506"/>
                    </a:cubicBezTo>
                    <a:cubicBezTo>
                      <a:pt x="819" y="506"/>
                      <a:pt x="856" y="744"/>
                      <a:pt x="893" y="966"/>
                    </a:cubicBezTo>
                    <a:cubicBezTo>
                      <a:pt x="932" y="1173"/>
                      <a:pt x="902" y="1287"/>
                      <a:pt x="765" y="1287"/>
                    </a:cubicBezTo>
                    <a:cubicBezTo>
                      <a:pt x="714" y="1287"/>
                      <a:pt x="648" y="1271"/>
                      <a:pt x="565" y="1238"/>
                    </a:cubicBezTo>
                    <a:cubicBezTo>
                      <a:pt x="559" y="1236"/>
                      <a:pt x="552" y="1235"/>
                      <a:pt x="543" y="1235"/>
                    </a:cubicBezTo>
                    <a:cubicBezTo>
                      <a:pt x="461" y="1235"/>
                      <a:pt x="290" y="1330"/>
                      <a:pt x="478" y="1478"/>
                    </a:cubicBezTo>
                    <a:cubicBezTo>
                      <a:pt x="543" y="1449"/>
                      <a:pt x="604" y="1434"/>
                      <a:pt x="659" y="1434"/>
                    </a:cubicBezTo>
                    <a:cubicBezTo>
                      <a:pt x="769" y="1434"/>
                      <a:pt x="856" y="1497"/>
                      <a:pt x="914" y="1642"/>
                    </a:cubicBezTo>
                    <a:cubicBezTo>
                      <a:pt x="936" y="1653"/>
                      <a:pt x="969" y="1664"/>
                      <a:pt x="990" y="1664"/>
                    </a:cubicBezTo>
                    <a:cubicBezTo>
                      <a:pt x="1010" y="1668"/>
                      <a:pt x="1029" y="1669"/>
                      <a:pt x="1048" y="1669"/>
                    </a:cubicBezTo>
                    <a:cubicBezTo>
                      <a:pt x="1204" y="1669"/>
                      <a:pt x="1321" y="1556"/>
                      <a:pt x="1438" y="1478"/>
                    </a:cubicBezTo>
                    <a:cubicBezTo>
                      <a:pt x="1601" y="1435"/>
                      <a:pt x="1700" y="1293"/>
                      <a:pt x="1536" y="1216"/>
                    </a:cubicBezTo>
                    <a:cubicBezTo>
                      <a:pt x="1133" y="1010"/>
                      <a:pt x="1242" y="661"/>
                      <a:pt x="1285" y="377"/>
                    </a:cubicBezTo>
                    <a:cubicBezTo>
                      <a:pt x="1319" y="80"/>
                      <a:pt x="1168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9250" y="2384525"/>
                <a:ext cx="273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032" extrusionOk="0">
                    <a:moveTo>
                      <a:pt x="797" y="1"/>
                    </a:moveTo>
                    <a:cubicBezTo>
                      <a:pt x="698" y="1"/>
                      <a:pt x="590" y="43"/>
                      <a:pt x="503" y="68"/>
                    </a:cubicBezTo>
                    <a:cubicBezTo>
                      <a:pt x="328" y="122"/>
                      <a:pt x="1" y="199"/>
                      <a:pt x="99" y="428"/>
                    </a:cubicBezTo>
                    <a:cubicBezTo>
                      <a:pt x="295" y="963"/>
                      <a:pt x="164" y="1508"/>
                      <a:pt x="263" y="2032"/>
                    </a:cubicBezTo>
                    <a:cubicBezTo>
                      <a:pt x="404" y="1792"/>
                      <a:pt x="154" y="1399"/>
                      <a:pt x="568" y="1257"/>
                    </a:cubicBezTo>
                    <a:cubicBezTo>
                      <a:pt x="579" y="1082"/>
                      <a:pt x="590" y="919"/>
                      <a:pt x="600" y="744"/>
                    </a:cubicBezTo>
                    <a:cubicBezTo>
                      <a:pt x="513" y="537"/>
                      <a:pt x="491" y="374"/>
                      <a:pt x="797" y="340"/>
                    </a:cubicBezTo>
                    <a:cubicBezTo>
                      <a:pt x="917" y="330"/>
                      <a:pt x="1092" y="243"/>
                      <a:pt x="993" y="100"/>
                    </a:cubicBezTo>
                    <a:cubicBezTo>
                      <a:pt x="942" y="25"/>
                      <a:pt x="872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0450" y="2384525"/>
                <a:ext cx="401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190" extrusionOk="0">
                    <a:moveTo>
                      <a:pt x="1036" y="0"/>
                    </a:moveTo>
                    <a:cubicBezTo>
                      <a:pt x="856" y="0"/>
                      <a:pt x="644" y="94"/>
                      <a:pt x="459" y="100"/>
                    </a:cubicBezTo>
                    <a:cubicBezTo>
                      <a:pt x="384" y="100"/>
                      <a:pt x="309" y="98"/>
                      <a:pt x="234" y="98"/>
                    </a:cubicBezTo>
                    <a:cubicBezTo>
                      <a:pt x="156" y="98"/>
                      <a:pt x="78" y="101"/>
                      <a:pt x="0" y="112"/>
                    </a:cubicBezTo>
                    <a:cubicBezTo>
                      <a:pt x="22" y="231"/>
                      <a:pt x="55" y="340"/>
                      <a:pt x="77" y="461"/>
                    </a:cubicBezTo>
                    <a:cubicBezTo>
                      <a:pt x="237" y="461"/>
                      <a:pt x="392" y="470"/>
                      <a:pt x="546" y="470"/>
                    </a:cubicBezTo>
                    <a:cubicBezTo>
                      <a:pt x="622" y="470"/>
                      <a:pt x="699" y="468"/>
                      <a:pt x="775" y="461"/>
                    </a:cubicBezTo>
                    <a:cubicBezTo>
                      <a:pt x="794" y="459"/>
                      <a:pt x="811" y="458"/>
                      <a:pt x="827" y="458"/>
                    </a:cubicBezTo>
                    <a:cubicBezTo>
                      <a:pt x="1030" y="458"/>
                      <a:pt x="1059" y="585"/>
                      <a:pt x="1059" y="777"/>
                    </a:cubicBezTo>
                    <a:cubicBezTo>
                      <a:pt x="1046" y="1055"/>
                      <a:pt x="900" y="1088"/>
                      <a:pt x="736" y="1088"/>
                    </a:cubicBezTo>
                    <a:cubicBezTo>
                      <a:pt x="685" y="1088"/>
                      <a:pt x="632" y="1085"/>
                      <a:pt x="581" y="1085"/>
                    </a:cubicBezTo>
                    <a:cubicBezTo>
                      <a:pt x="526" y="1085"/>
                      <a:pt x="473" y="1089"/>
                      <a:pt x="426" y="1104"/>
                    </a:cubicBezTo>
                    <a:cubicBezTo>
                      <a:pt x="480" y="1213"/>
                      <a:pt x="611" y="1268"/>
                      <a:pt x="601" y="1410"/>
                    </a:cubicBezTo>
                    <a:cubicBezTo>
                      <a:pt x="720" y="1421"/>
                      <a:pt x="829" y="1431"/>
                      <a:pt x="939" y="1443"/>
                    </a:cubicBezTo>
                    <a:cubicBezTo>
                      <a:pt x="1026" y="1443"/>
                      <a:pt x="1146" y="1443"/>
                      <a:pt x="1157" y="1540"/>
                    </a:cubicBezTo>
                    <a:cubicBezTo>
                      <a:pt x="1168" y="1661"/>
                      <a:pt x="1015" y="1650"/>
                      <a:pt x="950" y="1705"/>
                    </a:cubicBezTo>
                    <a:lnTo>
                      <a:pt x="982" y="1966"/>
                    </a:lnTo>
                    <a:cubicBezTo>
                      <a:pt x="987" y="1966"/>
                      <a:pt x="992" y="1965"/>
                      <a:pt x="997" y="1965"/>
                    </a:cubicBezTo>
                    <a:cubicBezTo>
                      <a:pt x="1127" y="1965"/>
                      <a:pt x="1149" y="2189"/>
                      <a:pt x="1274" y="2189"/>
                    </a:cubicBezTo>
                    <a:cubicBezTo>
                      <a:pt x="1302" y="2189"/>
                      <a:pt x="1335" y="2178"/>
                      <a:pt x="1375" y="2151"/>
                    </a:cubicBezTo>
                    <a:cubicBezTo>
                      <a:pt x="1604" y="1879"/>
                      <a:pt x="1375" y="1562"/>
                      <a:pt x="1440" y="1268"/>
                    </a:cubicBezTo>
                    <a:cubicBezTo>
                      <a:pt x="1528" y="886"/>
                      <a:pt x="1549" y="449"/>
                      <a:pt x="1309" y="133"/>
                    </a:cubicBezTo>
                    <a:cubicBezTo>
                      <a:pt x="1237" y="32"/>
                      <a:pt x="1142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23025" y="2387075"/>
                <a:ext cx="264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229" extrusionOk="0">
                    <a:moveTo>
                      <a:pt x="325" y="0"/>
                    </a:moveTo>
                    <a:cubicBezTo>
                      <a:pt x="275" y="0"/>
                      <a:pt x="227" y="19"/>
                      <a:pt x="186" y="64"/>
                    </a:cubicBezTo>
                    <a:cubicBezTo>
                      <a:pt x="99" y="173"/>
                      <a:pt x="0" y="347"/>
                      <a:pt x="164" y="500"/>
                    </a:cubicBezTo>
                    <a:cubicBezTo>
                      <a:pt x="404" y="708"/>
                      <a:pt x="470" y="992"/>
                      <a:pt x="426" y="1286"/>
                    </a:cubicBezTo>
                    <a:cubicBezTo>
                      <a:pt x="404" y="1450"/>
                      <a:pt x="492" y="1559"/>
                      <a:pt x="535" y="1690"/>
                    </a:cubicBezTo>
                    <a:cubicBezTo>
                      <a:pt x="647" y="1903"/>
                      <a:pt x="626" y="2041"/>
                      <a:pt x="384" y="2041"/>
                    </a:cubicBezTo>
                    <a:cubicBezTo>
                      <a:pt x="366" y="2041"/>
                      <a:pt x="347" y="2040"/>
                      <a:pt x="328" y="2039"/>
                    </a:cubicBezTo>
                    <a:cubicBezTo>
                      <a:pt x="317" y="2049"/>
                      <a:pt x="306" y="2049"/>
                      <a:pt x="295" y="2061"/>
                    </a:cubicBezTo>
                    <a:cubicBezTo>
                      <a:pt x="284" y="2071"/>
                      <a:pt x="284" y="2093"/>
                      <a:pt x="284" y="2104"/>
                    </a:cubicBezTo>
                    <a:cubicBezTo>
                      <a:pt x="360" y="2195"/>
                      <a:pt x="425" y="2229"/>
                      <a:pt x="483" y="2229"/>
                    </a:cubicBezTo>
                    <a:cubicBezTo>
                      <a:pt x="599" y="2229"/>
                      <a:pt x="684" y="2090"/>
                      <a:pt x="764" y="1995"/>
                    </a:cubicBezTo>
                    <a:cubicBezTo>
                      <a:pt x="1059" y="1624"/>
                      <a:pt x="873" y="468"/>
                      <a:pt x="568" y="129"/>
                    </a:cubicBezTo>
                    <a:cubicBezTo>
                      <a:pt x="499" y="54"/>
                      <a:pt x="40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8250" y="2387275"/>
                <a:ext cx="193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449" extrusionOk="0">
                    <a:moveTo>
                      <a:pt x="505" y="0"/>
                    </a:moveTo>
                    <a:cubicBezTo>
                      <a:pt x="472" y="0"/>
                      <a:pt x="434" y="4"/>
                      <a:pt x="394" y="12"/>
                    </a:cubicBezTo>
                    <a:cubicBezTo>
                      <a:pt x="274" y="133"/>
                      <a:pt x="1" y="165"/>
                      <a:pt x="132" y="438"/>
                    </a:cubicBezTo>
                    <a:cubicBezTo>
                      <a:pt x="187" y="438"/>
                      <a:pt x="241" y="449"/>
                      <a:pt x="306" y="449"/>
                    </a:cubicBezTo>
                    <a:cubicBezTo>
                      <a:pt x="353" y="409"/>
                      <a:pt x="407" y="401"/>
                      <a:pt x="463" y="401"/>
                    </a:cubicBezTo>
                    <a:cubicBezTo>
                      <a:pt x="504" y="401"/>
                      <a:pt x="546" y="406"/>
                      <a:pt x="587" y="406"/>
                    </a:cubicBezTo>
                    <a:cubicBezTo>
                      <a:pt x="646" y="406"/>
                      <a:pt x="704" y="396"/>
                      <a:pt x="754" y="351"/>
                    </a:cubicBezTo>
                    <a:cubicBezTo>
                      <a:pt x="773" y="128"/>
                      <a:pt x="696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37075" y="2387500"/>
                <a:ext cx="101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3" extrusionOk="0">
                    <a:moveTo>
                      <a:pt x="183" y="1"/>
                    </a:moveTo>
                    <a:cubicBezTo>
                      <a:pt x="98" y="1"/>
                      <a:pt x="43" y="90"/>
                      <a:pt x="0" y="167"/>
                    </a:cubicBezTo>
                    <a:cubicBezTo>
                      <a:pt x="120" y="167"/>
                      <a:pt x="240" y="178"/>
                      <a:pt x="262" y="352"/>
                    </a:cubicBezTo>
                    <a:cubicBezTo>
                      <a:pt x="350" y="243"/>
                      <a:pt x="404" y="112"/>
                      <a:pt x="262" y="25"/>
                    </a:cubicBezTo>
                    <a:cubicBezTo>
                      <a:pt x="233" y="8"/>
                      <a:pt x="207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23075" y="2387500"/>
                <a:ext cx="150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9" extrusionOk="0">
                    <a:moveTo>
                      <a:pt x="530" y="1"/>
                    </a:moveTo>
                    <a:cubicBezTo>
                      <a:pt x="406" y="1"/>
                      <a:pt x="295" y="25"/>
                      <a:pt x="175" y="80"/>
                    </a:cubicBezTo>
                    <a:cubicBezTo>
                      <a:pt x="77" y="134"/>
                      <a:pt x="1" y="178"/>
                      <a:pt x="77" y="309"/>
                    </a:cubicBezTo>
                    <a:cubicBezTo>
                      <a:pt x="123" y="379"/>
                      <a:pt x="143" y="499"/>
                      <a:pt x="217" y="499"/>
                    </a:cubicBezTo>
                    <a:cubicBezTo>
                      <a:pt x="247" y="499"/>
                      <a:pt x="285" y="479"/>
                      <a:pt x="339" y="429"/>
                    </a:cubicBezTo>
                    <a:cubicBezTo>
                      <a:pt x="208" y="156"/>
                      <a:pt x="481" y="124"/>
                      <a:pt x="601" y="3"/>
                    </a:cubicBezTo>
                    <a:cubicBezTo>
                      <a:pt x="576" y="1"/>
                      <a:pt x="553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6875" y="2387700"/>
                <a:ext cx="128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67" extrusionOk="0">
                    <a:moveTo>
                      <a:pt x="226" y="0"/>
                    </a:moveTo>
                    <a:cubicBezTo>
                      <a:pt x="209" y="0"/>
                      <a:pt x="193" y="2"/>
                      <a:pt x="175" y="6"/>
                    </a:cubicBezTo>
                    <a:cubicBezTo>
                      <a:pt x="1" y="61"/>
                      <a:pt x="132" y="192"/>
                      <a:pt x="142" y="301"/>
                    </a:cubicBezTo>
                    <a:cubicBezTo>
                      <a:pt x="164" y="552"/>
                      <a:pt x="306" y="748"/>
                      <a:pt x="415" y="967"/>
                    </a:cubicBezTo>
                    <a:cubicBezTo>
                      <a:pt x="437" y="836"/>
                      <a:pt x="372" y="693"/>
                      <a:pt x="513" y="596"/>
                    </a:cubicBezTo>
                    <a:lnTo>
                      <a:pt x="513" y="508"/>
                    </a:lnTo>
                    <a:cubicBezTo>
                      <a:pt x="491" y="410"/>
                      <a:pt x="481" y="312"/>
                      <a:pt x="459" y="213"/>
                    </a:cubicBezTo>
                    <a:cubicBezTo>
                      <a:pt x="421" y="91"/>
                      <a:pt x="334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210325" y="2390550"/>
                <a:ext cx="450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9" extrusionOk="0">
                    <a:moveTo>
                      <a:pt x="1050" y="1"/>
                    </a:moveTo>
                    <a:cubicBezTo>
                      <a:pt x="681" y="1"/>
                      <a:pt x="362" y="234"/>
                      <a:pt x="0" y="296"/>
                    </a:cubicBezTo>
                    <a:cubicBezTo>
                      <a:pt x="82" y="368"/>
                      <a:pt x="87" y="516"/>
                      <a:pt x="223" y="516"/>
                    </a:cubicBezTo>
                    <a:cubicBezTo>
                      <a:pt x="232" y="516"/>
                      <a:pt x="241" y="515"/>
                      <a:pt x="252" y="514"/>
                    </a:cubicBezTo>
                    <a:cubicBezTo>
                      <a:pt x="502" y="470"/>
                      <a:pt x="742" y="438"/>
                      <a:pt x="982" y="394"/>
                    </a:cubicBezTo>
                    <a:cubicBezTo>
                      <a:pt x="1029" y="384"/>
                      <a:pt x="1068" y="380"/>
                      <a:pt x="1101" y="380"/>
                    </a:cubicBezTo>
                    <a:cubicBezTo>
                      <a:pt x="1284" y="380"/>
                      <a:pt x="1272" y="524"/>
                      <a:pt x="1244" y="700"/>
                    </a:cubicBezTo>
                    <a:cubicBezTo>
                      <a:pt x="1178" y="1005"/>
                      <a:pt x="895" y="1223"/>
                      <a:pt x="895" y="1561"/>
                    </a:cubicBezTo>
                    <a:cubicBezTo>
                      <a:pt x="947" y="1547"/>
                      <a:pt x="1001" y="1533"/>
                      <a:pt x="1052" y="1533"/>
                    </a:cubicBezTo>
                    <a:cubicBezTo>
                      <a:pt x="1118" y="1533"/>
                      <a:pt x="1179" y="1557"/>
                      <a:pt x="1222" y="1638"/>
                    </a:cubicBezTo>
                    <a:cubicBezTo>
                      <a:pt x="1375" y="1333"/>
                      <a:pt x="1549" y="1027"/>
                      <a:pt x="1670" y="700"/>
                    </a:cubicBezTo>
                    <a:cubicBezTo>
                      <a:pt x="1801" y="373"/>
                      <a:pt x="1670" y="154"/>
                      <a:pt x="1321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3425" y="2391675"/>
                <a:ext cx="204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94" extrusionOk="0">
                    <a:moveTo>
                      <a:pt x="546" y="0"/>
                    </a:moveTo>
                    <a:cubicBezTo>
                      <a:pt x="404" y="109"/>
                      <a:pt x="372" y="262"/>
                      <a:pt x="339" y="415"/>
                    </a:cubicBezTo>
                    <a:cubicBezTo>
                      <a:pt x="306" y="622"/>
                      <a:pt x="197" y="786"/>
                      <a:pt x="1" y="873"/>
                    </a:cubicBezTo>
                    <a:cubicBezTo>
                      <a:pt x="33" y="1048"/>
                      <a:pt x="273" y="873"/>
                      <a:pt x="295" y="1058"/>
                    </a:cubicBezTo>
                    <a:cubicBezTo>
                      <a:pt x="219" y="1200"/>
                      <a:pt x="11" y="1288"/>
                      <a:pt x="154" y="1494"/>
                    </a:cubicBezTo>
                    <a:cubicBezTo>
                      <a:pt x="197" y="1528"/>
                      <a:pt x="230" y="1560"/>
                      <a:pt x="273" y="1593"/>
                    </a:cubicBezTo>
                    <a:lnTo>
                      <a:pt x="350" y="1593"/>
                    </a:lnTo>
                    <a:cubicBezTo>
                      <a:pt x="372" y="1451"/>
                      <a:pt x="437" y="1320"/>
                      <a:pt x="535" y="1222"/>
                    </a:cubicBezTo>
                    <a:cubicBezTo>
                      <a:pt x="525" y="1091"/>
                      <a:pt x="579" y="982"/>
                      <a:pt x="634" y="873"/>
                    </a:cubicBezTo>
                    <a:cubicBezTo>
                      <a:pt x="721" y="655"/>
                      <a:pt x="819" y="437"/>
                      <a:pt x="808" y="185"/>
                    </a:cubicBezTo>
                    <a:cubicBezTo>
                      <a:pt x="786" y="11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98650" y="2394075"/>
                <a:ext cx="245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25" extrusionOk="0">
                    <a:moveTo>
                      <a:pt x="604" y="1"/>
                    </a:moveTo>
                    <a:cubicBezTo>
                      <a:pt x="211" y="1"/>
                      <a:pt x="96" y="308"/>
                      <a:pt x="0" y="624"/>
                    </a:cubicBezTo>
                    <a:cubicBezTo>
                      <a:pt x="219" y="613"/>
                      <a:pt x="295" y="428"/>
                      <a:pt x="393" y="275"/>
                    </a:cubicBezTo>
                    <a:cubicBezTo>
                      <a:pt x="451" y="177"/>
                      <a:pt x="505" y="122"/>
                      <a:pt x="562" y="122"/>
                    </a:cubicBezTo>
                    <a:cubicBezTo>
                      <a:pt x="612" y="122"/>
                      <a:pt x="664" y="166"/>
                      <a:pt x="720" y="264"/>
                    </a:cubicBezTo>
                    <a:cubicBezTo>
                      <a:pt x="982" y="101"/>
                      <a:pt x="829" y="13"/>
                      <a:pt x="644" y="2"/>
                    </a:cubicBezTo>
                    <a:cubicBezTo>
                      <a:pt x="631" y="1"/>
                      <a:pt x="617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771375" y="2394300"/>
                <a:ext cx="515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0" extrusionOk="0">
                    <a:moveTo>
                      <a:pt x="742" y="1"/>
                    </a:moveTo>
                    <a:cubicBezTo>
                      <a:pt x="564" y="1"/>
                      <a:pt x="416" y="75"/>
                      <a:pt x="251" y="113"/>
                    </a:cubicBezTo>
                    <a:cubicBezTo>
                      <a:pt x="163" y="135"/>
                      <a:pt x="0" y="179"/>
                      <a:pt x="54" y="342"/>
                    </a:cubicBezTo>
                    <a:cubicBezTo>
                      <a:pt x="90" y="467"/>
                      <a:pt x="170" y="512"/>
                      <a:pt x="282" y="512"/>
                    </a:cubicBezTo>
                    <a:cubicBezTo>
                      <a:pt x="306" y="512"/>
                      <a:pt x="332" y="510"/>
                      <a:pt x="360" y="506"/>
                    </a:cubicBezTo>
                    <a:cubicBezTo>
                      <a:pt x="443" y="492"/>
                      <a:pt x="526" y="417"/>
                      <a:pt x="607" y="417"/>
                    </a:cubicBezTo>
                    <a:cubicBezTo>
                      <a:pt x="653" y="417"/>
                      <a:pt x="698" y="441"/>
                      <a:pt x="742" y="517"/>
                    </a:cubicBezTo>
                    <a:cubicBezTo>
                      <a:pt x="873" y="615"/>
                      <a:pt x="1014" y="703"/>
                      <a:pt x="731" y="778"/>
                    </a:cubicBezTo>
                    <a:cubicBezTo>
                      <a:pt x="458" y="844"/>
                      <a:pt x="589" y="1171"/>
                      <a:pt x="393" y="1280"/>
                    </a:cubicBezTo>
                    <a:cubicBezTo>
                      <a:pt x="76" y="1466"/>
                      <a:pt x="272" y="1663"/>
                      <a:pt x="371" y="1869"/>
                    </a:cubicBezTo>
                    <a:cubicBezTo>
                      <a:pt x="424" y="1983"/>
                      <a:pt x="485" y="2020"/>
                      <a:pt x="547" y="2020"/>
                    </a:cubicBezTo>
                    <a:cubicBezTo>
                      <a:pt x="640" y="2020"/>
                      <a:pt x="735" y="1939"/>
                      <a:pt x="807" y="1913"/>
                    </a:cubicBezTo>
                    <a:cubicBezTo>
                      <a:pt x="1123" y="1772"/>
                      <a:pt x="1451" y="1663"/>
                      <a:pt x="1800" y="1629"/>
                    </a:cubicBezTo>
                    <a:cubicBezTo>
                      <a:pt x="1887" y="1619"/>
                      <a:pt x="2062" y="1597"/>
                      <a:pt x="2029" y="1423"/>
                    </a:cubicBezTo>
                    <a:cubicBezTo>
                      <a:pt x="2008" y="1292"/>
                      <a:pt x="1909" y="1259"/>
                      <a:pt x="1778" y="1226"/>
                    </a:cubicBezTo>
                    <a:cubicBezTo>
                      <a:pt x="1720" y="1213"/>
                      <a:pt x="1662" y="1208"/>
                      <a:pt x="1605" y="1208"/>
                    </a:cubicBezTo>
                    <a:cubicBezTo>
                      <a:pt x="1373" y="1208"/>
                      <a:pt x="1144" y="1294"/>
                      <a:pt x="873" y="1302"/>
                    </a:cubicBezTo>
                    <a:cubicBezTo>
                      <a:pt x="1004" y="1073"/>
                      <a:pt x="1113" y="888"/>
                      <a:pt x="1211" y="703"/>
                    </a:cubicBezTo>
                    <a:cubicBezTo>
                      <a:pt x="1418" y="298"/>
                      <a:pt x="1254" y="48"/>
                      <a:pt x="807" y="4"/>
                    </a:cubicBezTo>
                    <a:cubicBezTo>
                      <a:pt x="785" y="2"/>
                      <a:pt x="763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35900" y="2396025"/>
                <a:ext cx="16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398" y="46"/>
                      <a:pt x="340" y="56"/>
                      <a:pt x="281" y="56"/>
                    </a:cubicBezTo>
                    <a:cubicBezTo>
                      <a:pt x="240" y="56"/>
                      <a:pt x="198" y="51"/>
                      <a:pt x="157" y="51"/>
                    </a:cubicBezTo>
                    <a:cubicBezTo>
                      <a:pt x="101" y="51"/>
                      <a:pt x="47" y="59"/>
                      <a:pt x="0" y="99"/>
                    </a:cubicBezTo>
                    <a:cubicBezTo>
                      <a:pt x="12" y="132"/>
                      <a:pt x="33" y="164"/>
                      <a:pt x="44" y="197"/>
                    </a:cubicBezTo>
                    <a:cubicBezTo>
                      <a:pt x="404" y="197"/>
                      <a:pt x="240" y="590"/>
                      <a:pt x="448" y="709"/>
                    </a:cubicBezTo>
                    <a:cubicBezTo>
                      <a:pt x="371" y="469"/>
                      <a:pt x="666" y="229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30625" y="2396300"/>
                <a:ext cx="161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15" extrusionOk="0">
                    <a:moveTo>
                      <a:pt x="404" y="0"/>
                    </a:moveTo>
                    <a:cubicBezTo>
                      <a:pt x="218" y="0"/>
                      <a:pt x="44" y="44"/>
                      <a:pt x="0" y="273"/>
                    </a:cubicBezTo>
                    <a:cubicBezTo>
                      <a:pt x="40" y="302"/>
                      <a:pt x="77" y="315"/>
                      <a:pt x="110" y="315"/>
                    </a:cubicBezTo>
                    <a:cubicBezTo>
                      <a:pt x="168" y="315"/>
                      <a:pt x="218" y="277"/>
                      <a:pt x="273" y="208"/>
                    </a:cubicBezTo>
                    <a:cubicBezTo>
                      <a:pt x="321" y="141"/>
                      <a:pt x="365" y="108"/>
                      <a:pt x="401" y="108"/>
                    </a:cubicBezTo>
                    <a:cubicBezTo>
                      <a:pt x="448" y="108"/>
                      <a:pt x="484" y="163"/>
                      <a:pt x="502" y="273"/>
                    </a:cubicBezTo>
                    <a:cubicBezTo>
                      <a:pt x="644" y="121"/>
                      <a:pt x="611" y="12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95375" y="2397100"/>
                <a:ext cx="2130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38" extrusionOk="0">
                    <a:moveTo>
                      <a:pt x="693" y="1"/>
                    </a:moveTo>
                    <a:cubicBezTo>
                      <a:pt x="636" y="1"/>
                      <a:pt x="582" y="56"/>
                      <a:pt x="524" y="154"/>
                    </a:cubicBezTo>
                    <a:cubicBezTo>
                      <a:pt x="426" y="307"/>
                      <a:pt x="350" y="492"/>
                      <a:pt x="131" y="503"/>
                    </a:cubicBezTo>
                    <a:cubicBezTo>
                      <a:pt x="55" y="950"/>
                      <a:pt x="0" y="1387"/>
                      <a:pt x="502" y="1638"/>
                    </a:cubicBezTo>
                    <a:cubicBezTo>
                      <a:pt x="546" y="1551"/>
                      <a:pt x="601" y="1463"/>
                      <a:pt x="645" y="1376"/>
                    </a:cubicBezTo>
                    <a:cubicBezTo>
                      <a:pt x="448" y="1037"/>
                      <a:pt x="546" y="438"/>
                      <a:pt x="851" y="143"/>
                    </a:cubicBezTo>
                    <a:cubicBezTo>
                      <a:pt x="795" y="45"/>
                      <a:pt x="743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96425" y="2398475"/>
                <a:ext cx="344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22" extrusionOk="0">
                    <a:moveTo>
                      <a:pt x="34" y="1"/>
                    </a:moveTo>
                    <a:cubicBezTo>
                      <a:pt x="22" y="34"/>
                      <a:pt x="12" y="56"/>
                      <a:pt x="0" y="88"/>
                    </a:cubicBezTo>
                    <a:cubicBezTo>
                      <a:pt x="110" y="219"/>
                      <a:pt x="121" y="361"/>
                      <a:pt x="99" y="524"/>
                    </a:cubicBezTo>
                    <a:cubicBezTo>
                      <a:pt x="262" y="786"/>
                      <a:pt x="77" y="1244"/>
                      <a:pt x="557" y="1321"/>
                    </a:cubicBezTo>
                    <a:lnTo>
                      <a:pt x="557" y="939"/>
                    </a:lnTo>
                    <a:cubicBezTo>
                      <a:pt x="633" y="1026"/>
                      <a:pt x="688" y="1081"/>
                      <a:pt x="732" y="1147"/>
                    </a:cubicBezTo>
                    <a:cubicBezTo>
                      <a:pt x="732" y="1037"/>
                      <a:pt x="666" y="917"/>
                      <a:pt x="830" y="863"/>
                    </a:cubicBezTo>
                    <a:cubicBezTo>
                      <a:pt x="863" y="777"/>
                      <a:pt x="909" y="754"/>
                      <a:pt x="960" y="754"/>
                    </a:cubicBezTo>
                    <a:cubicBezTo>
                      <a:pt x="1021" y="754"/>
                      <a:pt x="1089" y="787"/>
                      <a:pt x="1153" y="787"/>
                    </a:cubicBezTo>
                    <a:cubicBezTo>
                      <a:pt x="1158" y="787"/>
                      <a:pt x="1163" y="787"/>
                      <a:pt x="1168" y="786"/>
                    </a:cubicBezTo>
                    <a:lnTo>
                      <a:pt x="1375" y="786"/>
                    </a:lnTo>
                    <a:cubicBezTo>
                      <a:pt x="1353" y="601"/>
                      <a:pt x="1113" y="776"/>
                      <a:pt x="1081" y="601"/>
                    </a:cubicBezTo>
                    <a:cubicBezTo>
                      <a:pt x="1042" y="605"/>
                      <a:pt x="1004" y="607"/>
                      <a:pt x="967" y="607"/>
                    </a:cubicBezTo>
                    <a:cubicBezTo>
                      <a:pt x="581" y="607"/>
                      <a:pt x="316" y="400"/>
                      <a:pt x="197" y="12"/>
                    </a:cubicBezTo>
                    <a:cubicBezTo>
                      <a:pt x="143" y="1"/>
                      <a:pt x="88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9700" y="2398725"/>
                <a:ext cx="87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27" extrusionOk="0">
                    <a:moveTo>
                      <a:pt x="255" y="1"/>
                    </a:moveTo>
                    <a:cubicBezTo>
                      <a:pt x="184" y="1"/>
                      <a:pt x="114" y="76"/>
                      <a:pt x="41" y="76"/>
                    </a:cubicBezTo>
                    <a:cubicBezTo>
                      <a:pt x="28" y="76"/>
                      <a:pt x="14" y="74"/>
                      <a:pt x="0" y="67"/>
                    </a:cubicBezTo>
                    <a:lnTo>
                      <a:pt x="0" y="155"/>
                    </a:lnTo>
                    <a:cubicBezTo>
                      <a:pt x="55" y="206"/>
                      <a:pt x="101" y="226"/>
                      <a:pt x="142" y="226"/>
                    </a:cubicBezTo>
                    <a:cubicBezTo>
                      <a:pt x="230" y="226"/>
                      <a:pt x="289" y="131"/>
                      <a:pt x="349" y="56"/>
                    </a:cubicBezTo>
                    <a:cubicBezTo>
                      <a:pt x="317" y="15"/>
                      <a:pt x="28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22175" y="2398975"/>
                <a:ext cx="210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904" extrusionOk="0">
                    <a:moveTo>
                      <a:pt x="739" y="1"/>
                    </a:moveTo>
                    <a:cubicBezTo>
                      <a:pt x="703" y="1"/>
                      <a:pt x="659" y="34"/>
                      <a:pt x="611" y="101"/>
                    </a:cubicBezTo>
                    <a:cubicBezTo>
                      <a:pt x="556" y="170"/>
                      <a:pt x="506" y="208"/>
                      <a:pt x="448" y="208"/>
                    </a:cubicBezTo>
                    <a:cubicBezTo>
                      <a:pt x="415" y="208"/>
                      <a:pt x="378" y="195"/>
                      <a:pt x="338" y="166"/>
                    </a:cubicBezTo>
                    <a:cubicBezTo>
                      <a:pt x="306" y="406"/>
                      <a:pt x="284" y="625"/>
                      <a:pt x="142" y="865"/>
                    </a:cubicBezTo>
                    <a:cubicBezTo>
                      <a:pt x="0" y="1115"/>
                      <a:pt x="22" y="1486"/>
                      <a:pt x="197" y="1792"/>
                    </a:cubicBezTo>
                    <a:cubicBezTo>
                      <a:pt x="242" y="1877"/>
                      <a:pt x="316" y="1903"/>
                      <a:pt x="394" y="1903"/>
                    </a:cubicBezTo>
                    <a:cubicBezTo>
                      <a:pt x="445" y="1903"/>
                      <a:pt x="498" y="1892"/>
                      <a:pt x="546" y="1879"/>
                    </a:cubicBezTo>
                    <a:cubicBezTo>
                      <a:pt x="731" y="1825"/>
                      <a:pt x="633" y="1704"/>
                      <a:pt x="578" y="1595"/>
                    </a:cubicBezTo>
                    <a:cubicBezTo>
                      <a:pt x="480" y="1410"/>
                      <a:pt x="437" y="1236"/>
                      <a:pt x="534" y="1017"/>
                    </a:cubicBezTo>
                    <a:cubicBezTo>
                      <a:pt x="655" y="744"/>
                      <a:pt x="742" y="450"/>
                      <a:pt x="840" y="166"/>
                    </a:cubicBezTo>
                    <a:cubicBezTo>
                      <a:pt x="822" y="56"/>
                      <a:pt x="78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28550" y="2400950"/>
                <a:ext cx="188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14" extrusionOk="0">
                    <a:moveTo>
                      <a:pt x="338" y="0"/>
                    </a:moveTo>
                    <a:cubicBezTo>
                      <a:pt x="240" y="415"/>
                      <a:pt x="327" y="840"/>
                      <a:pt x="306" y="1254"/>
                    </a:cubicBezTo>
                    <a:cubicBezTo>
                      <a:pt x="306" y="1375"/>
                      <a:pt x="382" y="1528"/>
                      <a:pt x="196" y="1593"/>
                    </a:cubicBezTo>
                    <a:cubicBezTo>
                      <a:pt x="0" y="1658"/>
                      <a:pt x="11" y="1833"/>
                      <a:pt x="76" y="1953"/>
                    </a:cubicBezTo>
                    <a:cubicBezTo>
                      <a:pt x="106" y="1998"/>
                      <a:pt x="143" y="2013"/>
                      <a:pt x="184" y="2013"/>
                    </a:cubicBezTo>
                    <a:cubicBezTo>
                      <a:pt x="260" y="2013"/>
                      <a:pt x="347" y="1960"/>
                      <a:pt x="425" y="1953"/>
                    </a:cubicBezTo>
                    <a:cubicBezTo>
                      <a:pt x="687" y="1909"/>
                      <a:pt x="720" y="1713"/>
                      <a:pt x="731" y="1538"/>
                    </a:cubicBezTo>
                    <a:cubicBezTo>
                      <a:pt x="752" y="1200"/>
                      <a:pt x="742" y="851"/>
                      <a:pt x="742" y="512"/>
                    </a:cubicBezTo>
                    <a:cubicBezTo>
                      <a:pt x="534" y="393"/>
                      <a:pt x="69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747625" y="2401000"/>
                <a:ext cx="172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7" extrusionOk="0">
                    <a:moveTo>
                      <a:pt x="460" y="0"/>
                    </a:moveTo>
                    <a:cubicBezTo>
                      <a:pt x="384" y="0"/>
                      <a:pt x="309" y="25"/>
                      <a:pt x="252" y="74"/>
                    </a:cubicBezTo>
                    <a:cubicBezTo>
                      <a:pt x="1" y="292"/>
                      <a:pt x="1" y="1242"/>
                      <a:pt x="274" y="1427"/>
                    </a:cubicBezTo>
                    <a:cubicBezTo>
                      <a:pt x="329" y="1468"/>
                      <a:pt x="380" y="1487"/>
                      <a:pt x="426" y="1487"/>
                    </a:cubicBezTo>
                    <a:cubicBezTo>
                      <a:pt x="525" y="1487"/>
                      <a:pt x="597" y="1398"/>
                      <a:pt x="612" y="1264"/>
                    </a:cubicBezTo>
                    <a:cubicBezTo>
                      <a:pt x="633" y="1078"/>
                      <a:pt x="623" y="881"/>
                      <a:pt x="623" y="696"/>
                    </a:cubicBezTo>
                    <a:lnTo>
                      <a:pt x="623" y="260"/>
                    </a:lnTo>
                    <a:cubicBezTo>
                      <a:pt x="633" y="161"/>
                      <a:pt x="688" y="42"/>
                      <a:pt x="536" y="9"/>
                    </a:cubicBezTo>
                    <a:cubicBezTo>
                      <a:pt x="511" y="3"/>
                      <a:pt x="48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55850" y="2401100"/>
                <a:ext cx="207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6" extrusionOk="0">
                    <a:moveTo>
                      <a:pt x="614" y="0"/>
                    </a:moveTo>
                    <a:cubicBezTo>
                      <a:pt x="572" y="0"/>
                      <a:pt x="527" y="18"/>
                      <a:pt x="481" y="60"/>
                    </a:cubicBezTo>
                    <a:cubicBezTo>
                      <a:pt x="470" y="70"/>
                      <a:pt x="451" y="73"/>
                      <a:pt x="430" y="73"/>
                    </a:cubicBezTo>
                    <a:cubicBezTo>
                      <a:pt x="408" y="73"/>
                      <a:pt x="383" y="70"/>
                      <a:pt x="360" y="70"/>
                    </a:cubicBezTo>
                    <a:cubicBezTo>
                      <a:pt x="284" y="212"/>
                      <a:pt x="77" y="103"/>
                      <a:pt x="1" y="245"/>
                    </a:cubicBezTo>
                    <a:cubicBezTo>
                      <a:pt x="19" y="246"/>
                      <a:pt x="37" y="247"/>
                      <a:pt x="56" y="247"/>
                    </a:cubicBezTo>
                    <a:cubicBezTo>
                      <a:pt x="78" y="247"/>
                      <a:pt x="101" y="246"/>
                      <a:pt x="124" y="246"/>
                    </a:cubicBezTo>
                    <a:cubicBezTo>
                      <a:pt x="209" y="246"/>
                      <a:pt x="295" y="255"/>
                      <a:pt x="360" y="343"/>
                    </a:cubicBezTo>
                    <a:cubicBezTo>
                      <a:pt x="392" y="343"/>
                      <a:pt x="427" y="346"/>
                      <a:pt x="462" y="346"/>
                    </a:cubicBezTo>
                    <a:cubicBezTo>
                      <a:pt x="498" y="346"/>
                      <a:pt x="535" y="343"/>
                      <a:pt x="568" y="332"/>
                    </a:cubicBezTo>
                    <a:cubicBezTo>
                      <a:pt x="688" y="310"/>
                      <a:pt x="830" y="256"/>
                      <a:pt x="764" y="114"/>
                    </a:cubicBezTo>
                    <a:cubicBezTo>
                      <a:pt x="737" y="46"/>
                      <a:pt x="681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583725" y="2401325"/>
                <a:ext cx="3985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979" extrusionOk="0">
                    <a:moveTo>
                      <a:pt x="973" y="0"/>
                    </a:moveTo>
                    <a:cubicBezTo>
                      <a:pt x="886" y="0"/>
                      <a:pt x="885" y="123"/>
                      <a:pt x="851" y="182"/>
                    </a:cubicBezTo>
                    <a:cubicBezTo>
                      <a:pt x="731" y="367"/>
                      <a:pt x="546" y="465"/>
                      <a:pt x="360" y="563"/>
                    </a:cubicBezTo>
                    <a:cubicBezTo>
                      <a:pt x="197" y="650"/>
                      <a:pt x="11" y="716"/>
                      <a:pt x="0" y="945"/>
                    </a:cubicBezTo>
                    <a:lnTo>
                      <a:pt x="32" y="945"/>
                    </a:lnTo>
                    <a:cubicBezTo>
                      <a:pt x="143" y="969"/>
                      <a:pt x="230" y="1111"/>
                      <a:pt x="352" y="1111"/>
                    </a:cubicBezTo>
                    <a:cubicBezTo>
                      <a:pt x="399" y="1111"/>
                      <a:pt x="452" y="1090"/>
                      <a:pt x="513" y="1033"/>
                    </a:cubicBezTo>
                    <a:cubicBezTo>
                      <a:pt x="528" y="1019"/>
                      <a:pt x="543" y="1012"/>
                      <a:pt x="555" y="1012"/>
                    </a:cubicBezTo>
                    <a:cubicBezTo>
                      <a:pt x="593" y="1012"/>
                      <a:pt x="606" y="1087"/>
                      <a:pt x="556" y="1294"/>
                    </a:cubicBezTo>
                    <a:cubicBezTo>
                      <a:pt x="611" y="1294"/>
                      <a:pt x="665" y="1305"/>
                      <a:pt x="731" y="1305"/>
                    </a:cubicBezTo>
                    <a:cubicBezTo>
                      <a:pt x="753" y="1300"/>
                      <a:pt x="774" y="1297"/>
                      <a:pt x="794" y="1297"/>
                    </a:cubicBezTo>
                    <a:cubicBezTo>
                      <a:pt x="900" y="1297"/>
                      <a:pt x="970" y="1367"/>
                      <a:pt x="1026" y="1469"/>
                    </a:cubicBezTo>
                    <a:cubicBezTo>
                      <a:pt x="1288" y="1513"/>
                      <a:pt x="1178" y="1698"/>
                      <a:pt x="1157" y="1840"/>
                    </a:cubicBezTo>
                    <a:cubicBezTo>
                      <a:pt x="1231" y="1890"/>
                      <a:pt x="1313" y="1978"/>
                      <a:pt x="1400" y="1978"/>
                    </a:cubicBezTo>
                    <a:cubicBezTo>
                      <a:pt x="1428" y="1978"/>
                      <a:pt x="1455" y="1970"/>
                      <a:pt x="1484" y="1949"/>
                    </a:cubicBezTo>
                    <a:cubicBezTo>
                      <a:pt x="1593" y="1862"/>
                      <a:pt x="1538" y="1698"/>
                      <a:pt x="1506" y="1578"/>
                    </a:cubicBezTo>
                    <a:cubicBezTo>
                      <a:pt x="1375" y="1163"/>
                      <a:pt x="1123" y="771"/>
                      <a:pt x="1320" y="301"/>
                    </a:cubicBezTo>
                    <a:cubicBezTo>
                      <a:pt x="1375" y="160"/>
                      <a:pt x="1200" y="105"/>
                      <a:pt x="1080" y="39"/>
                    </a:cubicBezTo>
                    <a:cubicBezTo>
                      <a:pt x="1034" y="11"/>
                      <a:pt x="1000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27300" y="2401825"/>
                <a:ext cx="294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28" extrusionOk="0">
                    <a:moveTo>
                      <a:pt x="834" y="0"/>
                    </a:moveTo>
                    <a:cubicBezTo>
                      <a:pt x="769" y="0"/>
                      <a:pt x="707" y="32"/>
                      <a:pt x="644" y="118"/>
                    </a:cubicBezTo>
                    <a:cubicBezTo>
                      <a:pt x="612" y="166"/>
                      <a:pt x="556" y="284"/>
                      <a:pt x="465" y="284"/>
                    </a:cubicBezTo>
                    <a:cubicBezTo>
                      <a:pt x="431" y="284"/>
                      <a:pt x="393" y="268"/>
                      <a:pt x="349" y="227"/>
                    </a:cubicBezTo>
                    <a:cubicBezTo>
                      <a:pt x="336" y="230"/>
                      <a:pt x="321" y="231"/>
                      <a:pt x="307" y="231"/>
                    </a:cubicBezTo>
                    <a:cubicBezTo>
                      <a:pt x="266" y="231"/>
                      <a:pt x="223" y="223"/>
                      <a:pt x="183" y="223"/>
                    </a:cubicBezTo>
                    <a:cubicBezTo>
                      <a:pt x="124" y="223"/>
                      <a:pt x="72" y="240"/>
                      <a:pt x="44" y="325"/>
                    </a:cubicBezTo>
                    <a:cubicBezTo>
                      <a:pt x="22" y="423"/>
                      <a:pt x="0" y="532"/>
                      <a:pt x="98" y="608"/>
                    </a:cubicBezTo>
                    <a:cubicBezTo>
                      <a:pt x="360" y="838"/>
                      <a:pt x="207" y="1122"/>
                      <a:pt x="175" y="1372"/>
                    </a:cubicBezTo>
                    <a:cubicBezTo>
                      <a:pt x="164" y="1493"/>
                      <a:pt x="11" y="1634"/>
                      <a:pt x="185" y="1711"/>
                    </a:cubicBezTo>
                    <a:cubicBezTo>
                      <a:pt x="208" y="1722"/>
                      <a:pt x="231" y="1727"/>
                      <a:pt x="254" y="1727"/>
                    </a:cubicBezTo>
                    <a:cubicBezTo>
                      <a:pt x="359" y="1727"/>
                      <a:pt x="453" y="1615"/>
                      <a:pt x="480" y="1525"/>
                    </a:cubicBezTo>
                    <a:cubicBezTo>
                      <a:pt x="525" y="1385"/>
                      <a:pt x="554" y="1304"/>
                      <a:pt x="646" y="1304"/>
                    </a:cubicBezTo>
                    <a:cubicBezTo>
                      <a:pt x="690" y="1304"/>
                      <a:pt x="748" y="1323"/>
                      <a:pt x="829" y="1362"/>
                    </a:cubicBezTo>
                    <a:cubicBezTo>
                      <a:pt x="852" y="1373"/>
                      <a:pt x="875" y="1378"/>
                      <a:pt x="898" y="1378"/>
                    </a:cubicBezTo>
                    <a:cubicBezTo>
                      <a:pt x="1029" y="1378"/>
                      <a:pt x="1145" y="1208"/>
                      <a:pt x="1014" y="1078"/>
                    </a:cubicBezTo>
                    <a:cubicBezTo>
                      <a:pt x="764" y="827"/>
                      <a:pt x="895" y="630"/>
                      <a:pt x="1004" y="402"/>
                    </a:cubicBezTo>
                    <a:cubicBezTo>
                      <a:pt x="1069" y="292"/>
                      <a:pt x="1179" y="172"/>
                      <a:pt x="1014" y="63"/>
                    </a:cubicBezTo>
                    <a:cubicBezTo>
                      <a:pt x="952" y="27"/>
                      <a:pt x="892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483900" y="2401850"/>
                <a:ext cx="1910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605" extrusionOk="0">
                    <a:moveTo>
                      <a:pt x="321" y="1"/>
                    </a:moveTo>
                    <a:cubicBezTo>
                      <a:pt x="285" y="1"/>
                      <a:pt x="247" y="7"/>
                      <a:pt x="207" y="18"/>
                    </a:cubicBezTo>
                    <a:cubicBezTo>
                      <a:pt x="44" y="51"/>
                      <a:pt x="0" y="127"/>
                      <a:pt x="54" y="302"/>
                    </a:cubicBezTo>
                    <a:cubicBezTo>
                      <a:pt x="98" y="444"/>
                      <a:pt x="87" y="597"/>
                      <a:pt x="98" y="738"/>
                    </a:cubicBezTo>
                    <a:cubicBezTo>
                      <a:pt x="87" y="881"/>
                      <a:pt x="66" y="1012"/>
                      <a:pt x="66" y="1142"/>
                    </a:cubicBezTo>
                    <a:cubicBezTo>
                      <a:pt x="54" y="1295"/>
                      <a:pt x="153" y="1470"/>
                      <a:pt x="251" y="1589"/>
                    </a:cubicBezTo>
                    <a:cubicBezTo>
                      <a:pt x="261" y="1600"/>
                      <a:pt x="276" y="1604"/>
                      <a:pt x="294" y="1604"/>
                    </a:cubicBezTo>
                    <a:cubicBezTo>
                      <a:pt x="369" y="1604"/>
                      <a:pt x="491" y="1521"/>
                      <a:pt x="491" y="1458"/>
                    </a:cubicBezTo>
                    <a:cubicBezTo>
                      <a:pt x="502" y="1022"/>
                      <a:pt x="764" y="607"/>
                      <a:pt x="556" y="171"/>
                    </a:cubicBezTo>
                    <a:cubicBezTo>
                      <a:pt x="508" y="50"/>
                      <a:pt x="42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65375" y="2402200"/>
                <a:ext cx="36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63" extrusionOk="0">
                    <a:moveTo>
                      <a:pt x="253" y="0"/>
                    </a:moveTo>
                    <a:cubicBezTo>
                      <a:pt x="126" y="0"/>
                      <a:pt x="1" y="72"/>
                      <a:pt x="11" y="244"/>
                    </a:cubicBezTo>
                    <a:cubicBezTo>
                      <a:pt x="21" y="408"/>
                      <a:pt x="130" y="462"/>
                      <a:pt x="283" y="462"/>
                    </a:cubicBezTo>
                    <a:lnTo>
                      <a:pt x="731" y="462"/>
                    </a:lnTo>
                    <a:cubicBezTo>
                      <a:pt x="884" y="462"/>
                      <a:pt x="1047" y="462"/>
                      <a:pt x="1211" y="452"/>
                    </a:cubicBezTo>
                    <a:cubicBezTo>
                      <a:pt x="1331" y="452"/>
                      <a:pt x="1440" y="397"/>
                      <a:pt x="1451" y="244"/>
                    </a:cubicBezTo>
                    <a:cubicBezTo>
                      <a:pt x="1461" y="70"/>
                      <a:pt x="1309" y="147"/>
                      <a:pt x="1243" y="103"/>
                    </a:cubicBezTo>
                    <a:cubicBezTo>
                      <a:pt x="1090" y="21"/>
                      <a:pt x="932" y="4"/>
                      <a:pt x="774" y="4"/>
                    </a:cubicBezTo>
                    <a:cubicBezTo>
                      <a:pt x="669" y="4"/>
                      <a:pt x="564" y="12"/>
                      <a:pt x="461" y="12"/>
                    </a:cubicBezTo>
                    <a:cubicBezTo>
                      <a:pt x="408" y="12"/>
                      <a:pt x="356" y="10"/>
                      <a:pt x="305" y="4"/>
                    </a:cubicBezTo>
                    <a:cubicBezTo>
                      <a:pt x="288" y="2"/>
                      <a:pt x="270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06175" y="2403175"/>
                <a:ext cx="215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930" extrusionOk="0">
                    <a:moveTo>
                      <a:pt x="289" y="0"/>
                    </a:moveTo>
                    <a:cubicBezTo>
                      <a:pt x="262" y="0"/>
                      <a:pt x="232" y="6"/>
                      <a:pt x="197" y="20"/>
                    </a:cubicBezTo>
                    <a:cubicBezTo>
                      <a:pt x="1" y="108"/>
                      <a:pt x="88" y="282"/>
                      <a:pt x="98" y="445"/>
                    </a:cubicBezTo>
                    <a:cubicBezTo>
                      <a:pt x="142" y="849"/>
                      <a:pt x="306" y="1264"/>
                      <a:pt x="66" y="1657"/>
                    </a:cubicBezTo>
                    <a:cubicBezTo>
                      <a:pt x="175" y="1722"/>
                      <a:pt x="110" y="1842"/>
                      <a:pt x="153" y="1929"/>
                    </a:cubicBezTo>
                    <a:cubicBezTo>
                      <a:pt x="764" y="1308"/>
                      <a:pt x="862" y="893"/>
                      <a:pt x="535" y="282"/>
                    </a:cubicBezTo>
                    <a:cubicBezTo>
                      <a:pt x="480" y="172"/>
                      <a:pt x="43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8725" y="2404475"/>
                <a:ext cx="2237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16" extrusionOk="0">
                    <a:moveTo>
                      <a:pt x="491" y="448"/>
                    </a:moveTo>
                    <a:cubicBezTo>
                      <a:pt x="502" y="481"/>
                      <a:pt x="534" y="514"/>
                      <a:pt x="534" y="546"/>
                    </a:cubicBezTo>
                    <a:cubicBezTo>
                      <a:pt x="546" y="601"/>
                      <a:pt x="546" y="655"/>
                      <a:pt x="458" y="666"/>
                    </a:cubicBezTo>
                    <a:cubicBezTo>
                      <a:pt x="436" y="645"/>
                      <a:pt x="393" y="601"/>
                      <a:pt x="403" y="579"/>
                    </a:cubicBezTo>
                    <a:cubicBezTo>
                      <a:pt x="415" y="536"/>
                      <a:pt x="458" y="492"/>
                      <a:pt x="491" y="448"/>
                    </a:cubicBezTo>
                    <a:close/>
                    <a:moveTo>
                      <a:pt x="458" y="1"/>
                    </a:moveTo>
                    <a:cubicBezTo>
                      <a:pt x="185" y="1"/>
                      <a:pt x="22" y="121"/>
                      <a:pt x="22" y="415"/>
                    </a:cubicBezTo>
                    <a:cubicBezTo>
                      <a:pt x="0" y="950"/>
                      <a:pt x="11" y="1474"/>
                      <a:pt x="141" y="1998"/>
                    </a:cubicBezTo>
                    <a:cubicBezTo>
                      <a:pt x="175" y="2128"/>
                      <a:pt x="185" y="2216"/>
                      <a:pt x="327" y="2216"/>
                    </a:cubicBezTo>
                    <a:cubicBezTo>
                      <a:pt x="491" y="2204"/>
                      <a:pt x="425" y="2052"/>
                      <a:pt x="425" y="1964"/>
                    </a:cubicBezTo>
                    <a:cubicBezTo>
                      <a:pt x="469" y="1474"/>
                      <a:pt x="447" y="972"/>
                      <a:pt x="851" y="601"/>
                    </a:cubicBezTo>
                    <a:cubicBezTo>
                      <a:pt x="883" y="568"/>
                      <a:pt x="873" y="514"/>
                      <a:pt x="895" y="448"/>
                    </a:cubicBezTo>
                    <a:cubicBezTo>
                      <a:pt x="786" y="284"/>
                      <a:pt x="752" y="12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56375" y="2404925"/>
                <a:ext cx="341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971" extrusionOk="0">
                    <a:moveTo>
                      <a:pt x="677" y="463"/>
                    </a:moveTo>
                    <a:cubicBezTo>
                      <a:pt x="743" y="463"/>
                      <a:pt x="786" y="496"/>
                      <a:pt x="808" y="572"/>
                    </a:cubicBezTo>
                    <a:cubicBezTo>
                      <a:pt x="786" y="605"/>
                      <a:pt x="775" y="659"/>
                      <a:pt x="743" y="659"/>
                    </a:cubicBezTo>
                    <a:cubicBezTo>
                      <a:pt x="731" y="663"/>
                      <a:pt x="720" y="665"/>
                      <a:pt x="710" y="665"/>
                    </a:cubicBezTo>
                    <a:cubicBezTo>
                      <a:pt x="663" y="665"/>
                      <a:pt x="634" y="626"/>
                      <a:pt x="634" y="572"/>
                    </a:cubicBezTo>
                    <a:cubicBezTo>
                      <a:pt x="634" y="539"/>
                      <a:pt x="655" y="463"/>
                      <a:pt x="677" y="463"/>
                    </a:cubicBezTo>
                    <a:close/>
                    <a:moveTo>
                      <a:pt x="589" y="1"/>
                    </a:moveTo>
                    <a:cubicBezTo>
                      <a:pt x="544" y="1"/>
                      <a:pt x="503" y="9"/>
                      <a:pt x="469" y="26"/>
                    </a:cubicBezTo>
                    <a:cubicBezTo>
                      <a:pt x="229" y="157"/>
                      <a:pt x="1" y="310"/>
                      <a:pt x="88" y="703"/>
                    </a:cubicBezTo>
                    <a:cubicBezTo>
                      <a:pt x="197" y="1117"/>
                      <a:pt x="273" y="1575"/>
                      <a:pt x="164" y="2001"/>
                    </a:cubicBezTo>
                    <a:cubicBezTo>
                      <a:pt x="98" y="2263"/>
                      <a:pt x="164" y="2492"/>
                      <a:pt x="208" y="2721"/>
                    </a:cubicBezTo>
                    <a:cubicBezTo>
                      <a:pt x="225" y="2823"/>
                      <a:pt x="274" y="2970"/>
                      <a:pt x="408" y="2970"/>
                    </a:cubicBezTo>
                    <a:cubicBezTo>
                      <a:pt x="447" y="2970"/>
                      <a:pt x="492" y="2958"/>
                      <a:pt x="546" y="2928"/>
                    </a:cubicBezTo>
                    <a:cubicBezTo>
                      <a:pt x="568" y="2656"/>
                      <a:pt x="469" y="2383"/>
                      <a:pt x="612" y="2121"/>
                    </a:cubicBezTo>
                    <a:cubicBezTo>
                      <a:pt x="764" y="1892"/>
                      <a:pt x="721" y="1663"/>
                      <a:pt x="666" y="1412"/>
                    </a:cubicBezTo>
                    <a:cubicBezTo>
                      <a:pt x="634" y="1270"/>
                      <a:pt x="600" y="1085"/>
                      <a:pt x="884" y="1041"/>
                    </a:cubicBezTo>
                    <a:cubicBezTo>
                      <a:pt x="1157" y="1008"/>
                      <a:pt x="1364" y="812"/>
                      <a:pt x="1310" y="496"/>
                    </a:cubicBezTo>
                    <a:cubicBezTo>
                      <a:pt x="1273" y="272"/>
                      <a:pt x="853" y="1"/>
                      <a:pt x="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125" y="2404950"/>
                <a:ext cx="433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252" extrusionOk="0">
                    <a:moveTo>
                      <a:pt x="240" y="1"/>
                    </a:moveTo>
                    <a:cubicBezTo>
                      <a:pt x="204" y="1"/>
                      <a:pt x="167" y="15"/>
                      <a:pt x="131" y="47"/>
                    </a:cubicBezTo>
                    <a:cubicBezTo>
                      <a:pt x="0" y="167"/>
                      <a:pt x="0" y="473"/>
                      <a:pt x="131" y="571"/>
                    </a:cubicBezTo>
                    <a:cubicBezTo>
                      <a:pt x="359" y="747"/>
                      <a:pt x="351" y="1197"/>
                      <a:pt x="740" y="1197"/>
                    </a:cubicBezTo>
                    <a:cubicBezTo>
                      <a:pt x="761" y="1197"/>
                      <a:pt x="784" y="1196"/>
                      <a:pt x="807" y="1193"/>
                    </a:cubicBezTo>
                    <a:cubicBezTo>
                      <a:pt x="818" y="1193"/>
                      <a:pt x="818" y="1171"/>
                      <a:pt x="829" y="1160"/>
                    </a:cubicBezTo>
                    <a:cubicBezTo>
                      <a:pt x="958" y="1066"/>
                      <a:pt x="1099" y="939"/>
                      <a:pt x="1185" y="939"/>
                    </a:cubicBezTo>
                    <a:cubicBezTo>
                      <a:pt x="1260" y="939"/>
                      <a:pt x="1295" y="1035"/>
                      <a:pt x="1244" y="1334"/>
                    </a:cubicBezTo>
                    <a:cubicBezTo>
                      <a:pt x="1222" y="1411"/>
                      <a:pt x="1276" y="1498"/>
                      <a:pt x="1288" y="1586"/>
                    </a:cubicBezTo>
                    <a:lnTo>
                      <a:pt x="1254" y="2109"/>
                    </a:lnTo>
                    <a:cubicBezTo>
                      <a:pt x="1254" y="2175"/>
                      <a:pt x="1254" y="2240"/>
                      <a:pt x="1320" y="2251"/>
                    </a:cubicBezTo>
                    <a:cubicBezTo>
                      <a:pt x="1326" y="2252"/>
                      <a:pt x="1331" y="2252"/>
                      <a:pt x="1337" y="2252"/>
                    </a:cubicBezTo>
                    <a:cubicBezTo>
                      <a:pt x="1412" y="2252"/>
                      <a:pt x="1442" y="2180"/>
                      <a:pt x="1473" y="2109"/>
                    </a:cubicBezTo>
                    <a:cubicBezTo>
                      <a:pt x="1702" y="1596"/>
                      <a:pt x="1647" y="1040"/>
                      <a:pt x="1637" y="495"/>
                    </a:cubicBezTo>
                    <a:cubicBezTo>
                      <a:pt x="1637" y="364"/>
                      <a:pt x="1734" y="178"/>
                      <a:pt x="1538" y="112"/>
                    </a:cubicBezTo>
                    <a:cubicBezTo>
                      <a:pt x="1506" y="102"/>
                      <a:pt x="1476" y="97"/>
                      <a:pt x="1446" y="97"/>
                    </a:cubicBezTo>
                    <a:cubicBezTo>
                      <a:pt x="1324" y="97"/>
                      <a:pt x="1220" y="180"/>
                      <a:pt x="1123" y="277"/>
                    </a:cubicBezTo>
                    <a:cubicBezTo>
                      <a:pt x="944" y="472"/>
                      <a:pt x="849" y="572"/>
                      <a:pt x="771" y="572"/>
                    </a:cubicBezTo>
                    <a:cubicBezTo>
                      <a:pt x="689" y="572"/>
                      <a:pt x="626" y="458"/>
                      <a:pt x="502" y="222"/>
                    </a:cubicBezTo>
                    <a:cubicBezTo>
                      <a:pt x="438" y="103"/>
                      <a:pt x="34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91325" y="2405550"/>
                <a:ext cx="240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56" extrusionOk="0">
                    <a:moveTo>
                      <a:pt x="726" y="1"/>
                    </a:moveTo>
                    <a:cubicBezTo>
                      <a:pt x="714" y="1"/>
                      <a:pt x="701" y="5"/>
                      <a:pt x="687" y="13"/>
                    </a:cubicBezTo>
                    <a:cubicBezTo>
                      <a:pt x="436" y="187"/>
                      <a:pt x="0" y="165"/>
                      <a:pt x="0" y="612"/>
                    </a:cubicBezTo>
                    <a:cubicBezTo>
                      <a:pt x="13" y="734"/>
                      <a:pt x="60" y="766"/>
                      <a:pt x="118" y="766"/>
                    </a:cubicBezTo>
                    <a:cubicBezTo>
                      <a:pt x="185" y="766"/>
                      <a:pt x="266" y="724"/>
                      <a:pt x="329" y="724"/>
                    </a:cubicBezTo>
                    <a:cubicBezTo>
                      <a:pt x="344" y="724"/>
                      <a:pt x="358" y="726"/>
                      <a:pt x="371" y="733"/>
                    </a:cubicBezTo>
                    <a:cubicBezTo>
                      <a:pt x="403" y="907"/>
                      <a:pt x="153" y="1049"/>
                      <a:pt x="349" y="1223"/>
                    </a:cubicBezTo>
                    <a:cubicBezTo>
                      <a:pt x="373" y="1220"/>
                      <a:pt x="400" y="1216"/>
                      <a:pt x="426" y="1216"/>
                    </a:cubicBezTo>
                    <a:cubicBezTo>
                      <a:pt x="481" y="1216"/>
                      <a:pt x="527" y="1232"/>
                      <a:pt x="512" y="1300"/>
                    </a:cubicBezTo>
                    <a:cubicBezTo>
                      <a:pt x="458" y="1562"/>
                      <a:pt x="600" y="1714"/>
                      <a:pt x="786" y="1856"/>
                    </a:cubicBezTo>
                    <a:cubicBezTo>
                      <a:pt x="916" y="1736"/>
                      <a:pt x="949" y="1584"/>
                      <a:pt x="960" y="1419"/>
                    </a:cubicBezTo>
                    <a:cubicBezTo>
                      <a:pt x="905" y="1027"/>
                      <a:pt x="709" y="645"/>
                      <a:pt x="796" y="231"/>
                    </a:cubicBezTo>
                    <a:cubicBezTo>
                      <a:pt x="815" y="128"/>
                      <a:pt x="794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38275" y="2405825"/>
                <a:ext cx="374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922" extrusionOk="0">
                    <a:moveTo>
                      <a:pt x="377" y="1"/>
                    </a:moveTo>
                    <a:cubicBezTo>
                      <a:pt x="334" y="1"/>
                      <a:pt x="289" y="14"/>
                      <a:pt x="240" y="45"/>
                    </a:cubicBezTo>
                    <a:cubicBezTo>
                      <a:pt x="0" y="187"/>
                      <a:pt x="186" y="416"/>
                      <a:pt x="284" y="579"/>
                    </a:cubicBezTo>
                    <a:cubicBezTo>
                      <a:pt x="383" y="732"/>
                      <a:pt x="502" y="874"/>
                      <a:pt x="655" y="983"/>
                    </a:cubicBezTo>
                    <a:cubicBezTo>
                      <a:pt x="797" y="1093"/>
                      <a:pt x="863" y="1212"/>
                      <a:pt x="873" y="1376"/>
                    </a:cubicBezTo>
                    <a:cubicBezTo>
                      <a:pt x="1168" y="1529"/>
                      <a:pt x="994" y="1627"/>
                      <a:pt x="841" y="1736"/>
                    </a:cubicBezTo>
                    <a:cubicBezTo>
                      <a:pt x="895" y="1856"/>
                      <a:pt x="982" y="1910"/>
                      <a:pt x="1113" y="1922"/>
                    </a:cubicBezTo>
                    <a:cubicBezTo>
                      <a:pt x="1343" y="1420"/>
                      <a:pt x="1495" y="896"/>
                      <a:pt x="1452" y="339"/>
                    </a:cubicBezTo>
                    <a:cubicBezTo>
                      <a:pt x="1440" y="165"/>
                      <a:pt x="1386" y="77"/>
                      <a:pt x="1190" y="77"/>
                    </a:cubicBezTo>
                    <a:cubicBezTo>
                      <a:pt x="1181" y="77"/>
                      <a:pt x="1172" y="77"/>
                      <a:pt x="1163" y="77"/>
                    </a:cubicBezTo>
                    <a:cubicBezTo>
                      <a:pt x="1033" y="77"/>
                      <a:pt x="1001" y="150"/>
                      <a:pt x="950" y="263"/>
                    </a:cubicBezTo>
                    <a:cubicBezTo>
                      <a:pt x="917" y="372"/>
                      <a:pt x="1070" y="448"/>
                      <a:pt x="982" y="558"/>
                    </a:cubicBezTo>
                    <a:cubicBezTo>
                      <a:pt x="851" y="514"/>
                      <a:pt x="808" y="394"/>
                      <a:pt x="732" y="285"/>
                    </a:cubicBezTo>
                    <a:cubicBezTo>
                      <a:pt x="647" y="166"/>
                      <a:pt x="528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114050" y="2406050"/>
                <a:ext cx="2975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184" extrusionOk="0">
                    <a:moveTo>
                      <a:pt x="470" y="0"/>
                    </a:moveTo>
                    <a:cubicBezTo>
                      <a:pt x="352" y="0"/>
                      <a:pt x="306" y="112"/>
                      <a:pt x="306" y="233"/>
                    </a:cubicBezTo>
                    <a:cubicBezTo>
                      <a:pt x="328" y="461"/>
                      <a:pt x="284" y="679"/>
                      <a:pt x="164" y="876"/>
                    </a:cubicBezTo>
                    <a:cubicBezTo>
                      <a:pt x="110" y="963"/>
                      <a:pt x="0" y="1094"/>
                      <a:pt x="229" y="1105"/>
                    </a:cubicBezTo>
                    <a:cubicBezTo>
                      <a:pt x="257" y="1033"/>
                      <a:pt x="321" y="991"/>
                      <a:pt x="386" y="991"/>
                    </a:cubicBezTo>
                    <a:cubicBezTo>
                      <a:pt x="399" y="991"/>
                      <a:pt x="412" y="993"/>
                      <a:pt x="425" y="996"/>
                    </a:cubicBezTo>
                    <a:cubicBezTo>
                      <a:pt x="535" y="1018"/>
                      <a:pt x="480" y="1127"/>
                      <a:pt x="480" y="1203"/>
                    </a:cubicBezTo>
                    <a:cubicBezTo>
                      <a:pt x="469" y="1542"/>
                      <a:pt x="524" y="1858"/>
                      <a:pt x="884" y="2022"/>
                    </a:cubicBezTo>
                    <a:cubicBezTo>
                      <a:pt x="927" y="2032"/>
                      <a:pt x="927" y="2120"/>
                      <a:pt x="949" y="2175"/>
                    </a:cubicBezTo>
                    <a:cubicBezTo>
                      <a:pt x="975" y="2181"/>
                      <a:pt x="997" y="2184"/>
                      <a:pt x="1016" y="2184"/>
                    </a:cubicBezTo>
                    <a:cubicBezTo>
                      <a:pt x="1159" y="2184"/>
                      <a:pt x="1131" y="2021"/>
                      <a:pt x="1189" y="1935"/>
                    </a:cubicBezTo>
                    <a:cubicBezTo>
                      <a:pt x="949" y="1607"/>
                      <a:pt x="830" y="1236"/>
                      <a:pt x="884" y="865"/>
                    </a:cubicBezTo>
                    <a:cubicBezTo>
                      <a:pt x="927" y="625"/>
                      <a:pt x="818" y="418"/>
                      <a:pt x="818" y="199"/>
                    </a:cubicBezTo>
                    <a:cubicBezTo>
                      <a:pt x="818" y="68"/>
                      <a:pt x="622" y="14"/>
                      <a:pt x="502" y="3"/>
                    </a:cubicBezTo>
                    <a:cubicBezTo>
                      <a:pt x="491" y="1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5975" y="2407200"/>
                <a:ext cx="125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0" extrusionOk="0">
                    <a:moveTo>
                      <a:pt x="1" y="56"/>
                    </a:moveTo>
                    <a:lnTo>
                      <a:pt x="1" y="56"/>
                    </a:lnTo>
                    <a:cubicBezTo>
                      <a:pt x="22" y="284"/>
                      <a:pt x="76" y="448"/>
                      <a:pt x="328" y="448"/>
                    </a:cubicBezTo>
                    <a:cubicBezTo>
                      <a:pt x="333" y="449"/>
                      <a:pt x="339" y="449"/>
                      <a:pt x="344" y="449"/>
                    </a:cubicBezTo>
                    <a:cubicBezTo>
                      <a:pt x="426" y="449"/>
                      <a:pt x="502" y="378"/>
                      <a:pt x="491" y="296"/>
                    </a:cubicBezTo>
                    <a:cubicBezTo>
                      <a:pt x="447" y="1"/>
                      <a:pt x="197" y="121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949025" y="2407200"/>
                <a:ext cx="15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73" extrusionOk="0">
                    <a:moveTo>
                      <a:pt x="186" y="1"/>
                    </a:moveTo>
                    <a:cubicBezTo>
                      <a:pt x="88" y="56"/>
                      <a:pt x="22" y="219"/>
                      <a:pt x="34" y="230"/>
                    </a:cubicBezTo>
                    <a:cubicBezTo>
                      <a:pt x="350" y="536"/>
                      <a:pt x="1" y="939"/>
                      <a:pt x="197" y="1244"/>
                    </a:cubicBezTo>
                    <a:cubicBezTo>
                      <a:pt x="252" y="1335"/>
                      <a:pt x="306" y="1372"/>
                      <a:pt x="357" y="1372"/>
                    </a:cubicBezTo>
                    <a:cubicBezTo>
                      <a:pt x="418" y="1372"/>
                      <a:pt x="477" y="1321"/>
                      <a:pt x="536" y="1244"/>
                    </a:cubicBezTo>
                    <a:lnTo>
                      <a:pt x="633" y="99"/>
                    </a:lnTo>
                    <a:cubicBezTo>
                      <a:pt x="568" y="11"/>
                      <a:pt x="482" y="2"/>
                      <a:pt x="397" y="2"/>
                    </a:cubicBezTo>
                    <a:cubicBezTo>
                      <a:pt x="374" y="2"/>
                      <a:pt x="351" y="3"/>
                      <a:pt x="329" y="3"/>
                    </a:cubicBezTo>
                    <a:cubicBezTo>
                      <a:pt x="310" y="3"/>
                      <a:pt x="292" y="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789625" y="2407200"/>
                <a:ext cx="7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3" extrusionOk="0">
                    <a:moveTo>
                      <a:pt x="12" y="1"/>
                    </a:moveTo>
                    <a:cubicBezTo>
                      <a:pt x="12" y="88"/>
                      <a:pt x="1" y="175"/>
                      <a:pt x="1" y="262"/>
                    </a:cubicBezTo>
                    <a:cubicBezTo>
                      <a:pt x="284" y="187"/>
                      <a:pt x="143" y="99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29725" y="24072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4" y="284"/>
                      <a:pt x="55" y="590"/>
                      <a:pt x="66" y="885"/>
                    </a:cubicBezTo>
                    <a:cubicBezTo>
                      <a:pt x="219" y="579"/>
                      <a:pt x="285" y="27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62725" y="2407425"/>
                <a:ext cx="311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554" extrusionOk="0">
                    <a:moveTo>
                      <a:pt x="930" y="1"/>
                    </a:moveTo>
                    <a:cubicBezTo>
                      <a:pt x="914" y="1"/>
                      <a:pt x="899" y="8"/>
                      <a:pt x="884" y="25"/>
                    </a:cubicBezTo>
                    <a:cubicBezTo>
                      <a:pt x="794" y="145"/>
                      <a:pt x="694" y="183"/>
                      <a:pt x="589" y="183"/>
                    </a:cubicBezTo>
                    <a:cubicBezTo>
                      <a:pt x="504" y="183"/>
                      <a:pt x="416" y="158"/>
                      <a:pt x="328" y="134"/>
                    </a:cubicBezTo>
                    <a:cubicBezTo>
                      <a:pt x="299" y="125"/>
                      <a:pt x="274" y="121"/>
                      <a:pt x="252" y="121"/>
                    </a:cubicBezTo>
                    <a:cubicBezTo>
                      <a:pt x="163" y="121"/>
                      <a:pt x="118" y="182"/>
                      <a:pt x="66" y="243"/>
                    </a:cubicBezTo>
                    <a:cubicBezTo>
                      <a:pt x="1" y="330"/>
                      <a:pt x="55" y="461"/>
                      <a:pt x="88" y="483"/>
                    </a:cubicBezTo>
                    <a:cubicBezTo>
                      <a:pt x="469" y="658"/>
                      <a:pt x="459" y="952"/>
                      <a:pt x="328" y="1257"/>
                    </a:cubicBezTo>
                    <a:cubicBezTo>
                      <a:pt x="372" y="1366"/>
                      <a:pt x="317" y="1497"/>
                      <a:pt x="437" y="1541"/>
                    </a:cubicBezTo>
                    <a:cubicBezTo>
                      <a:pt x="458" y="1550"/>
                      <a:pt x="475" y="1553"/>
                      <a:pt x="490" y="1553"/>
                    </a:cubicBezTo>
                    <a:cubicBezTo>
                      <a:pt x="569" y="1553"/>
                      <a:pt x="577" y="1445"/>
                      <a:pt x="622" y="1399"/>
                    </a:cubicBezTo>
                    <a:cubicBezTo>
                      <a:pt x="713" y="1345"/>
                      <a:pt x="766" y="1231"/>
                      <a:pt x="881" y="1231"/>
                    </a:cubicBezTo>
                    <a:cubicBezTo>
                      <a:pt x="905" y="1231"/>
                      <a:pt x="931" y="1236"/>
                      <a:pt x="961" y="1247"/>
                    </a:cubicBezTo>
                    <a:cubicBezTo>
                      <a:pt x="988" y="1257"/>
                      <a:pt x="1011" y="1261"/>
                      <a:pt x="1030" y="1261"/>
                    </a:cubicBezTo>
                    <a:cubicBezTo>
                      <a:pt x="1137" y="1261"/>
                      <a:pt x="1139" y="1129"/>
                      <a:pt x="1102" y="1083"/>
                    </a:cubicBezTo>
                    <a:cubicBezTo>
                      <a:pt x="874" y="810"/>
                      <a:pt x="1026" y="570"/>
                      <a:pt x="1114" y="319"/>
                    </a:cubicBezTo>
                    <a:cubicBezTo>
                      <a:pt x="1135" y="253"/>
                      <a:pt x="1244" y="123"/>
                      <a:pt x="1070" y="68"/>
                    </a:cubicBezTo>
                    <a:cubicBezTo>
                      <a:pt x="1022" y="52"/>
                      <a:pt x="974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623550" y="2408650"/>
                <a:ext cx="450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04" extrusionOk="0">
                    <a:moveTo>
                      <a:pt x="323" y="0"/>
                    </a:moveTo>
                    <a:cubicBezTo>
                      <a:pt x="300" y="0"/>
                      <a:pt x="276" y="3"/>
                      <a:pt x="251" y="8"/>
                    </a:cubicBezTo>
                    <a:cubicBezTo>
                      <a:pt x="54" y="52"/>
                      <a:pt x="0" y="248"/>
                      <a:pt x="54" y="445"/>
                    </a:cubicBezTo>
                    <a:cubicBezTo>
                      <a:pt x="131" y="641"/>
                      <a:pt x="87" y="849"/>
                      <a:pt x="109" y="1045"/>
                    </a:cubicBezTo>
                    <a:cubicBezTo>
                      <a:pt x="131" y="1317"/>
                      <a:pt x="294" y="1601"/>
                      <a:pt x="524" y="1634"/>
                    </a:cubicBezTo>
                    <a:cubicBezTo>
                      <a:pt x="537" y="1636"/>
                      <a:pt x="550" y="1636"/>
                      <a:pt x="563" y="1636"/>
                    </a:cubicBezTo>
                    <a:cubicBezTo>
                      <a:pt x="804" y="1636"/>
                      <a:pt x="884" y="1348"/>
                      <a:pt x="895" y="1099"/>
                    </a:cubicBezTo>
                    <a:cubicBezTo>
                      <a:pt x="905" y="1067"/>
                      <a:pt x="949" y="1034"/>
                      <a:pt x="971" y="1001"/>
                    </a:cubicBezTo>
                    <a:cubicBezTo>
                      <a:pt x="971" y="870"/>
                      <a:pt x="927" y="728"/>
                      <a:pt x="1135" y="685"/>
                    </a:cubicBezTo>
                    <a:cubicBezTo>
                      <a:pt x="1145" y="815"/>
                      <a:pt x="1167" y="958"/>
                      <a:pt x="1189" y="1089"/>
                    </a:cubicBezTo>
                    <a:cubicBezTo>
                      <a:pt x="1244" y="1230"/>
                      <a:pt x="1287" y="1383"/>
                      <a:pt x="1353" y="1525"/>
                    </a:cubicBezTo>
                    <a:cubicBezTo>
                      <a:pt x="1388" y="1621"/>
                      <a:pt x="1444" y="1704"/>
                      <a:pt x="1539" y="1704"/>
                    </a:cubicBezTo>
                    <a:cubicBezTo>
                      <a:pt x="1562" y="1704"/>
                      <a:pt x="1587" y="1699"/>
                      <a:pt x="1615" y="1688"/>
                    </a:cubicBezTo>
                    <a:cubicBezTo>
                      <a:pt x="1734" y="1634"/>
                      <a:pt x="1800" y="1525"/>
                      <a:pt x="1778" y="1405"/>
                    </a:cubicBezTo>
                    <a:cubicBezTo>
                      <a:pt x="1691" y="1067"/>
                      <a:pt x="1625" y="728"/>
                      <a:pt x="1494" y="412"/>
                    </a:cubicBezTo>
                    <a:cubicBezTo>
                      <a:pt x="1433" y="234"/>
                      <a:pt x="1312" y="145"/>
                      <a:pt x="1168" y="145"/>
                    </a:cubicBezTo>
                    <a:cubicBezTo>
                      <a:pt x="1057" y="145"/>
                      <a:pt x="931" y="198"/>
                      <a:pt x="807" y="303"/>
                    </a:cubicBezTo>
                    <a:cubicBezTo>
                      <a:pt x="807" y="412"/>
                      <a:pt x="818" y="543"/>
                      <a:pt x="698" y="619"/>
                    </a:cubicBezTo>
                    <a:cubicBezTo>
                      <a:pt x="676" y="575"/>
                      <a:pt x="655" y="521"/>
                      <a:pt x="643" y="478"/>
                    </a:cubicBezTo>
                    <a:cubicBezTo>
                      <a:pt x="633" y="434"/>
                      <a:pt x="611" y="390"/>
                      <a:pt x="611" y="347"/>
                    </a:cubicBezTo>
                    <a:cubicBezTo>
                      <a:pt x="611" y="136"/>
                      <a:pt x="493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11100" y="2409675"/>
                <a:ext cx="16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3" extrusionOk="0">
                    <a:moveTo>
                      <a:pt x="590" y="0"/>
                    </a:moveTo>
                    <a:lnTo>
                      <a:pt x="590" y="0"/>
                    </a:lnTo>
                    <a:cubicBezTo>
                      <a:pt x="33" y="120"/>
                      <a:pt x="1" y="185"/>
                      <a:pt x="229" y="502"/>
                    </a:cubicBezTo>
                    <a:cubicBezTo>
                      <a:pt x="241" y="262"/>
                      <a:pt x="655" y="306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6825" y="2409675"/>
                <a:ext cx="390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699" extrusionOk="0">
                    <a:moveTo>
                      <a:pt x="361" y="0"/>
                    </a:moveTo>
                    <a:lnTo>
                      <a:pt x="361" y="0"/>
                    </a:lnTo>
                    <a:cubicBezTo>
                      <a:pt x="426" y="306"/>
                      <a:pt x="12" y="262"/>
                      <a:pt x="0" y="502"/>
                    </a:cubicBezTo>
                    <a:cubicBezTo>
                      <a:pt x="56" y="514"/>
                      <a:pt x="110" y="521"/>
                      <a:pt x="163" y="521"/>
                    </a:cubicBezTo>
                    <a:cubicBezTo>
                      <a:pt x="255" y="521"/>
                      <a:pt x="343" y="499"/>
                      <a:pt x="426" y="437"/>
                    </a:cubicBezTo>
                    <a:cubicBezTo>
                      <a:pt x="444" y="435"/>
                      <a:pt x="461" y="434"/>
                      <a:pt x="478" y="434"/>
                    </a:cubicBezTo>
                    <a:cubicBezTo>
                      <a:pt x="733" y="434"/>
                      <a:pt x="910" y="658"/>
                      <a:pt x="1146" y="699"/>
                    </a:cubicBezTo>
                    <a:cubicBezTo>
                      <a:pt x="1484" y="546"/>
                      <a:pt x="1561" y="382"/>
                      <a:pt x="1419" y="371"/>
                    </a:cubicBezTo>
                    <a:cubicBezTo>
                      <a:pt x="1026" y="328"/>
                      <a:pt x="742" y="22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414625" y="2410300"/>
                <a:ext cx="447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489" extrusionOk="0">
                    <a:moveTo>
                      <a:pt x="926" y="1"/>
                    </a:moveTo>
                    <a:cubicBezTo>
                      <a:pt x="732" y="1"/>
                      <a:pt x="536" y="14"/>
                      <a:pt x="338" y="41"/>
                    </a:cubicBezTo>
                    <a:cubicBezTo>
                      <a:pt x="330" y="42"/>
                      <a:pt x="321" y="43"/>
                      <a:pt x="313" y="43"/>
                    </a:cubicBezTo>
                    <a:cubicBezTo>
                      <a:pt x="247" y="43"/>
                      <a:pt x="170" y="7"/>
                      <a:pt x="109" y="7"/>
                    </a:cubicBezTo>
                    <a:cubicBezTo>
                      <a:pt x="49" y="7"/>
                      <a:pt x="5" y="41"/>
                      <a:pt x="0" y="172"/>
                    </a:cubicBezTo>
                    <a:cubicBezTo>
                      <a:pt x="0" y="412"/>
                      <a:pt x="175" y="455"/>
                      <a:pt x="381" y="477"/>
                    </a:cubicBezTo>
                    <a:cubicBezTo>
                      <a:pt x="463" y="485"/>
                      <a:pt x="544" y="489"/>
                      <a:pt x="625" y="489"/>
                    </a:cubicBezTo>
                    <a:cubicBezTo>
                      <a:pt x="995" y="489"/>
                      <a:pt x="1352" y="412"/>
                      <a:pt x="1702" y="313"/>
                    </a:cubicBezTo>
                    <a:cubicBezTo>
                      <a:pt x="1789" y="150"/>
                      <a:pt x="1647" y="117"/>
                      <a:pt x="1560" y="51"/>
                    </a:cubicBezTo>
                    <a:cubicBezTo>
                      <a:pt x="1349" y="17"/>
                      <a:pt x="1139" y="1"/>
                      <a:pt x="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25" y="2412050"/>
                <a:ext cx="275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9" extrusionOk="0">
                    <a:moveTo>
                      <a:pt x="284" y="1"/>
                    </a:moveTo>
                    <a:cubicBezTo>
                      <a:pt x="178" y="1"/>
                      <a:pt x="102" y="107"/>
                      <a:pt x="0" y="342"/>
                    </a:cubicBezTo>
                    <a:cubicBezTo>
                      <a:pt x="88" y="396"/>
                      <a:pt x="175" y="461"/>
                      <a:pt x="262" y="516"/>
                    </a:cubicBezTo>
                    <a:cubicBezTo>
                      <a:pt x="437" y="676"/>
                      <a:pt x="573" y="759"/>
                      <a:pt x="692" y="759"/>
                    </a:cubicBezTo>
                    <a:cubicBezTo>
                      <a:pt x="840" y="759"/>
                      <a:pt x="963" y="630"/>
                      <a:pt x="1103" y="363"/>
                    </a:cubicBezTo>
                    <a:lnTo>
                      <a:pt x="1103" y="363"/>
                    </a:lnTo>
                    <a:cubicBezTo>
                      <a:pt x="1093" y="364"/>
                      <a:pt x="1084" y="364"/>
                      <a:pt x="1075" y="364"/>
                    </a:cubicBezTo>
                    <a:cubicBezTo>
                      <a:pt x="880" y="364"/>
                      <a:pt x="725" y="260"/>
                      <a:pt x="579" y="156"/>
                    </a:cubicBezTo>
                    <a:cubicBezTo>
                      <a:pt x="451" y="55"/>
                      <a:pt x="360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26175" y="2412125"/>
                <a:ext cx="95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8" extrusionOk="0">
                    <a:moveTo>
                      <a:pt x="197" y="0"/>
                    </a:moveTo>
                    <a:cubicBezTo>
                      <a:pt x="142" y="0"/>
                      <a:pt x="1" y="11"/>
                      <a:pt x="55" y="55"/>
                    </a:cubicBezTo>
                    <a:cubicBezTo>
                      <a:pt x="138" y="129"/>
                      <a:pt x="136" y="327"/>
                      <a:pt x="278" y="327"/>
                    </a:cubicBezTo>
                    <a:cubicBezTo>
                      <a:pt x="304" y="327"/>
                      <a:pt x="335" y="321"/>
                      <a:pt x="372" y="306"/>
                    </a:cubicBezTo>
                    <a:cubicBezTo>
                      <a:pt x="382" y="164"/>
                      <a:pt x="251" y="10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51800" y="2412350"/>
                <a:ext cx="14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79" extrusionOk="0">
                    <a:moveTo>
                      <a:pt x="179" y="0"/>
                    </a:moveTo>
                    <a:cubicBezTo>
                      <a:pt x="92" y="0"/>
                      <a:pt x="120" y="126"/>
                      <a:pt x="120" y="187"/>
                    </a:cubicBezTo>
                    <a:cubicBezTo>
                      <a:pt x="110" y="275"/>
                      <a:pt x="142" y="373"/>
                      <a:pt x="33" y="406"/>
                    </a:cubicBezTo>
                    <a:lnTo>
                      <a:pt x="1" y="427"/>
                    </a:lnTo>
                    <a:cubicBezTo>
                      <a:pt x="120" y="504"/>
                      <a:pt x="241" y="580"/>
                      <a:pt x="350" y="667"/>
                    </a:cubicBezTo>
                    <a:lnTo>
                      <a:pt x="382" y="679"/>
                    </a:lnTo>
                    <a:cubicBezTo>
                      <a:pt x="568" y="558"/>
                      <a:pt x="426" y="362"/>
                      <a:pt x="491" y="199"/>
                    </a:cubicBezTo>
                    <a:cubicBezTo>
                      <a:pt x="568" y="24"/>
                      <a:pt x="350" y="68"/>
                      <a:pt x="262" y="24"/>
                    </a:cubicBezTo>
                    <a:cubicBezTo>
                      <a:pt x="227" y="7"/>
                      <a:pt x="19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36525" y="2413500"/>
                <a:ext cx="16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2" extrusionOk="0">
                    <a:moveTo>
                      <a:pt x="110" y="0"/>
                    </a:moveTo>
                    <a:cubicBezTo>
                      <a:pt x="55" y="109"/>
                      <a:pt x="1" y="218"/>
                      <a:pt x="11" y="349"/>
                    </a:cubicBezTo>
                    <a:cubicBezTo>
                      <a:pt x="253" y="349"/>
                      <a:pt x="181" y="722"/>
                      <a:pt x="428" y="722"/>
                    </a:cubicBezTo>
                    <a:cubicBezTo>
                      <a:pt x="438" y="722"/>
                      <a:pt x="448" y="721"/>
                      <a:pt x="459" y="720"/>
                    </a:cubicBezTo>
                    <a:cubicBezTo>
                      <a:pt x="491" y="600"/>
                      <a:pt x="372" y="403"/>
                      <a:pt x="612" y="381"/>
                    </a:cubicBezTo>
                    <a:lnTo>
                      <a:pt x="644" y="360"/>
                    </a:lnTo>
                    <a:cubicBezTo>
                      <a:pt x="568" y="87"/>
                      <a:pt x="295" y="109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43450" y="2413625"/>
                <a:ext cx="28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25" extrusionOk="0">
                    <a:moveTo>
                      <a:pt x="293" y="1"/>
                    </a:moveTo>
                    <a:cubicBezTo>
                      <a:pt x="244" y="1"/>
                      <a:pt x="197" y="17"/>
                      <a:pt x="153" y="60"/>
                    </a:cubicBezTo>
                    <a:cubicBezTo>
                      <a:pt x="0" y="202"/>
                      <a:pt x="153" y="344"/>
                      <a:pt x="229" y="486"/>
                    </a:cubicBezTo>
                    <a:cubicBezTo>
                      <a:pt x="262" y="551"/>
                      <a:pt x="273" y="650"/>
                      <a:pt x="251" y="737"/>
                    </a:cubicBezTo>
                    <a:cubicBezTo>
                      <a:pt x="241" y="830"/>
                      <a:pt x="123" y="1011"/>
                      <a:pt x="241" y="1011"/>
                    </a:cubicBezTo>
                    <a:cubicBezTo>
                      <a:pt x="247" y="1011"/>
                      <a:pt x="254" y="1010"/>
                      <a:pt x="262" y="1009"/>
                    </a:cubicBezTo>
                    <a:cubicBezTo>
                      <a:pt x="275" y="1008"/>
                      <a:pt x="288" y="1007"/>
                      <a:pt x="301" y="1007"/>
                    </a:cubicBezTo>
                    <a:cubicBezTo>
                      <a:pt x="527" y="1007"/>
                      <a:pt x="684" y="1225"/>
                      <a:pt x="886" y="1225"/>
                    </a:cubicBezTo>
                    <a:cubicBezTo>
                      <a:pt x="927" y="1225"/>
                      <a:pt x="969" y="1216"/>
                      <a:pt x="1014" y="1195"/>
                    </a:cubicBezTo>
                    <a:cubicBezTo>
                      <a:pt x="1124" y="1151"/>
                      <a:pt x="1080" y="1021"/>
                      <a:pt x="1036" y="966"/>
                    </a:cubicBezTo>
                    <a:cubicBezTo>
                      <a:pt x="796" y="704"/>
                      <a:pt x="949" y="453"/>
                      <a:pt x="1048" y="202"/>
                    </a:cubicBezTo>
                    <a:cubicBezTo>
                      <a:pt x="1004" y="179"/>
                      <a:pt x="956" y="174"/>
                      <a:pt x="908" y="174"/>
                    </a:cubicBezTo>
                    <a:cubicBezTo>
                      <a:pt x="872" y="174"/>
                      <a:pt x="837" y="176"/>
                      <a:pt x="802" y="176"/>
                    </a:cubicBezTo>
                    <a:cubicBezTo>
                      <a:pt x="728" y="176"/>
                      <a:pt x="657" y="165"/>
                      <a:pt x="600" y="93"/>
                    </a:cubicBezTo>
                    <a:cubicBezTo>
                      <a:pt x="498" y="64"/>
                      <a:pt x="39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7150" y="2413850"/>
                <a:ext cx="367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533" extrusionOk="0">
                    <a:moveTo>
                      <a:pt x="169" y="1"/>
                    </a:moveTo>
                    <a:cubicBezTo>
                      <a:pt x="84" y="1"/>
                      <a:pt x="8" y="36"/>
                      <a:pt x="8" y="226"/>
                    </a:cubicBezTo>
                    <a:cubicBezTo>
                      <a:pt x="1" y="419"/>
                      <a:pt x="80" y="454"/>
                      <a:pt x="175" y="454"/>
                    </a:cubicBezTo>
                    <a:cubicBezTo>
                      <a:pt x="227" y="454"/>
                      <a:pt x="284" y="443"/>
                      <a:pt x="334" y="443"/>
                    </a:cubicBezTo>
                    <a:cubicBezTo>
                      <a:pt x="342" y="443"/>
                      <a:pt x="349" y="444"/>
                      <a:pt x="357" y="444"/>
                    </a:cubicBezTo>
                    <a:cubicBezTo>
                      <a:pt x="466" y="444"/>
                      <a:pt x="553" y="466"/>
                      <a:pt x="651" y="498"/>
                    </a:cubicBezTo>
                    <a:cubicBezTo>
                      <a:pt x="718" y="522"/>
                      <a:pt x="783" y="533"/>
                      <a:pt x="846" y="533"/>
                    </a:cubicBezTo>
                    <a:cubicBezTo>
                      <a:pt x="1041" y="533"/>
                      <a:pt x="1218" y="434"/>
                      <a:pt x="1383" y="335"/>
                    </a:cubicBezTo>
                    <a:cubicBezTo>
                      <a:pt x="1437" y="302"/>
                      <a:pt x="1470" y="215"/>
                      <a:pt x="1470" y="149"/>
                    </a:cubicBezTo>
                    <a:cubicBezTo>
                      <a:pt x="1461" y="96"/>
                      <a:pt x="1401" y="43"/>
                      <a:pt x="1338" y="43"/>
                    </a:cubicBezTo>
                    <a:cubicBezTo>
                      <a:pt x="1324" y="43"/>
                      <a:pt x="1309" y="45"/>
                      <a:pt x="1295" y="51"/>
                    </a:cubicBezTo>
                    <a:cubicBezTo>
                      <a:pt x="1219" y="92"/>
                      <a:pt x="1143" y="107"/>
                      <a:pt x="1068" y="107"/>
                    </a:cubicBezTo>
                    <a:cubicBezTo>
                      <a:pt x="868" y="107"/>
                      <a:pt x="668" y="3"/>
                      <a:pt x="442" y="3"/>
                    </a:cubicBezTo>
                    <a:cubicBezTo>
                      <a:pt x="414" y="3"/>
                      <a:pt x="386" y="4"/>
                      <a:pt x="357" y="8"/>
                    </a:cubicBezTo>
                    <a:cubicBezTo>
                      <a:pt x="345" y="11"/>
                      <a:pt x="332" y="13"/>
                      <a:pt x="317" y="13"/>
                    </a:cubicBezTo>
                    <a:cubicBezTo>
                      <a:pt x="273" y="13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77800" y="2414025"/>
                <a:ext cx="2512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194" extrusionOk="0">
                    <a:moveTo>
                      <a:pt x="133" y="0"/>
                    </a:moveTo>
                    <a:cubicBezTo>
                      <a:pt x="97" y="0"/>
                      <a:pt x="67" y="15"/>
                      <a:pt x="45" y="55"/>
                    </a:cubicBezTo>
                    <a:cubicBezTo>
                      <a:pt x="1" y="142"/>
                      <a:pt x="45" y="306"/>
                      <a:pt x="88" y="426"/>
                    </a:cubicBezTo>
                    <a:cubicBezTo>
                      <a:pt x="154" y="590"/>
                      <a:pt x="360" y="710"/>
                      <a:pt x="285" y="928"/>
                    </a:cubicBezTo>
                    <a:cubicBezTo>
                      <a:pt x="175" y="1255"/>
                      <a:pt x="241" y="1637"/>
                      <a:pt x="23" y="1943"/>
                    </a:cubicBezTo>
                    <a:cubicBezTo>
                      <a:pt x="132" y="1997"/>
                      <a:pt x="186" y="2096"/>
                      <a:pt x="230" y="2193"/>
                    </a:cubicBezTo>
                    <a:cubicBezTo>
                      <a:pt x="339" y="2096"/>
                      <a:pt x="535" y="2084"/>
                      <a:pt x="557" y="1877"/>
                    </a:cubicBezTo>
                    <a:cubicBezTo>
                      <a:pt x="568" y="1572"/>
                      <a:pt x="677" y="1288"/>
                      <a:pt x="786" y="1005"/>
                    </a:cubicBezTo>
                    <a:cubicBezTo>
                      <a:pt x="884" y="731"/>
                      <a:pt x="1005" y="426"/>
                      <a:pt x="950" y="175"/>
                    </a:cubicBezTo>
                    <a:cubicBezTo>
                      <a:pt x="925" y="63"/>
                      <a:pt x="866" y="30"/>
                      <a:pt x="790" y="30"/>
                    </a:cubicBezTo>
                    <a:cubicBezTo>
                      <a:pt x="687" y="30"/>
                      <a:pt x="554" y="91"/>
                      <a:pt x="442" y="91"/>
                    </a:cubicBezTo>
                    <a:cubicBezTo>
                      <a:pt x="413" y="91"/>
                      <a:pt x="386" y="87"/>
                      <a:pt x="360" y="77"/>
                    </a:cubicBezTo>
                    <a:cubicBezTo>
                      <a:pt x="288" y="55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32775" y="2414525"/>
                <a:ext cx="3437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9" extrusionOk="0">
                    <a:moveTo>
                      <a:pt x="788" y="0"/>
                    </a:moveTo>
                    <a:cubicBezTo>
                      <a:pt x="676" y="0"/>
                      <a:pt x="615" y="112"/>
                      <a:pt x="655" y="243"/>
                    </a:cubicBezTo>
                    <a:cubicBezTo>
                      <a:pt x="796" y="384"/>
                      <a:pt x="644" y="668"/>
                      <a:pt x="905" y="745"/>
                    </a:cubicBezTo>
                    <a:cubicBezTo>
                      <a:pt x="884" y="864"/>
                      <a:pt x="1048" y="1017"/>
                      <a:pt x="808" y="1115"/>
                    </a:cubicBezTo>
                    <a:lnTo>
                      <a:pt x="808" y="777"/>
                    </a:lnTo>
                    <a:cubicBezTo>
                      <a:pt x="731" y="788"/>
                      <a:pt x="633" y="777"/>
                      <a:pt x="600" y="820"/>
                    </a:cubicBezTo>
                    <a:cubicBezTo>
                      <a:pt x="530" y="937"/>
                      <a:pt x="501" y="995"/>
                      <a:pt x="459" y="995"/>
                    </a:cubicBezTo>
                    <a:cubicBezTo>
                      <a:pt x="422" y="995"/>
                      <a:pt x="375" y="951"/>
                      <a:pt x="284" y="864"/>
                    </a:cubicBezTo>
                    <a:cubicBezTo>
                      <a:pt x="0" y="941"/>
                      <a:pt x="120" y="1225"/>
                      <a:pt x="22" y="1399"/>
                    </a:cubicBezTo>
                    <a:cubicBezTo>
                      <a:pt x="22" y="1608"/>
                      <a:pt x="92" y="1679"/>
                      <a:pt x="177" y="1679"/>
                    </a:cubicBezTo>
                    <a:cubicBezTo>
                      <a:pt x="261" y="1679"/>
                      <a:pt x="361" y="1611"/>
                      <a:pt x="425" y="1541"/>
                    </a:cubicBezTo>
                    <a:cubicBezTo>
                      <a:pt x="535" y="1416"/>
                      <a:pt x="627" y="1359"/>
                      <a:pt x="711" y="1359"/>
                    </a:cubicBezTo>
                    <a:cubicBezTo>
                      <a:pt x="810" y="1359"/>
                      <a:pt x="898" y="1438"/>
                      <a:pt x="993" y="1574"/>
                    </a:cubicBezTo>
                    <a:cubicBezTo>
                      <a:pt x="1057" y="1533"/>
                      <a:pt x="1109" y="1514"/>
                      <a:pt x="1149" y="1514"/>
                    </a:cubicBezTo>
                    <a:cubicBezTo>
                      <a:pt x="1238" y="1514"/>
                      <a:pt x="1270" y="1605"/>
                      <a:pt x="1255" y="1748"/>
                    </a:cubicBezTo>
                    <a:cubicBezTo>
                      <a:pt x="1288" y="1693"/>
                      <a:pt x="1309" y="1639"/>
                      <a:pt x="1342" y="1574"/>
                    </a:cubicBezTo>
                    <a:cubicBezTo>
                      <a:pt x="1288" y="1301"/>
                      <a:pt x="1211" y="1028"/>
                      <a:pt x="1342" y="733"/>
                    </a:cubicBezTo>
                    <a:cubicBezTo>
                      <a:pt x="1375" y="635"/>
                      <a:pt x="1353" y="493"/>
                      <a:pt x="1309" y="395"/>
                    </a:cubicBezTo>
                    <a:cubicBezTo>
                      <a:pt x="1211" y="188"/>
                      <a:pt x="1036" y="35"/>
                      <a:pt x="818" y="3"/>
                    </a:cubicBezTo>
                    <a:cubicBezTo>
                      <a:pt x="808" y="1"/>
                      <a:pt x="798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8600" y="2415600"/>
                <a:ext cx="275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7" extrusionOk="0">
                    <a:moveTo>
                      <a:pt x="280" y="1"/>
                    </a:moveTo>
                    <a:cubicBezTo>
                      <a:pt x="172" y="1"/>
                      <a:pt x="75" y="30"/>
                      <a:pt x="1" y="123"/>
                    </a:cubicBezTo>
                    <a:cubicBezTo>
                      <a:pt x="77" y="374"/>
                      <a:pt x="339" y="527"/>
                      <a:pt x="339" y="811"/>
                    </a:cubicBezTo>
                    <a:cubicBezTo>
                      <a:pt x="350" y="920"/>
                      <a:pt x="415" y="996"/>
                      <a:pt x="536" y="996"/>
                    </a:cubicBezTo>
                    <a:cubicBezTo>
                      <a:pt x="549" y="992"/>
                      <a:pt x="561" y="991"/>
                      <a:pt x="573" y="991"/>
                    </a:cubicBezTo>
                    <a:cubicBezTo>
                      <a:pt x="668" y="991"/>
                      <a:pt x="720" y="1095"/>
                      <a:pt x="797" y="1105"/>
                    </a:cubicBezTo>
                    <a:cubicBezTo>
                      <a:pt x="804" y="1106"/>
                      <a:pt x="811" y="1106"/>
                      <a:pt x="818" y="1106"/>
                    </a:cubicBezTo>
                    <a:cubicBezTo>
                      <a:pt x="887" y="1106"/>
                      <a:pt x="957" y="1058"/>
                      <a:pt x="1026" y="1029"/>
                    </a:cubicBezTo>
                    <a:cubicBezTo>
                      <a:pt x="1070" y="996"/>
                      <a:pt x="1103" y="952"/>
                      <a:pt x="1026" y="908"/>
                    </a:cubicBezTo>
                    <a:cubicBezTo>
                      <a:pt x="645" y="680"/>
                      <a:pt x="819" y="374"/>
                      <a:pt x="939" y="57"/>
                    </a:cubicBezTo>
                    <a:cubicBezTo>
                      <a:pt x="931" y="57"/>
                      <a:pt x="923" y="57"/>
                      <a:pt x="916" y="57"/>
                    </a:cubicBezTo>
                    <a:cubicBezTo>
                      <a:pt x="786" y="57"/>
                      <a:pt x="664" y="104"/>
                      <a:pt x="553" y="104"/>
                    </a:cubicBezTo>
                    <a:cubicBezTo>
                      <a:pt x="476" y="104"/>
                      <a:pt x="404" y="81"/>
                      <a:pt x="339" y="3"/>
                    </a:cubicBezTo>
                    <a:cubicBezTo>
                      <a:pt x="319" y="2"/>
                      <a:pt x="300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08525" y="2415675"/>
                <a:ext cx="38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19" extrusionOk="0">
                    <a:moveTo>
                      <a:pt x="99" y="0"/>
                    </a:moveTo>
                    <a:cubicBezTo>
                      <a:pt x="66" y="44"/>
                      <a:pt x="23" y="88"/>
                      <a:pt x="11" y="131"/>
                    </a:cubicBezTo>
                    <a:cubicBezTo>
                      <a:pt x="1" y="153"/>
                      <a:pt x="44" y="197"/>
                      <a:pt x="66" y="218"/>
                    </a:cubicBezTo>
                    <a:cubicBezTo>
                      <a:pt x="154" y="207"/>
                      <a:pt x="154" y="153"/>
                      <a:pt x="142" y="98"/>
                    </a:cubicBezTo>
                    <a:cubicBezTo>
                      <a:pt x="142" y="66"/>
                      <a:pt x="110" y="33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72525" y="2415925"/>
                <a:ext cx="1992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62" extrusionOk="0">
                    <a:moveTo>
                      <a:pt x="437" y="1"/>
                    </a:moveTo>
                    <a:cubicBezTo>
                      <a:pt x="23" y="143"/>
                      <a:pt x="273" y="536"/>
                      <a:pt x="132" y="776"/>
                    </a:cubicBezTo>
                    <a:cubicBezTo>
                      <a:pt x="110" y="907"/>
                      <a:pt x="1" y="1081"/>
                      <a:pt x="208" y="1135"/>
                    </a:cubicBezTo>
                    <a:cubicBezTo>
                      <a:pt x="268" y="1151"/>
                      <a:pt x="332" y="1162"/>
                      <a:pt x="396" y="1162"/>
                    </a:cubicBezTo>
                    <a:cubicBezTo>
                      <a:pt x="507" y="1162"/>
                      <a:pt x="616" y="1131"/>
                      <a:pt x="699" y="1048"/>
                    </a:cubicBezTo>
                    <a:cubicBezTo>
                      <a:pt x="797" y="939"/>
                      <a:pt x="633" y="841"/>
                      <a:pt x="590" y="732"/>
                    </a:cubicBezTo>
                    <a:cubicBezTo>
                      <a:pt x="568" y="667"/>
                      <a:pt x="535" y="601"/>
                      <a:pt x="503" y="536"/>
                    </a:cubicBezTo>
                    <a:cubicBezTo>
                      <a:pt x="437" y="427"/>
                      <a:pt x="295" y="339"/>
                      <a:pt x="415" y="187"/>
                    </a:cubicBezTo>
                    <a:cubicBezTo>
                      <a:pt x="437" y="154"/>
                      <a:pt x="448" y="110"/>
                      <a:pt x="469" y="78"/>
                    </a:cubicBezTo>
                    <a:cubicBezTo>
                      <a:pt x="459" y="56"/>
                      <a:pt x="448" y="23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548525" y="2416075"/>
                <a:ext cx="68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9" extrusionOk="0">
                    <a:moveTo>
                      <a:pt x="137" y="1"/>
                    </a:moveTo>
                    <a:cubicBezTo>
                      <a:pt x="82" y="1"/>
                      <a:pt x="32" y="18"/>
                      <a:pt x="0" y="82"/>
                    </a:cubicBezTo>
                    <a:cubicBezTo>
                      <a:pt x="57" y="98"/>
                      <a:pt x="102" y="168"/>
                      <a:pt x="161" y="168"/>
                    </a:cubicBezTo>
                    <a:cubicBezTo>
                      <a:pt x="182" y="168"/>
                      <a:pt x="204" y="160"/>
                      <a:pt x="230" y="137"/>
                    </a:cubicBezTo>
                    <a:cubicBezTo>
                      <a:pt x="274" y="93"/>
                      <a:pt x="262" y="38"/>
                      <a:pt x="197" y="6"/>
                    </a:cubicBezTo>
                    <a:cubicBezTo>
                      <a:pt x="177" y="3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7150" y="2417300"/>
                <a:ext cx="85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8" extrusionOk="0">
                    <a:moveTo>
                      <a:pt x="131" y="1"/>
                    </a:moveTo>
                    <a:cubicBezTo>
                      <a:pt x="80" y="1"/>
                      <a:pt x="34" y="24"/>
                      <a:pt x="1" y="110"/>
                    </a:cubicBezTo>
                    <a:cubicBezTo>
                      <a:pt x="57" y="120"/>
                      <a:pt x="115" y="137"/>
                      <a:pt x="170" y="137"/>
                    </a:cubicBezTo>
                    <a:cubicBezTo>
                      <a:pt x="234" y="137"/>
                      <a:pt x="293" y="115"/>
                      <a:pt x="339" y="33"/>
                    </a:cubicBezTo>
                    <a:lnTo>
                      <a:pt x="339" y="33"/>
                    </a:lnTo>
                    <a:cubicBezTo>
                      <a:pt x="334" y="34"/>
                      <a:pt x="329" y="34"/>
                      <a:pt x="324" y="34"/>
                    </a:cubicBezTo>
                    <a:cubicBezTo>
                      <a:pt x="260" y="34"/>
                      <a:pt x="192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13075" y="2418125"/>
                <a:ext cx="1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8" extrusionOk="0">
                    <a:moveTo>
                      <a:pt x="502" y="0"/>
                    </a:moveTo>
                    <a:cubicBezTo>
                      <a:pt x="456" y="82"/>
                      <a:pt x="397" y="104"/>
                      <a:pt x="333" y="104"/>
                    </a:cubicBezTo>
                    <a:cubicBezTo>
                      <a:pt x="278" y="104"/>
                      <a:pt x="220" y="87"/>
                      <a:pt x="164" y="77"/>
                    </a:cubicBezTo>
                    <a:cubicBezTo>
                      <a:pt x="0" y="131"/>
                      <a:pt x="66" y="251"/>
                      <a:pt x="66" y="361"/>
                    </a:cubicBezTo>
                    <a:cubicBezTo>
                      <a:pt x="169" y="427"/>
                      <a:pt x="282" y="458"/>
                      <a:pt x="398" y="458"/>
                    </a:cubicBezTo>
                    <a:cubicBezTo>
                      <a:pt x="454" y="458"/>
                      <a:pt x="511" y="451"/>
                      <a:pt x="568" y="436"/>
                    </a:cubicBezTo>
                    <a:cubicBezTo>
                      <a:pt x="425" y="230"/>
                      <a:pt x="633" y="142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029225" y="2418500"/>
                <a:ext cx="134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" extrusionOk="0">
                    <a:moveTo>
                      <a:pt x="211" y="0"/>
                    </a:moveTo>
                    <a:cubicBezTo>
                      <a:pt x="118" y="0"/>
                      <a:pt x="37" y="46"/>
                      <a:pt x="0" y="171"/>
                    </a:cubicBezTo>
                    <a:cubicBezTo>
                      <a:pt x="21" y="167"/>
                      <a:pt x="40" y="165"/>
                      <a:pt x="59" y="165"/>
                    </a:cubicBezTo>
                    <a:cubicBezTo>
                      <a:pt x="258" y="165"/>
                      <a:pt x="354" y="363"/>
                      <a:pt x="513" y="443"/>
                    </a:cubicBezTo>
                    <a:cubicBezTo>
                      <a:pt x="502" y="280"/>
                      <a:pt x="535" y="105"/>
                      <a:pt x="349" y="29"/>
                    </a:cubicBezTo>
                    <a:cubicBezTo>
                      <a:pt x="303" y="11"/>
                      <a:pt x="255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55575" y="2418750"/>
                <a:ext cx="422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43" extrusionOk="0">
                    <a:moveTo>
                      <a:pt x="1273" y="1"/>
                    </a:moveTo>
                    <a:cubicBezTo>
                      <a:pt x="1244" y="1"/>
                      <a:pt x="1212" y="6"/>
                      <a:pt x="1177" y="19"/>
                    </a:cubicBezTo>
                    <a:cubicBezTo>
                      <a:pt x="1031" y="75"/>
                      <a:pt x="882" y="99"/>
                      <a:pt x="733" y="99"/>
                    </a:cubicBezTo>
                    <a:cubicBezTo>
                      <a:pt x="593" y="99"/>
                      <a:pt x="453" y="78"/>
                      <a:pt x="316" y="41"/>
                    </a:cubicBezTo>
                    <a:cubicBezTo>
                      <a:pt x="264" y="27"/>
                      <a:pt x="222" y="20"/>
                      <a:pt x="188" y="20"/>
                    </a:cubicBezTo>
                    <a:cubicBezTo>
                      <a:pt x="83" y="20"/>
                      <a:pt x="48" y="84"/>
                      <a:pt x="32" y="215"/>
                    </a:cubicBezTo>
                    <a:cubicBezTo>
                      <a:pt x="0" y="403"/>
                      <a:pt x="49" y="511"/>
                      <a:pt x="253" y="511"/>
                    </a:cubicBezTo>
                    <a:cubicBezTo>
                      <a:pt x="263" y="511"/>
                      <a:pt x="272" y="511"/>
                      <a:pt x="282" y="510"/>
                    </a:cubicBezTo>
                    <a:cubicBezTo>
                      <a:pt x="315" y="508"/>
                      <a:pt x="348" y="508"/>
                      <a:pt x="381" y="508"/>
                    </a:cubicBezTo>
                    <a:cubicBezTo>
                      <a:pt x="580" y="508"/>
                      <a:pt x="785" y="533"/>
                      <a:pt x="981" y="542"/>
                    </a:cubicBezTo>
                    <a:cubicBezTo>
                      <a:pt x="1079" y="510"/>
                      <a:pt x="1167" y="477"/>
                      <a:pt x="1254" y="445"/>
                    </a:cubicBezTo>
                    <a:cubicBezTo>
                      <a:pt x="1330" y="433"/>
                      <a:pt x="1395" y="423"/>
                      <a:pt x="1472" y="401"/>
                    </a:cubicBezTo>
                    <a:cubicBezTo>
                      <a:pt x="1559" y="379"/>
                      <a:pt x="1657" y="357"/>
                      <a:pt x="1668" y="259"/>
                    </a:cubicBezTo>
                    <a:cubicBezTo>
                      <a:pt x="1690" y="117"/>
                      <a:pt x="1548" y="106"/>
                      <a:pt x="1472" y="62"/>
                    </a:cubicBezTo>
                    <a:cubicBezTo>
                      <a:pt x="1402" y="31"/>
                      <a:pt x="1344" y="1"/>
                      <a:pt x="1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04200" y="2419175"/>
                <a:ext cx="109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22" extrusionOk="0">
                    <a:moveTo>
                      <a:pt x="181" y="1"/>
                    </a:moveTo>
                    <a:cubicBezTo>
                      <a:pt x="126" y="1"/>
                      <a:pt x="65" y="16"/>
                      <a:pt x="0" y="45"/>
                    </a:cubicBezTo>
                    <a:cubicBezTo>
                      <a:pt x="34" y="190"/>
                      <a:pt x="107" y="221"/>
                      <a:pt x="191" y="221"/>
                    </a:cubicBezTo>
                    <a:cubicBezTo>
                      <a:pt x="254" y="221"/>
                      <a:pt x="322" y="204"/>
                      <a:pt x="384" y="204"/>
                    </a:cubicBezTo>
                    <a:cubicBezTo>
                      <a:pt x="402" y="204"/>
                      <a:pt x="420" y="206"/>
                      <a:pt x="436" y="209"/>
                    </a:cubicBezTo>
                    <a:cubicBezTo>
                      <a:pt x="378" y="64"/>
                      <a:pt x="291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97650" y="2420300"/>
                <a:ext cx="311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77" extrusionOk="0">
                    <a:moveTo>
                      <a:pt x="1222" y="0"/>
                    </a:moveTo>
                    <a:lnTo>
                      <a:pt x="1222" y="0"/>
                    </a:lnTo>
                    <a:cubicBezTo>
                      <a:pt x="1105" y="78"/>
                      <a:pt x="988" y="191"/>
                      <a:pt x="832" y="191"/>
                    </a:cubicBezTo>
                    <a:cubicBezTo>
                      <a:pt x="813" y="191"/>
                      <a:pt x="794" y="190"/>
                      <a:pt x="774" y="186"/>
                    </a:cubicBezTo>
                    <a:lnTo>
                      <a:pt x="774" y="186"/>
                    </a:lnTo>
                    <a:cubicBezTo>
                      <a:pt x="840" y="470"/>
                      <a:pt x="480" y="699"/>
                      <a:pt x="687" y="994"/>
                    </a:cubicBezTo>
                    <a:cubicBezTo>
                      <a:pt x="643" y="1026"/>
                      <a:pt x="589" y="1048"/>
                      <a:pt x="556" y="1081"/>
                    </a:cubicBezTo>
                    <a:cubicBezTo>
                      <a:pt x="403" y="1234"/>
                      <a:pt x="0" y="1200"/>
                      <a:pt x="87" y="1474"/>
                    </a:cubicBezTo>
                    <a:cubicBezTo>
                      <a:pt x="111" y="1552"/>
                      <a:pt x="156" y="1577"/>
                      <a:pt x="213" y="1577"/>
                    </a:cubicBezTo>
                    <a:cubicBezTo>
                      <a:pt x="317" y="1577"/>
                      <a:pt x="460" y="1493"/>
                      <a:pt x="587" y="1493"/>
                    </a:cubicBezTo>
                    <a:cubicBezTo>
                      <a:pt x="614" y="1493"/>
                      <a:pt x="640" y="1497"/>
                      <a:pt x="665" y="1506"/>
                    </a:cubicBezTo>
                    <a:cubicBezTo>
                      <a:pt x="706" y="1518"/>
                      <a:pt x="753" y="1525"/>
                      <a:pt x="798" y="1525"/>
                    </a:cubicBezTo>
                    <a:cubicBezTo>
                      <a:pt x="924" y="1525"/>
                      <a:pt x="1045" y="1472"/>
                      <a:pt x="1036" y="1321"/>
                    </a:cubicBezTo>
                    <a:cubicBezTo>
                      <a:pt x="1026" y="863"/>
                      <a:pt x="1244" y="448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27475" y="2420500"/>
                <a:ext cx="18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31" extrusionOk="0">
                    <a:moveTo>
                      <a:pt x="52" y="1"/>
                    </a:moveTo>
                    <a:cubicBezTo>
                      <a:pt x="35" y="1"/>
                      <a:pt x="18" y="2"/>
                      <a:pt x="0" y="4"/>
                    </a:cubicBezTo>
                    <a:cubicBezTo>
                      <a:pt x="134" y="193"/>
                      <a:pt x="280" y="331"/>
                      <a:pt x="474" y="331"/>
                    </a:cubicBezTo>
                    <a:cubicBezTo>
                      <a:pt x="548" y="331"/>
                      <a:pt x="630" y="311"/>
                      <a:pt x="720" y="266"/>
                    </a:cubicBezTo>
                    <a:cubicBezTo>
                      <a:pt x="484" y="225"/>
                      <a:pt x="30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-4750" y="2420575"/>
                <a:ext cx="1120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2" extrusionOk="0">
                    <a:moveTo>
                      <a:pt x="185" y="1"/>
                    </a:moveTo>
                    <a:cubicBezTo>
                      <a:pt x="33" y="44"/>
                      <a:pt x="0" y="153"/>
                      <a:pt x="98" y="263"/>
                    </a:cubicBezTo>
                    <a:cubicBezTo>
                      <a:pt x="142" y="312"/>
                      <a:pt x="180" y="331"/>
                      <a:pt x="215" y="331"/>
                    </a:cubicBezTo>
                    <a:cubicBezTo>
                      <a:pt x="302" y="331"/>
                      <a:pt x="369" y="214"/>
                      <a:pt x="447" y="175"/>
                    </a:cubicBezTo>
                    <a:cubicBezTo>
                      <a:pt x="360" y="120"/>
                      <a:pt x="273" y="55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79875" y="2420575"/>
                <a:ext cx="63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50" extrusionOk="0">
                    <a:moveTo>
                      <a:pt x="121" y="1"/>
                    </a:moveTo>
                    <a:cubicBezTo>
                      <a:pt x="1" y="153"/>
                      <a:pt x="143" y="241"/>
                      <a:pt x="209" y="350"/>
                    </a:cubicBezTo>
                    <a:cubicBezTo>
                      <a:pt x="252" y="208"/>
                      <a:pt x="175" y="11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41175" y="2420575"/>
                <a:ext cx="85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3" extrusionOk="0">
                    <a:moveTo>
                      <a:pt x="110" y="1"/>
                    </a:moveTo>
                    <a:cubicBezTo>
                      <a:pt x="186" y="88"/>
                      <a:pt x="0" y="175"/>
                      <a:pt x="121" y="263"/>
                    </a:cubicBezTo>
                    <a:cubicBezTo>
                      <a:pt x="186" y="208"/>
                      <a:pt x="339" y="219"/>
                      <a:pt x="328" y="98"/>
                    </a:cubicBezTo>
                    <a:cubicBezTo>
                      <a:pt x="317" y="1"/>
                      <a:pt x="197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039850" y="2420575"/>
                <a:ext cx="155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53" extrusionOk="0">
                    <a:moveTo>
                      <a:pt x="372" y="1"/>
                    </a:moveTo>
                    <a:cubicBezTo>
                      <a:pt x="231" y="71"/>
                      <a:pt x="370" y="366"/>
                      <a:pt x="149" y="366"/>
                    </a:cubicBezTo>
                    <a:cubicBezTo>
                      <a:pt x="131" y="366"/>
                      <a:pt x="111" y="364"/>
                      <a:pt x="88" y="360"/>
                    </a:cubicBezTo>
                    <a:lnTo>
                      <a:pt x="88" y="360"/>
                    </a:lnTo>
                    <a:cubicBezTo>
                      <a:pt x="88" y="459"/>
                      <a:pt x="110" y="557"/>
                      <a:pt x="1" y="622"/>
                    </a:cubicBezTo>
                    <a:cubicBezTo>
                      <a:pt x="92" y="709"/>
                      <a:pt x="139" y="753"/>
                      <a:pt x="176" y="753"/>
                    </a:cubicBezTo>
                    <a:cubicBezTo>
                      <a:pt x="218" y="753"/>
                      <a:pt x="247" y="695"/>
                      <a:pt x="317" y="578"/>
                    </a:cubicBezTo>
                    <a:cubicBezTo>
                      <a:pt x="350" y="535"/>
                      <a:pt x="448" y="546"/>
                      <a:pt x="525" y="535"/>
                    </a:cubicBezTo>
                    <a:lnTo>
                      <a:pt x="622" y="503"/>
                    </a:lnTo>
                    <a:cubicBezTo>
                      <a:pt x="361" y="426"/>
                      <a:pt x="513" y="142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967300" y="2420850"/>
                <a:ext cx="3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4" extrusionOk="0">
                    <a:moveTo>
                      <a:pt x="961" y="0"/>
                    </a:moveTo>
                    <a:cubicBezTo>
                      <a:pt x="666" y="11"/>
                      <a:pt x="546" y="230"/>
                      <a:pt x="459" y="470"/>
                    </a:cubicBezTo>
                    <a:cubicBezTo>
                      <a:pt x="416" y="579"/>
                      <a:pt x="459" y="797"/>
                      <a:pt x="394" y="829"/>
                    </a:cubicBezTo>
                    <a:cubicBezTo>
                      <a:pt x="1" y="1037"/>
                      <a:pt x="306" y="1113"/>
                      <a:pt x="448" y="1233"/>
                    </a:cubicBezTo>
                    <a:cubicBezTo>
                      <a:pt x="591" y="1225"/>
                      <a:pt x="706" y="1020"/>
                      <a:pt x="855" y="1020"/>
                    </a:cubicBezTo>
                    <a:cubicBezTo>
                      <a:pt x="910" y="1020"/>
                      <a:pt x="969" y="1048"/>
                      <a:pt x="1037" y="1124"/>
                    </a:cubicBezTo>
                    <a:cubicBezTo>
                      <a:pt x="1124" y="950"/>
                      <a:pt x="1299" y="819"/>
                      <a:pt x="1310" y="611"/>
                    </a:cubicBezTo>
                    <a:cubicBezTo>
                      <a:pt x="1114" y="437"/>
                      <a:pt x="1364" y="295"/>
                      <a:pt x="1332" y="121"/>
                    </a:cubicBezTo>
                    <a:cubicBezTo>
                      <a:pt x="1319" y="114"/>
                      <a:pt x="1305" y="112"/>
                      <a:pt x="1290" y="112"/>
                    </a:cubicBezTo>
                    <a:cubicBezTo>
                      <a:pt x="1227" y="112"/>
                      <a:pt x="1146" y="154"/>
                      <a:pt x="1079" y="154"/>
                    </a:cubicBezTo>
                    <a:cubicBezTo>
                      <a:pt x="1021" y="154"/>
                      <a:pt x="974" y="122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10350" y="2421925"/>
                <a:ext cx="199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75" extrusionOk="0">
                    <a:moveTo>
                      <a:pt x="0" y="1"/>
                    </a:moveTo>
                    <a:lnTo>
                      <a:pt x="0" y="383"/>
                    </a:lnTo>
                    <a:cubicBezTo>
                      <a:pt x="22" y="481"/>
                      <a:pt x="109" y="449"/>
                      <a:pt x="175" y="470"/>
                    </a:cubicBezTo>
                    <a:cubicBezTo>
                      <a:pt x="251" y="503"/>
                      <a:pt x="328" y="546"/>
                      <a:pt x="316" y="645"/>
                    </a:cubicBezTo>
                    <a:cubicBezTo>
                      <a:pt x="316" y="725"/>
                      <a:pt x="257" y="733"/>
                      <a:pt x="200" y="733"/>
                    </a:cubicBezTo>
                    <a:cubicBezTo>
                      <a:pt x="187" y="733"/>
                      <a:pt x="175" y="732"/>
                      <a:pt x="163" y="732"/>
                    </a:cubicBezTo>
                    <a:cubicBezTo>
                      <a:pt x="44" y="950"/>
                      <a:pt x="207" y="1092"/>
                      <a:pt x="338" y="1147"/>
                    </a:cubicBezTo>
                    <a:cubicBezTo>
                      <a:pt x="379" y="1164"/>
                      <a:pt x="424" y="1174"/>
                      <a:pt x="467" y="1174"/>
                    </a:cubicBezTo>
                    <a:cubicBezTo>
                      <a:pt x="584" y="1174"/>
                      <a:pt x="693" y="1104"/>
                      <a:pt x="709" y="929"/>
                    </a:cubicBezTo>
                    <a:cubicBezTo>
                      <a:pt x="698" y="732"/>
                      <a:pt x="687" y="546"/>
                      <a:pt x="796" y="383"/>
                    </a:cubicBezTo>
                    <a:cubicBezTo>
                      <a:pt x="753" y="350"/>
                      <a:pt x="720" y="318"/>
                      <a:pt x="677" y="284"/>
                    </a:cubicBezTo>
                    <a:cubicBezTo>
                      <a:pt x="620" y="299"/>
                      <a:pt x="563" y="306"/>
                      <a:pt x="507" y="306"/>
                    </a:cubicBezTo>
                    <a:cubicBezTo>
                      <a:pt x="391" y="306"/>
                      <a:pt x="278" y="275"/>
                      <a:pt x="175" y="209"/>
                    </a:cubicBezTo>
                    <a:cubicBezTo>
                      <a:pt x="131" y="143"/>
                      <a:pt x="76" y="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028125" y="2422625"/>
                <a:ext cx="14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41" extrusionOk="0">
                    <a:moveTo>
                      <a:pt x="103" y="0"/>
                    </a:moveTo>
                    <a:cubicBezTo>
                      <a:pt x="84" y="0"/>
                      <a:pt x="65" y="2"/>
                      <a:pt x="44" y="6"/>
                    </a:cubicBezTo>
                    <a:cubicBezTo>
                      <a:pt x="0" y="169"/>
                      <a:pt x="22" y="322"/>
                      <a:pt x="131" y="453"/>
                    </a:cubicBezTo>
                    <a:cubicBezTo>
                      <a:pt x="144" y="454"/>
                      <a:pt x="157" y="455"/>
                      <a:pt x="170" y="455"/>
                    </a:cubicBezTo>
                    <a:cubicBezTo>
                      <a:pt x="208" y="455"/>
                      <a:pt x="247" y="451"/>
                      <a:pt x="284" y="451"/>
                    </a:cubicBezTo>
                    <a:cubicBezTo>
                      <a:pt x="354" y="451"/>
                      <a:pt x="419" y="464"/>
                      <a:pt x="470" y="540"/>
                    </a:cubicBezTo>
                    <a:cubicBezTo>
                      <a:pt x="579" y="475"/>
                      <a:pt x="557" y="377"/>
                      <a:pt x="557" y="278"/>
                    </a:cubicBezTo>
                    <a:cubicBezTo>
                      <a:pt x="398" y="198"/>
                      <a:pt x="302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553175" y="24227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47" y="1"/>
                    </a:moveTo>
                    <a:cubicBezTo>
                      <a:pt x="389" y="59"/>
                      <a:pt x="346" y="170"/>
                      <a:pt x="278" y="170"/>
                    </a:cubicBezTo>
                    <a:cubicBezTo>
                      <a:pt x="244" y="170"/>
                      <a:pt x="204" y="143"/>
                      <a:pt x="153" y="66"/>
                    </a:cubicBezTo>
                    <a:cubicBezTo>
                      <a:pt x="143" y="54"/>
                      <a:pt x="132" y="49"/>
                      <a:pt x="120" y="49"/>
                    </a:cubicBezTo>
                    <a:cubicBezTo>
                      <a:pt x="78" y="49"/>
                      <a:pt x="25" y="113"/>
                      <a:pt x="0" y="164"/>
                    </a:cubicBezTo>
                    <a:cubicBezTo>
                      <a:pt x="131" y="219"/>
                      <a:pt x="153" y="328"/>
                      <a:pt x="175" y="470"/>
                    </a:cubicBezTo>
                    <a:cubicBezTo>
                      <a:pt x="218" y="758"/>
                      <a:pt x="408" y="914"/>
                      <a:pt x="673" y="914"/>
                    </a:cubicBezTo>
                    <a:cubicBezTo>
                      <a:pt x="739" y="914"/>
                      <a:pt x="809" y="904"/>
                      <a:pt x="884" y="884"/>
                    </a:cubicBezTo>
                    <a:lnTo>
                      <a:pt x="884" y="710"/>
                    </a:lnTo>
                    <a:cubicBezTo>
                      <a:pt x="425" y="666"/>
                      <a:pt x="568" y="263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45800" y="2423025"/>
                <a:ext cx="147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1" extrusionOk="0">
                    <a:moveTo>
                      <a:pt x="241" y="0"/>
                    </a:moveTo>
                    <a:cubicBezTo>
                      <a:pt x="1" y="22"/>
                      <a:pt x="120" y="219"/>
                      <a:pt x="88" y="339"/>
                    </a:cubicBezTo>
                    <a:cubicBezTo>
                      <a:pt x="98" y="371"/>
                      <a:pt x="98" y="393"/>
                      <a:pt x="110" y="426"/>
                    </a:cubicBezTo>
                    <a:cubicBezTo>
                      <a:pt x="206" y="539"/>
                      <a:pt x="275" y="580"/>
                      <a:pt x="328" y="580"/>
                    </a:cubicBezTo>
                    <a:cubicBezTo>
                      <a:pt x="459" y="580"/>
                      <a:pt x="488" y="318"/>
                      <a:pt x="590" y="240"/>
                    </a:cubicBezTo>
                    <a:cubicBezTo>
                      <a:pt x="481" y="153"/>
                      <a:pt x="360" y="77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75250" y="2424950"/>
                <a:ext cx="109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63" extrusionOk="0">
                    <a:moveTo>
                      <a:pt x="339" y="0"/>
                    </a:moveTo>
                    <a:cubicBezTo>
                      <a:pt x="77" y="131"/>
                      <a:pt x="153" y="447"/>
                      <a:pt x="1" y="622"/>
                    </a:cubicBezTo>
                    <a:lnTo>
                      <a:pt x="1" y="796"/>
                    </a:lnTo>
                    <a:cubicBezTo>
                      <a:pt x="26" y="856"/>
                      <a:pt x="71" y="862"/>
                      <a:pt x="125" y="862"/>
                    </a:cubicBezTo>
                    <a:cubicBezTo>
                      <a:pt x="141" y="862"/>
                      <a:pt x="158" y="862"/>
                      <a:pt x="175" y="862"/>
                    </a:cubicBezTo>
                    <a:cubicBezTo>
                      <a:pt x="44" y="568"/>
                      <a:pt x="350" y="469"/>
                      <a:pt x="437" y="273"/>
                    </a:cubicBezTo>
                    <a:cubicBezTo>
                      <a:pt x="415" y="185"/>
                      <a:pt x="393" y="8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584525" y="2424950"/>
                <a:ext cx="143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60" extrusionOk="0">
                    <a:moveTo>
                      <a:pt x="0" y="0"/>
                    </a:moveTo>
                    <a:cubicBezTo>
                      <a:pt x="22" y="88"/>
                      <a:pt x="44" y="185"/>
                      <a:pt x="66" y="273"/>
                    </a:cubicBezTo>
                    <a:lnTo>
                      <a:pt x="153" y="360"/>
                    </a:lnTo>
                    <a:cubicBezTo>
                      <a:pt x="215" y="310"/>
                      <a:pt x="274" y="282"/>
                      <a:pt x="333" y="282"/>
                    </a:cubicBezTo>
                    <a:cubicBezTo>
                      <a:pt x="389" y="282"/>
                      <a:pt x="444" y="307"/>
                      <a:pt x="502" y="360"/>
                    </a:cubicBezTo>
                    <a:lnTo>
                      <a:pt x="524" y="349"/>
                    </a:lnTo>
                    <a:cubicBezTo>
                      <a:pt x="574" y="142"/>
                      <a:pt x="561" y="67"/>
                      <a:pt x="523" y="67"/>
                    </a:cubicBezTo>
                    <a:cubicBezTo>
                      <a:pt x="511" y="67"/>
                      <a:pt x="496" y="74"/>
                      <a:pt x="481" y="88"/>
                    </a:cubicBezTo>
                    <a:cubicBezTo>
                      <a:pt x="420" y="145"/>
                      <a:pt x="367" y="166"/>
                      <a:pt x="320" y="166"/>
                    </a:cubicBezTo>
                    <a:cubicBezTo>
                      <a:pt x="198" y="166"/>
                      <a:pt x="111" y="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827275" y="2424950"/>
                <a:ext cx="1667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38" extrusionOk="0">
                    <a:moveTo>
                      <a:pt x="611" y="0"/>
                    </a:moveTo>
                    <a:lnTo>
                      <a:pt x="611" y="0"/>
                    </a:lnTo>
                    <a:cubicBezTo>
                      <a:pt x="503" y="117"/>
                      <a:pt x="536" y="404"/>
                      <a:pt x="332" y="404"/>
                    </a:cubicBezTo>
                    <a:cubicBezTo>
                      <a:pt x="288" y="404"/>
                      <a:pt x="234" y="391"/>
                      <a:pt x="164" y="360"/>
                    </a:cubicBezTo>
                    <a:lnTo>
                      <a:pt x="164" y="360"/>
                    </a:lnTo>
                    <a:cubicBezTo>
                      <a:pt x="0" y="600"/>
                      <a:pt x="252" y="927"/>
                      <a:pt x="12" y="1157"/>
                    </a:cubicBezTo>
                    <a:cubicBezTo>
                      <a:pt x="36" y="1220"/>
                      <a:pt x="71" y="1237"/>
                      <a:pt x="110" y="1237"/>
                    </a:cubicBezTo>
                    <a:cubicBezTo>
                      <a:pt x="159" y="1237"/>
                      <a:pt x="214" y="1211"/>
                      <a:pt x="262" y="1211"/>
                    </a:cubicBezTo>
                    <a:cubicBezTo>
                      <a:pt x="480" y="840"/>
                      <a:pt x="666" y="458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8100" y="2425175"/>
                <a:ext cx="161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0" extrusionOk="0">
                    <a:moveTo>
                      <a:pt x="363" y="0"/>
                    </a:moveTo>
                    <a:cubicBezTo>
                      <a:pt x="177" y="0"/>
                      <a:pt x="90" y="191"/>
                      <a:pt x="132" y="253"/>
                    </a:cubicBezTo>
                    <a:cubicBezTo>
                      <a:pt x="263" y="428"/>
                      <a:pt x="1" y="787"/>
                      <a:pt x="339" y="809"/>
                    </a:cubicBezTo>
                    <a:cubicBezTo>
                      <a:pt x="343" y="809"/>
                      <a:pt x="347" y="809"/>
                      <a:pt x="351" y="809"/>
                    </a:cubicBezTo>
                    <a:cubicBezTo>
                      <a:pt x="547" y="809"/>
                      <a:pt x="569" y="523"/>
                      <a:pt x="623" y="384"/>
                    </a:cubicBezTo>
                    <a:cubicBezTo>
                      <a:pt x="645" y="166"/>
                      <a:pt x="623" y="24"/>
                      <a:pt x="393" y="2"/>
                    </a:cubicBezTo>
                    <a:cubicBezTo>
                      <a:pt x="383" y="1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25875" y="2428875"/>
                <a:ext cx="153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1" extrusionOk="0">
                    <a:moveTo>
                      <a:pt x="430" y="0"/>
                    </a:moveTo>
                    <a:cubicBezTo>
                      <a:pt x="379" y="0"/>
                      <a:pt x="325" y="14"/>
                      <a:pt x="273" y="28"/>
                    </a:cubicBezTo>
                    <a:cubicBezTo>
                      <a:pt x="262" y="50"/>
                      <a:pt x="251" y="72"/>
                      <a:pt x="251" y="94"/>
                    </a:cubicBezTo>
                    <a:cubicBezTo>
                      <a:pt x="164" y="301"/>
                      <a:pt x="88" y="508"/>
                      <a:pt x="0" y="716"/>
                    </a:cubicBezTo>
                    <a:lnTo>
                      <a:pt x="11" y="727"/>
                    </a:lnTo>
                    <a:cubicBezTo>
                      <a:pt x="141" y="774"/>
                      <a:pt x="274" y="831"/>
                      <a:pt x="369" y="831"/>
                    </a:cubicBezTo>
                    <a:cubicBezTo>
                      <a:pt x="489" y="831"/>
                      <a:pt x="545" y="739"/>
                      <a:pt x="447" y="421"/>
                    </a:cubicBezTo>
                    <a:cubicBezTo>
                      <a:pt x="437" y="389"/>
                      <a:pt x="502" y="334"/>
                      <a:pt x="535" y="290"/>
                    </a:cubicBezTo>
                    <a:cubicBezTo>
                      <a:pt x="611" y="246"/>
                      <a:pt x="611" y="181"/>
                      <a:pt x="600" y="105"/>
                    </a:cubicBezTo>
                    <a:cubicBezTo>
                      <a:pt x="557" y="24"/>
                      <a:pt x="496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40350" y="2429025"/>
                <a:ext cx="210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645" extrusionOk="0">
                    <a:moveTo>
                      <a:pt x="808" y="0"/>
                    </a:moveTo>
                    <a:cubicBezTo>
                      <a:pt x="706" y="78"/>
                      <a:pt x="677" y="340"/>
                      <a:pt x="546" y="340"/>
                    </a:cubicBezTo>
                    <a:cubicBezTo>
                      <a:pt x="493" y="340"/>
                      <a:pt x="424" y="299"/>
                      <a:pt x="328" y="186"/>
                    </a:cubicBezTo>
                    <a:cubicBezTo>
                      <a:pt x="273" y="535"/>
                      <a:pt x="240" y="895"/>
                      <a:pt x="88" y="1222"/>
                    </a:cubicBezTo>
                    <a:cubicBezTo>
                      <a:pt x="0" y="1397"/>
                      <a:pt x="109" y="1561"/>
                      <a:pt x="207" y="1626"/>
                    </a:cubicBezTo>
                    <a:cubicBezTo>
                      <a:pt x="223" y="1639"/>
                      <a:pt x="238" y="1644"/>
                      <a:pt x="251" y="1644"/>
                    </a:cubicBezTo>
                    <a:cubicBezTo>
                      <a:pt x="321" y="1644"/>
                      <a:pt x="360" y="1501"/>
                      <a:pt x="415" y="1419"/>
                    </a:cubicBezTo>
                    <a:cubicBezTo>
                      <a:pt x="677" y="982"/>
                      <a:pt x="665" y="470"/>
                      <a:pt x="840" y="12"/>
                    </a:cubicBez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31200" y="2429300"/>
                <a:ext cx="80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53" extrusionOk="0">
                    <a:moveTo>
                      <a:pt x="208" y="1"/>
                    </a:moveTo>
                    <a:cubicBezTo>
                      <a:pt x="208" y="154"/>
                      <a:pt x="66" y="229"/>
                      <a:pt x="1" y="350"/>
                    </a:cubicBezTo>
                    <a:cubicBezTo>
                      <a:pt x="20" y="351"/>
                      <a:pt x="39" y="352"/>
                      <a:pt x="57" y="352"/>
                    </a:cubicBezTo>
                    <a:cubicBezTo>
                      <a:pt x="299" y="352"/>
                      <a:pt x="320" y="214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119775" y="2430800"/>
                <a:ext cx="76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4" extrusionOk="0">
                    <a:moveTo>
                      <a:pt x="157" y="1"/>
                    </a:moveTo>
                    <a:cubicBezTo>
                      <a:pt x="92" y="1"/>
                      <a:pt x="28" y="43"/>
                      <a:pt x="0" y="115"/>
                    </a:cubicBezTo>
                    <a:lnTo>
                      <a:pt x="99" y="213"/>
                    </a:lnTo>
                    <a:lnTo>
                      <a:pt x="251" y="213"/>
                    </a:lnTo>
                    <a:cubicBezTo>
                      <a:pt x="251" y="137"/>
                      <a:pt x="306" y="28"/>
                      <a:pt x="196" y="6"/>
                    </a:cubicBezTo>
                    <a:cubicBezTo>
                      <a:pt x="183" y="3"/>
                      <a:pt x="17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24250" y="2431200"/>
                <a:ext cx="7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24" extrusionOk="0">
                    <a:moveTo>
                      <a:pt x="316" y="1"/>
                    </a:moveTo>
                    <a:lnTo>
                      <a:pt x="316" y="1"/>
                    </a:lnTo>
                    <a:cubicBezTo>
                      <a:pt x="131" y="165"/>
                      <a:pt x="0" y="361"/>
                      <a:pt x="65" y="623"/>
                    </a:cubicBezTo>
                    <a:cubicBezTo>
                      <a:pt x="153" y="415"/>
                      <a:pt x="229" y="208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7525" y="2431500"/>
                <a:ext cx="4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46" extrusionOk="0">
                    <a:moveTo>
                      <a:pt x="109" y="0"/>
                    </a:moveTo>
                    <a:cubicBezTo>
                      <a:pt x="0" y="163"/>
                      <a:pt x="11" y="349"/>
                      <a:pt x="22" y="546"/>
                    </a:cubicBezTo>
                    <a:cubicBezTo>
                      <a:pt x="77" y="360"/>
                      <a:pt x="131" y="175"/>
                      <a:pt x="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58550" y="2431500"/>
                <a:ext cx="417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12" extrusionOk="0">
                    <a:moveTo>
                      <a:pt x="1320" y="0"/>
                    </a:moveTo>
                    <a:cubicBezTo>
                      <a:pt x="1247" y="68"/>
                      <a:pt x="1171" y="89"/>
                      <a:pt x="1092" y="89"/>
                    </a:cubicBezTo>
                    <a:cubicBezTo>
                      <a:pt x="1018" y="89"/>
                      <a:pt x="941" y="70"/>
                      <a:pt x="862" y="54"/>
                    </a:cubicBezTo>
                    <a:cubicBezTo>
                      <a:pt x="568" y="120"/>
                      <a:pt x="240" y="66"/>
                      <a:pt x="0" y="316"/>
                    </a:cubicBezTo>
                    <a:cubicBezTo>
                      <a:pt x="163" y="360"/>
                      <a:pt x="120" y="491"/>
                      <a:pt x="109" y="611"/>
                    </a:cubicBezTo>
                    <a:cubicBezTo>
                      <a:pt x="568" y="611"/>
                      <a:pt x="1036" y="567"/>
                      <a:pt x="1484" y="447"/>
                    </a:cubicBezTo>
                    <a:cubicBezTo>
                      <a:pt x="1549" y="360"/>
                      <a:pt x="1669" y="306"/>
                      <a:pt x="1571" y="175"/>
                    </a:cubicBezTo>
                    <a:cubicBezTo>
                      <a:pt x="1494" y="120"/>
                      <a:pt x="1407" y="66"/>
                      <a:pt x="1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07925" y="2431500"/>
                <a:ext cx="101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60" extrusionOk="0">
                    <a:moveTo>
                      <a:pt x="143" y="0"/>
                    </a:moveTo>
                    <a:cubicBezTo>
                      <a:pt x="99" y="87"/>
                      <a:pt x="44" y="175"/>
                      <a:pt x="0" y="262"/>
                    </a:cubicBezTo>
                    <a:cubicBezTo>
                      <a:pt x="47" y="331"/>
                      <a:pt x="93" y="359"/>
                      <a:pt x="137" y="359"/>
                    </a:cubicBezTo>
                    <a:cubicBezTo>
                      <a:pt x="196" y="359"/>
                      <a:pt x="251" y="309"/>
                      <a:pt x="295" y="240"/>
                    </a:cubicBezTo>
                    <a:cubicBezTo>
                      <a:pt x="404" y="87"/>
                      <a:pt x="164" y="109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576350" y="24317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393" y="1"/>
                    </a:moveTo>
                    <a:cubicBezTo>
                      <a:pt x="306" y="197"/>
                      <a:pt x="0" y="296"/>
                      <a:pt x="131" y="590"/>
                    </a:cubicBezTo>
                    <a:cubicBezTo>
                      <a:pt x="263" y="676"/>
                      <a:pt x="395" y="750"/>
                      <a:pt x="521" y="750"/>
                    </a:cubicBezTo>
                    <a:cubicBezTo>
                      <a:pt x="634" y="750"/>
                      <a:pt x="742" y="690"/>
                      <a:pt x="841" y="524"/>
                    </a:cubicBezTo>
                    <a:cubicBezTo>
                      <a:pt x="829" y="448"/>
                      <a:pt x="819" y="383"/>
                      <a:pt x="732" y="339"/>
                    </a:cubicBezTo>
                    <a:lnTo>
                      <a:pt x="666" y="339"/>
                    </a:lnTo>
                    <a:cubicBezTo>
                      <a:pt x="601" y="361"/>
                      <a:pt x="556" y="374"/>
                      <a:pt x="526" y="374"/>
                    </a:cubicBezTo>
                    <a:cubicBezTo>
                      <a:pt x="465" y="374"/>
                      <a:pt x="462" y="321"/>
                      <a:pt x="470" y="175"/>
                    </a:cubicBezTo>
                    <a:cubicBezTo>
                      <a:pt x="480" y="143"/>
                      <a:pt x="480" y="110"/>
                      <a:pt x="480" y="88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588075" y="2432000"/>
                <a:ext cx="93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0" extrusionOk="0">
                    <a:moveTo>
                      <a:pt x="191" y="0"/>
                    </a:moveTo>
                    <a:cubicBezTo>
                      <a:pt x="132" y="0"/>
                      <a:pt x="73" y="28"/>
                      <a:pt x="11" y="78"/>
                    </a:cubicBezTo>
                    <a:cubicBezTo>
                      <a:pt x="11" y="100"/>
                      <a:pt x="11" y="133"/>
                      <a:pt x="1" y="165"/>
                    </a:cubicBezTo>
                    <a:lnTo>
                      <a:pt x="197" y="329"/>
                    </a:lnTo>
                    <a:lnTo>
                      <a:pt x="263" y="329"/>
                    </a:lnTo>
                    <a:cubicBezTo>
                      <a:pt x="317" y="252"/>
                      <a:pt x="372" y="187"/>
                      <a:pt x="360" y="78"/>
                    </a:cubicBezTo>
                    <a:cubicBezTo>
                      <a:pt x="302" y="25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52950" y="2433125"/>
                <a:ext cx="6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2" extrusionOk="0">
                    <a:moveTo>
                      <a:pt x="98" y="1"/>
                    </a:moveTo>
                    <a:lnTo>
                      <a:pt x="1" y="33"/>
                    </a:lnTo>
                    <a:lnTo>
                      <a:pt x="1" y="371"/>
                    </a:lnTo>
                    <a:cubicBezTo>
                      <a:pt x="241" y="273"/>
                      <a:pt x="77" y="120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360875" y="2433150"/>
                <a:ext cx="188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71" extrusionOk="0">
                    <a:moveTo>
                      <a:pt x="505" y="0"/>
                    </a:moveTo>
                    <a:cubicBezTo>
                      <a:pt x="406" y="0"/>
                      <a:pt x="292" y="22"/>
                      <a:pt x="197" y="32"/>
                    </a:cubicBezTo>
                    <a:cubicBezTo>
                      <a:pt x="153" y="32"/>
                      <a:pt x="110" y="43"/>
                      <a:pt x="77" y="43"/>
                    </a:cubicBezTo>
                    <a:cubicBezTo>
                      <a:pt x="0" y="228"/>
                      <a:pt x="383" y="141"/>
                      <a:pt x="252" y="359"/>
                    </a:cubicBezTo>
                    <a:cubicBezTo>
                      <a:pt x="267" y="357"/>
                      <a:pt x="284" y="357"/>
                      <a:pt x="302" y="357"/>
                    </a:cubicBezTo>
                    <a:cubicBezTo>
                      <a:pt x="377" y="357"/>
                      <a:pt x="467" y="371"/>
                      <a:pt x="546" y="371"/>
                    </a:cubicBezTo>
                    <a:cubicBezTo>
                      <a:pt x="662" y="371"/>
                      <a:pt x="754" y="340"/>
                      <a:pt x="742" y="185"/>
                    </a:cubicBezTo>
                    <a:cubicBezTo>
                      <a:pt x="736" y="37"/>
                      <a:pt x="633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26725" y="2433650"/>
                <a:ext cx="281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69" extrusionOk="0">
                    <a:moveTo>
                      <a:pt x="746" y="0"/>
                    </a:moveTo>
                    <a:cubicBezTo>
                      <a:pt x="741" y="0"/>
                      <a:pt x="736" y="1"/>
                      <a:pt x="731" y="1"/>
                    </a:cubicBezTo>
                    <a:cubicBezTo>
                      <a:pt x="721" y="350"/>
                      <a:pt x="481" y="481"/>
                      <a:pt x="197" y="525"/>
                    </a:cubicBezTo>
                    <a:cubicBezTo>
                      <a:pt x="33" y="557"/>
                      <a:pt x="1" y="612"/>
                      <a:pt x="11" y="754"/>
                    </a:cubicBezTo>
                    <a:cubicBezTo>
                      <a:pt x="22" y="863"/>
                      <a:pt x="33" y="940"/>
                      <a:pt x="175" y="961"/>
                    </a:cubicBezTo>
                    <a:cubicBezTo>
                      <a:pt x="207" y="966"/>
                      <a:pt x="240" y="968"/>
                      <a:pt x="272" y="968"/>
                    </a:cubicBezTo>
                    <a:cubicBezTo>
                      <a:pt x="690" y="968"/>
                      <a:pt x="1114" y="591"/>
                      <a:pt x="1124" y="186"/>
                    </a:cubicBezTo>
                    <a:lnTo>
                      <a:pt x="1124" y="186"/>
                    </a:lnTo>
                    <a:cubicBezTo>
                      <a:pt x="1084" y="213"/>
                      <a:pt x="1051" y="224"/>
                      <a:pt x="1023" y="224"/>
                    </a:cubicBezTo>
                    <a:cubicBezTo>
                      <a:pt x="898" y="224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14425" y="2433675"/>
                <a:ext cx="4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3" extrusionOk="0">
                    <a:moveTo>
                      <a:pt x="12" y="0"/>
                    </a:moveTo>
                    <a:cubicBezTo>
                      <a:pt x="12" y="88"/>
                      <a:pt x="0" y="175"/>
                      <a:pt x="0" y="262"/>
                    </a:cubicBezTo>
                    <a:cubicBezTo>
                      <a:pt x="12" y="262"/>
                      <a:pt x="24" y="263"/>
                      <a:pt x="37" y="263"/>
                    </a:cubicBezTo>
                    <a:cubicBezTo>
                      <a:pt x="94" y="263"/>
                      <a:pt x="153" y="255"/>
                      <a:pt x="153" y="175"/>
                    </a:cubicBezTo>
                    <a:cubicBezTo>
                      <a:pt x="165" y="76"/>
                      <a:pt x="88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594625" y="2433675"/>
                <a:ext cx="7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8" extrusionOk="0">
                    <a:moveTo>
                      <a:pt x="120" y="0"/>
                    </a:moveTo>
                    <a:lnTo>
                      <a:pt x="98" y="11"/>
                    </a:lnTo>
                    <a:cubicBezTo>
                      <a:pt x="110" y="120"/>
                      <a:pt x="55" y="185"/>
                      <a:pt x="1" y="262"/>
                    </a:cubicBezTo>
                    <a:cubicBezTo>
                      <a:pt x="88" y="306"/>
                      <a:pt x="98" y="371"/>
                      <a:pt x="110" y="447"/>
                    </a:cubicBezTo>
                    <a:cubicBezTo>
                      <a:pt x="241" y="328"/>
                      <a:pt x="251" y="164"/>
                      <a:pt x="295" y="11"/>
                    </a:cubicBezTo>
                    <a:cubicBezTo>
                      <a:pt x="229" y="11"/>
                      <a:pt x="175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027325" y="2433875"/>
                <a:ext cx="1255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26" extrusionOk="0">
                    <a:moveTo>
                      <a:pt x="316" y="1"/>
                    </a:moveTo>
                    <a:cubicBezTo>
                      <a:pt x="279" y="1"/>
                      <a:pt x="240" y="5"/>
                      <a:pt x="202" y="5"/>
                    </a:cubicBezTo>
                    <a:cubicBezTo>
                      <a:pt x="189" y="5"/>
                      <a:pt x="176" y="4"/>
                      <a:pt x="163" y="3"/>
                    </a:cubicBezTo>
                    <a:lnTo>
                      <a:pt x="163" y="3"/>
                    </a:lnTo>
                    <a:cubicBezTo>
                      <a:pt x="163" y="211"/>
                      <a:pt x="0" y="439"/>
                      <a:pt x="240" y="625"/>
                    </a:cubicBezTo>
                    <a:cubicBezTo>
                      <a:pt x="338" y="451"/>
                      <a:pt x="218" y="167"/>
                      <a:pt x="502" y="90"/>
                    </a:cubicBezTo>
                    <a:cubicBezTo>
                      <a:pt x="451" y="14"/>
                      <a:pt x="386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351875" y="2434225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284" y="66"/>
                      <a:pt x="142" y="120"/>
                      <a:pt x="1" y="175"/>
                    </a:cubicBezTo>
                    <a:cubicBezTo>
                      <a:pt x="1" y="251"/>
                      <a:pt x="23" y="316"/>
                      <a:pt x="88" y="349"/>
                    </a:cubicBezTo>
                    <a:lnTo>
                      <a:pt x="612" y="316"/>
                    </a:lnTo>
                    <a:cubicBezTo>
                      <a:pt x="743" y="98"/>
                      <a:pt x="360" y="185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3500" y="2435850"/>
                <a:ext cx="85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3" extrusionOk="0">
                    <a:moveTo>
                      <a:pt x="143" y="1"/>
                    </a:moveTo>
                    <a:cubicBezTo>
                      <a:pt x="66" y="88"/>
                      <a:pt x="1" y="241"/>
                      <a:pt x="56" y="306"/>
                    </a:cubicBezTo>
                    <a:cubicBezTo>
                      <a:pt x="85" y="332"/>
                      <a:pt x="113" y="342"/>
                      <a:pt x="139" y="342"/>
                    </a:cubicBezTo>
                    <a:cubicBezTo>
                      <a:pt x="215" y="342"/>
                      <a:pt x="283" y="258"/>
                      <a:pt x="340" y="186"/>
                    </a:cubicBezTo>
                    <a:cubicBezTo>
                      <a:pt x="219" y="186"/>
                      <a:pt x="154" y="11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95625" y="2435850"/>
                <a:ext cx="74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3" extrusionOk="0">
                    <a:moveTo>
                      <a:pt x="88" y="1"/>
                    </a:moveTo>
                    <a:cubicBezTo>
                      <a:pt x="186" y="132"/>
                      <a:pt x="66" y="186"/>
                      <a:pt x="1" y="273"/>
                    </a:cubicBezTo>
                    <a:cubicBezTo>
                      <a:pt x="12" y="272"/>
                      <a:pt x="25" y="271"/>
                      <a:pt x="37" y="271"/>
                    </a:cubicBezTo>
                    <a:cubicBezTo>
                      <a:pt x="59" y="271"/>
                      <a:pt x="82" y="272"/>
                      <a:pt x="104" y="272"/>
                    </a:cubicBezTo>
                    <a:cubicBezTo>
                      <a:pt x="165" y="272"/>
                      <a:pt x="224" y="262"/>
                      <a:pt x="251" y="186"/>
                    </a:cubicBezTo>
                    <a:cubicBezTo>
                      <a:pt x="295" y="55"/>
                      <a:pt x="197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108850" y="2435850"/>
                <a:ext cx="46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25" extrusionOk="0">
                    <a:moveTo>
                      <a:pt x="1" y="1"/>
                    </a:moveTo>
                    <a:lnTo>
                      <a:pt x="1" y="524"/>
                    </a:lnTo>
                    <a:cubicBezTo>
                      <a:pt x="175" y="338"/>
                      <a:pt x="187" y="175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25325" y="2435875"/>
                <a:ext cx="390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701" extrusionOk="0">
                    <a:moveTo>
                      <a:pt x="1340" y="1"/>
                    </a:moveTo>
                    <a:cubicBezTo>
                      <a:pt x="1125" y="1"/>
                      <a:pt x="928" y="114"/>
                      <a:pt x="731" y="196"/>
                    </a:cubicBezTo>
                    <a:cubicBezTo>
                      <a:pt x="680" y="215"/>
                      <a:pt x="642" y="223"/>
                      <a:pt x="614" y="223"/>
                    </a:cubicBezTo>
                    <a:cubicBezTo>
                      <a:pt x="513" y="223"/>
                      <a:pt x="548" y="113"/>
                      <a:pt x="557" y="10"/>
                    </a:cubicBezTo>
                    <a:lnTo>
                      <a:pt x="557" y="10"/>
                    </a:lnTo>
                    <a:cubicBezTo>
                      <a:pt x="524" y="54"/>
                      <a:pt x="459" y="109"/>
                      <a:pt x="469" y="141"/>
                    </a:cubicBezTo>
                    <a:cubicBezTo>
                      <a:pt x="567" y="459"/>
                      <a:pt x="511" y="551"/>
                      <a:pt x="391" y="551"/>
                    </a:cubicBezTo>
                    <a:cubicBezTo>
                      <a:pt x="296" y="551"/>
                      <a:pt x="163" y="494"/>
                      <a:pt x="33" y="447"/>
                    </a:cubicBezTo>
                    <a:lnTo>
                      <a:pt x="33" y="447"/>
                    </a:lnTo>
                    <a:cubicBezTo>
                      <a:pt x="44" y="534"/>
                      <a:pt x="1" y="643"/>
                      <a:pt x="98" y="676"/>
                    </a:cubicBezTo>
                    <a:cubicBezTo>
                      <a:pt x="144" y="693"/>
                      <a:pt x="198" y="701"/>
                      <a:pt x="260" y="701"/>
                    </a:cubicBezTo>
                    <a:cubicBezTo>
                      <a:pt x="673" y="701"/>
                      <a:pt x="1389" y="347"/>
                      <a:pt x="1560" y="43"/>
                    </a:cubicBezTo>
                    <a:cubicBezTo>
                      <a:pt x="1484" y="13"/>
                      <a:pt x="1411" y="1"/>
                      <a:pt x="1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587900" y="2436125"/>
                <a:ext cx="51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0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146"/>
                      <a:pt x="3" y="199"/>
                      <a:pt x="64" y="199"/>
                    </a:cubicBezTo>
                    <a:cubicBezTo>
                      <a:pt x="94" y="199"/>
                      <a:pt x="139" y="186"/>
                      <a:pt x="204" y="1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331950" y="2436375"/>
                <a:ext cx="12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95" extrusionOk="0">
                    <a:moveTo>
                      <a:pt x="338" y="1"/>
                    </a:moveTo>
                    <a:cubicBezTo>
                      <a:pt x="254" y="1"/>
                      <a:pt x="178" y="61"/>
                      <a:pt x="132" y="132"/>
                    </a:cubicBezTo>
                    <a:cubicBezTo>
                      <a:pt x="1" y="351"/>
                      <a:pt x="241" y="329"/>
                      <a:pt x="340" y="394"/>
                    </a:cubicBezTo>
                    <a:cubicBezTo>
                      <a:pt x="405" y="296"/>
                      <a:pt x="459" y="198"/>
                      <a:pt x="514" y="99"/>
                    </a:cubicBezTo>
                    <a:cubicBezTo>
                      <a:pt x="457" y="29"/>
                      <a:pt x="396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608800" y="2438025"/>
                <a:ext cx="71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2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" y="142"/>
                      <a:pt x="33" y="273"/>
                      <a:pt x="154" y="372"/>
                    </a:cubicBezTo>
                    <a:cubicBezTo>
                      <a:pt x="175" y="230"/>
                      <a:pt x="285" y="45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948475" y="2438300"/>
                <a:ext cx="278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45" extrusionOk="0">
                    <a:moveTo>
                      <a:pt x="219" y="0"/>
                    </a:moveTo>
                    <a:cubicBezTo>
                      <a:pt x="121" y="131"/>
                      <a:pt x="175" y="295"/>
                      <a:pt x="132" y="415"/>
                    </a:cubicBezTo>
                    <a:cubicBezTo>
                      <a:pt x="1" y="720"/>
                      <a:pt x="66" y="906"/>
                      <a:pt x="350" y="1059"/>
                    </a:cubicBezTo>
                    <a:cubicBezTo>
                      <a:pt x="458" y="1117"/>
                      <a:pt x="560" y="1145"/>
                      <a:pt x="655" y="1145"/>
                    </a:cubicBezTo>
                    <a:cubicBezTo>
                      <a:pt x="828" y="1145"/>
                      <a:pt x="980" y="1053"/>
                      <a:pt x="1114" y="885"/>
                    </a:cubicBezTo>
                    <a:cubicBezTo>
                      <a:pt x="1081" y="841"/>
                      <a:pt x="1048" y="808"/>
                      <a:pt x="1004" y="764"/>
                    </a:cubicBezTo>
                    <a:cubicBezTo>
                      <a:pt x="893" y="838"/>
                      <a:pt x="797" y="889"/>
                      <a:pt x="722" y="889"/>
                    </a:cubicBezTo>
                    <a:cubicBezTo>
                      <a:pt x="620" y="889"/>
                      <a:pt x="554" y="797"/>
                      <a:pt x="536" y="546"/>
                    </a:cubicBezTo>
                    <a:cubicBezTo>
                      <a:pt x="524" y="361"/>
                      <a:pt x="590" y="186"/>
                      <a:pt x="558" y="0"/>
                    </a:cubicBezTo>
                    <a:lnTo>
                      <a:pt x="558" y="0"/>
                    </a:lnTo>
                    <a:cubicBezTo>
                      <a:pt x="499" y="77"/>
                      <a:pt x="440" y="128"/>
                      <a:pt x="379" y="128"/>
                    </a:cubicBezTo>
                    <a:cubicBezTo>
                      <a:pt x="328" y="128"/>
                      <a:pt x="274" y="9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340425" y="2438575"/>
                <a:ext cx="136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7" extrusionOk="0">
                    <a:moveTo>
                      <a:pt x="459" y="1"/>
                    </a:moveTo>
                    <a:cubicBezTo>
                      <a:pt x="360" y="11"/>
                      <a:pt x="273" y="11"/>
                      <a:pt x="175" y="11"/>
                    </a:cubicBezTo>
                    <a:cubicBezTo>
                      <a:pt x="120" y="110"/>
                      <a:pt x="66" y="208"/>
                      <a:pt x="1" y="306"/>
                    </a:cubicBezTo>
                    <a:cubicBezTo>
                      <a:pt x="197" y="306"/>
                      <a:pt x="382" y="273"/>
                      <a:pt x="546" y="175"/>
                    </a:cubicBezTo>
                    <a:cubicBezTo>
                      <a:pt x="481" y="142"/>
                      <a:pt x="459" y="7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56550" y="2440225"/>
                <a:ext cx="109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60" extrusionOk="0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" y="109"/>
                      <a:pt x="132" y="240"/>
                      <a:pt x="110" y="360"/>
                    </a:cubicBezTo>
                    <a:cubicBezTo>
                      <a:pt x="263" y="251"/>
                      <a:pt x="437" y="153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727725" y="2440950"/>
                <a:ext cx="207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4" extrusionOk="0">
                    <a:moveTo>
                      <a:pt x="732" y="0"/>
                    </a:moveTo>
                    <a:cubicBezTo>
                      <a:pt x="618" y="0"/>
                      <a:pt x="512" y="52"/>
                      <a:pt x="409" y="52"/>
                    </a:cubicBezTo>
                    <a:cubicBezTo>
                      <a:pt x="359" y="52"/>
                      <a:pt x="310" y="39"/>
                      <a:pt x="262" y="3"/>
                    </a:cubicBezTo>
                    <a:lnTo>
                      <a:pt x="262" y="3"/>
                    </a:lnTo>
                    <a:cubicBezTo>
                      <a:pt x="328" y="233"/>
                      <a:pt x="98" y="233"/>
                      <a:pt x="1" y="320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8" y="334"/>
                      <a:pt x="654" y="252"/>
                      <a:pt x="830" y="15"/>
                    </a:cubicBezTo>
                    <a:cubicBezTo>
                      <a:pt x="797" y="4"/>
                      <a:pt x="76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009575" y="2441025"/>
                <a:ext cx="128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23" extrusionOk="0">
                    <a:moveTo>
                      <a:pt x="230" y="0"/>
                    </a:moveTo>
                    <a:cubicBezTo>
                      <a:pt x="219" y="165"/>
                      <a:pt x="186" y="317"/>
                      <a:pt x="56" y="437"/>
                    </a:cubicBezTo>
                    <a:cubicBezTo>
                      <a:pt x="44" y="481"/>
                      <a:pt x="1" y="546"/>
                      <a:pt x="22" y="590"/>
                    </a:cubicBezTo>
                    <a:cubicBezTo>
                      <a:pt x="73" y="710"/>
                      <a:pt x="22" y="922"/>
                      <a:pt x="199" y="922"/>
                    </a:cubicBezTo>
                    <a:cubicBezTo>
                      <a:pt x="215" y="922"/>
                      <a:pt x="232" y="920"/>
                      <a:pt x="252" y="917"/>
                    </a:cubicBezTo>
                    <a:cubicBezTo>
                      <a:pt x="459" y="885"/>
                      <a:pt x="514" y="677"/>
                      <a:pt x="405" y="514"/>
                    </a:cubicBezTo>
                    <a:cubicBezTo>
                      <a:pt x="296" y="350"/>
                      <a:pt x="393" y="143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10025" y="2443125"/>
                <a:ext cx="71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58" extrusionOk="0">
                    <a:moveTo>
                      <a:pt x="106" y="1"/>
                    </a:moveTo>
                    <a:cubicBezTo>
                      <a:pt x="59" y="1"/>
                      <a:pt x="20" y="35"/>
                      <a:pt x="0" y="146"/>
                    </a:cubicBezTo>
                    <a:cubicBezTo>
                      <a:pt x="49" y="146"/>
                      <a:pt x="99" y="157"/>
                      <a:pt x="144" y="157"/>
                    </a:cubicBezTo>
                    <a:cubicBezTo>
                      <a:pt x="199" y="157"/>
                      <a:pt x="248" y="141"/>
                      <a:pt x="284" y="69"/>
                    </a:cubicBezTo>
                    <a:cubicBezTo>
                      <a:pt x="225" y="46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805025" y="2444575"/>
                <a:ext cx="153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903" extrusionOk="0">
                    <a:moveTo>
                      <a:pt x="252" y="1"/>
                    </a:moveTo>
                    <a:cubicBezTo>
                      <a:pt x="0" y="197"/>
                      <a:pt x="77" y="459"/>
                      <a:pt x="131" y="699"/>
                    </a:cubicBezTo>
                    <a:cubicBezTo>
                      <a:pt x="150" y="766"/>
                      <a:pt x="230" y="903"/>
                      <a:pt x="316" y="903"/>
                    </a:cubicBezTo>
                    <a:cubicBezTo>
                      <a:pt x="327" y="903"/>
                      <a:pt x="338" y="900"/>
                      <a:pt x="349" y="895"/>
                    </a:cubicBezTo>
                    <a:cubicBezTo>
                      <a:pt x="492" y="830"/>
                      <a:pt x="611" y="699"/>
                      <a:pt x="437" y="524"/>
                    </a:cubicBezTo>
                    <a:lnTo>
                      <a:pt x="437" y="524"/>
                    </a:lnTo>
                    <a:cubicBezTo>
                      <a:pt x="406" y="595"/>
                      <a:pt x="376" y="667"/>
                      <a:pt x="301" y="667"/>
                    </a:cubicBezTo>
                    <a:cubicBezTo>
                      <a:pt x="295" y="667"/>
                      <a:pt x="290" y="667"/>
                      <a:pt x="284" y="666"/>
                    </a:cubicBezTo>
                    <a:cubicBezTo>
                      <a:pt x="218" y="655"/>
                      <a:pt x="218" y="590"/>
                      <a:pt x="218" y="524"/>
                    </a:cubicBez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77400" y="2446325"/>
                <a:ext cx="158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13" extrusionOk="0">
                    <a:moveTo>
                      <a:pt x="451" y="1"/>
                    </a:moveTo>
                    <a:cubicBezTo>
                      <a:pt x="302" y="1"/>
                      <a:pt x="187" y="206"/>
                      <a:pt x="44" y="214"/>
                    </a:cubicBezTo>
                    <a:cubicBezTo>
                      <a:pt x="22" y="247"/>
                      <a:pt x="12" y="269"/>
                      <a:pt x="0" y="302"/>
                    </a:cubicBezTo>
                    <a:cubicBezTo>
                      <a:pt x="33" y="302"/>
                      <a:pt x="55" y="312"/>
                      <a:pt x="87" y="312"/>
                    </a:cubicBezTo>
                    <a:cubicBezTo>
                      <a:pt x="230" y="280"/>
                      <a:pt x="382" y="236"/>
                      <a:pt x="535" y="203"/>
                    </a:cubicBezTo>
                    <a:lnTo>
                      <a:pt x="633" y="105"/>
                    </a:lnTo>
                    <a:cubicBezTo>
                      <a:pt x="565" y="29"/>
                      <a:pt x="506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54625" y="2449200"/>
                <a:ext cx="11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6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1" y="187"/>
                      <a:pt x="132" y="427"/>
                      <a:pt x="263" y="470"/>
                    </a:cubicBezTo>
                    <a:cubicBezTo>
                      <a:pt x="288" y="481"/>
                      <a:pt x="310" y="485"/>
                      <a:pt x="329" y="485"/>
                    </a:cubicBezTo>
                    <a:cubicBezTo>
                      <a:pt x="449" y="485"/>
                      <a:pt x="450" y="300"/>
                      <a:pt x="459" y="187"/>
                    </a:cubicBezTo>
                    <a:cubicBezTo>
                      <a:pt x="328" y="175"/>
                      <a:pt x="241" y="12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979575" y="24514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5" y="33"/>
                      <a:pt x="143" y="77"/>
                      <a:pt x="0" y="109"/>
                    </a:cubicBezTo>
                    <a:cubicBezTo>
                      <a:pt x="34" y="142"/>
                      <a:pt x="77" y="175"/>
                      <a:pt x="110" y="196"/>
                    </a:cubicBezTo>
                    <a:cubicBezTo>
                      <a:pt x="230" y="153"/>
                      <a:pt x="405" y="186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55125" y="2452375"/>
                <a:ext cx="94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09" extrusionOk="0">
                    <a:moveTo>
                      <a:pt x="255" y="0"/>
                    </a:moveTo>
                    <a:cubicBezTo>
                      <a:pt x="215" y="0"/>
                      <a:pt x="163" y="19"/>
                      <a:pt x="99" y="60"/>
                    </a:cubicBezTo>
                    <a:cubicBezTo>
                      <a:pt x="1" y="256"/>
                      <a:pt x="154" y="322"/>
                      <a:pt x="273" y="409"/>
                    </a:cubicBezTo>
                    <a:cubicBezTo>
                      <a:pt x="306" y="354"/>
                      <a:pt x="339" y="288"/>
                      <a:pt x="361" y="234"/>
                    </a:cubicBezTo>
                    <a:cubicBezTo>
                      <a:pt x="376" y="91"/>
                      <a:pt x="34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61950" y="2453850"/>
                <a:ext cx="109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42" extrusionOk="0">
                    <a:moveTo>
                      <a:pt x="175" y="1"/>
                    </a:moveTo>
                    <a:cubicBezTo>
                      <a:pt x="142" y="66"/>
                      <a:pt x="121" y="120"/>
                      <a:pt x="88" y="175"/>
                    </a:cubicBezTo>
                    <a:cubicBezTo>
                      <a:pt x="66" y="229"/>
                      <a:pt x="33" y="295"/>
                      <a:pt x="0" y="350"/>
                    </a:cubicBezTo>
                    <a:cubicBezTo>
                      <a:pt x="48" y="414"/>
                      <a:pt x="101" y="441"/>
                      <a:pt x="152" y="441"/>
                    </a:cubicBezTo>
                    <a:cubicBezTo>
                      <a:pt x="205" y="441"/>
                      <a:pt x="256" y="411"/>
                      <a:pt x="295" y="360"/>
                    </a:cubicBezTo>
                    <a:cubicBezTo>
                      <a:pt x="437" y="186"/>
                      <a:pt x="252" y="110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137775" y="2454400"/>
                <a:ext cx="13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36" extrusionOk="0">
                    <a:moveTo>
                      <a:pt x="240" y="1"/>
                    </a:moveTo>
                    <a:cubicBezTo>
                      <a:pt x="182" y="87"/>
                      <a:pt x="210" y="250"/>
                      <a:pt x="67" y="250"/>
                    </a:cubicBezTo>
                    <a:cubicBezTo>
                      <a:pt x="48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7" y="307"/>
                      <a:pt x="132" y="336"/>
                      <a:pt x="192" y="336"/>
                    </a:cubicBezTo>
                    <a:cubicBezTo>
                      <a:pt x="278" y="336"/>
                      <a:pt x="353" y="276"/>
                      <a:pt x="404" y="186"/>
                    </a:cubicBezTo>
                    <a:cubicBezTo>
                      <a:pt x="524" y="1"/>
                      <a:pt x="295" y="55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68100" y="2457925"/>
                <a:ext cx="90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0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0" y="263"/>
                      <a:pt x="99" y="536"/>
                      <a:pt x="77" y="808"/>
                    </a:cubicBezTo>
                    <a:cubicBezTo>
                      <a:pt x="361" y="558"/>
                      <a:pt x="77" y="263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66500" y="2469100"/>
                <a:ext cx="142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8" extrusionOk="0">
                    <a:moveTo>
                      <a:pt x="237" y="1"/>
                    </a:moveTo>
                    <a:cubicBezTo>
                      <a:pt x="231" y="1"/>
                      <a:pt x="225" y="1"/>
                      <a:pt x="219" y="2"/>
                    </a:cubicBezTo>
                    <a:cubicBezTo>
                      <a:pt x="1" y="121"/>
                      <a:pt x="99" y="318"/>
                      <a:pt x="56" y="547"/>
                    </a:cubicBezTo>
                    <a:cubicBezTo>
                      <a:pt x="284" y="427"/>
                      <a:pt x="492" y="405"/>
                      <a:pt x="568" y="176"/>
                    </a:cubicBezTo>
                    <a:cubicBezTo>
                      <a:pt x="453" y="123"/>
                      <a:pt x="37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145;p2"/>
          <p:cNvGrpSpPr/>
          <p:nvPr/>
        </p:nvGrpSpPr>
        <p:grpSpPr>
          <a:xfrm rot="-696409">
            <a:off x="7997703" y="45472"/>
            <a:ext cx="1092640" cy="1184254"/>
            <a:chOff x="4996561" y="1000182"/>
            <a:chExt cx="539600" cy="585200"/>
          </a:xfrm>
        </p:grpSpPr>
        <p:grpSp>
          <p:nvGrpSpPr>
            <p:cNvPr id="146" name="Google Shape;146;p2"/>
            <p:cNvGrpSpPr/>
            <p:nvPr/>
          </p:nvGrpSpPr>
          <p:grpSpPr>
            <a:xfrm>
              <a:off x="5027561" y="1031732"/>
              <a:ext cx="477600" cy="522100"/>
              <a:chOff x="1361975" y="1030225"/>
              <a:chExt cx="477600" cy="522100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1561625" y="1030225"/>
                <a:ext cx="172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66" extrusionOk="0">
                    <a:moveTo>
                      <a:pt x="445" y="1"/>
                    </a:moveTo>
                    <a:cubicBezTo>
                      <a:pt x="413" y="1"/>
                      <a:pt x="378" y="29"/>
                      <a:pt x="339" y="105"/>
                    </a:cubicBezTo>
                    <a:cubicBezTo>
                      <a:pt x="218" y="334"/>
                      <a:pt x="11" y="552"/>
                      <a:pt x="0" y="836"/>
                    </a:cubicBezTo>
                    <a:cubicBezTo>
                      <a:pt x="0" y="956"/>
                      <a:pt x="120" y="978"/>
                      <a:pt x="164" y="1065"/>
                    </a:cubicBezTo>
                    <a:cubicBezTo>
                      <a:pt x="251" y="988"/>
                      <a:pt x="208" y="803"/>
                      <a:pt x="371" y="770"/>
                    </a:cubicBezTo>
                    <a:cubicBezTo>
                      <a:pt x="436" y="782"/>
                      <a:pt x="426" y="836"/>
                      <a:pt x="436" y="879"/>
                    </a:cubicBezTo>
                    <a:cubicBezTo>
                      <a:pt x="465" y="935"/>
                      <a:pt x="469" y="1031"/>
                      <a:pt x="544" y="1031"/>
                    </a:cubicBezTo>
                    <a:cubicBezTo>
                      <a:pt x="557" y="1031"/>
                      <a:pt x="572" y="1028"/>
                      <a:pt x="589" y="1022"/>
                    </a:cubicBezTo>
                    <a:cubicBezTo>
                      <a:pt x="666" y="1000"/>
                      <a:pt x="676" y="901"/>
                      <a:pt x="688" y="814"/>
                    </a:cubicBezTo>
                    <a:cubicBezTo>
                      <a:pt x="688" y="705"/>
                      <a:pt x="601" y="596"/>
                      <a:pt x="666" y="476"/>
                    </a:cubicBezTo>
                    <a:lnTo>
                      <a:pt x="666" y="258"/>
                    </a:lnTo>
                    <a:cubicBezTo>
                      <a:pt x="595" y="195"/>
                      <a:pt x="529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579075" y="1036650"/>
                <a:ext cx="57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62" extrusionOk="0">
                    <a:moveTo>
                      <a:pt x="12" y="1"/>
                    </a:moveTo>
                    <a:cubicBezTo>
                      <a:pt x="0" y="99"/>
                      <a:pt x="131" y="197"/>
                      <a:pt x="33" y="295"/>
                    </a:cubicBezTo>
                    <a:cubicBezTo>
                      <a:pt x="86" y="339"/>
                      <a:pt x="82" y="461"/>
                      <a:pt x="159" y="461"/>
                    </a:cubicBezTo>
                    <a:cubicBezTo>
                      <a:pt x="177" y="461"/>
                      <a:pt x="200" y="454"/>
                      <a:pt x="230" y="437"/>
                    </a:cubicBezTo>
                    <a:lnTo>
                      <a:pt x="230" y="164"/>
                    </a:lnTo>
                    <a:cubicBezTo>
                      <a:pt x="131" y="142"/>
                      <a:pt x="131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584800" y="1040750"/>
                <a:ext cx="125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353" extrusionOk="0">
                    <a:moveTo>
                      <a:pt x="1" y="0"/>
                    </a:moveTo>
                    <a:lnTo>
                      <a:pt x="1" y="273"/>
                    </a:lnTo>
                    <a:cubicBezTo>
                      <a:pt x="1" y="677"/>
                      <a:pt x="273" y="982"/>
                      <a:pt x="360" y="1353"/>
                    </a:cubicBezTo>
                    <a:cubicBezTo>
                      <a:pt x="428" y="1296"/>
                      <a:pt x="268" y="1113"/>
                      <a:pt x="419" y="1113"/>
                    </a:cubicBezTo>
                    <a:cubicBezTo>
                      <a:pt x="440" y="1113"/>
                      <a:pt x="468" y="1116"/>
                      <a:pt x="503" y="1124"/>
                    </a:cubicBezTo>
                    <a:cubicBezTo>
                      <a:pt x="491" y="688"/>
                      <a:pt x="120" y="39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543900" y="1051100"/>
                <a:ext cx="21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12" extrusionOk="0">
                    <a:moveTo>
                      <a:pt x="709" y="1"/>
                    </a:moveTo>
                    <a:cubicBezTo>
                      <a:pt x="534" y="44"/>
                      <a:pt x="502" y="208"/>
                      <a:pt x="447" y="350"/>
                    </a:cubicBezTo>
                    <a:cubicBezTo>
                      <a:pt x="294" y="732"/>
                      <a:pt x="153" y="1125"/>
                      <a:pt x="0" y="1518"/>
                    </a:cubicBezTo>
                    <a:cubicBezTo>
                      <a:pt x="131" y="1583"/>
                      <a:pt x="240" y="1637"/>
                      <a:pt x="219" y="1812"/>
                    </a:cubicBezTo>
                    <a:cubicBezTo>
                      <a:pt x="534" y="1321"/>
                      <a:pt x="600" y="732"/>
                      <a:pt x="873" y="230"/>
                    </a:cubicBezTo>
                    <a:cubicBezTo>
                      <a:pt x="829" y="143"/>
                      <a:pt x="709" y="12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591500" y="1068550"/>
                <a:ext cx="97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25" extrusionOk="0">
                    <a:moveTo>
                      <a:pt x="151" y="1"/>
                    </a:moveTo>
                    <a:cubicBezTo>
                      <a:pt x="0" y="1"/>
                      <a:pt x="160" y="184"/>
                      <a:pt x="92" y="241"/>
                    </a:cubicBezTo>
                    <a:cubicBezTo>
                      <a:pt x="114" y="405"/>
                      <a:pt x="223" y="503"/>
                      <a:pt x="376" y="525"/>
                    </a:cubicBezTo>
                    <a:cubicBezTo>
                      <a:pt x="387" y="449"/>
                      <a:pt x="387" y="372"/>
                      <a:pt x="387" y="296"/>
                    </a:cubicBezTo>
                    <a:cubicBezTo>
                      <a:pt x="387" y="176"/>
                      <a:pt x="213" y="143"/>
                      <a:pt x="235" y="12"/>
                    </a:cubicBezTo>
                    <a:cubicBezTo>
                      <a:pt x="200" y="4"/>
                      <a:pt x="17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600900" y="1075925"/>
                <a:ext cx="161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76" extrusionOk="0">
                    <a:moveTo>
                      <a:pt x="11" y="1"/>
                    </a:moveTo>
                    <a:cubicBezTo>
                      <a:pt x="11" y="77"/>
                      <a:pt x="11" y="154"/>
                      <a:pt x="0" y="230"/>
                    </a:cubicBezTo>
                    <a:cubicBezTo>
                      <a:pt x="87" y="416"/>
                      <a:pt x="11" y="666"/>
                      <a:pt x="230" y="797"/>
                    </a:cubicBezTo>
                    <a:cubicBezTo>
                      <a:pt x="327" y="874"/>
                      <a:pt x="284" y="983"/>
                      <a:pt x="295" y="1081"/>
                    </a:cubicBezTo>
                    <a:cubicBezTo>
                      <a:pt x="393" y="1157"/>
                      <a:pt x="295" y="1376"/>
                      <a:pt x="513" y="1376"/>
                    </a:cubicBezTo>
                    <a:cubicBezTo>
                      <a:pt x="535" y="1342"/>
                      <a:pt x="557" y="1321"/>
                      <a:pt x="579" y="1299"/>
                    </a:cubicBezTo>
                    <a:cubicBezTo>
                      <a:pt x="644" y="1179"/>
                      <a:pt x="361" y="1146"/>
                      <a:pt x="513" y="1005"/>
                    </a:cubicBezTo>
                    <a:cubicBezTo>
                      <a:pt x="426" y="634"/>
                      <a:pt x="284" y="285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568450" y="1070975"/>
                <a:ext cx="117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23" extrusionOk="0">
                    <a:moveTo>
                      <a:pt x="172" y="1"/>
                    </a:moveTo>
                    <a:cubicBezTo>
                      <a:pt x="0" y="1"/>
                      <a:pt x="1" y="153"/>
                      <a:pt x="11" y="297"/>
                    </a:cubicBezTo>
                    <a:cubicBezTo>
                      <a:pt x="11" y="340"/>
                      <a:pt x="0" y="406"/>
                      <a:pt x="33" y="439"/>
                    </a:cubicBezTo>
                    <a:cubicBezTo>
                      <a:pt x="115" y="552"/>
                      <a:pt x="32" y="823"/>
                      <a:pt x="199" y="823"/>
                    </a:cubicBezTo>
                    <a:cubicBezTo>
                      <a:pt x="208" y="823"/>
                      <a:pt x="218" y="822"/>
                      <a:pt x="229" y="820"/>
                    </a:cubicBezTo>
                    <a:cubicBezTo>
                      <a:pt x="393" y="788"/>
                      <a:pt x="393" y="537"/>
                      <a:pt x="371" y="362"/>
                    </a:cubicBezTo>
                    <a:cubicBezTo>
                      <a:pt x="349" y="221"/>
                      <a:pt x="469" y="13"/>
                      <a:pt x="207" y="3"/>
                    </a:cubicBezTo>
                    <a:cubicBezTo>
                      <a:pt x="194" y="1"/>
                      <a:pt x="183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602800" y="1095825"/>
                <a:ext cx="6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" y="132"/>
                      <a:pt x="120" y="209"/>
                      <a:pt x="219" y="285"/>
                    </a:cubicBezTo>
                    <a:cubicBezTo>
                      <a:pt x="208" y="187"/>
                      <a:pt x="251" y="78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609900" y="1101025"/>
                <a:ext cx="87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5" extrusionOk="0">
                    <a:moveTo>
                      <a:pt x="153" y="1"/>
                    </a:moveTo>
                    <a:cubicBezTo>
                      <a:pt x="1" y="142"/>
                      <a:pt x="284" y="175"/>
                      <a:pt x="219" y="295"/>
                    </a:cubicBezTo>
                    <a:lnTo>
                      <a:pt x="350" y="295"/>
                    </a:lnTo>
                    <a:cubicBezTo>
                      <a:pt x="338" y="164"/>
                      <a:pt x="316" y="3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613425" y="1108375"/>
                <a:ext cx="202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365" extrusionOk="0">
                    <a:moveTo>
                      <a:pt x="78" y="1"/>
                    </a:moveTo>
                    <a:cubicBezTo>
                      <a:pt x="56" y="23"/>
                      <a:pt x="34" y="44"/>
                      <a:pt x="12" y="78"/>
                    </a:cubicBezTo>
                    <a:lnTo>
                      <a:pt x="1" y="78"/>
                    </a:lnTo>
                    <a:cubicBezTo>
                      <a:pt x="165" y="154"/>
                      <a:pt x="209" y="284"/>
                      <a:pt x="219" y="449"/>
                    </a:cubicBezTo>
                    <a:cubicBezTo>
                      <a:pt x="143" y="776"/>
                      <a:pt x="470" y="907"/>
                      <a:pt x="580" y="1147"/>
                    </a:cubicBezTo>
                    <a:cubicBezTo>
                      <a:pt x="623" y="1212"/>
                      <a:pt x="677" y="1288"/>
                      <a:pt x="732" y="1365"/>
                    </a:cubicBezTo>
                    <a:cubicBezTo>
                      <a:pt x="754" y="1365"/>
                      <a:pt x="786" y="1354"/>
                      <a:pt x="808" y="1354"/>
                    </a:cubicBezTo>
                    <a:cubicBezTo>
                      <a:pt x="808" y="1147"/>
                      <a:pt x="786" y="950"/>
                      <a:pt x="645" y="786"/>
                    </a:cubicBezTo>
                    <a:cubicBezTo>
                      <a:pt x="525" y="764"/>
                      <a:pt x="405" y="743"/>
                      <a:pt x="514" y="568"/>
                    </a:cubicBezTo>
                    <a:cubicBezTo>
                      <a:pt x="612" y="481"/>
                      <a:pt x="514" y="437"/>
                      <a:pt x="470" y="372"/>
                    </a:cubicBezTo>
                    <a:cubicBezTo>
                      <a:pt x="394" y="241"/>
                      <a:pt x="230" y="165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613425" y="1110300"/>
                <a:ext cx="5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153"/>
                      <a:pt x="66" y="284"/>
                      <a:pt x="219" y="372"/>
                    </a:cubicBezTo>
                    <a:cubicBezTo>
                      <a:pt x="209" y="207"/>
                      <a:pt x="16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497250" y="1089025"/>
                <a:ext cx="52675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288" extrusionOk="0">
                    <a:moveTo>
                      <a:pt x="1866" y="1"/>
                    </a:moveTo>
                    <a:cubicBezTo>
                      <a:pt x="1779" y="142"/>
                      <a:pt x="1680" y="273"/>
                      <a:pt x="1593" y="404"/>
                    </a:cubicBezTo>
                    <a:cubicBezTo>
                      <a:pt x="1757" y="644"/>
                      <a:pt x="1714" y="753"/>
                      <a:pt x="1440" y="852"/>
                    </a:cubicBezTo>
                    <a:cubicBezTo>
                      <a:pt x="1462" y="1223"/>
                      <a:pt x="1113" y="1397"/>
                      <a:pt x="994" y="1703"/>
                    </a:cubicBezTo>
                    <a:cubicBezTo>
                      <a:pt x="972" y="1943"/>
                      <a:pt x="1124" y="2270"/>
                      <a:pt x="710" y="2346"/>
                    </a:cubicBezTo>
                    <a:cubicBezTo>
                      <a:pt x="720" y="2510"/>
                      <a:pt x="775" y="2728"/>
                      <a:pt x="666" y="2826"/>
                    </a:cubicBezTo>
                    <a:cubicBezTo>
                      <a:pt x="524" y="2957"/>
                      <a:pt x="502" y="3121"/>
                      <a:pt x="404" y="3252"/>
                    </a:cubicBezTo>
                    <a:cubicBezTo>
                      <a:pt x="208" y="3535"/>
                      <a:pt x="197" y="3895"/>
                      <a:pt x="0" y="4168"/>
                    </a:cubicBezTo>
                    <a:cubicBezTo>
                      <a:pt x="71" y="4277"/>
                      <a:pt x="169" y="4286"/>
                      <a:pt x="267" y="4286"/>
                    </a:cubicBezTo>
                    <a:cubicBezTo>
                      <a:pt x="286" y="4286"/>
                      <a:pt x="305" y="4286"/>
                      <a:pt x="324" y="4286"/>
                    </a:cubicBezTo>
                    <a:cubicBezTo>
                      <a:pt x="344" y="4286"/>
                      <a:pt x="363" y="4286"/>
                      <a:pt x="383" y="4288"/>
                    </a:cubicBezTo>
                    <a:cubicBezTo>
                      <a:pt x="393" y="4244"/>
                      <a:pt x="415" y="4190"/>
                      <a:pt x="426" y="4146"/>
                    </a:cubicBezTo>
                    <a:lnTo>
                      <a:pt x="426" y="4146"/>
                    </a:lnTo>
                    <a:cubicBezTo>
                      <a:pt x="397" y="4152"/>
                      <a:pt x="372" y="4155"/>
                      <a:pt x="351" y="4155"/>
                    </a:cubicBezTo>
                    <a:cubicBezTo>
                      <a:pt x="171" y="4155"/>
                      <a:pt x="287" y="3966"/>
                      <a:pt x="317" y="3917"/>
                    </a:cubicBezTo>
                    <a:cubicBezTo>
                      <a:pt x="341" y="3869"/>
                      <a:pt x="347" y="3710"/>
                      <a:pt x="431" y="3710"/>
                    </a:cubicBezTo>
                    <a:cubicBezTo>
                      <a:pt x="461" y="3710"/>
                      <a:pt x="502" y="3731"/>
                      <a:pt x="557" y="3786"/>
                    </a:cubicBezTo>
                    <a:cubicBezTo>
                      <a:pt x="797" y="3437"/>
                      <a:pt x="939" y="3055"/>
                      <a:pt x="1048" y="2663"/>
                    </a:cubicBezTo>
                    <a:cubicBezTo>
                      <a:pt x="1157" y="2237"/>
                      <a:pt x="1310" y="1834"/>
                      <a:pt x="1550" y="1473"/>
                    </a:cubicBezTo>
                    <a:cubicBezTo>
                      <a:pt x="1790" y="1102"/>
                      <a:pt x="1866" y="666"/>
                      <a:pt x="2085" y="295"/>
                    </a:cubicBezTo>
                    <a:cubicBezTo>
                      <a:pt x="2106" y="120"/>
                      <a:pt x="1997" y="66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533250" y="1099100"/>
                <a:ext cx="79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9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99" y="154"/>
                      <a:pt x="55" y="296"/>
                      <a:pt x="0" y="449"/>
                    </a:cubicBezTo>
                    <a:cubicBezTo>
                      <a:pt x="274" y="350"/>
                      <a:pt x="317" y="24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567825" y="1109700"/>
                <a:ext cx="1210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790" extrusionOk="0">
                    <a:moveTo>
                      <a:pt x="206" y="1"/>
                    </a:moveTo>
                    <a:cubicBezTo>
                      <a:pt x="1" y="1"/>
                      <a:pt x="134" y="139"/>
                      <a:pt x="123" y="210"/>
                    </a:cubicBezTo>
                    <a:cubicBezTo>
                      <a:pt x="101" y="319"/>
                      <a:pt x="91" y="428"/>
                      <a:pt x="167" y="515"/>
                    </a:cubicBezTo>
                    <a:cubicBezTo>
                      <a:pt x="240" y="598"/>
                      <a:pt x="125" y="790"/>
                      <a:pt x="272" y="790"/>
                    </a:cubicBezTo>
                    <a:cubicBezTo>
                      <a:pt x="280" y="790"/>
                      <a:pt x="288" y="789"/>
                      <a:pt x="298" y="788"/>
                    </a:cubicBezTo>
                    <a:cubicBezTo>
                      <a:pt x="450" y="777"/>
                      <a:pt x="472" y="602"/>
                      <a:pt x="472" y="461"/>
                    </a:cubicBezTo>
                    <a:lnTo>
                      <a:pt x="472" y="308"/>
                    </a:lnTo>
                    <a:cubicBezTo>
                      <a:pt x="472" y="297"/>
                      <a:pt x="462" y="253"/>
                      <a:pt x="472" y="210"/>
                    </a:cubicBezTo>
                    <a:cubicBezTo>
                      <a:pt x="483" y="46"/>
                      <a:pt x="428" y="13"/>
                      <a:pt x="254" y="3"/>
                    </a:cubicBezTo>
                    <a:cubicBezTo>
                      <a:pt x="236" y="1"/>
                      <a:pt x="22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623550" y="1122575"/>
                <a:ext cx="60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9" extrusionOk="0">
                    <a:moveTo>
                      <a:pt x="109" y="0"/>
                    </a:moveTo>
                    <a:cubicBezTo>
                      <a:pt x="0" y="175"/>
                      <a:pt x="120" y="196"/>
                      <a:pt x="240" y="218"/>
                    </a:cubicBezTo>
                    <a:cubicBezTo>
                      <a:pt x="196" y="153"/>
                      <a:pt x="153" y="7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624625" y="1137025"/>
                <a:ext cx="7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1" y="154"/>
                      <a:pt x="142" y="251"/>
                      <a:pt x="219" y="360"/>
                    </a:cubicBezTo>
                    <a:cubicBezTo>
                      <a:pt x="273" y="328"/>
                      <a:pt x="284" y="273"/>
                      <a:pt x="284" y="219"/>
                    </a:cubicBezTo>
                    <a:cubicBezTo>
                      <a:pt x="229" y="142"/>
                      <a:pt x="175" y="66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630075" y="1142200"/>
                <a:ext cx="267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943" extrusionOk="0">
                    <a:moveTo>
                      <a:pt x="142" y="1"/>
                    </a:moveTo>
                    <a:cubicBezTo>
                      <a:pt x="120" y="1"/>
                      <a:pt x="88" y="12"/>
                      <a:pt x="66" y="12"/>
                    </a:cubicBezTo>
                    <a:cubicBezTo>
                      <a:pt x="66" y="66"/>
                      <a:pt x="55" y="121"/>
                      <a:pt x="1" y="153"/>
                    </a:cubicBezTo>
                    <a:cubicBezTo>
                      <a:pt x="23" y="502"/>
                      <a:pt x="263" y="776"/>
                      <a:pt x="360" y="1113"/>
                    </a:cubicBezTo>
                    <a:cubicBezTo>
                      <a:pt x="426" y="1310"/>
                      <a:pt x="394" y="1593"/>
                      <a:pt x="622" y="1736"/>
                    </a:cubicBezTo>
                    <a:cubicBezTo>
                      <a:pt x="673" y="1705"/>
                      <a:pt x="715" y="1692"/>
                      <a:pt x="752" y="1692"/>
                    </a:cubicBezTo>
                    <a:cubicBezTo>
                      <a:pt x="896" y="1692"/>
                      <a:pt x="948" y="1890"/>
                      <a:pt x="1070" y="1943"/>
                    </a:cubicBezTo>
                    <a:cubicBezTo>
                      <a:pt x="917" y="1593"/>
                      <a:pt x="765" y="1234"/>
                      <a:pt x="622" y="885"/>
                    </a:cubicBezTo>
                    <a:cubicBezTo>
                      <a:pt x="491" y="568"/>
                      <a:pt x="437" y="21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567625" y="1141100"/>
                <a:ext cx="136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94" extrusionOk="0">
                    <a:moveTo>
                      <a:pt x="284" y="1"/>
                    </a:moveTo>
                    <a:cubicBezTo>
                      <a:pt x="0" y="1"/>
                      <a:pt x="164" y="231"/>
                      <a:pt x="164" y="274"/>
                    </a:cubicBezTo>
                    <a:cubicBezTo>
                      <a:pt x="142" y="525"/>
                      <a:pt x="186" y="787"/>
                      <a:pt x="218" y="1038"/>
                    </a:cubicBezTo>
                    <a:cubicBezTo>
                      <a:pt x="228" y="1116"/>
                      <a:pt x="255" y="1194"/>
                      <a:pt x="339" y="1194"/>
                    </a:cubicBezTo>
                    <a:cubicBezTo>
                      <a:pt x="349" y="1194"/>
                      <a:pt x="359" y="1193"/>
                      <a:pt x="371" y="1191"/>
                    </a:cubicBezTo>
                    <a:cubicBezTo>
                      <a:pt x="448" y="1179"/>
                      <a:pt x="480" y="1114"/>
                      <a:pt x="480" y="1038"/>
                    </a:cubicBezTo>
                    <a:cubicBezTo>
                      <a:pt x="480" y="830"/>
                      <a:pt x="546" y="623"/>
                      <a:pt x="470" y="437"/>
                    </a:cubicBezTo>
                    <a:cubicBezTo>
                      <a:pt x="502" y="383"/>
                      <a:pt x="535" y="340"/>
                      <a:pt x="524" y="318"/>
                    </a:cubicBezTo>
                    <a:cubicBezTo>
                      <a:pt x="470" y="197"/>
                      <a:pt x="524" y="12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514975" y="1131575"/>
                <a:ext cx="10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4" extrusionOk="0">
                    <a:moveTo>
                      <a:pt x="285" y="1"/>
                    </a:moveTo>
                    <a:lnTo>
                      <a:pt x="285" y="1"/>
                    </a:lnTo>
                    <a:cubicBezTo>
                      <a:pt x="186" y="207"/>
                      <a:pt x="99" y="426"/>
                      <a:pt x="1" y="644"/>
                    </a:cubicBezTo>
                    <a:cubicBezTo>
                      <a:pt x="415" y="568"/>
                      <a:pt x="263" y="24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569800" y="1178975"/>
                <a:ext cx="128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155" extrusionOk="0">
                    <a:moveTo>
                      <a:pt x="261" y="1"/>
                    </a:moveTo>
                    <a:cubicBezTo>
                      <a:pt x="186" y="1"/>
                      <a:pt x="114" y="32"/>
                      <a:pt x="66" y="79"/>
                    </a:cubicBezTo>
                    <a:cubicBezTo>
                      <a:pt x="0" y="144"/>
                      <a:pt x="0" y="985"/>
                      <a:pt x="66" y="1050"/>
                    </a:cubicBezTo>
                    <a:cubicBezTo>
                      <a:pt x="109" y="1092"/>
                      <a:pt x="158" y="1155"/>
                      <a:pt x="219" y="1155"/>
                    </a:cubicBezTo>
                    <a:cubicBezTo>
                      <a:pt x="236" y="1155"/>
                      <a:pt x="254" y="1150"/>
                      <a:pt x="274" y="1138"/>
                    </a:cubicBezTo>
                    <a:cubicBezTo>
                      <a:pt x="404" y="1050"/>
                      <a:pt x="514" y="930"/>
                      <a:pt x="437" y="788"/>
                    </a:cubicBezTo>
                    <a:cubicBezTo>
                      <a:pt x="415" y="559"/>
                      <a:pt x="404" y="362"/>
                      <a:pt x="393" y="166"/>
                    </a:cubicBezTo>
                    <a:cubicBezTo>
                      <a:pt x="383" y="90"/>
                      <a:pt x="383" y="25"/>
                      <a:pt x="295" y="3"/>
                    </a:cubicBezTo>
                    <a:cubicBezTo>
                      <a:pt x="284" y="1"/>
                      <a:pt x="272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523725" y="1178650"/>
                <a:ext cx="97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46" extrusionOk="0">
                    <a:moveTo>
                      <a:pt x="234" y="0"/>
                    </a:moveTo>
                    <a:cubicBezTo>
                      <a:pt x="220" y="0"/>
                      <a:pt x="203" y="2"/>
                      <a:pt x="185" y="5"/>
                    </a:cubicBezTo>
                    <a:cubicBezTo>
                      <a:pt x="0" y="26"/>
                      <a:pt x="10" y="179"/>
                      <a:pt x="44" y="300"/>
                    </a:cubicBezTo>
                    <a:cubicBezTo>
                      <a:pt x="109" y="518"/>
                      <a:pt x="44" y="725"/>
                      <a:pt x="54" y="921"/>
                    </a:cubicBezTo>
                    <a:cubicBezTo>
                      <a:pt x="98" y="938"/>
                      <a:pt x="140" y="945"/>
                      <a:pt x="181" y="945"/>
                    </a:cubicBezTo>
                    <a:cubicBezTo>
                      <a:pt x="242" y="945"/>
                      <a:pt x="301" y="930"/>
                      <a:pt x="360" y="911"/>
                    </a:cubicBezTo>
                    <a:cubicBezTo>
                      <a:pt x="360" y="692"/>
                      <a:pt x="371" y="474"/>
                      <a:pt x="371" y="256"/>
                    </a:cubicBezTo>
                    <a:cubicBezTo>
                      <a:pt x="371" y="146"/>
                      <a:pt x="38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501500" y="1181750"/>
                <a:ext cx="102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46" extrusionOk="0">
                    <a:moveTo>
                      <a:pt x="261" y="1"/>
                    </a:moveTo>
                    <a:cubicBezTo>
                      <a:pt x="177" y="1"/>
                      <a:pt x="171" y="160"/>
                      <a:pt x="147" y="208"/>
                    </a:cubicBezTo>
                    <a:cubicBezTo>
                      <a:pt x="117" y="257"/>
                      <a:pt x="1" y="446"/>
                      <a:pt x="181" y="446"/>
                    </a:cubicBezTo>
                    <a:cubicBezTo>
                      <a:pt x="202" y="446"/>
                      <a:pt x="227" y="443"/>
                      <a:pt x="256" y="437"/>
                    </a:cubicBezTo>
                    <a:cubicBezTo>
                      <a:pt x="332" y="328"/>
                      <a:pt x="409" y="219"/>
                      <a:pt x="387" y="77"/>
                    </a:cubicBezTo>
                    <a:cubicBezTo>
                      <a:pt x="332" y="22"/>
                      <a:pt x="29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525075" y="1201400"/>
                <a:ext cx="76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5" extrusionOk="0">
                    <a:moveTo>
                      <a:pt x="306" y="1"/>
                    </a:moveTo>
                    <a:lnTo>
                      <a:pt x="306" y="1"/>
                    </a:lnTo>
                    <a:cubicBezTo>
                      <a:pt x="247" y="20"/>
                      <a:pt x="188" y="35"/>
                      <a:pt x="127" y="35"/>
                    </a:cubicBezTo>
                    <a:cubicBezTo>
                      <a:pt x="86" y="35"/>
                      <a:pt x="44" y="28"/>
                      <a:pt x="0" y="11"/>
                    </a:cubicBezTo>
                    <a:lnTo>
                      <a:pt x="0" y="11"/>
                    </a:lnTo>
                    <a:cubicBezTo>
                      <a:pt x="11" y="110"/>
                      <a:pt x="22" y="197"/>
                      <a:pt x="33" y="295"/>
                    </a:cubicBezTo>
                    <a:lnTo>
                      <a:pt x="295" y="295"/>
                    </a:lnTo>
                    <a:cubicBezTo>
                      <a:pt x="295" y="197"/>
                      <a:pt x="306" y="9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524250" y="1208750"/>
                <a:ext cx="2675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83" extrusionOk="0">
                    <a:moveTo>
                      <a:pt x="66" y="1"/>
                    </a:moveTo>
                    <a:cubicBezTo>
                      <a:pt x="110" y="437"/>
                      <a:pt x="23" y="873"/>
                      <a:pt x="11" y="1310"/>
                    </a:cubicBezTo>
                    <a:cubicBezTo>
                      <a:pt x="11" y="1430"/>
                      <a:pt x="1" y="1659"/>
                      <a:pt x="186" y="1681"/>
                    </a:cubicBezTo>
                    <a:cubicBezTo>
                      <a:pt x="195" y="1682"/>
                      <a:pt x="205" y="1682"/>
                      <a:pt x="213" y="1682"/>
                    </a:cubicBezTo>
                    <a:cubicBezTo>
                      <a:pt x="374" y="1682"/>
                      <a:pt x="396" y="1498"/>
                      <a:pt x="437" y="1353"/>
                    </a:cubicBezTo>
                    <a:cubicBezTo>
                      <a:pt x="491" y="1190"/>
                      <a:pt x="491" y="1004"/>
                      <a:pt x="655" y="885"/>
                    </a:cubicBezTo>
                    <a:cubicBezTo>
                      <a:pt x="753" y="852"/>
                      <a:pt x="840" y="819"/>
                      <a:pt x="928" y="786"/>
                    </a:cubicBezTo>
                    <a:cubicBezTo>
                      <a:pt x="1070" y="579"/>
                      <a:pt x="971" y="361"/>
                      <a:pt x="830" y="262"/>
                    </a:cubicBezTo>
                    <a:cubicBezTo>
                      <a:pt x="781" y="225"/>
                      <a:pt x="741" y="209"/>
                      <a:pt x="707" y="209"/>
                    </a:cubicBezTo>
                    <a:cubicBezTo>
                      <a:pt x="602" y="209"/>
                      <a:pt x="555" y="355"/>
                      <a:pt x="513" y="470"/>
                    </a:cubicBezTo>
                    <a:cubicBezTo>
                      <a:pt x="505" y="486"/>
                      <a:pt x="474" y="496"/>
                      <a:pt x="445" y="496"/>
                    </a:cubicBezTo>
                    <a:cubicBezTo>
                      <a:pt x="434" y="496"/>
                      <a:pt x="424" y="495"/>
                      <a:pt x="415" y="492"/>
                    </a:cubicBezTo>
                    <a:cubicBezTo>
                      <a:pt x="339" y="481"/>
                      <a:pt x="339" y="405"/>
                      <a:pt x="360" y="361"/>
                    </a:cubicBezTo>
                    <a:cubicBezTo>
                      <a:pt x="426" y="230"/>
                      <a:pt x="426" y="110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569525" y="1223125"/>
                <a:ext cx="117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1" extrusionOk="0">
                    <a:moveTo>
                      <a:pt x="304" y="1"/>
                    </a:moveTo>
                    <a:cubicBezTo>
                      <a:pt x="292" y="1"/>
                      <a:pt x="278" y="2"/>
                      <a:pt x="263" y="4"/>
                    </a:cubicBezTo>
                    <a:cubicBezTo>
                      <a:pt x="55" y="37"/>
                      <a:pt x="55" y="233"/>
                      <a:pt x="33" y="473"/>
                    </a:cubicBezTo>
                    <a:cubicBezTo>
                      <a:pt x="1" y="550"/>
                      <a:pt x="23" y="681"/>
                      <a:pt x="197" y="681"/>
                    </a:cubicBezTo>
                    <a:cubicBezTo>
                      <a:pt x="470" y="681"/>
                      <a:pt x="394" y="429"/>
                      <a:pt x="426" y="277"/>
                    </a:cubicBezTo>
                    <a:cubicBezTo>
                      <a:pt x="436" y="186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366325" y="1184500"/>
                <a:ext cx="410225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4713" extrusionOk="0">
                    <a:moveTo>
                      <a:pt x="11302" y="0"/>
                    </a:moveTo>
                    <a:cubicBezTo>
                      <a:pt x="11265" y="0"/>
                      <a:pt x="11223" y="13"/>
                      <a:pt x="11172" y="44"/>
                    </a:cubicBezTo>
                    <a:cubicBezTo>
                      <a:pt x="11303" y="393"/>
                      <a:pt x="11500" y="720"/>
                      <a:pt x="11511" y="1113"/>
                    </a:cubicBezTo>
                    <a:cubicBezTo>
                      <a:pt x="11521" y="1571"/>
                      <a:pt x="11860" y="1898"/>
                      <a:pt x="11969" y="2302"/>
                    </a:cubicBezTo>
                    <a:cubicBezTo>
                      <a:pt x="12078" y="2706"/>
                      <a:pt x="12515" y="2978"/>
                      <a:pt x="12438" y="3458"/>
                    </a:cubicBezTo>
                    <a:cubicBezTo>
                      <a:pt x="12427" y="3480"/>
                      <a:pt x="12471" y="3513"/>
                      <a:pt x="12503" y="3535"/>
                    </a:cubicBezTo>
                    <a:cubicBezTo>
                      <a:pt x="12918" y="3938"/>
                      <a:pt x="12929" y="4527"/>
                      <a:pt x="13136" y="5029"/>
                    </a:cubicBezTo>
                    <a:cubicBezTo>
                      <a:pt x="13180" y="5150"/>
                      <a:pt x="13191" y="5280"/>
                      <a:pt x="13332" y="5346"/>
                    </a:cubicBezTo>
                    <a:cubicBezTo>
                      <a:pt x="13409" y="5368"/>
                      <a:pt x="13497" y="5422"/>
                      <a:pt x="13497" y="5509"/>
                    </a:cubicBezTo>
                    <a:cubicBezTo>
                      <a:pt x="13497" y="5548"/>
                      <a:pt x="13461" y="5556"/>
                      <a:pt x="13421" y="5556"/>
                    </a:cubicBezTo>
                    <a:cubicBezTo>
                      <a:pt x="13394" y="5556"/>
                      <a:pt x="13365" y="5553"/>
                      <a:pt x="13344" y="5553"/>
                    </a:cubicBezTo>
                    <a:cubicBezTo>
                      <a:pt x="13332" y="5618"/>
                      <a:pt x="13322" y="5673"/>
                      <a:pt x="13398" y="5706"/>
                    </a:cubicBezTo>
                    <a:cubicBezTo>
                      <a:pt x="13430" y="5701"/>
                      <a:pt x="13457" y="5699"/>
                      <a:pt x="13481" y="5699"/>
                    </a:cubicBezTo>
                    <a:cubicBezTo>
                      <a:pt x="13735" y="5699"/>
                      <a:pt x="13567" y="5946"/>
                      <a:pt x="13616" y="6066"/>
                    </a:cubicBezTo>
                    <a:cubicBezTo>
                      <a:pt x="13900" y="6469"/>
                      <a:pt x="13889" y="6982"/>
                      <a:pt x="14129" y="7407"/>
                    </a:cubicBezTo>
                    <a:cubicBezTo>
                      <a:pt x="14173" y="7506"/>
                      <a:pt x="14205" y="7615"/>
                      <a:pt x="14282" y="7713"/>
                    </a:cubicBezTo>
                    <a:cubicBezTo>
                      <a:pt x="14587" y="8171"/>
                      <a:pt x="14751" y="8706"/>
                      <a:pt x="14849" y="9252"/>
                    </a:cubicBezTo>
                    <a:cubicBezTo>
                      <a:pt x="14860" y="9295"/>
                      <a:pt x="14937" y="9371"/>
                      <a:pt x="14806" y="9415"/>
                    </a:cubicBezTo>
                    <a:cubicBezTo>
                      <a:pt x="14489" y="9535"/>
                      <a:pt x="14576" y="9633"/>
                      <a:pt x="14806" y="9797"/>
                    </a:cubicBezTo>
                    <a:cubicBezTo>
                      <a:pt x="15187" y="10059"/>
                      <a:pt x="15558" y="10353"/>
                      <a:pt x="15514" y="10899"/>
                    </a:cubicBezTo>
                    <a:cubicBezTo>
                      <a:pt x="15514" y="10932"/>
                      <a:pt x="15504" y="10986"/>
                      <a:pt x="15526" y="10997"/>
                    </a:cubicBezTo>
                    <a:cubicBezTo>
                      <a:pt x="15828" y="11258"/>
                      <a:pt x="15767" y="11303"/>
                      <a:pt x="15626" y="11303"/>
                    </a:cubicBezTo>
                    <a:cubicBezTo>
                      <a:pt x="15552" y="11303"/>
                      <a:pt x="15456" y="11291"/>
                      <a:pt x="15379" y="11291"/>
                    </a:cubicBezTo>
                    <a:cubicBezTo>
                      <a:pt x="15370" y="11291"/>
                      <a:pt x="15360" y="11291"/>
                      <a:pt x="15351" y="11291"/>
                    </a:cubicBezTo>
                    <a:cubicBezTo>
                      <a:pt x="14697" y="11325"/>
                      <a:pt x="14042" y="11346"/>
                      <a:pt x="13387" y="11379"/>
                    </a:cubicBezTo>
                    <a:cubicBezTo>
                      <a:pt x="12533" y="11427"/>
                      <a:pt x="11688" y="11585"/>
                      <a:pt x="10837" y="11585"/>
                    </a:cubicBezTo>
                    <a:cubicBezTo>
                      <a:pt x="10720" y="11585"/>
                      <a:pt x="10603" y="11582"/>
                      <a:pt x="10485" y="11575"/>
                    </a:cubicBezTo>
                    <a:cubicBezTo>
                      <a:pt x="10299" y="11565"/>
                      <a:pt x="10038" y="11608"/>
                      <a:pt x="10027" y="11291"/>
                    </a:cubicBezTo>
                    <a:cubicBezTo>
                      <a:pt x="9831" y="11182"/>
                      <a:pt x="9831" y="11085"/>
                      <a:pt x="10038" y="11008"/>
                    </a:cubicBezTo>
                    <a:cubicBezTo>
                      <a:pt x="9998" y="10938"/>
                      <a:pt x="9958" y="10842"/>
                      <a:pt x="9894" y="10842"/>
                    </a:cubicBezTo>
                    <a:cubicBezTo>
                      <a:pt x="9888" y="10842"/>
                      <a:pt x="9881" y="10843"/>
                      <a:pt x="9874" y="10845"/>
                    </a:cubicBezTo>
                    <a:cubicBezTo>
                      <a:pt x="9754" y="10877"/>
                      <a:pt x="9798" y="10986"/>
                      <a:pt x="9809" y="11073"/>
                    </a:cubicBezTo>
                    <a:cubicBezTo>
                      <a:pt x="9819" y="11150"/>
                      <a:pt x="9798" y="11215"/>
                      <a:pt x="9787" y="11281"/>
                    </a:cubicBezTo>
                    <a:cubicBezTo>
                      <a:pt x="9722" y="11761"/>
                      <a:pt x="9722" y="11761"/>
                      <a:pt x="10180" y="11793"/>
                    </a:cubicBezTo>
                    <a:cubicBezTo>
                      <a:pt x="10311" y="11793"/>
                      <a:pt x="10420" y="11805"/>
                      <a:pt x="10464" y="11946"/>
                    </a:cubicBezTo>
                    <a:cubicBezTo>
                      <a:pt x="10669" y="11985"/>
                      <a:pt x="10873" y="11998"/>
                      <a:pt x="11076" y="11998"/>
                    </a:cubicBezTo>
                    <a:cubicBezTo>
                      <a:pt x="11507" y="11998"/>
                      <a:pt x="11935" y="11936"/>
                      <a:pt x="12372" y="11914"/>
                    </a:cubicBezTo>
                    <a:cubicBezTo>
                      <a:pt x="13163" y="11866"/>
                      <a:pt x="13947" y="11725"/>
                      <a:pt x="14751" y="11725"/>
                    </a:cubicBezTo>
                    <a:cubicBezTo>
                      <a:pt x="15046" y="11725"/>
                      <a:pt x="15344" y="11744"/>
                      <a:pt x="15645" y="11793"/>
                    </a:cubicBezTo>
                    <a:cubicBezTo>
                      <a:pt x="14784" y="12852"/>
                      <a:pt x="13758" y="13528"/>
                      <a:pt x="12406" y="13659"/>
                    </a:cubicBezTo>
                    <a:cubicBezTo>
                      <a:pt x="12045" y="13692"/>
                      <a:pt x="11685" y="13812"/>
                      <a:pt x="11347" y="13910"/>
                    </a:cubicBezTo>
                    <a:cubicBezTo>
                      <a:pt x="10627" y="14106"/>
                      <a:pt x="9907" y="14030"/>
                      <a:pt x="9187" y="14117"/>
                    </a:cubicBezTo>
                    <a:cubicBezTo>
                      <a:pt x="8783" y="14172"/>
                      <a:pt x="8369" y="14183"/>
                      <a:pt x="7954" y="14205"/>
                    </a:cubicBezTo>
                    <a:cubicBezTo>
                      <a:pt x="7665" y="14220"/>
                      <a:pt x="7374" y="14231"/>
                      <a:pt x="7084" y="14231"/>
                    </a:cubicBezTo>
                    <a:cubicBezTo>
                      <a:pt x="6347" y="14231"/>
                      <a:pt x="5615" y="14160"/>
                      <a:pt x="4910" y="13910"/>
                    </a:cubicBezTo>
                    <a:cubicBezTo>
                      <a:pt x="4572" y="13801"/>
                      <a:pt x="4277" y="13539"/>
                      <a:pt x="3939" y="13397"/>
                    </a:cubicBezTo>
                    <a:cubicBezTo>
                      <a:pt x="3470" y="13201"/>
                      <a:pt x="2990" y="13005"/>
                      <a:pt x="2488" y="12906"/>
                    </a:cubicBezTo>
                    <a:cubicBezTo>
                      <a:pt x="2073" y="12819"/>
                      <a:pt x="1801" y="12546"/>
                      <a:pt x="1539" y="12295"/>
                    </a:cubicBezTo>
                    <a:cubicBezTo>
                      <a:pt x="1234" y="11990"/>
                      <a:pt x="917" y="11695"/>
                      <a:pt x="579" y="11434"/>
                    </a:cubicBezTo>
                    <a:cubicBezTo>
                      <a:pt x="492" y="11368"/>
                      <a:pt x="427" y="11325"/>
                      <a:pt x="502" y="11215"/>
                    </a:cubicBezTo>
                    <a:cubicBezTo>
                      <a:pt x="492" y="11095"/>
                      <a:pt x="612" y="11030"/>
                      <a:pt x="645" y="10932"/>
                    </a:cubicBezTo>
                    <a:cubicBezTo>
                      <a:pt x="579" y="10811"/>
                      <a:pt x="699" y="10746"/>
                      <a:pt x="721" y="10637"/>
                    </a:cubicBezTo>
                    <a:cubicBezTo>
                      <a:pt x="764" y="10517"/>
                      <a:pt x="819" y="10397"/>
                      <a:pt x="873" y="10277"/>
                    </a:cubicBezTo>
                    <a:cubicBezTo>
                      <a:pt x="863" y="10157"/>
                      <a:pt x="950" y="10081"/>
                      <a:pt x="1004" y="9994"/>
                    </a:cubicBezTo>
                    <a:cubicBezTo>
                      <a:pt x="1321" y="9361"/>
                      <a:pt x="1637" y="8728"/>
                      <a:pt x="1943" y="8095"/>
                    </a:cubicBezTo>
                    <a:cubicBezTo>
                      <a:pt x="2543" y="6884"/>
                      <a:pt x="3230" y="5717"/>
                      <a:pt x="3797" y="4495"/>
                    </a:cubicBezTo>
                    <a:cubicBezTo>
                      <a:pt x="4168" y="3698"/>
                      <a:pt x="4572" y="2924"/>
                      <a:pt x="4932" y="2138"/>
                    </a:cubicBezTo>
                    <a:cubicBezTo>
                      <a:pt x="5183" y="1593"/>
                      <a:pt x="5390" y="1026"/>
                      <a:pt x="5620" y="469"/>
                    </a:cubicBezTo>
                    <a:cubicBezTo>
                      <a:pt x="5600" y="467"/>
                      <a:pt x="5581" y="467"/>
                      <a:pt x="5561" y="467"/>
                    </a:cubicBezTo>
                    <a:cubicBezTo>
                      <a:pt x="5542" y="467"/>
                      <a:pt x="5523" y="467"/>
                      <a:pt x="5504" y="467"/>
                    </a:cubicBezTo>
                    <a:cubicBezTo>
                      <a:pt x="5406" y="467"/>
                      <a:pt x="5308" y="458"/>
                      <a:pt x="5237" y="349"/>
                    </a:cubicBezTo>
                    <a:cubicBezTo>
                      <a:pt x="4987" y="960"/>
                      <a:pt x="4747" y="1582"/>
                      <a:pt x="4463" y="2182"/>
                    </a:cubicBezTo>
                    <a:cubicBezTo>
                      <a:pt x="4146" y="2847"/>
                      <a:pt x="3863" y="3524"/>
                      <a:pt x="3503" y="4168"/>
                    </a:cubicBezTo>
                    <a:cubicBezTo>
                      <a:pt x="3295" y="4549"/>
                      <a:pt x="3143" y="4942"/>
                      <a:pt x="2914" y="5313"/>
                    </a:cubicBezTo>
                    <a:cubicBezTo>
                      <a:pt x="2706" y="5662"/>
                      <a:pt x="2543" y="6055"/>
                      <a:pt x="2347" y="6404"/>
                    </a:cubicBezTo>
                    <a:cubicBezTo>
                      <a:pt x="1932" y="7146"/>
                      <a:pt x="1572" y="7921"/>
                      <a:pt x="1157" y="8651"/>
                    </a:cubicBezTo>
                    <a:cubicBezTo>
                      <a:pt x="961" y="8990"/>
                      <a:pt x="830" y="9349"/>
                      <a:pt x="655" y="9699"/>
                    </a:cubicBezTo>
                    <a:cubicBezTo>
                      <a:pt x="415" y="10190"/>
                      <a:pt x="153" y="10680"/>
                      <a:pt x="1" y="11215"/>
                    </a:cubicBezTo>
                    <a:cubicBezTo>
                      <a:pt x="44" y="11325"/>
                      <a:pt x="99" y="11444"/>
                      <a:pt x="153" y="11553"/>
                    </a:cubicBezTo>
                    <a:cubicBezTo>
                      <a:pt x="262" y="11674"/>
                      <a:pt x="339" y="11815"/>
                      <a:pt x="492" y="11914"/>
                    </a:cubicBezTo>
                    <a:cubicBezTo>
                      <a:pt x="732" y="12066"/>
                      <a:pt x="961" y="12263"/>
                      <a:pt x="1157" y="12513"/>
                    </a:cubicBezTo>
                    <a:cubicBezTo>
                      <a:pt x="1387" y="12797"/>
                      <a:pt x="1648" y="13092"/>
                      <a:pt x="2030" y="13223"/>
                    </a:cubicBezTo>
                    <a:cubicBezTo>
                      <a:pt x="2827" y="13517"/>
                      <a:pt x="3656" y="13735"/>
                      <a:pt x="4365" y="14215"/>
                    </a:cubicBezTo>
                    <a:cubicBezTo>
                      <a:pt x="4605" y="14368"/>
                      <a:pt x="4888" y="14445"/>
                      <a:pt x="5150" y="14499"/>
                    </a:cubicBezTo>
                    <a:cubicBezTo>
                      <a:pt x="5734" y="14630"/>
                      <a:pt x="6317" y="14712"/>
                      <a:pt x="6914" y="14712"/>
                    </a:cubicBezTo>
                    <a:cubicBezTo>
                      <a:pt x="7110" y="14712"/>
                      <a:pt x="7307" y="14704"/>
                      <a:pt x="7507" y="14685"/>
                    </a:cubicBezTo>
                    <a:cubicBezTo>
                      <a:pt x="8467" y="14598"/>
                      <a:pt x="9449" y="14598"/>
                      <a:pt x="10420" y="14564"/>
                    </a:cubicBezTo>
                    <a:cubicBezTo>
                      <a:pt x="10496" y="14564"/>
                      <a:pt x="10573" y="14543"/>
                      <a:pt x="10660" y="14521"/>
                    </a:cubicBezTo>
                    <a:cubicBezTo>
                      <a:pt x="11118" y="14412"/>
                      <a:pt x="11587" y="14314"/>
                      <a:pt x="12067" y="14227"/>
                    </a:cubicBezTo>
                    <a:cubicBezTo>
                      <a:pt x="12646" y="14117"/>
                      <a:pt x="13223" y="14041"/>
                      <a:pt x="13791" y="13856"/>
                    </a:cubicBezTo>
                    <a:cubicBezTo>
                      <a:pt x="14457" y="13626"/>
                      <a:pt x="14937" y="13136"/>
                      <a:pt x="15471" y="12710"/>
                    </a:cubicBezTo>
                    <a:cubicBezTo>
                      <a:pt x="15754" y="12470"/>
                      <a:pt x="15984" y="12186"/>
                      <a:pt x="16202" y="11892"/>
                    </a:cubicBezTo>
                    <a:cubicBezTo>
                      <a:pt x="16278" y="11783"/>
                      <a:pt x="16409" y="11662"/>
                      <a:pt x="16311" y="11521"/>
                    </a:cubicBezTo>
                    <a:cubicBezTo>
                      <a:pt x="15962" y="10997"/>
                      <a:pt x="15940" y="10353"/>
                      <a:pt x="15591" y="9841"/>
                    </a:cubicBezTo>
                    <a:cubicBezTo>
                      <a:pt x="15460" y="9655"/>
                      <a:pt x="15395" y="9415"/>
                      <a:pt x="15351" y="9186"/>
                    </a:cubicBezTo>
                    <a:cubicBezTo>
                      <a:pt x="15253" y="8684"/>
                      <a:pt x="15024" y="8226"/>
                      <a:pt x="14794" y="7778"/>
                    </a:cubicBezTo>
                    <a:cubicBezTo>
                      <a:pt x="14576" y="7375"/>
                      <a:pt x="14391" y="6961"/>
                      <a:pt x="14260" y="6546"/>
                    </a:cubicBezTo>
                    <a:cubicBezTo>
                      <a:pt x="14086" y="6033"/>
                      <a:pt x="13856" y="5564"/>
                      <a:pt x="13649" y="5073"/>
                    </a:cubicBezTo>
                    <a:cubicBezTo>
                      <a:pt x="13529" y="4811"/>
                      <a:pt x="13344" y="4560"/>
                      <a:pt x="13344" y="4255"/>
                    </a:cubicBezTo>
                    <a:cubicBezTo>
                      <a:pt x="13344" y="4025"/>
                      <a:pt x="13256" y="3851"/>
                      <a:pt x="13147" y="3666"/>
                    </a:cubicBezTo>
                    <a:cubicBezTo>
                      <a:pt x="12896" y="3251"/>
                      <a:pt x="12689" y="2815"/>
                      <a:pt x="12471" y="2378"/>
                    </a:cubicBezTo>
                    <a:cubicBezTo>
                      <a:pt x="12132" y="1691"/>
                      <a:pt x="11871" y="971"/>
                      <a:pt x="11620" y="251"/>
                    </a:cubicBezTo>
                    <a:cubicBezTo>
                      <a:pt x="11498" y="198"/>
                      <a:pt x="11446" y="0"/>
                      <a:pt x="1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538700" y="1228400"/>
                <a:ext cx="221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042" extrusionOk="0">
                    <a:moveTo>
                      <a:pt x="350" y="0"/>
                    </a:moveTo>
                    <a:cubicBezTo>
                      <a:pt x="262" y="33"/>
                      <a:pt x="175" y="66"/>
                      <a:pt x="77" y="99"/>
                    </a:cubicBezTo>
                    <a:cubicBezTo>
                      <a:pt x="1" y="262"/>
                      <a:pt x="110" y="426"/>
                      <a:pt x="121" y="579"/>
                    </a:cubicBezTo>
                    <a:cubicBezTo>
                      <a:pt x="131" y="801"/>
                      <a:pt x="244" y="1042"/>
                      <a:pt x="477" y="1042"/>
                    </a:cubicBezTo>
                    <a:cubicBezTo>
                      <a:pt x="496" y="1042"/>
                      <a:pt x="515" y="1040"/>
                      <a:pt x="536" y="1037"/>
                    </a:cubicBezTo>
                    <a:cubicBezTo>
                      <a:pt x="721" y="1004"/>
                      <a:pt x="885" y="775"/>
                      <a:pt x="873" y="524"/>
                    </a:cubicBezTo>
                    <a:cubicBezTo>
                      <a:pt x="870" y="524"/>
                      <a:pt x="867" y="524"/>
                      <a:pt x="864" y="524"/>
                    </a:cubicBezTo>
                    <a:cubicBezTo>
                      <a:pt x="723" y="524"/>
                      <a:pt x="677" y="709"/>
                      <a:pt x="576" y="709"/>
                    </a:cubicBezTo>
                    <a:cubicBezTo>
                      <a:pt x="558" y="709"/>
                      <a:pt x="537" y="703"/>
                      <a:pt x="514" y="688"/>
                    </a:cubicBezTo>
                    <a:cubicBezTo>
                      <a:pt x="350" y="589"/>
                      <a:pt x="339" y="393"/>
                      <a:pt x="350" y="218"/>
                    </a:cubicBez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567025" y="1252375"/>
                <a:ext cx="98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64" extrusionOk="0">
                    <a:moveTo>
                      <a:pt x="184" y="1"/>
                    </a:moveTo>
                    <a:cubicBezTo>
                      <a:pt x="1" y="1"/>
                      <a:pt x="174" y="199"/>
                      <a:pt x="79" y="263"/>
                    </a:cubicBezTo>
                    <a:lnTo>
                      <a:pt x="341" y="263"/>
                    </a:lnTo>
                    <a:cubicBezTo>
                      <a:pt x="395" y="132"/>
                      <a:pt x="330" y="13"/>
                      <a:pt x="199" y="1"/>
                    </a:cubicBezTo>
                    <a:cubicBezTo>
                      <a:pt x="194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566525" y="1258950"/>
                <a:ext cx="9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787" extrusionOk="0">
                    <a:moveTo>
                      <a:pt x="99" y="0"/>
                    </a:moveTo>
                    <a:cubicBezTo>
                      <a:pt x="66" y="218"/>
                      <a:pt x="0" y="426"/>
                      <a:pt x="110" y="644"/>
                    </a:cubicBezTo>
                    <a:cubicBezTo>
                      <a:pt x="140" y="715"/>
                      <a:pt x="152" y="787"/>
                      <a:pt x="242" y="787"/>
                    </a:cubicBezTo>
                    <a:cubicBezTo>
                      <a:pt x="248" y="787"/>
                      <a:pt x="255" y="786"/>
                      <a:pt x="262" y="786"/>
                    </a:cubicBezTo>
                    <a:cubicBezTo>
                      <a:pt x="361" y="775"/>
                      <a:pt x="361" y="676"/>
                      <a:pt x="361" y="622"/>
                    </a:cubicBezTo>
                    <a:cubicBezTo>
                      <a:pt x="371" y="415"/>
                      <a:pt x="361" y="208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698825" y="1318125"/>
                <a:ext cx="4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2" extrusionOk="0">
                    <a:moveTo>
                      <a:pt x="32" y="1"/>
                    </a:moveTo>
                    <a:cubicBezTo>
                      <a:pt x="22" y="66"/>
                      <a:pt x="0" y="142"/>
                      <a:pt x="44" y="208"/>
                    </a:cubicBezTo>
                    <a:cubicBezTo>
                      <a:pt x="65" y="208"/>
                      <a:pt x="94" y="211"/>
                      <a:pt x="121" y="211"/>
                    </a:cubicBezTo>
                    <a:cubicBezTo>
                      <a:pt x="161" y="211"/>
                      <a:pt x="197" y="203"/>
                      <a:pt x="197" y="164"/>
                    </a:cubicBezTo>
                    <a:cubicBezTo>
                      <a:pt x="197" y="77"/>
                      <a:pt x="109" y="23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567350" y="1296450"/>
                <a:ext cx="109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32" extrusionOk="0">
                    <a:moveTo>
                      <a:pt x="265" y="0"/>
                    </a:moveTo>
                    <a:cubicBezTo>
                      <a:pt x="247" y="0"/>
                      <a:pt x="228" y="2"/>
                      <a:pt x="207" y="6"/>
                    </a:cubicBezTo>
                    <a:cubicBezTo>
                      <a:pt x="1" y="27"/>
                      <a:pt x="44" y="158"/>
                      <a:pt x="110" y="322"/>
                    </a:cubicBezTo>
                    <a:cubicBezTo>
                      <a:pt x="69" y="434"/>
                      <a:pt x="37" y="631"/>
                      <a:pt x="202" y="631"/>
                    </a:cubicBezTo>
                    <a:cubicBezTo>
                      <a:pt x="214" y="631"/>
                      <a:pt x="227" y="630"/>
                      <a:pt x="241" y="628"/>
                    </a:cubicBezTo>
                    <a:cubicBezTo>
                      <a:pt x="437" y="606"/>
                      <a:pt x="415" y="366"/>
                      <a:pt x="415" y="192"/>
                    </a:cubicBezTo>
                    <a:cubicBezTo>
                      <a:pt x="424" y="53"/>
                      <a:pt x="363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701250" y="1326950"/>
                <a:ext cx="84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68" extrusionOk="0">
                    <a:moveTo>
                      <a:pt x="84" y="1"/>
                    </a:moveTo>
                    <a:cubicBezTo>
                      <a:pt x="60" y="1"/>
                      <a:pt x="33" y="3"/>
                      <a:pt x="1" y="8"/>
                    </a:cubicBezTo>
                    <a:cubicBezTo>
                      <a:pt x="78" y="128"/>
                      <a:pt x="154" y="248"/>
                      <a:pt x="219" y="368"/>
                    </a:cubicBezTo>
                    <a:cubicBezTo>
                      <a:pt x="170" y="248"/>
                      <a:pt x="338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568700" y="1325475"/>
                <a:ext cx="11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809" extrusionOk="0">
                    <a:moveTo>
                      <a:pt x="266" y="1"/>
                    </a:moveTo>
                    <a:cubicBezTo>
                      <a:pt x="261" y="1"/>
                      <a:pt x="257" y="1"/>
                      <a:pt x="252" y="1"/>
                    </a:cubicBezTo>
                    <a:cubicBezTo>
                      <a:pt x="56" y="1"/>
                      <a:pt x="78" y="154"/>
                      <a:pt x="56" y="274"/>
                    </a:cubicBezTo>
                    <a:cubicBezTo>
                      <a:pt x="44" y="328"/>
                      <a:pt x="66" y="394"/>
                      <a:pt x="56" y="449"/>
                    </a:cubicBezTo>
                    <a:cubicBezTo>
                      <a:pt x="1" y="623"/>
                      <a:pt x="56" y="808"/>
                      <a:pt x="208" y="808"/>
                    </a:cubicBezTo>
                    <a:cubicBezTo>
                      <a:pt x="383" y="808"/>
                      <a:pt x="459" y="612"/>
                      <a:pt x="405" y="372"/>
                    </a:cubicBezTo>
                    <a:cubicBezTo>
                      <a:pt x="405" y="372"/>
                      <a:pt x="437" y="285"/>
                      <a:pt x="415" y="263"/>
                    </a:cubicBezTo>
                    <a:cubicBezTo>
                      <a:pt x="341" y="189"/>
                      <a:pt x="43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1643725" y="1369950"/>
                <a:ext cx="25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84" extrusionOk="0">
                    <a:moveTo>
                      <a:pt x="150" y="1"/>
                    </a:moveTo>
                    <a:cubicBezTo>
                      <a:pt x="147" y="1"/>
                      <a:pt x="144" y="1"/>
                      <a:pt x="142" y="1"/>
                    </a:cubicBezTo>
                    <a:cubicBezTo>
                      <a:pt x="0" y="23"/>
                      <a:pt x="11" y="99"/>
                      <a:pt x="88" y="208"/>
                    </a:cubicBezTo>
                    <a:cubicBezTo>
                      <a:pt x="273" y="470"/>
                      <a:pt x="546" y="612"/>
                      <a:pt x="818" y="753"/>
                    </a:cubicBezTo>
                    <a:cubicBezTo>
                      <a:pt x="851" y="770"/>
                      <a:pt x="886" y="783"/>
                      <a:pt x="919" y="783"/>
                    </a:cubicBezTo>
                    <a:cubicBezTo>
                      <a:pt x="952" y="783"/>
                      <a:pt x="982" y="770"/>
                      <a:pt x="1004" y="731"/>
                    </a:cubicBezTo>
                    <a:cubicBezTo>
                      <a:pt x="1026" y="677"/>
                      <a:pt x="1026" y="590"/>
                      <a:pt x="1004" y="535"/>
                    </a:cubicBezTo>
                    <a:cubicBezTo>
                      <a:pt x="961" y="384"/>
                      <a:pt x="345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624350" y="1367775"/>
                <a:ext cx="93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07" extrusionOk="0">
                    <a:moveTo>
                      <a:pt x="77" y="11"/>
                    </a:moveTo>
                    <a:lnTo>
                      <a:pt x="77" y="11"/>
                    </a:lnTo>
                    <a:cubicBezTo>
                      <a:pt x="88" y="110"/>
                      <a:pt x="55" y="207"/>
                      <a:pt x="0" y="295"/>
                    </a:cubicBezTo>
                    <a:cubicBezTo>
                      <a:pt x="43" y="301"/>
                      <a:pt x="88" y="307"/>
                      <a:pt x="131" y="307"/>
                    </a:cubicBezTo>
                    <a:cubicBezTo>
                      <a:pt x="233" y="307"/>
                      <a:pt x="324" y="276"/>
                      <a:pt x="339" y="153"/>
                    </a:cubicBezTo>
                    <a:cubicBezTo>
                      <a:pt x="371" y="1"/>
                      <a:pt x="164" y="76"/>
                      <a:pt x="77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599250" y="1362800"/>
                <a:ext cx="740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45" extrusionOk="0">
                    <a:moveTo>
                      <a:pt x="123" y="1"/>
                    </a:moveTo>
                    <a:cubicBezTo>
                      <a:pt x="98" y="1"/>
                      <a:pt x="73" y="10"/>
                      <a:pt x="44" y="35"/>
                    </a:cubicBezTo>
                    <a:cubicBezTo>
                      <a:pt x="12" y="69"/>
                      <a:pt x="1" y="112"/>
                      <a:pt x="56" y="145"/>
                    </a:cubicBezTo>
                    <a:cubicBezTo>
                      <a:pt x="69" y="143"/>
                      <a:pt x="84" y="142"/>
                      <a:pt x="98" y="142"/>
                    </a:cubicBezTo>
                    <a:cubicBezTo>
                      <a:pt x="115" y="142"/>
                      <a:pt x="133" y="143"/>
                      <a:pt x="151" y="143"/>
                    </a:cubicBezTo>
                    <a:cubicBezTo>
                      <a:pt x="203" y="143"/>
                      <a:pt x="256" y="137"/>
                      <a:pt x="296" y="90"/>
                    </a:cubicBezTo>
                    <a:cubicBezTo>
                      <a:pt x="234" y="59"/>
                      <a:pt x="18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600625" y="1365050"/>
                <a:ext cx="259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38" extrusionOk="0">
                    <a:moveTo>
                      <a:pt x="241" y="0"/>
                    </a:moveTo>
                    <a:cubicBezTo>
                      <a:pt x="201" y="47"/>
                      <a:pt x="148" y="53"/>
                      <a:pt x="96" y="53"/>
                    </a:cubicBezTo>
                    <a:cubicBezTo>
                      <a:pt x="78" y="53"/>
                      <a:pt x="60" y="52"/>
                      <a:pt x="43" y="52"/>
                    </a:cubicBezTo>
                    <a:cubicBezTo>
                      <a:pt x="29" y="52"/>
                      <a:pt x="14" y="53"/>
                      <a:pt x="1" y="55"/>
                    </a:cubicBezTo>
                    <a:cubicBezTo>
                      <a:pt x="10" y="298"/>
                      <a:pt x="91" y="437"/>
                      <a:pt x="307" y="437"/>
                    </a:cubicBezTo>
                    <a:cubicBezTo>
                      <a:pt x="343" y="437"/>
                      <a:pt x="382" y="433"/>
                      <a:pt x="426" y="425"/>
                    </a:cubicBezTo>
                    <a:cubicBezTo>
                      <a:pt x="532" y="406"/>
                      <a:pt x="637" y="402"/>
                      <a:pt x="743" y="402"/>
                    </a:cubicBezTo>
                    <a:cubicBezTo>
                      <a:pt x="812" y="402"/>
                      <a:pt x="881" y="404"/>
                      <a:pt x="949" y="404"/>
                    </a:cubicBezTo>
                    <a:cubicBezTo>
                      <a:pt x="1004" y="316"/>
                      <a:pt x="1037" y="219"/>
                      <a:pt x="1026" y="120"/>
                    </a:cubicBezTo>
                    <a:cubicBezTo>
                      <a:pt x="913" y="56"/>
                      <a:pt x="793" y="48"/>
                      <a:pt x="673" y="48"/>
                    </a:cubicBezTo>
                    <a:cubicBezTo>
                      <a:pt x="629" y="48"/>
                      <a:pt x="586" y="49"/>
                      <a:pt x="543" y="49"/>
                    </a:cubicBezTo>
                    <a:cubicBezTo>
                      <a:pt x="440" y="49"/>
                      <a:pt x="338" y="43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787950" y="1403600"/>
                <a:ext cx="516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579" extrusionOk="0">
                    <a:moveTo>
                      <a:pt x="1089" y="1"/>
                    </a:moveTo>
                    <a:cubicBezTo>
                      <a:pt x="987" y="1"/>
                      <a:pt x="880" y="19"/>
                      <a:pt x="766" y="62"/>
                    </a:cubicBezTo>
                    <a:cubicBezTo>
                      <a:pt x="548" y="149"/>
                      <a:pt x="341" y="226"/>
                      <a:pt x="123" y="302"/>
                    </a:cubicBezTo>
                    <a:cubicBezTo>
                      <a:pt x="0" y="534"/>
                      <a:pt x="73" y="568"/>
                      <a:pt x="178" y="568"/>
                    </a:cubicBezTo>
                    <a:cubicBezTo>
                      <a:pt x="221" y="568"/>
                      <a:pt x="269" y="562"/>
                      <a:pt x="312" y="562"/>
                    </a:cubicBezTo>
                    <a:cubicBezTo>
                      <a:pt x="351" y="562"/>
                      <a:pt x="385" y="567"/>
                      <a:pt x="406" y="585"/>
                    </a:cubicBezTo>
                    <a:cubicBezTo>
                      <a:pt x="625" y="531"/>
                      <a:pt x="831" y="455"/>
                      <a:pt x="1050" y="422"/>
                    </a:cubicBezTo>
                    <a:cubicBezTo>
                      <a:pt x="1090" y="416"/>
                      <a:pt x="1131" y="413"/>
                      <a:pt x="1172" y="413"/>
                    </a:cubicBezTo>
                    <a:cubicBezTo>
                      <a:pt x="1415" y="413"/>
                      <a:pt x="1643" y="524"/>
                      <a:pt x="1672" y="738"/>
                    </a:cubicBezTo>
                    <a:cubicBezTo>
                      <a:pt x="1694" y="935"/>
                      <a:pt x="1355" y="1055"/>
                      <a:pt x="1148" y="1164"/>
                    </a:cubicBezTo>
                    <a:cubicBezTo>
                      <a:pt x="1006" y="1240"/>
                      <a:pt x="821" y="1164"/>
                      <a:pt x="700" y="1305"/>
                    </a:cubicBezTo>
                    <a:cubicBezTo>
                      <a:pt x="570" y="1579"/>
                      <a:pt x="788" y="1502"/>
                      <a:pt x="919" y="1524"/>
                    </a:cubicBezTo>
                    <a:cubicBezTo>
                      <a:pt x="1388" y="1502"/>
                      <a:pt x="1694" y="1175"/>
                      <a:pt x="2065" y="946"/>
                    </a:cubicBezTo>
                    <a:lnTo>
                      <a:pt x="2065" y="444"/>
                    </a:lnTo>
                    <a:cubicBezTo>
                      <a:pt x="1757" y="239"/>
                      <a:pt x="1456" y="1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688450" y="1389900"/>
                <a:ext cx="2947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85" extrusionOk="0">
                    <a:moveTo>
                      <a:pt x="169" y="0"/>
                    </a:moveTo>
                    <a:cubicBezTo>
                      <a:pt x="110" y="0"/>
                      <a:pt x="70" y="46"/>
                      <a:pt x="44" y="97"/>
                    </a:cubicBezTo>
                    <a:cubicBezTo>
                      <a:pt x="1" y="185"/>
                      <a:pt x="44" y="272"/>
                      <a:pt x="120" y="304"/>
                    </a:cubicBezTo>
                    <a:cubicBezTo>
                      <a:pt x="382" y="413"/>
                      <a:pt x="633" y="556"/>
                      <a:pt x="840" y="752"/>
                    </a:cubicBezTo>
                    <a:cubicBezTo>
                      <a:pt x="864" y="776"/>
                      <a:pt x="891" y="785"/>
                      <a:pt x="920" y="785"/>
                    </a:cubicBezTo>
                    <a:cubicBezTo>
                      <a:pt x="983" y="785"/>
                      <a:pt x="1053" y="742"/>
                      <a:pt x="1113" y="719"/>
                    </a:cubicBezTo>
                    <a:cubicBezTo>
                      <a:pt x="1157" y="708"/>
                      <a:pt x="1179" y="621"/>
                      <a:pt x="1124" y="577"/>
                    </a:cubicBezTo>
                    <a:cubicBezTo>
                      <a:pt x="852" y="337"/>
                      <a:pt x="612" y="54"/>
                      <a:pt x="219" y="10"/>
                    </a:cubicBezTo>
                    <a:cubicBezTo>
                      <a:pt x="201" y="3"/>
                      <a:pt x="184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785550" y="1411125"/>
                <a:ext cx="253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636" extrusionOk="0">
                    <a:moveTo>
                      <a:pt x="219" y="1"/>
                    </a:moveTo>
                    <a:lnTo>
                      <a:pt x="219" y="1"/>
                    </a:lnTo>
                    <a:cubicBezTo>
                      <a:pt x="76" y="23"/>
                      <a:pt x="0" y="78"/>
                      <a:pt x="76" y="241"/>
                    </a:cubicBezTo>
                    <a:cubicBezTo>
                      <a:pt x="142" y="394"/>
                      <a:pt x="110" y="579"/>
                      <a:pt x="142" y="732"/>
                    </a:cubicBezTo>
                    <a:cubicBezTo>
                      <a:pt x="207" y="1070"/>
                      <a:pt x="11" y="1430"/>
                      <a:pt x="207" y="1758"/>
                    </a:cubicBezTo>
                    <a:cubicBezTo>
                      <a:pt x="273" y="1867"/>
                      <a:pt x="164" y="1954"/>
                      <a:pt x="153" y="2063"/>
                    </a:cubicBezTo>
                    <a:cubicBezTo>
                      <a:pt x="262" y="2172"/>
                      <a:pt x="197" y="2314"/>
                      <a:pt x="207" y="2434"/>
                    </a:cubicBezTo>
                    <a:cubicBezTo>
                      <a:pt x="237" y="2531"/>
                      <a:pt x="265" y="2636"/>
                      <a:pt x="371" y="2636"/>
                    </a:cubicBezTo>
                    <a:cubicBezTo>
                      <a:pt x="384" y="2636"/>
                      <a:pt x="399" y="2634"/>
                      <a:pt x="415" y="2630"/>
                    </a:cubicBezTo>
                    <a:cubicBezTo>
                      <a:pt x="535" y="2597"/>
                      <a:pt x="524" y="2478"/>
                      <a:pt x="513" y="2369"/>
                    </a:cubicBezTo>
                    <a:cubicBezTo>
                      <a:pt x="502" y="2238"/>
                      <a:pt x="535" y="2107"/>
                      <a:pt x="502" y="1976"/>
                    </a:cubicBezTo>
                    <a:cubicBezTo>
                      <a:pt x="415" y="1550"/>
                      <a:pt x="578" y="1299"/>
                      <a:pt x="1015" y="1223"/>
                    </a:cubicBezTo>
                    <a:cubicBezTo>
                      <a:pt x="884" y="1201"/>
                      <a:pt x="666" y="1278"/>
                      <a:pt x="796" y="1004"/>
                    </a:cubicBezTo>
                    <a:lnTo>
                      <a:pt x="796" y="1004"/>
                    </a:lnTo>
                    <a:cubicBezTo>
                      <a:pt x="739" y="1021"/>
                      <a:pt x="687" y="1031"/>
                      <a:pt x="643" y="1031"/>
                    </a:cubicBezTo>
                    <a:cubicBezTo>
                      <a:pt x="537" y="1031"/>
                      <a:pt x="479" y="971"/>
                      <a:pt x="502" y="786"/>
                    </a:cubicBezTo>
                    <a:cubicBezTo>
                      <a:pt x="513" y="623"/>
                      <a:pt x="502" y="459"/>
                      <a:pt x="502" y="284"/>
                    </a:cubicBezTo>
                    <a:cubicBezTo>
                      <a:pt x="481" y="266"/>
                      <a:pt x="447" y="261"/>
                      <a:pt x="408" y="261"/>
                    </a:cubicBezTo>
                    <a:cubicBezTo>
                      <a:pt x="365" y="261"/>
                      <a:pt x="317" y="267"/>
                      <a:pt x="274" y="267"/>
                    </a:cubicBezTo>
                    <a:cubicBezTo>
                      <a:pt x="169" y="267"/>
                      <a:pt x="96" y="23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555075" y="1364475"/>
                <a:ext cx="2702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75" extrusionOk="0">
                    <a:moveTo>
                      <a:pt x="290" y="1"/>
                    </a:moveTo>
                    <a:cubicBezTo>
                      <a:pt x="281" y="1"/>
                      <a:pt x="271" y="1"/>
                      <a:pt x="262" y="2"/>
                    </a:cubicBezTo>
                    <a:cubicBezTo>
                      <a:pt x="245" y="6"/>
                      <a:pt x="225" y="7"/>
                      <a:pt x="205" y="7"/>
                    </a:cubicBezTo>
                    <a:cubicBezTo>
                      <a:pt x="179" y="7"/>
                      <a:pt x="152" y="5"/>
                      <a:pt x="126" y="5"/>
                    </a:cubicBezTo>
                    <a:cubicBezTo>
                      <a:pt x="62" y="5"/>
                      <a:pt x="7" y="17"/>
                      <a:pt x="0" y="99"/>
                    </a:cubicBezTo>
                    <a:cubicBezTo>
                      <a:pt x="0" y="208"/>
                      <a:pt x="44" y="351"/>
                      <a:pt x="197" y="394"/>
                    </a:cubicBezTo>
                    <a:cubicBezTo>
                      <a:pt x="317" y="416"/>
                      <a:pt x="415" y="448"/>
                      <a:pt x="524" y="547"/>
                    </a:cubicBezTo>
                    <a:cubicBezTo>
                      <a:pt x="661" y="664"/>
                      <a:pt x="631" y="975"/>
                      <a:pt x="797" y="975"/>
                    </a:cubicBezTo>
                    <a:cubicBezTo>
                      <a:pt x="816" y="975"/>
                      <a:pt x="838" y="971"/>
                      <a:pt x="863" y="962"/>
                    </a:cubicBezTo>
                    <a:cubicBezTo>
                      <a:pt x="1081" y="885"/>
                      <a:pt x="938" y="579"/>
                      <a:pt x="950" y="383"/>
                    </a:cubicBezTo>
                    <a:cubicBezTo>
                      <a:pt x="1057" y="149"/>
                      <a:pt x="938" y="64"/>
                      <a:pt x="771" y="64"/>
                    </a:cubicBezTo>
                    <a:cubicBezTo>
                      <a:pt x="751" y="64"/>
                      <a:pt x="731" y="65"/>
                      <a:pt x="710" y="67"/>
                    </a:cubicBezTo>
                    <a:cubicBezTo>
                      <a:pt x="700" y="68"/>
                      <a:pt x="691" y="68"/>
                      <a:pt x="682" y="68"/>
                    </a:cubicBezTo>
                    <a:cubicBezTo>
                      <a:pt x="541" y="68"/>
                      <a:pt x="42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509800" y="1364500"/>
                <a:ext cx="229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58" extrusionOk="0">
                    <a:moveTo>
                      <a:pt x="678" y="0"/>
                    </a:moveTo>
                    <a:cubicBezTo>
                      <a:pt x="632" y="0"/>
                      <a:pt x="583" y="15"/>
                      <a:pt x="535" y="44"/>
                    </a:cubicBezTo>
                    <a:cubicBezTo>
                      <a:pt x="415" y="132"/>
                      <a:pt x="273" y="132"/>
                      <a:pt x="142" y="175"/>
                    </a:cubicBezTo>
                    <a:cubicBezTo>
                      <a:pt x="0" y="382"/>
                      <a:pt x="218" y="372"/>
                      <a:pt x="306" y="447"/>
                    </a:cubicBezTo>
                    <a:cubicBezTo>
                      <a:pt x="327" y="454"/>
                      <a:pt x="348" y="457"/>
                      <a:pt x="368" y="457"/>
                    </a:cubicBezTo>
                    <a:cubicBezTo>
                      <a:pt x="478" y="457"/>
                      <a:pt x="564" y="370"/>
                      <a:pt x="666" y="360"/>
                    </a:cubicBezTo>
                    <a:cubicBezTo>
                      <a:pt x="819" y="360"/>
                      <a:pt x="917" y="317"/>
                      <a:pt x="884" y="164"/>
                    </a:cubicBezTo>
                    <a:cubicBezTo>
                      <a:pt x="848" y="56"/>
                      <a:pt x="769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504275" y="1367800"/>
                <a:ext cx="131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76" extrusionOk="0">
                    <a:moveTo>
                      <a:pt x="153" y="1"/>
                    </a:moveTo>
                    <a:cubicBezTo>
                      <a:pt x="87" y="1"/>
                      <a:pt x="36" y="35"/>
                      <a:pt x="25" y="163"/>
                    </a:cubicBezTo>
                    <a:cubicBezTo>
                      <a:pt x="1" y="349"/>
                      <a:pt x="103" y="373"/>
                      <a:pt x="215" y="373"/>
                    </a:cubicBezTo>
                    <a:cubicBezTo>
                      <a:pt x="254" y="373"/>
                      <a:pt x="294" y="370"/>
                      <a:pt x="330" y="370"/>
                    </a:cubicBezTo>
                    <a:cubicBezTo>
                      <a:pt x="349" y="373"/>
                      <a:pt x="369" y="376"/>
                      <a:pt x="388" y="376"/>
                    </a:cubicBezTo>
                    <a:cubicBezTo>
                      <a:pt x="438" y="376"/>
                      <a:pt x="488" y="362"/>
                      <a:pt x="527" y="315"/>
                    </a:cubicBezTo>
                    <a:cubicBezTo>
                      <a:pt x="439" y="240"/>
                      <a:pt x="221" y="250"/>
                      <a:pt x="363" y="43"/>
                    </a:cubicBezTo>
                    <a:cubicBezTo>
                      <a:pt x="294" y="32"/>
                      <a:pt x="216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672900" y="1416875"/>
                <a:ext cx="23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66"/>
                      <a:pt x="44" y="142"/>
                      <a:pt x="66" y="207"/>
                    </a:cubicBezTo>
                    <a:lnTo>
                      <a:pt x="66" y="338"/>
                    </a:lnTo>
                    <a:cubicBezTo>
                      <a:pt x="164" y="349"/>
                      <a:pt x="262" y="349"/>
                      <a:pt x="339" y="393"/>
                    </a:cubicBezTo>
                    <a:cubicBezTo>
                      <a:pt x="428" y="450"/>
                      <a:pt x="507" y="478"/>
                      <a:pt x="580" y="478"/>
                    </a:cubicBezTo>
                    <a:cubicBezTo>
                      <a:pt x="703" y="478"/>
                      <a:pt x="811" y="398"/>
                      <a:pt x="928" y="240"/>
                    </a:cubicBezTo>
                    <a:cubicBezTo>
                      <a:pt x="601" y="153"/>
                      <a:pt x="295" y="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460975" y="1374000"/>
                <a:ext cx="305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73" extrusionOk="0">
                    <a:moveTo>
                      <a:pt x="1045" y="0"/>
                    </a:moveTo>
                    <a:cubicBezTo>
                      <a:pt x="1038" y="0"/>
                      <a:pt x="1032" y="1"/>
                      <a:pt x="1026" y="2"/>
                    </a:cubicBezTo>
                    <a:cubicBezTo>
                      <a:pt x="731" y="46"/>
                      <a:pt x="448" y="101"/>
                      <a:pt x="164" y="155"/>
                    </a:cubicBezTo>
                    <a:cubicBezTo>
                      <a:pt x="99" y="177"/>
                      <a:pt x="1" y="220"/>
                      <a:pt x="44" y="341"/>
                    </a:cubicBezTo>
                    <a:cubicBezTo>
                      <a:pt x="74" y="411"/>
                      <a:pt x="133" y="473"/>
                      <a:pt x="220" y="473"/>
                    </a:cubicBezTo>
                    <a:cubicBezTo>
                      <a:pt x="227" y="473"/>
                      <a:pt x="234" y="472"/>
                      <a:pt x="241" y="472"/>
                    </a:cubicBezTo>
                    <a:cubicBezTo>
                      <a:pt x="306" y="460"/>
                      <a:pt x="372" y="438"/>
                      <a:pt x="426" y="417"/>
                    </a:cubicBezTo>
                    <a:cubicBezTo>
                      <a:pt x="475" y="423"/>
                      <a:pt x="522" y="426"/>
                      <a:pt x="569" y="426"/>
                    </a:cubicBezTo>
                    <a:cubicBezTo>
                      <a:pt x="772" y="426"/>
                      <a:pt x="952" y="366"/>
                      <a:pt x="1102" y="242"/>
                    </a:cubicBezTo>
                    <a:cubicBezTo>
                      <a:pt x="1157" y="198"/>
                      <a:pt x="1223" y="133"/>
                      <a:pt x="1179" y="67"/>
                    </a:cubicBezTo>
                    <a:cubicBezTo>
                      <a:pt x="1150" y="29"/>
                      <a:pt x="1089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663900" y="1416875"/>
                <a:ext cx="10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48" extrusionOk="0">
                    <a:moveTo>
                      <a:pt x="360" y="0"/>
                    </a:moveTo>
                    <a:cubicBezTo>
                      <a:pt x="259" y="37"/>
                      <a:pt x="182" y="143"/>
                      <a:pt x="68" y="143"/>
                    </a:cubicBezTo>
                    <a:cubicBezTo>
                      <a:pt x="47" y="143"/>
                      <a:pt x="25" y="140"/>
                      <a:pt x="1" y="131"/>
                    </a:cubicBezTo>
                    <a:lnTo>
                      <a:pt x="1" y="131"/>
                    </a:lnTo>
                    <a:cubicBezTo>
                      <a:pt x="62" y="221"/>
                      <a:pt x="132" y="247"/>
                      <a:pt x="206" y="247"/>
                    </a:cubicBezTo>
                    <a:cubicBezTo>
                      <a:pt x="277" y="247"/>
                      <a:pt x="351" y="223"/>
                      <a:pt x="426" y="207"/>
                    </a:cubicBezTo>
                    <a:cubicBezTo>
                      <a:pt x="404" y="142"/>
                      <a:pt x="382" y="66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656825" y="1417300"/>
                <a:ext cx="1855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76" extrusionOk="0">
                    <a:moveTo>
                      <a:pt x="101" y="0"/>
                    </a:moveTo>
                    <a:cubicBezTo>
                      <a:pt x="77" y="0"/>
                      <a:pt x="51" y="8"/>
                      <a:pt x="22" y="27"/>
                    </a:cubicBezTo>
                    <a:cubicBezTo>
                      <a:pt x="32" y="168"/>
                      <a:pt x="76" y="299"/>
                      <a:pt x="32" y="463"/>
                    </a:cubicBezTo>
                    <a:cubicBezTo>
                      <a:pt x="0" y="561"/>
                      <a:pt x="141" y="703"/>
                      <a:pt x="218" y="834"/>
                    </a:cubicBezTo>
                    <a:cubicBezTo>
                      <a:pt x="316" y="834"/>
                      <a:pt x="381" y="878"/>
                      <a:pt x="425" y="976"/>
                    </a:cubicBezTo>
                    <a:cubicBezTo>
                      <a:pt x="742" y="932"/>
                      <a:pt x="643" y="725"/>
                      <a:pt x="578" y="561"/>
                    </a:cubicBezTo>
                    <a:cubicBezTo>
                      <a:pt x="502" y="398"/>
                      <a:pt x="546" y="332"/>
                      <a:pt x="709" y="321"/>
                    </a:cubicBezTo>
                    <a:lnTo>
                      <a:pt x="709" y="190"/>
                    </a:lnTo>
                    <a:cubicBezTo>
                      <a:pt x="634" y="206"/>
                      <a:pt x="560" y="230"/>
                      <a:pt x="489" y="230"/>
                    </a:cubicBezTo>
                    <a:cubicBezTo>
                      <a:pt x="415" y="230"/>
                      <a:pt x="345" y="204"/>
                      <a:pt x="284" y="114"/>
                    </a:cubicBezTo>
                    <a:cubicBezTo>
                      <a:pt x="226" y="73"/>
                      <a:pt x="174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565975" y="1406200"/>
                <a:ext cx="128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80" extrusionOk="0">
                    <a:moveTo>
                      <a:pt x="241" y="1"/>
                    </a:moveTo>
                    <a:cubicBezTo>
                      <a:pt x="120" y="1"/>
                      <a:pt x="25" y="84"/>
                      <a:pt x="66" y="176"/>
                    </a:cubicBezTo>
                    <a:cubicBezTo>
                      <a:pt x="165" y="372"/>
                      <a:pt x="1" y="667"/>
                      <a:pt x="296" y="776"/>
                    </a:cubicBezTo>
                    <a:cubicBezTo>
                      <a:pt x="303" y="779"/>
                      <a:pt x="310" y="780"/>
                      <a:pt x="317" y="780"/>
                    </a:cubicBezTo>
                    <a:cubicBezTo>
                      <a:pt x="375" y="780"/>
                      <a:pt x="429" y="704"/>
                      <a:pt x="448" y="646"/>
                    </a:cubicBezTo>
                    <a:cubicBezTo>
                      <a:pt x="470" y="558"/>
                      <a:pt x="470" y="460"/>
                      <a:pt x="470" y="438"/>
                    </a:cubicBezTo>
                    <a:cubicBezTo>
                      <a:pt x="470" y="351"/>
                      <a:pt x="470" y="340"/>
                      <a:pt x="459" y="329"/>
                    </a:cubicBezTo>
                    <a:cubicBezTo>
                      <a:pt x="437" y="198"/>
                      <a:pt x="514" y="1"/>
                      <a:pt x="262" y="1"/>
                    </a:cubicBezTo>
                    <a:cubicBezTo>
                      <a:pt x="255" y="1"/>
                      <a:pt x="248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1441350" y="1389250"/>
                <a:ext cx="114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" extrusionOk="0">
                    <a:moveTo>
                      <a:pt x="257" y="1"/>
                    </a:moveTo>
                    <a:cubicBezTo>
                      <a:pt x="175" y="1"/>
                      <a:pt x="74" y="37"/>
                      <a:pt x="0" y="80"/>
                    </a:cubicBezTo>
                    <a:cubicBezTo>
                      <a:pt x="120" y="123"/>
                      <a:pt x="142" y="199"/>
                      <a:pt x="88" y="308"/>
                    </a:cubicBezTo>
                    <a:cubicBezTo>
                      <a:pt x="197" y="243"/>
                      <a:pt x="458" y="276"/>
                      <a:pt x="393" y="80"/>
                    </a:cubicBezTo>
                    <a:cubicBezTo>
                      <a:pt x="374" y="22"/>
                      <a:pt x="321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1662275" y="1438150"/>
                <a:ext cx="52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94" extrusionOk="0">
                    <a:moveTo>
                      <a:pt x="0" y="0"/>
                    </a:moveTo>
                    <a:cubicBezTo>
                      <a:pt x="24" y="73"/>
                      <a:pt x="13" y="193"/>
                      <a:pt x="89" y="193"/>
                    </a:cubicBezTo>
                    <a:cubicBezTo>
                      <a:pt x="116" y="193"/>
                      <a:pt x="153" y="179"/>
                      <a:pt x="207" y="142"/>
                    </a:cubicBezTo>
                    <a:cubicBezTo>
                      <a:pt x="163" y="44"/>
                      <a:pt x="98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418425" y="1391225"/>
                <a:ext cx="264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8" extrusionOk="0">
                    <a:moveTo>
                      <a:pt x="917" y="1"/>
                    </a:moveTo>
                    <a:cubicBezTo>
                      <a:pt x="481" y="197"/>
                      <a:pt x="164" y="491"/>
                      <a:pt x="1" y="928"/>
                    </a:cubicBezTo>
                    <a:cubicBezTo>
                      <a:pt x="394" y="775"/>
                      <a:pt x="688" y="481"/>
                      <a:pt x="1005" y="229"/>
                    </a:cubicBezTo>
                    <a:cubicBezTo>
                      <a:pt x="1059" y="120"/>
                      <a:pt x="1037" y="44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581250" y="1432750"/>
                <a:ext cx="4667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016" extrusionOk="0">
                    <a:moveTo>
                      <a:pt x="1161" y="0"/>
                    </a:moveTo>
                    <a:cubicBezTo>
                      <a:pt x="1110" y="0"/>
                      <a:pt x="1055" y="7"/>
                      <a:pt x="994" y="20"/>
                    </a:cubicBezTo>
                    <a:cubicBezTo>
                      <a:pt x="710" y="74"/>
                      <a:pt x="426" y="52"/>
                      <a:pt x="153" y="64"/>
                    </a:cubicBezTo>
                    <a:cubicBezTo>
                      <a:pt x="143" y="173"/>
                      <a:pt x="143" y="270"/>
                      <a:pt x="143" y="369"/>
                    </a:cubicBezTo>
                    <a:cubicBezTo>
                      <a:pt x="170" y="407"/>
                      <a:pt x="200" y="419"/>
                      <a:pt x="233" y="419"/>
                    </a:cubicBezTo>
                    <a:cubicBezTo>
                      <a:pt x="279" y="419"/>
                      <a:pt x="328" y="395"/>
                      <a:pt x="371" y="395"/>
                    </a:cubicBezTo>
                    <a:cubicBezTo>
                      <a:pt x="383" y="395"/>
                      <a:pt x="394" y="397"/>
                      <a:pt x="405" y="401"/>
                    </a:cubicBezTo>
                    <a:cubicBezTo>
                      <a:pt x="448" y="421"/>
                      <a:pt x="491" y="428"/>
                      <a:pt x="535" y="428"/>
                    </a:cubicBezTo>
                    <a:cubicBezTo>
                      <a:pt x="654" y="428"/>
                      <a:pt x="775" y="374"/>
                      <a:pt x="889" y="374"/>
                    </a:cubicBezTo>
                    <a:cubicBezTo>
                      <a:pt x="943" y="374"/>
                      <a:pt x="997" y="386"/>
                      <a:pt x="1048" y="423"/>
                    </a:cubicBezTo>
                    <a:cubicBezTo>
                      <a:pt x="1288" y="609"/>
                      <a:pt x="1048" y="860"/>
                      <a:pt x="1092" y="1078"/>
                    </a:cubicBezTo>
                    <a:cubicBezTo>
                      <a:pt x="1145" y="1419"/>
                      <a:pt x="1059" y="1554"/>
                      <a:pt x="801" y="1554"/>
                    </a:cubicBezTo>
                    <a:cubicBezTo>
                      <a:pt x="746" y="1554"/>
                      <a:pt x="683" y="1547"/>
                      <a:pt x="612" y="1536"/>
                    </a:cubicBezTo>
                    <a:cubicBezTo>
                      <a:pt x="584" y="1534"/>
                      <a:pt x="556" y="1533"/>
                      <a:pt x="529" y="1533"/>
                    </a:cubicBezTo>
                    <a:cubicBezTo>
                      <a:pt x="419" y="1533"/>
                      <a:pt x="315" y="1553"/>
                      <a:pt x="219" y="1623"/>
                    </a:cubicBezTo>
                    <a:cubicBezTo>
                      <a:pt x="197" y="1765"/>
                      <a:pt x="44" y="1809"/>
                      <a:pt x="1" y="1940"/>
                    </a:cubicBezTo>
                    <a:cubicBezTo>
                      <a:pt x="623" y="1962"/>
                      <a:pt x="1244" y="1994"/>
                      <a:pt x="1867" y="2016"/>
                    </a:cubicBezTo>
                    <a:cubicBezTo>
                      <a:pt x="1823" y="1875"/>
                      <a:pt x="1714" y="1863"/>
                      <a:pt x="1583" y="1863"/>
                    </a:cubicBezTo>
                    <a:cubicBezTo>
                      <a:pt x="1125" y="1831"/>
                      <a:pt x="1125" y="1831"/>
                      <a:pt x="1190" y="1351"/>
                    </a:cubicBezTo>
                    <a:cubicBezTo>
                      <a:pt x="1201" y="1285"/>
                      <a:pt x="1222" y="1220"/>
                      <a:pt x="1212" y="1143"/>
                    </a:cubicBezTo>
                    <a:cubicBezTo>
                      <a:pt x="1201" y="1056"/>
                      <a:pt x="1157" y="947"/>
                      <a:pt x="1277" y="915"/>
                    </a:cubicBezTo>
                    <a:cubicBezTo>
                      <a:pt x="1284" y="913"/>
                      <a:pt x="1291" y="912"/>
                      <a:pt x="1297" y="912"/>
                    </a:cubicBezTo>
                    <a:cubicBezTo>
                      <a:pt x="1361" y="912"/>
                      <a:pt x="1401" y="1008"/>
                      <a:pt x="1441" y="1078"/>
                    </a:cubicBezTo>
                    <a:cubicBezTo>
                      <a:pt x="1528" y="915"/>
                      <a:pt x="1484" y="740"/>
                      <a:pt x="1506" y="576"/>
                    </a:cubicBezTo>
                    <a:cubicBezTo>
                      <a:pt x="1562" y="205"/>
                      <a:pt x="1444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575800" y="1431725"/>
                <a:ext cx="9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1" extrusionOk="0">
                    <a:moveTo>
                      <a:pt x="158" y="0"/>
                    </a:moveTo>
                    <a:cubicBezTo>
                      <a:pt x="126" y="0"/>
                      <a:pt x="98" y="11"/>
                      <a:pt x="77" y="39"/>
                    </a:cubicBezTo>
                    <a:cubicBezTo>
                      <a:pt x="0" y="148"/>
                      <a:pt x="121" y="279"/>
                      <a:pt x="197" y="377"/>
                    </a:cubicBezTo>
                    <a:cubicBezTo>
                      <a:pt x="219" y="410"/>
                      <a:pt x="306" y="399"/>
                      <a:pt x="361" y="410"/>
                    </a:cubicBezTo>
                    <a:cubicBezTo>
                      <a:pt x="361" y="311"/>
                      <a:pt x="361" y="214"/>
                      <a:pt x="371" y="105"/>
                    </a:cubicBezTo>
                    <a:cubicBezTo>
                      <a:pt x="312" y="52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565425" y="1445225"/>
                <a:ext cx="213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46" extrusionOk="0">
                    <a:moveTo>
                      <a:pt x="284" y="1"/>
                    </a:moveTo>
                    <a:cubicBezTo>
                      <a:pt x="263" y="1"/>
                      <a:pt x="238" y="4"/>
                      <a:pt x="209" y="11"/>
                    </a:cubicBezTo>
                    <a:cubicBezTo>
                      <a:pt x="1" y="55"/>
                      <a:pt x="1" y="197"/>
                      <a:pt x="56" y="372"/>
                    </a:cubicBezTo>
                    <a:cubicBezTo>
                      <a:pt x="154" y="634"/>
                      <a:pt x="263" y="896"/>
                      <a:pt x="306" y="1179"/>
                    </a:cubicBezTo>
                    <a:cubicBezTo>
                      <a:pt x="335" y="1371"/>
                      <a:pt x="415" y="1445"/>
                      <a:pt x="567" y="1445"/>
                    </a:cubicBezTo>
                    <a:cubicBezTo>
                      <a:pt x="588" y="1445"/>
                      <a:pt x="610" y="1444"/>
                      <a:pt x="634" y="1441"/>
                    </a:cubicBezTo>
                    <a:cubicBezTo>
                      <a:pt x="677" y="1310"/>
                      <a:pt x="830" y="1266"/>
                      <a:pt x="852" y="1124"/>
                    </a:cubicBezTo>
                    <a:cubicBezTo>
                      <a:pt x="814" y="1124"/>
                      <a:pt x="770" y="1141"/>
                      <a:pt x="732" y="1141"/>
                    </a:cubicBezTo>
                    <a:cubicBezTo>
                      <a:pt x="694" y="1141"/>
                      <a:pt x="661" y="1124"/>
                      <a:pt x="645" y="1059"/>
                    </a:cubicBezTo>
                    <a:cubicBezTo>
                      <a:pt x="568" y="786"/>
                      <a:pt x="481" y="535"/>
                      <a:pt x="427" y="263"/>
                    </a:cubicBezTo>
                    <a:cubicBezTo>
                      <a:pt x="398" y="140"/>
                      <a:pt x="41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612075" y="1459675"/>
                <a:ext cx="52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5" extrusionOk="0">
                    <a:moveTo>
                      <a:pt x="208" y="1"/>
                    </a:moveTo>
                    <a:cubicBezTo>
                      <a:pt x="1" y="78"/>
                      <a:pt x="1" y="175"/>
                      <a:pt x="197" y="284"/>
                    </a:cubicBezTo>
                    <a:cubicBezTo>
                      <a:pt x="197" y="187"/>
                      <a:pt x="208" y="88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403975" y="1422850"/>
                <a:ext cx="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64" extrusionOk="0">
                    <a:moveTo>
                      <a:pt x="139" y="1"/>
                    </a:moveTo>
                    <a:cubicBezTo>
                      <a:pt x="46" y="1"/>
                      <a:pt x="63" y="112"/>
                      <a:pt x="0" y="154"/>
                    </a:cubicBezTo>
                    <a:cubicBezTo>
                      <a:pt x="0" y="198"/>
                      <a:pt x="0" y="230"/>
                      <a:pt x="12" y="263"/>
                    </a:cubicBezTo>
                    <a:cubicBezTo>
                      <a:pt x="121" y="241"/>
                      <a:pt x="218" y="220"/>
                      <a:pt x="208" y="67"/>
                    </a:cubicBezTo>
                    <a:cubicBezTo>
                      <a:pt x="208" y="45"/>
                      <a:pt x="175" y="1"/>
                      <a:pt x="153" y="1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394700" y="1426700"/>
                <a:ext cx="9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69" extrusionOk="0">
                    <a:moveTo>
                      <a:pt x="371" y="0"/>
                    </a:moveTo>
                    <a:cubicBezTo>
                      <a:pt x="164" y="0"/>
                      <a:pt x="55" y="120"/>
                      <a:pt x="0" y="294"/>
                    </a:cubicBezTo>
                    <a:cubicBezTo>
                      <a:pt x="12" y="393"/>
                      <a:pt x="66" y="458"/>
                      <a:pt x="175" y="469"/>
                    </a:cubicBezTo>
                    <a:cubicBezTo>
                      <a:pt x="295" y="381"/>
                      <a:pt x="371" y="262"/>
                      <a:pt x="383" y="109"/>
                    </a:cubicBezTo>
                    <a:cubicBezTo>
                      <a:pt x="371" y="76"/>
                      <a:pt x="371" y="44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387875" y="1434050"/>
                <a:ext cx="112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3" extrusionOk="0">
                    <a:moveTo>
                      <a:pt x="273" y="0"/>
                    </a:moveTo>
                    <a:cubicBezTo>
                      <a:pt x="230" y="12"/>
                      <a:pt x="186" y="12"/>
                      <a:pt x="142" y="12"/>
                    </a:cubicBezTo>
                    <a:cubicBezTo>
                      <a:pt x="88" y="99"/>
                      <a:pt x="1" y="175"/>
                      <a:pt x="11" y="295"/>
                    </a:cubicBezTo>
                    <a:cubicBezTo>
                      <a:pt x="64" y="259"/>
                      <a:pt x="111" y="242"/>
                      <a:pt x="155" y="242"/>
                    </a:cubicBezTo>
                    <a:cubicBezTo>
                      <a:pt x="231" y="242"/>
                      <a:pt x="295" y="292"/>
                      <a:pt x="350" y="382"/>
                    </a:cubicBezTo>
                    <a:cubicBezTo>
                      <a:pt x="382" y="306"/>
                      <a:pt x="415" y="240"/>
                      <a:pt x="448" y="175"/>
                    </a:cubicBezTo>
                    <a:cubicBezTo>
                      <a:pt x="339" y="164"/>
                      <a:pt x="285" y="9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378600" y="1440075"/>
                <a:ext cx="18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06" extrusionOk="0">
                    <a:moveTo>
                      <a:pt x="526" y="1"/>
                    </a:moveTo>
                    <a:cubicBezTo>
                      <a:pt x="482" y="1"/>
                      <a:pt x="435" y="18"/>
                      <a:pt x="382" y="54"/>
                    </a:cubicBezTo>
                    <a:cubicBezTo>
                      <a:pt x="328" y="174"/>
                      <a:pt x="273" y="294"/>
                      <a:pt x="230" y="414"/>
                    </a:cubicBezTo>
                    <a:cubicBezTo>
                      <a:pt x="394" y="567"/>
                      <a:pt x="263" y="632"/>
                      <a:pt x="154" y="709"/>
                    </a:cubicBezTo>
                    <a:cubicBezTo>
                      <a:pt x="121" y="807"/>
                      <a:pt x="1" y="872"/>
                      <a:pt x="11" y="992"/>
                    </a:cubicBezTo>
                    <a:cubicBezTo>
                      <a:pt x="39" y="998"/>
                      <a:pt x="61" y="1006"/>
                      <a:pt x="84" y="1006"/>
                    </a:cubicBezTo>
                    <a:cubicBezTo>
                      <a:pt x="107" y="1006"/>
                      <a:pt x="131" y="998"/>
                      <a:pt x="164" y="971"/>
                    </a:cubicBezTo>
                    <a:cubicBezTo>
                      <a:pt x="437" y="752"/>
                      <a:pt x="503" y="392"/>
                      <a:pt x="721" y="141"/>
                    </a:cubicBezTo>
                    <a:cubicBezTo>
                      <a:pt x="666" y="51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380800" y="1450400"/>
                <a:ext cx="76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6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20" y="110"/>
                      <a:pt x="0" y="175"/>
                      <a:pt x="66" y="296"/>
                    </a:cubicBezTo>
                    <a:cubicBezTo>
                      <a:pt x="175" y="219"/>
                      <a:pt x="306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361975" y="1464875"/>
                <a:ext cx="82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9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0" y="219"/>
                      <a:pt x="208" y="251"/>
                      <a:pt x="327" y="338"/>
                    </a:cubicBezTo>
                    <a:cubicBezTo>
                      <a:pt x="273" y="229"/>
                      <a:pt x="218" y="11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" name="Google Shape;208;p2"/>
            <p:cNvSpPr/>
            <p:nvPr/>
          </p:nvSpPr>
          <p:spPr>
            <a:xfrm>
              <a:off x="4996561" y="1000182"/>
              <a:ext cx="539600" cy="585200"/>
            </a:xfrm>
            <a:custGeom>
              <a:avLst/>
              <a:gdLst/>
              <a:ahLst/>
              <a:cxnLst/>
              <a:rect l="l" t="t" r="r" b="b"/>
              <a:pathLst>
                <a:path w="21584" h="23408" extrusionOk="0">
                  <a:moveTo>
                    <a:pt x="9660" y="1"/>
                  </a:moveTo>
                  <a:cubicBezTo>
                    <a:pt x="9273" y="1"/>
                    <a:pt x="8909" y="151"/>
                    <a:pt x="8629" y="409"/>
                  </a:cubicBezTo>
                  <a:cubicBezTo>
                    <a:pt x="8501" y="537"/>
                    <a:pt x="8382" y="688"/>
                    <a:pt x="8286" y="870"/>
                  </a:cubicBezTo>
                  <a:cubicBezTo>
                    <a:pt x="8275" y="881"/>
                    <a:pt x="8253" y="924"/>
                    <a:pt x="8232" y="955"/>
                  </a:cubicBezTo>
                  <a:cubicBezTo>
                    <a:pt x="8157" y="1074"/>
                    <a:pt x="8050" y="1235"/>
                    <a:pt x="7964" y="1449"/>
                  </a:cubicBezTo>
                  <a:cubicBezTo>
                    <a:pt x="7931" y="1482"/>
                    <a:pt x="7910" y="1514"/>
                    <a:pt x="7889" y="1556"/>
                  </a:cubicBezTo>
                  <a:cubicBezTo>
                    <a:pt x="7738" y="1761"/>
                    <a:pt x="7674" y="1954"/>
                    <a:pt x="7642" y="2061"/>
                  </a:cubicBezTo>
                  <a:cubicBezTo>
                    <a:pt x="7631" y="2072"/>
                    <a:pt x="7631" y="2072"/>
                    <a:pt x="7631" y="2083"/>
                  </a:cubicBezTo>
                  <a:cubicBezTo>
                    <a:pt x="7535" y="2308"/>
                    <a:pt x="7449" y="2534"/>
                    <a:pt x="7373" y="2759"/>
                  </a:cubicBezTo>
                  <a:cubicBezTo>
                    <a:pt x="7330" y="2866"/>
                    <a:pt x="7288" y="2984"/>
                    <a:pt x="7245" y="3092"/>
                  </a:cubicBezTo>
                  <a:cubicBezTo>
                    <a:pt x="7223" y="3123"/>
                    <a:pt x="7202" y="3145"/>
                    <a:pt x="7180" y="3178"/>
                  </a:cubicBezTo>
                  <a:cubicBezTo>
                    <a:pt x="7148" y="3231"/>
                    <a:pt x="7105" y="3285"/>
                    <a:pt x="7063" y="3349"/>
                  </a:cubicBezTo>
                  <a:cubicBezTo>
                    <a:pt x="6998" y="3445"/>
                    <a:pt x="6944" y="3553"/>
                    <a:pt x="6912" y="3660"/>
                  </a:cubicBezTo>
                  <a:cubicBezTo>
                    <a:pt x="6880" y="3757"/>
                    <a:pt x="6848" y="3832"/>
                    <a:pt x="6826" y="3907"/>
                  </a:cubicBezTo>
                  <a:cubicBezTo>
                    <a:pt x="6805" y="3982"/>
                    <a:pt x="6784" y="4046"/>
                    <a:pt x="6762" y="4101"/>
                  </a:cubicBezTo>
                  <a:cubicBezTo>
                    <a:pt x="6741" y="4154"/>
                    <a:pt x="6719" y="4218"/>
                    <a:pt x="6708" y="4272"/>
                  </a:cubicBezTo>
                  <a:cubicBezTo>
                    <a:pt x="6601" y="4401"/>
                    <a:pt x="6462" y="4594"/>
                    <a:pt x="6354" y="4841"/>
                  </a:cubicBezTo>
                  <a:cubicBezTo>
                    <a:pt x="6290" y="4969"/>
                    <a:pt x="6236" y="5098"/>
                    <a:pt x="6182" y="5227"/>
                  </a:cubicBezTo>
                  <a:cubicBezTo>
                    <a:pt x="6150" y="5313"/>
                    <a:pt x="6118" y="5388"/>
                    <a:pt x="6085" y="5463"/>
                  </a:cubicBezTo>
                  <a:cubicBezTo>
                    <a:pt x="6000" y="5646"/>
                    <a:pt x="5957" y="5828"/>
                    <a:pt x="5957" y="6021"/>
                  </a:cubicBezTo>
                  <a:cubicBezTo>
                    <a:pt x="5925" y="6075"/>
                    <a:pt x="5903" y="6129"/>
                    <a:pt x="5882" y="6171"/>
                  </a:cubicBezTo>
                  <a:cubicBezTo>
                    <a:pt x="5689" y="6462"/>
                    <a:pt x="5592" y="6762"/>
                    <a:pt x="5527" y="6955"/>
                  </a:cubicBezTo>
                  <a:cubicBezTo>
                    <a:pt x="5517" y="6987"/>
                    <a:pt x="5496" y="7030"/>
                    <a:pt x="5496" y="7063"/>
                  </a:cubicBezTo>
                  <a:cubicBezTo>
                    <a:pt x="5442" y="7137"/>
                    <a:pt x="5399" y="7223"/>
                    <a:pt x="5367" y="7299"/>
                  </a:cubicBezTo>
                  <a:cubicBezTo>
                    <a:pt x="5302" y="7438"/>
                    <a:pt x="5248" y="7578"/>
                    <a:pt x="5195" y="7717"/>
                  </a:cubicBezTo>
                  <a:cubicBezTo>
                    <a:pt x="5012" y="8179"/>
                    <a:pt x="4830" y="8618"/>
                    <a:pt x="4637" y="9037"/>
                  </a:cubicBezTo>
                  <a:cubicBezTo>
                    <a:pt x="4540" y="9241"/>
                    <a:pt x="4444" y="9434"/>
                    <a:pt x="4358" y="9627"/>
                  </a:cubicBezTo>
                  <a:cubicBezTo>
                    <a:pt x="4154" y="10078"/>
                    <a:pt x="3960" y="10507"/>
                    <a:pt x="3735" y="10905"/>
                  </a:cubicBezTo>
                  <a:lnTo>
                    <a:pt x="3724" y="10915"/>
                  </a:lnTo>
                  <a:lnTo>
                    <a:pt x="3456" y="11452"/>
                  </a:lnTo>
                  <a:cubicBezTo>
                    <a:pt x="3359" y="11656"/>
                    <a:pt x="3274" y="11828"/>
                    <a:pt x="3188" y="11978"/>
                  </a:cubicBezTo>
                  <a:lnTo>
                    <a:pt x="3166" y="12000"/>
                  </a:lnTo>
                  <a:cubicBezTo>
                    <a:pt x="3027" y="12236"/>
                    <a:pt x="2909" y="12472"/>
                    <a:pt x="2813" y="12687"/>
                  </a:cubicBezTo>
                  <a:cubicBezTo>
                    <a:pt x="2737" y="12837"/>
                    <a:pt x="2662" y="12976"/>
                    <a:pt x="2598" y="13105"/>
                  </a:cubicBezTo>
                  <a:cubicBezTo>
                    <a:pt x="2383" y="13481"/>
                    <a:pt x="2190" y="13856"/>
                    <a:pt x="2007" y="14221"/>
                  </a:cubicBezTo>
                  <a:cubicBezTo>
                    <a:pt x="1814" y="14597"/>
                    <a:pt x="1632" y="14962"/>
                    <a:pt x="1428" y="15305"/>
                  </a:cubicBezTo>
                  <a:cubicBezTo>
                    <a:pt x="1277" y="15573"/>
                    <a:pt x="1160" y="15831"/>
                    <a:pt x="1063" y="16057"/>
                  </a:cubicBezTo>
                  <a:cubicBezTo>
                    <a:pt x="1009" y="16185"/>
                    <a:pt x="955" y="16303"/>
                    <a:pt x="902" y="16400"/>
                  </a:cubicBezTo>
                  <a:cubicBezTo>
                    <a:pt x="902" y="16410"/>
                    <a:pt x="902" y="16410"/>
                    <a:pt x="891" y="16410"/>
                  </a:cubicBezTo>
                  <a:cubicBezTo>
                    <a:pt x="859" y="16486"/>
                    <a:pt x="827" y="16550"/>
                    <a:pt x="795" y="16615"/>
                  </a:cubicBezTo>
                  <a:cubicBezTo>
                    <a:pt x="602" y="17011"/>
                    <a:pt x="387" y="17452"/>
                    <a:pt x="226" y="17945"/>
                  </a:cubicBezTo>
                  <a:cubicBezTo>
                    <a:pt x="1" y="18364"/>
                    <a:pt x="22" y="18761"/>
                    <a:pt x="65" y="18976"/>
                  </a:cubicBezTo>
                  <a:cubicBezTo>
                    <a:pt x="140" y="19330"/>
                    <a:pt x="333" y="19641"/>
                    <a:pt x="623" y="19877"/>
                  </a:cubicBezTo>
                  <a:cubicBezTo>
                    <a:pt x="655" y="19909"/>
                    <a:pt x="698" y="19942"/>
                    <a:pt x="730" y="19963"/>
                  </a:cubicBezTo>
                  <a:cubicBezTo>
                    <a:pt x="838" y="20092"/>
                    <a:pt x="1009" y="20274"/>
                    <a:pt x="1246" y="20424"/>
                  </a:cubicBezTo>
                  <a:lnTo>
                    <a:pt x="1256" y="20435"/>
                  </a:lnTo>
                  <a:cubicBezTo>
                    <a:pt x="1374" y="20510"/>
                    <a:pt x="1471" y="20596"/>
                    <a:pt x="1546" y="20693"/>
                  </a:cubicBezTo>
                  <a:cubicBezTo>
                    <a:pt x="1556" y="20703"/>
                    <a:pt x="1556" y="20703"/>
                    <a:pt x="1556" y="20714"/>
                  </a:cubicBezTo>
                  <a:cubicBezTo>
                    <a:pt x="1707" y="20886"/>
                    <a:pt x="1878" y="21101"/>
                    <a:pt x="2104" y="21294"/>
                  </a:cubicBezTo>
                  <a:cubicBezTo>
                    <a:pt x="2394" y="21552"/>
                    <a:pt x="2705" y="21734"/>
                    <a:pt x="3049" y="21862"/>
                  </a:cubicBezTo>
                  <a:cubicBezTo>
                    <a:pt x="3231" y="21927"/>
                    <a:pt x="3424" y="21991"/>
                    <a:pt x="3596" y="22056"/>
                  </a:cubicBezTo>
                  <a:cubicBezTo>
                    <a:pt x="4132" y="22238"/>
                    <a:pt x="4647" y="22410"/>
                    <a:pt x="5023" y="22668"/>
                  </a:cubicBezTo>
                  <a:cubicBezTo>
                    <a:pt x="5034" y="22678"/>
                    <a:pt x="5045" y="22689"/>
                    <a:pt x="5066" y="22700"/>
                  </a:cubicBezTo>
                  <a:cubicBezTo>
                    <a:pt x="5496" y="22968"/>
                    <a:pt x="5946" y="23097"/>
                    <a:pt x="6300" y="23161"/>
                  </a:cubicBezTo>
                  <a:cubicBezTo>
                    <a:pt x="7030" y="23333"/>
                    <a:pt x="7695" y="23408"/>
                    <a:pt x="8339" y="23408"/>
                  </a:cubicBezTo>
                  <a:cubicBezTo>
                    <a:pt x="8575" y="23408"/>
                    <a:pt x="8812" y="23398"/>
                    <a:pt x="9048" y="23376"/>
                  </a:cubicBezTo>
                  <a:cubicBezTo>
                    <a:pt x="9692" y="23312"/>
                    <a:pt x="10347" y="23301"/>
                    <a:pt x="11034" y="23279"/>
                  </a:cubicBezTo>
                  <a:cubicBezTo>
                    <a:pt x="11291" y="23279"/>
                    <a:pt x="11559" y="23269"/>
                    <a:pt x="11817" y="23258"/>
                  </a:cubicBezTo>
                  <a:cubicBezTo>
                    <a:pt x="12053" y="23258"/>
                    <a:pt x="12236" y="23215"/>
                    <a:pt x="12343" y="23183"/>
                  </a:cubicBezTo>
                  <a:lnTo>
                    <a:pt x="12364" y="23183"/>
                  </a:lnTo>
                  <a:cubicBezTo>
                    <a:pt x="12783" y="23076"/>
                    <a:pt x="13223" y="22990"/>
                    <a:pt x="13663" y="22904"/>
                  </a:cubicBezTo>
                  <a:lnTo>
                    <a:pt x="13674" y="22904"/>
                  </a:lnTo>
                  <a:cubicBezTo>
                    <a:pt x="13791" y="22882"/>
                    <a:pt x="13910" y="22861"/>
                    <a:pt x="14039" y="22839"/>
                  </a:cubicBezTo>
                  <a:cubicBezTo>
                    <a:pt x="14521" y="22754"/>
                    <a:pt x="15015" y="22668"/>
                    <a:pt x="15551" y="22496"/>
                  </a:cubicBezTo>
                  <a:cubicBezTo>
                    <a:pt x="15551" y="22496"/>
                    <a:pt x="15563" y="22485"/>
                    <a:pt x="15573" y="22485"/>
                  </a:cubicBezTo>
                  <a:cubicBezTo>
                    <a:pt x="16335" y="22217"/>
                    <a:pt x="16893" y="21755"/>
                    <a:pt x="17344" y="21369"/>
                  </a:cubicBezTo>
                  <a:cubicBezTo>
                    <a:pt x="17452" y="21283"/>
                    <a:pt x="17548" y="21197"/>
                    <a:pt x="17645" y="21122"/>
                  </a:cubicBezTo>
                  <a:cubicBezTo>
                    <a:pt x="17655" y="21122"/>
                    <a:pt x="17666" y="21111"/>
                    <a:pt x="17677" y="21101"/>
                  </a:cubicBezTo>
                  <a:cubicBezTo>
                    <a:pt x="17924" y="20886"/>
                    <a:pt x="18138" y="20660"/>
                    <a:pt x="18320" y="20446"/>
                  </a:cubicBezTo>
                  <a:lnTo>
                    <a:pt x="18396" y="20446"/>
                  </a:lnTo>
                  <a:cubicBezTo>
                    <a:pt x="18514" y="20446"/>
                    <a:pt x="18642" y="20435"/>
                    <a:pt x="18761" y="20403"/>
                  </a:cubicBezTo>
                  <a:cubicBezTo>
                    <a:pt x="18782" y="20403"/>
                    <a:pt x="18804" y="20392"/>
                    <a:pt x="18814" y="20392"/>
                  </a:cubicBezTo>
                  <a:cubicBezTo>
                    <a:pt x="19115" y="20307"/>
                    <a:pt x="19372" y="20145"/>
                    <a:pt x="19577" y="19920"/>
                  </a:cubicBezTo>
                  <a:cubicBezTo>
                    <a:pt x="19748" y="19727"/>
                    <a:pt x="19877" y="19491"/>
                    <a:pt x="19930" y="19222"/>
                  </a:cubicBezTo>
                  <a:cubicBezTo>
                    <a:pt x="19963" y="19083"/>
                    <a:pt x="19973" y="18954"/>
                    <a:pt x="19973" y="18847"/>
                  </a:cubicBezTo>
                  <a:cubicBezTo>
                    <a:pt x="20027" y="18826"/>
                    <a:pt x="20081" y="18793"/>
                    <a:pt x="20145" y="18771"/>
                  </a:cubicBezTo>
                  <a:cubicBezTo>
                    <a:pt x="20371" y="18654"/>
                    <a:pt x="20564" y="18514"/>
                    <a:pt x="20725" y="18407"/>
                  </a:cubicBezTo>
                  <a:cubicBezTo>
                    <a:pt x="20789" y="18353"/>
                    <a:pt x="20853" y="18299"/>
                    <a:pt x="20907" y="18267"/>
                  </a:cubicBezTo>
                  <a:cubicBezTo>
                    <a:pt x="21337" y="18010"/>
                    <a:pt x="21583" y="17548"/>
                    <a:pt x="21583" y="17054"/>
                  </a:cubicBezTo>
                  <a:lnTo>
                    <a:pt x="21583" y="16561"/>
                  </a:lnTo>
                  <a:cubicBezTo>
                    <a:pt x="21583" y="16078"/>
                    <a:pt x="21347" y="15638"/>
                    <a:pt x="20950" y="15370"/>
                  </a:cubicBezTo>
                  <a:lnTo>
                    <a:pt x="20853" y="15305"/>
                  </a:lnTo>
                  <a:cubicBezTo>
                    <a:pt x="20703" y="15198"/>
                    <a:pt x="20500" y="15069"/>
                    <a:pt x="20274" y="14951"/>
                  </a:cubicBezTo>
                  <a:cubicBezTo>
                    <a:pt x="19920" y="14779"/>
                    <a:pt x="19555" y="14693"/>
                    <a:pt x="19201" y="14693"/>
                  </a:cubicBezTo>
                  <a:cubicBezTo>
                    <a:pt x="18921" y="14693"/>
                    <a:pt x="18642" y="14747"/>
                    <a:pt x="18375" y="14843"/>
                  </a:cubicBezTo>
                  <a:cubicBezTo>
                    <a:pt x="18363" y="14854"/>
                    <a:pt x="18363" y="14854"/>
                    <a:pt x="18353" y="14854"/>
                  </a:cubicBezTo>
                  <a:cubicBezTo>
                    <a:pt x="18192" y="14919"/>
                    <a:pt x="18041" y="14983"/>
                    <a:pt x="17859" y="15037"/>
                  </a:cubicBezTo>
                  <a:cubicBezTo>
                    <a:pt x="17784" y="15058"/>
                    <a:pt x="17719" y="15079"/>
                    <a:pt x="17655" y="15101"/>
                  </a:cubicBezTo>
                  <a:cubicBezTo>
                    <a:pt x="17559" y="14876"/>
                    <a:pt x="17452" y="14683"/>
                    <a:pt x="17366" y="14500"/>
                  </a:cubicBezTo>
                  <a:lnTo>
                    <a:pt x="17344" y="14478"/>
                  </a:lnTo>
                  <a:cubicBezTo>
                    <a:pt x="17161" y="14135"/>
                    <a:pt x="17022" y="13813"/>
                    <a:pt x="16925" y="13513"/>
                  </a:cubicBezTo>
                  <a:cubicBezTo>
                    <a:pt x="16925" y="13502"/>
                    <a:pt x="16925" y="13491"/>
                    <a:pt x="16915" y="13481"/>
                  </a:cubicBezTo>
                  <a:cubicBezTo>
                    <a:pt x="16775" y="13073"/>
                    <a:pt x="16614" y="12697"/>
                    <a:pt x="16464" y="12343"/>
                  </a:cubicBezTo>
                  <a:cubicBezTo>
                    <a:pt x="16400" y="12203"/>
                    <a:pt x="16335" y="12074"/>
                    <a:pt x="16281" y="11935"/>
                  </a:cubicBezTo>
                  <a:cubicBezTo>
                    <a:pt x="16271" y="11924"/>
                    <a:pt x="16271" y="11914"/>
                    <a:pt x="16260" y="11892"/>
                  </a:cubicBezTo>
                  <a:cubicBezTo>
                    <a:pt x="16217" y="11795"/>
                    <a:pt x="16174" y="11709"/>
                    <a:pt x="16131" y="11635"/>
                  </a:cubicBezTo>
                  <a:cubicBezTo>
                    <a:pt x="16121" y="11613"/>
                    <a:pt x="16099" y="11581"/>
                    <a:pt x="16088" y="11549"/>
                  </a:cubicBezTo>
                  <a:cubicBezTo>
                    <a:pt x="16056" y="10980"/>
                    <a:pt x="15809" y="10572"/>
                    <a:pt x="15702" y="10379"/>
                  </a:cubicBezTo>
                  <a:lnTo>
                    <a:pt x="15691" y="10368"/>
                  </a:lnTo>
                  <a:cubicBezTo>
                    <a:pt x="15520" y="10078"/>
                    <a:pt x="15358" y="9756"/>
                    <a:pt x="15198" y="9424"/>
                  </a:cubicBezTo>
                  <a:cubicBezTo>
                    <a:pt x="15155" y="9348"/>
                    <a:pt x="15122" y="9284"/>
                    <a:pt x="15090" y="9209"/>
                  </a:cubicBezTo>
                  <a:cubicBezTo>
                    <a:pt x="14779" y="8587"/>
                    <a:pt x="14543" y="7910"/>
                    <a:pt x="14318" y="7277"/>
                  </a:cubicBezTo>
                  <a:cubicBezTo>
                    <a:pt x="14307" y="7245"/>
                    <a:pt x="14296" y="7213"/>
                    <a:pt x="14275" y="7180"/>
                  </a:cubicBezTo>
                  <a:cubicBezTo>
                    <a:pt x="14124" y="6827"/>
                    <a:pt x="13985" y="6483"/>
                    <a:pt x="13856" y="6171"/>
                  </a:cubicBezTo>
                  <a:lnTo>
                    <a:pt x="13845" y="6161"/>
                  </a:lnTo>
                  <a:cubicBezTo>
                    <a:pt x="13834" y="6129"/>
                    <a:pt x="13813" y="6075"/>
                    <a:pt x="13791" y="6011"/>
                  </a:cubicBezTo>
                  <a:cubicBezTo>
                    <a:pt x="13727" y="5807"/>
                    <a:pt x="13620" y="5517"/>
                    <a:pt x="13416" y="5227"/>
                  </a:cubicBezTo>
                  <a:lnTo>
                    <a:pt x="13416" y="5206"/>
                  </a:lnTo>
                  <a:cubicBezTo>
                    <a:pt x="13373" y="5012"/>
                    <a:pt x="13298" y="4830"/>
                    <a:pt x="13202" y="4659"/>
                  </a:cubicBezTo>
                  <a:cubicBezTo>
                    <a:pt x="13159" y="4487"/>
                    <a:pt x="13083" y="4315"/>
                    <a:pt x="12987" y="4165"/>
                  </a:cubicBezTo>
                  <a:cubicBezTo>
                    <a:pt x="12944" y="4101"/>
                    <a:pt x="12890" y="4036"/>
                    <a:pt x="12858" y="3993"/>
                  </a:cubicBezTo>
                  <a:cubicBezTo>
                    <a:pt x="12837" y="3972"/>
                    <a:pt x="12815" y="3950"/>
                    <a:pt x="12804" y="3929"/>
                  </a:cubicBezTo>
                  <a:cubicBezTo>
                    <a:pt x="12772" y="3843"/>
                    <a:pt x="12740" y="3757"/>
                    <a:pt x="12697" y="3671"/>
                  </a:cubicBezTo>
                  <a:cubicBezTo>
                    <a:pt x="12643" y="3574"/>
                    <a:pt x="12589" y="3478"/>
                    <a:pt x="12515" y="3402"/>
                  </a:cubicBezTo>
                  <a:cubicBezTo>
                    <a:pt x="12386" y="3049"/>
                    <a:pt x="12214" y="2737"/>
                    <a:pt x="12010" y="2469"/>
                  </a:cubicBezTo>
                  <a:cubicBezTo>
                    <a:pt x="11999" y="2458"/>
                    <a:pt x="11999" y="2458"/>
                    <a:pt x="11999" y="2448"/>
                  </a:cubicBezTo>
                  <a:cubicBezTo>
                    <a:pt x="11892" y="2040"/>
                    <a:pt x="11699" y="1728"/>
                    <a:pt x="11570" y="1525"/>
                  </a:cubicBezTo>
                  <a:cubicBezTo>
                    <a:pt x="11549" y="1482"/>
                    <a:pt x="11506" y="1428"/>
                    <a:pt x="11495" y="1396"/>
                  </a:cubicBezTo>
                  <a:cubicBezTo>
                    <a:pt x="11409" y="1149"/>
                    <a:pt x="11259" y="924"/>
                    <a:pt x="11065" y="762"/>
                  </a:cubicBezTo>
                  <a:cubicBezTo>
                    <a:pt x="11022" y="709"/>
                    <a:pt x="10969" y="655"/>
                    <a:pt x="10905" y="602"/>
                  </a:cubicBezTo>
                  <a:lnTo>
                    <a:pt x="10808" y="537"/>
                  </a:lnTo>
                  <a:cubicBezTo>
                    <a:pt x="10712" y="419"/>
                    <a:pt x="10604" y="333"/>
                    <a:pt x="10486" y="247"/>
                  </a:cubicBezTo>
                  <a:cubicBezTo>
                    <a:pt x="10239" y="87"/>
                    <a:pt x="9949" y="1"/>
                    <a:pt x="9660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"/>
          <p:cNvGrpSpPr/>
          <p:nvPr/>
        </p:nvGrpSpPr>
        <p:grpSpPr>
          <a:xfrm rot="-825210">
            <a:off x="240624" y="185393"/>
            <a:ext cx="1041587" cy="880792"/>
            <a:chOff x="3000099" y="1072882"/>
            <a:chExt cx="514400" cy="435225"/>
          </a:xfrm>
        </p:grpSpPr>
        <p:grpSp>
          <p:nvGrpSpPr>
            <p:cNvPr id="210" name="Google Shape;210;p2"/>
            <p:cNvGrpSpPr/>
            <p:nvPr/>
          </p:nvGrpSpPr>
          <p:grpSpPr>
            <a:xfrm>
              <a:off x="3031337" y="1105620"/>
              <a:ext cx="451925" cy="369750"/>
              <a:chOff x="-657675" y="1103975"/>
              <a:chExt cx="451925" cy="369750"/>
            </a:xfrm>
          </p:grpSpPr>
          <p:sp>
            <p:nvSpPr>
              <p:cNvPr id="211" name="Google Shape;211;p2"/>
              <p:cNvSpPr/>
              <p:nvPr/>
            </p:nvSpPr>
            <p:spPr>
              <a:xfrm>
                <a:off x="-280225" y="1130325"/>
                <a:ext cx="31650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735" extrusionOk="0">
                    <a:moveTo>
                      <a:pt x="305" y="0"/>
                    </a:moveTo>
                    <a:cubicBezTo>
                      <a:pt x="266" y="0"/>
                      <a:pt x="226" y="22"/>
                      <a:pt x="185" y="83"/>
                    </a:cubicBezTo>
                    <a:cubicBezTo>
                      <a:pt x="109" y="192"/>
                      <a:pt x="0" y="323"/>
                      <a:pt x="109" y="497"/>
                    </a:cubicBezTo>
                    <a:cubicBezTo>
                      <a:pt x="437" y="1054"/>
                      <a:pt x="589" y="1654"/>
                      <a:pt x="502" y="2308"/>
                    </a:cubicBezTo>
                    <a:cubicBezTo>
                      <a:pt x="480" y="2549"/>
                      <a:pt x="720" y="2592"/>
                      <a:pt x="818" y="2734"/>
                    </a:cubicBezTo>
                    <a:cubicBezTo>
                      <a:pt x="939" y="2679"/>
                      <a:pt x="1004" y="2603"/>
                      <a:pt x="1026" y="2461"/>
                    </a:cubicBezTo>
                    <a:cubicBezTo>
                      <a:pt x="1091" y="1949"/>
                      <a:pt x="1266" y="1469"/>
                      <a:pt x="927" y="923"/>
                    </a:cubicBezTo>
                    <a:cubicBezTo>
                      <a:pt x="796" y="705"/>
                      <a:pt x="796" y="345"/>
                      <a:pt x="535" y="148"/>
                    </a:cubicBezTo>
                    <a:cubicBezTo>
                      <a:pt x="474" y="111"/>
                      <a:pt x="393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-325800" y="1146300"/>
                <a:ext cx="4040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657" extrusionOk="0">
                    <a:moveTo>
                      <a:pt x="994" y="1"/>
                    </a:moveTo>
                    <a:cubicBezTo>
                      <a:pt x="765" y="1"/>
                      <a:pt x="667" y="164"/>
                      <a:pt x="699" y="338"/>
                    </a:cubicBezTo>
                    <a:cubicBezTo>
                      <a:pt x="754" y="666"/>
                      <a:pt x="525" y="797"/>
                      <a:pt x="328" y="961"/>
                    </a:cubicBezTo>
                    <a:cubicBezTo>
                      <a:pt x="241" y="1070"/>
                      <a:pt x="1" y="1026"/>
                      <a:pt x="12" y="1255"/>
                    </a:cubicBezTo>
                    <a:cubicBezTo>
                      <a:pt x="12" y="1561"/>
                      <a:pt x="169" y="1666"/>
                      <a:pt x="373" y="1666"/>
                    </a:cubicBezTo>
                    <a:cubicBezTo>
                      <a:pt x="438" y="1666"/>
                      <a:pt x="508" y="1656"/>
                      <a:pt x="580" y="1637"/>
                    </a:cubicBezTo>
                    <a:cubicBezTo>
                      <a:pt x="656" y="1616"/>
                      <a:pt x="714" y="1598"/>
                      <a:pt x="758" y="1598"/>
                    </a:cubicBezTo>
                    <a:cubicBezTo>
                      <a:pt x="828" y="1598"/>
                      <a:pt x="865" y="1643"/>
                      <a:pt x="885" y="1790"/>
                    </a:cubicBezTo>
                    <a:cubicBezTo>
                      <a:pt x="939" y="2280"/>
                      <a:pt x="1048" y="2760"/>
                      <a:pt x="1114" y="3252"/>
                    </a:cubicBezTo>
                    <a:cubicBezTo>
                      <a:pt x="1136" y="3415"/>
                      <a:pt x="994" y="3633"/>
                      <a:pt x="1267" y="3655"/>
                    </a:cubicBezTo>
                    <a:cubicBezTo>
                      <a:pt x="1279" y="3656"/>
                      <a:pt x="1290" y="3657"/>
                      <a:pt x="1302" y="3657"/>
                    </a:cubicBezTo>
                    <a:cubicBezTo>
                      <a:pt x="1543" y="3657"/>
                      <a:pt x="1572" y="3440"/>
                      <a:pt x="1583" y="3274"/>
                    </a:cubicBezTo>
                    <a:cubicBezTo>
                      <a:pt x="1616" y="2280"/>
                      <a:pt x="1419" y="1299"/>
                      <a:pt x="1343" y="317"/>
                    </a:cubicBezTo>
                    <a:cubicBezTo>
                      <a:pt x="1332" y="142"/>
                      <a:pt x="1201" y="1"/>
                      <a:pt x="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-335050" y="1153725"/>
                <a:ext cx="177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958" extrusionOk="0">
                    <a:moveTo>
                      <a:pt x="305" y="1"/>
                    </a:moveTo>
                    <a:cubicBezTo>
                      <a:pt x="249" y="1"/>
                      <a:pt x="191" y="15"/>
                      <a:pt x="164" y="41"/>
                    </a:cubicBezTo>
                    <a:cubicBezTo>
                      <a:pt x="0" y="194"/>
                      <a:pt x="99" y="380"/>
                      <a:pt x="186" y="522"/>
                    </a:cubicBezTo>
                    <a:cubicBezTo>
                      <a:pt x="262" y="664"/>
                      <a:pt x="153" y="892"/>
                      <a:pt x="382" y="958"/>
                    </a:cubicBezTo>
                    <a:cubicBezTo>
                      <a:pt x="371" y="729"/>
                      <a:pt x="611" y="773"/>
                      <a:pt x="698" y="664"/>
                    </a:cubicBezTo>
                    <a:cubicBezTo>
                      <a:pt x="622" y="609"/>
                      <a:pt x="666" y="555"/>
                      <a:pt x="676" y="489"/>
                    </a:cubicBezTo>
                    <a:cubicBezTo>
                      <a:pt x="710" y="260"/>
                      <a:pt x="589" y="118"/>
                      <a:pt x="404" y="20"/>
                    </a:cubicBezTo>
                    <a:cubicBezTo>
                      <a:pt x="378" y="7"/>
                      <a:pt x="34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-431875" y="1135850"/>
                <a:ext cx="30825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732" extrusionOk="0">
                    <a:moveTo>
                      <a:pt x="893" y="0"/>
                    </a:moveTo>
                    <a:cubicBezTo>
                      <a:pt x="750" y="0"/>
                      <a:pt x="620" y="122"/>
                      <a:pt x="524" y="244"/>
                    </a:cubicBezTo>
                    <a:cubicBezTo>
                      <a:pt x="251" y="571"/>
                      <a:pt x="251" y="975"/>
                      <a:pt x="164" y="1357"/>
                    </a:cubicBezTo>
                    <a:cubicBezTo>
                      <a:pt x="0" y="1990"/>
                      <a:pt x="186" y="2393"/>
                      <a:pt x="677" y="2732"/>
                    </a:cubicBezTo>
                    <a:cubicBezTo>
                      <a:pt x="709" y="2579"/>
                      <a:pt x="753" y="2437"/>
                      <a:pt x="786" y="2295"/>
                    </a:cubicBezTo>
                    <a:cubicBezTo>
                      <a:pt x="818" y="2087"/>
                      <a:pt x="600" y="1990"/>
                      <a:pt x="633" y="1750"/>
                    </a:cubicBezTo>
                    <a:cubicBezTo>
                      <a:pt x="677" y="1302"/>
                      <a:pt x="851" y="899"/>
                      <a:pt x="949" y="473"/>
                    </a:cubicBezTo>
                    <a:cubicBezTo>
                      <a:pt x="982" y="320"/>
                      <a:pt x="1233" y="157"/>
                      <a:pt x="1004" y="26"/>
                    </a:cubicBezTo>
                    <a:cubicBezTo>
                      <a:pt x="967" y="8"/>
                      <a:pt x="929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-399700" y="1144050"/>
                <a:ext cx="4012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218" extrusionOk="0">
                    <a:moveTo>
                      <a:pt x="1218" y="0"/>
                    </a:moveTo>
                    <a:cubicBezTo>
                      <a:pt x="1135" y="0"/>
                      <a:pt x="1052" y="49"/>
                      <a:pt x="1015" y="123"/>
                    </a:cubicBezTo>
                    <a:cubicBezTo>
                      <a:pt x="957" y="239"/>
                      <a:pt x="896" y="279"/>
                      <a:pt x="820" y="279"/>
                    </a:cubicBezTo>
                    <a:cubicBezTo>
                      <a:pt x="766" y="279"/>
                      <a:pt x="705" y="259"/>
                      <a:pt x="634" y="232"/>
                    </a:cubicBezTo>
                    <a:cubicBezTo>
                      <a:pt x="531" y="201"/>
                      <a:pt x="423" y="78"/>
                      <a:pt x="309" y="78"/>
                    </a:cubicBezTo>
                    <a:cubicBezTo>
                      <a:pt x="265" y="78"/>
                      <a:pt x="221" y="96"/>
                      <a:pt x="175" y="145"/>
                    </a:cubicBezTo>
                    <a:cubicBezTo>
                      <a:pt x="1" y="331"/>
                      <a:pt x="263" y="505"/>
                      <a:pt x="219" y="712"/>
                    </a:cubicBezTo>
                    <a:cubicBezTo>
                      <a:pt x="197" y="843"/>
                      <a:pt x="459" y="854"/>
                      <a:pt x="415" y="1039"/>
                    </a:cubicBezTo>
                    <a:cubicBezTo>
                      <a:pt x="394" y="1225"/>
                      <a:pt x="491" y="1422"/>
                      <a:pt x="350" y="1596"/>
                    </a:cubicBezTo>
                    <a:cubicBezTo>
                      <a:pt x="142" y="1759"/>
                      <a:pt x="77" y="1967"/>
                      <a:pt x="186" y="2218"/>
                    </a:cubicBezTo>
                    <a:cubicBezTo>
                      <a:pt x="426" y="2185"/>
                      <a:pt x="568" y="2033"/>
                      <a:pt x="655" y="1836"/>
                    </a:cubicBezTo>
                    <a:cubicBezTo>
                      <a:pt x="721" y="1673"/>
                      <a:pt x="798" y="1552"/>
                      <a:pt x="947" y="1552"/>
                    </a:cubicBezTo>
                    <a:cubicBezTo>
                      <a:pt x="997" y="1552"/>
                      <a:pt x="1056" y="1566"/>
                      <a:pt x="1124" y="1596"/>
                    </a:cubicBezTo>
                    <a:cubicBezTo>
                      <a:pt x="1185" y="1627"/>
                      <a:pt x="1261" y="1655"/>
                      <a:pt x="1332" y="1655"/>
                    </a:cubicBezTo>
                    <a:cubicBezTo>
                      <a:pt x="1413" y="1655"/>
                      <a:pt x="1487" y="1619"/>
                      <a:pt x="1528" y="1509"/>
                    </a:cubicBezTo>
                    <a:cubicBezTo>
                      <a:pt x="1604" y="1301"/>
                      <a:pt x="1506" y="1105"/>
                      <a:pt x="1299" y="1061"/>
                    </a:cubicBezTo>
                    <a:cubicBezTo>
                      <a:pt x="1005" y="996"/>
                      <a:pt x="1092" y="865"/>
                      <a:pt x="1179" y="702"/>
                    </a:cubicBezTo>
                    <a:lnTo>
                      <a:pt x="1342" y="374"/>
                    </a:lnTo>
                    <a:cubicBezTo>
                      <a:pt x="1408" y="265"/>
                      <a:pt x="1441" y="123"/>
                      <a:pt x="1332" y="36"/>
                    </a:cubicBezTo>
                    <a:cubicBezTo>
                      <a:pt x="1297" y="11"/>
                      <a:pt x="1257" y="0"/>
                      <a:pt x="1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-274225" y="1188025"/>
                <a:ext cx="144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8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44" y="121"/>
                      <a:pt x="295" y="448"/>
                      <a:pt x="22" y="579"/>
                    </a:cubicBezTo>
                    <a:cubicBezTo>
                      <a:pt x="0" y="590"/>
                      <a:pt x="131" y="786"/>
                      <a:pt x="229" y="808"/>
                    </a:cubicBezTo>
                    <a:cubicBezTo>
                      <a:pt x="267" y="819"/>
                      <a:pt x="299" y="824"/>
                      <a:pt x="326" y="824"/>
                    </a:cubicBezTo>
                    <a:cubicBezTo>
                      <a:pt x="539" y="824"/>
                      <a:pt x="443" y="513"/>
                      <a:pt x="578" y="426"/>
                    </a:cubicBezTo>
                    <a:cubicBezTo>
                      <a:pt x="480" y="284"/>
                      <a:pt x="240" y="241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-626275" y="1103975"/>
                <a:ext cx="52825" cy="1005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4020" extrusionOk="0">
                    <a:moveTo>
                      <a:pt x="966" y="1"/>
                    </a:moveTo>
                    <a:cubicBezTo>
                      <a:pt x="878" y="1"/>
                      <a:pt x="794" y="13"/>
                      <a:pt x="729" y="111"/>
                    </a:cubicBezTo>
                    <a:cubicBezTo>
                      <a:pt x="499" y="515"/>
                      <a:pt x="194" y="875"/>
                      <a:pt x="63" y="1323"/>
                    </a:cubicBezTo>
                    <a:cubicBezTo>
                      <a:pt x="1" y="1561"/>
                      <a:pt x="47" y="1849"/>
                      <a:pt x="333" y="1849"/>
                    </a:cubicBezTo>
                    <a:cubicBezTo>
                      <a:pt x="348" y="1849"/>
                      <a:pt x="364" y="1848"/>
                      <a:pt x="380" y="1846"/>
                    </a:cubicBezTo>
                    <a:cubicBezTo>
                      <a:pt x="426" y="1840"/>
                      <a:pt x="469" y="1837"/>
                      <a:pt x="507" y="1837"/>
                    </a:cubicBezTo>
                    <a:cubicBezTo>
                      <a:pt x="943" y="1837"/>
                      <a:pt x="865" y="2216"/>
                      <a:pt x="805" y="2446"/>
                    </a:cubicBezTo>
                    <a:cubicBezTo>
                      <a:pt x="674" y="2904"/>
                      <a:pt x="848" y="3275"/>
                      <a:pt x="991" y="3668"/>
                    </a:cubicBezTo>
                    <a:cubicBezTo>
                      <a:pt x="1030" y="3647"/>
                      <a:pt x="1059" y="3638"/>
                      <a:pt x="1080" y="3638"/>
                    </a:cubicBezTo>
                    <a:cubicBezTo>
                      <a:pt x="1144" y="3638"/>
                      <a:pt x="1132" y="3725"/>
                      <a:pt x="1132" y="3799"/>
                    </a:cubicBezTo>
                    <a:cubicBezTo>
                      <a:pt x="1124" y="3896"/>
                      <a:pt x="1086" y="4020"/>
                      <a:pt x="1191" y="4020"/>
                    </a:cubicBezTo>
                    <a:cubicBezTo>
                      <a:pt x="1217" y="4020"/>
                      <a:pt x="1251" y="4012"/>
                      <a:pt x="1296" y="3995"/>
                    </a:cubicBezTo>
                    <a:cubicBezTo>
                      <a:pt x="1602" y="3450"/>
                      <a:pt x="1296" y="2882"/>
                      <a:pt x="1340" y="2326"/>
                    </a:cubicBezTo>
                    <a:cubicBezTo>
                      <a:pt x="1362" y="1966"/>
                      <a:pt x="1263" y="1573"/>
                      <a:pt x="1776" y="1454"/>
                    </a:cubicBezTo>
                    <a:cubicBezTo>
                      <a:pt x="1896" y="1432"/>
                      <a:pt x="1994" y="1366"/>
                      <a:pt x="2027" y="1224"/>
                    </a:cubicBezTo>
                    <a:cubicBezTo>
                      <a:pt x="2113" y="858"/>
                      <a:pt x="1454" y="2"/>
                      <a:pt x="1070" y="2"/>
                    </a:cubicBezTo>
                    <a:cubicBezTo>
                      <a:pt x="1065" y="2"/>
                      <a:pt x="1061" y="2"/>
                      <a:pt x="1056" y="2"/>
                    </a:cubicBezTo>
                    <a:cubicBezTo>
                      <a:pt x="1026" y="2"/>
                      <a:pt x="996" y="1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-356325" y="1180275"/>
                <a:ext cx="2105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193" extrusionOk="0">
                    <a:moveTo>
                      <a:pt x="670" y="1"/>
                    </a:moveTo>
                    <a:cubicBezTo>
                      <a:pt x="599" y="1"/>
                      <a:pt x="505" y="43"/>
                      <a:pt x="393" y="125"/>
                    </a:cubicBezTo>
                    <a:cubicBezTo>
                      <a:pt x="415" y="332"/>
                      <a:pt x="644" y="584"/>
                      <a:pt x="284" y="736"/>
                    </a:cubicBezTo>
                    <a:cubicBezTo>
                      <a:pt x="0" y="824"/>
                      <a:pt x="131" y="1042"/>
                      <a:pt x="218" y="1140"/>
                    </a:cubicBezTo>
                    <a:cubicBezTo>
                      <a:pt x="249" y="1177"/>
                      <a:pt x="289" y="1192"/>
                      <a:pt x="330" y="1192"/>
                    </a:cubicBezTo>
                    <a:cubicBezTo>
                      <a:pt x="422" y="1192"/>
                      <a:pt x="520" y="1117"/>
                      <a:pt x="535" y="1042"/>
                    </a:cubicBezTo>
                    <a:cubicBezTo>
                      <a:pt x="589" y="791"/>
                      <a:pt x="764" y="584"/>
                      <a:pt x="807" y="344"/>
                    </a:cubicBezTo>
                    <a:cubicBezTo>
                      <a:pt x="842" y="113"/>
                      <a:pt x="787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-356600" y="1183400"/>
                <a:ext cx="164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12" extrusionOk="0">
                    <a:moveTo>
                      <a:pt x="404" y="0"/>
                    </a:moveTo>
                    <a:lnTo>
                      <a:pt x="404" y="0"/>
                    </a:lnTo>
                    <a:cubicBezTo>
                      <a:pt x="1" y="131"/>
                      <a:pt x="393" y="415"/>
                      <a:pt x="295" y="611"/>
                    </a:cubicBezTo>
                    <a:cubicBezTo>
                      <a:pt x="655" y="459"/>
                      <a:pt x="426" y="207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-465975" y="1158900"/>
                <a:ext cx="24300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4221" extrusionOk="0">
                    <a:moveTo>
                      <a:pt x="398" y="0"/>
                    </a:moveTo>
                    <a:cubicBezTo>
                      <a:pt x="307" y="0"/>
                      <a:pt x="223" y="30"/>
                      <a:pt x="175" y="162"/>
                    </a:cubicBezTo>
                    <a:cubicBezTo>
                      <a:pt x="66" y="479"/>
                      <a:pt x="0" y="806"/>
                      <a:pt x="143" y="1100"/>
                    </a:cubicBezTo>
                    <a:cubicBezTo>
                      <a:pt x="426" y="1733"/>
                      <a:pt x="88" y="2409"/>
                      <a:pt x="328" y="3075"/>
                    </a:cubicBezTo>
                    <a:cubicBezTo>
                      <a:pt x="448" y="3402"/>
                      <a:pt x="557" y="3817"/>
                      <a:pt x="568" y="4220"/>
                    </a:cubicBezTo>
                    <a:cubicBezTo>
                      <a:pt x="655" y="4079"/>
                      <a:pt x="906" y="4123"/>
                      <a:pt x="884" y="3893"/>
                    </a:cubicBezTo>
                    <a:cubicBezTo>
                      <a:pt x="928" y="3784"/>
                      <a:pt x="972" y="3686"/>
                      <a:pt x="950" y="3555"/>
                    </a:cubicBezTo>
                    <a:cubicBezTo>
                      <a:pt x="819" y="2486"/>
                      <a:pt x="633" y="1427"/>
                      <a:pt x="775" y="348"/>
                    </a:cubicBezTo>
                    <a:cubicBezTo>
                      <a:pt x="786" y="217"/>
                      <a:pt x="841" y="31"/>
                      <a:pt x="623" y="20"/>
                    </a:cubicBezTo>
                    <a:cubicBezTo>
                      <a:pt x="554" y="20"/>
                      <a:pt x="47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-500600" y="1161825"/>
                <a:ext cx="226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937" extrusionOk="0">
                    <a:moveTo>
                      <a:pt x="581" y="1"/>
                    </a:moveTo>
                    <a:cubicBezTo>
                      <a:pt x="428" y="1"/>
                      <a:pt x="280" y="115"/>
                      <a:pt x="197" y="274"/>
                    </a:cubicBezTo>
                    <a:cubicBezTo>
                      <a:pt x="98" y="449"/>
                      <a:pt x="54" y="623"/>
                      <a:pt x="44" y="852"/>
                    </a:cubicBezTo>
                    <a:cubicBezTo>
                      <a:pt x="0" y="1529"/>
                      <a:pt x="415" y="2161"/>
                      <a:pt x="262" y="2849"/>
                    </a:cubicBezTo>
                    <a:cubicBezTo>
                      <a:pt x="289" y="2845"/>
                      <a:pt x="315" y="2843"/>
                      <a:pt x="341" y="2843"/>
                    </a:cubicBezTo>
                    <a:cubicBezTo>
                      <a:pt x="461" y="2843"/>
                      <a:pt x="569" y="2882"/>
                      <a:pt x="677" y="2936"/>
                    </a:cubicBezTo>
                    <a:cubicBezTo>
                      <a:pt x="698" y="2358"/>
                      <a:pt x="731" y="1790"/>
                      <a:pt x="578" y="1223"/>
                    </a:cubicBezTo>
                    <a:cubicBezTo>
                      <a:pt x="513" y="973"/>
                      <a:pt x="546" y="721"/>
                      <a:pt x="665" y="493"/>
                    </a:cubicBezTo>
                    <a:cubicBezTo>
                      <a:pt x="753" y="340"/>
                      <a:pt x="905" y="132"/>
                      <a:pt x="720" y="34"/>
                    </a:cubicBezTo>
                    <a:cubicBezTo>
                      <a:pt x="675" y="11"/>
                      <a:pt x="628" y="1"/>
                      <a:pt x="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-414975" y="1193225"/>
                <a:ext cx="1312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8" extrusionOk="0">
                    <a:moveTo>
                      <a:pt x="110" y="0"/>
                    </a:moveTo>
                    <a:cubicBezTo>
                      <a:pt x="77" y="142"/>
                      <a:pt x="33" y="284"/>
                      <a:pt x="1" y="437"/>
                    </a:cubicBezTo>
                    <a:cubicBezTo>
                      <a:pt x="110" y="578"/>
                      <a:pt x="273" y="524"/>
                      <a:pt x="525" y="687"/>
                    </a:cubicBezTo>
                    <a:cubicBezTo>
                      <a:pt x="328" y="360"/>
                      <a:pt x="219" y="175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-546975" y="1182775"/>
                <a:ext cx="2755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208" extrusionOk="0">
                    <a:moveTo>
                      <a:pt x="574" y="1"/>
                    </a:moveTo>
                    <a:cubicBezTo>
                      <a:pt x="473" y="1"/>
                      <a:pt x="431" y="102"/>
                      <a:pt x="404" y="210"/>
                    </a:cubicBezTo>
                    <a:cubicBezTo>
                      <a:pt x="382" y="244"/>
                      <a:pt x="350" y="276"/>
                      <a:pt x="328" y="320"/>
                    </a:cubicBezTo>
                    <a:cubicBezTo>
                      <a:pt x="371" y="615"/>
                      <a:pt x="1" y="767"/>
                      <a:pt x="55" y="1073"/>
                    </a:cubicBezTo>
                    <a:cubicBezTo>
                      <a:pt x="153" y="1149"/>
                      <a:pt x="262" y="1214"/>
                      <a:pt x="360" y="1291"/>
                    </a:cubicBezTo>
                    <a:cubicBezTo>
                      <a:pt x="363" y="1291"/>
                      <a:pt x="366" y="1292"/>
                      <a:pt x="370" y="1292"/>
                    </a:cubicBezTo>
                    <a:cubicBezTo>
                      <a:pt x="430" y="1292"/>
                      <a:pt x="500" y="1228"/>
                      <a:pt x="562" y="1228"/>
                    </a:cubicBezTo>
                    <a:cubicBezTo>
                      <a:pt x="588" y="1228"/>
                      <a:pt x="612" y="1238"/>
                      <a:pt x="633" y="1269"/>
                    </a:cubicBezTo>
                    <a:cubicBezTo>
                      <a:pt x="699" y="1356"/>
                      <a:pt x="611" y="1432"/>
                      <a:pt x="546" y="1487"/>
                    </a:cubicBezTo>
                    <a:cubicBezTo>
                      <a:pt x="578" y="1727"/>
                      <a:pt x="459" y="1989"/>
                      <a:pt x="622" y="2207"/>
                    </a:cubicBezTo>
                    <a:cubicBezTo>
                      <a:pt x="830" y="1640"/>
                      <a:pt x="1102" y="1083"/>
                      <a:pt x="971" y="440"/>
                    </a:cubicBezTo>
                    <a:cubicBezTo>
                      <a:pt x="927" y="232"/>
                      <a:pt x="830" y="91"/>
                      <a:pt x="644" y="14"/>
                    </a:cubicBezTo>
                    <a:cubicBezTo>
                      <a:pt x="618" y="5"/>
                      <a:pt x="595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-243425" y="1271925"/>
                <a:ext cx="3767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526" extrusionOk="0">
                    <a:moveTo>
                      <a:pt x="341" y="1"/>
                    </a:moveTo>
                    <a:cubicBezTo>
                      <a:pt x="272" y="1"/>
                      <a:pt x="206" y="22"/>
                      <a:pt x="143" y="70"/>
                    </a:cubicBezTo>
                    <a:cubicBezTo>
                      <a:pt x="1" y="191"/>
                      <a:pt x="165" y="397"/>
                      <a:pt x="274" y="562"/>
                    </a:cubicBezTo>
                    <a:cubicBezTo>
                      <a:pt x="536" y="987"/>
                      <a:pt x="895" y="1391"/>
                      <a:pt x="808" y="1969"/>
                    </a:cubicBezTo>
                    <a:cubicBezTo>
                      <a:pt x="776" y="2154"/>
                      <a:pt x="645" y="2318"/>
                      <a:pt x="743" y="2514"/>
                    </a:cubicBezTo>
                    <a:cubicBezTo>
                      <a:pt x="874" y="2514"/>
                      <a:pt x="994" y="2514"/>
                      <a:pt x="1125" y="2525"/>
                    </a:cubicBezTo>
                    <a:cubicBezTo>
                      <a:pt x="1506" y="1663"/>
                      <a:pt x="1441" y="899"/>
                      <a:pt x="743" y="212"/>
                    </a:cubicBezTo>
                    <a:cubicBezTo>
                      <a:pt x="613" y="83"/>
                      <a:pt x="474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-606175" y="1194900"/>
                <a:ext cx="248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4389" extrusionOk="0">
                    <a:moveTo>
                      <a:pt x="276" y="1"/>
                    </a:moveTo>
                    <a:cubicBezTo>
                      <a:pt x="255" y="1"/>
                      <a:pt x="226" y="10"/>
                      <a:pt x="187" y="31"/>
                    </a:cubicBezTo>
                    <a:cubicBezTo>
                      <a:pt x="153" y="315"/>
                      <a:pt x="1" y="566"/>
                      <a:pt x="219" y="871"/>
                    </a:cubicBezTo>
                    <a:cubicBezTo>
                      <a:pt x="317" y="1024"/>
                      <a:pt x="393" y="1340"/>
                      <a:pt x="262" y="1548"/>
                    </a:cubicBezTo>
                    <a:cubicBezTo>
                      <a:pt x="44" y="1886"/>
                      <a:pt x="219" y="2181"/>
                      <a:pt x="284" y="2486"/>
                    </a:cubicBezTo>
                    <a:cubicBezTo>
                      <a:pt x="470" y="2617"/>
                      <a:pt x="383" y="2748"/>
                      <a:pt x="274" y="2889"/>
                    </a:cubicBezTo>
                    <a:cubicBezTo>
                      <a:pt x="481" y="3250"/>
                      <a:pt x="339" y="3675"/>
                      <a:pt x="492" y="4046"/>
                    </a:cubicBezTo>
                    <a:cubicBezTo>
                      <a:pt x="651" y="4083"/>
                      <a:pt x="609" y="4389"/>
                      <a:pt x="803" y="4389"/>
                    </a:cubicBezTo>
                    <a:cubicBezTo>
                      <a:pt x="834" y="4389"/>
                      <a:pt x="872" y="4381"/>
                      <a:pt x="917" y="4363"/>
                    </a:cubicBezTo>
                    <a:cubicBezTo>
                      <a:pt x="885" y="4101"/>
                      <a:pt x="950" y="3849"/>
                      <a:pt x="961" y="3599"/>
                    </a:cubicBezTo>
                    <a:cubicBezTo>
                      <a:pt x="994" y="2780"/>
                      <a:pt x="601" y="2028"/>
                      <a:pt x="754" y="1187"/>
                    </a:cubicBezTo>
                    <a:cubicBezTo>
                      <a:pt x="786" y="991"/>
                      <a:pt x="852" y="544"/>
                      <a:pt x="492" y="358"/>
                    </a:cubicBezTo>
                    <a:cubicBezTo>
                      <a:pt x="447" y="375"/>
                      <a:pt x="413" y="383"/>
                      <a:pt x="387" y="383"/>
                    </a:cubicBezTo>
                    <a:cubicBezTo>
                      <a:pt x="282" y="383"/>
                      <a:pt x="320" y="259"/>
                      <a:pt x="328" y="162"/>
                    </a:cubicBezTo>
                    <a:cubicBezTo>
                      <a:pt x="328" y="88"/>
                      <a:pt x="340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-537975" y="1213450"/>
                <a:ext cx="84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61" extrusionOk="0">
                    <a:moveTo>
                      <a:pt x="202" y="1"/>
                    </a:moveTo>
                    <a:cubicBezTo>
                      <a:pt x="140" y="1"/>
                      <a:pt x="70" y="65"/>
                      <a:pt x="10" y="65"/>
                    </a:cubicBezTo>
                    <a:cubicBezTo>
                      <a:pt x="6" y="65"/>
                      <a:pt x="3" y="64"/>
                      <a:pt x="0" y="64"/>
                    </a:cubicBezTo>
                    <a:lnTo>
                      <a:pt x="0" y="64"/>
                    </a:lnTo>
                    <a:cubicBezTo>
                      <a:pt x="55" y="129"/>
                      <a:pt x="121" y="195"/>
                      <a:pt x="186" y="260"/>
                    </a:cubicBezTo>
                    <a:cubicBezTo>
                      <a:pt x="251" y="205"/>
                      <a:pt x="339" y="129"/>
                      <a:pt x="273" y="42"/>
                    </a:cubicBezTo>
                    <a:cubicBezTo>
                      <a:pt x="252" y="11"/>
                      <a:pt x="22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-560350" y="1209575"/>
                <a:ext cx="31950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03" extrusionOk="0">
                    <a:moveTo>
                      <a:pt x="590" y="1"/>
                    </a:moveTo>
                    <a:cubicBezTo>
                      <a:pt x="536" y="164"/>
                      <a:pt x="502" y="317"/>
                      <a:pt x="546" y="524"/>
                    </a:cubicBezTo>
                    <a:cubicBezTo>
                      <a:pt x="623" y="852"/>
                      <a:pt x="502" y="1157"/>
                      <a:pt x="143" y="1288"/>
                    </a:cubicBezTo>
                    <a:cubicBezTo>
                      <a:pt x="99" y="1517"/>
                      <a:pt x="284" y="1801"/>
                      <a:pt x="1" y="1986"/>
                    </a:cubicBezTo>
                    <a:cubicBezTo>
                      <a:pt x="1" y="2019"/>
                      <a:pt x="1" y="2062"/>
                      <a:pt x="12" y="2096"/>
                    </a:cubicBezTo>
                    <a:cubicBezTo>
                      <a:pt x="26" y="2089"/>
                      <a:pt x="41" y="2087"/>
                      <a:pt x="57" y="2087"/>
                    </a:cubicBezTo>
                    <a:cubicBezTo>
                      <a:pt x="130" y="2087"/>
                      <a:pt x="213" y="2144"/>
                      <a:pt x="281" y="2144"/>
                    </a:cubicBezTo>
                    <a:cubicBezTo>
                      <a:pt x="329" y="2144"/>
                      <a:pt x="369" y="2115"/>
                      <a:pt x="393" y="2019"/>
                    </a:cubicBezTo>
                    <a:cubicBezTo>
                      <a:pt x="410" y="1909"/>
                      <a:pt x="427" y="1806"/>
                      <a:pt x="505" y="1806"/>
                    </a:cubicBezTo>
                    <a:cubicBezTo>
                      <a:pt x="528" y="1806"/>
                      <a:pt x="555" y="1814"/>
                      <a:pt x="590" y="1834"/>
                    </a:cubicBezTo>
                    <a:cubicBezTo>
                      <a:pt x="721" y="1910"/>
                      <a:pt x="536" y="2041"/>
                      <a:pt x="557" y="2150"/>
                    </a:cubicBezTo>
                    <a:cubicBezTo>
                      <a:pt x="623" y="2205"/>
                      <a:pt x="688" y="2259"/>
                      <a:pt x="754" y="2302"/>
                    </a:cubicBezTo>
                    <a:lnTo>
                      <a:pt x="1277" y="2008"/>
                    </a:lnTo>
                    <a:cubicBezTo>
                      <a:pt x="1048" y="1965"/>
                      <a:pt x="972" y="1812"/>
                      <a:pt x="994" y="1604"/>
                    </a:cubicBezTo>
                    <a:cubicBezTo>
                      <a:pt x="1016" y="1441"/>
                      <a:pt x="1234" y="1332"/>
                      <a:pt x="1157" y="1135"/>
                    </a:cubicBezTo>
                    <a:cubicBezTo>
                      <a:pt x="994" y="917"/>
                      <a:pt x="1113" y="655"/>
                      <a:pt x="1081" y="415"/>
                    </a:cubicBezTo>
                    <a:cubicBezTo>
                      <a:pt x="1016" y="350"/>
                      <a:pt x="950" y="284"/>
                      <a:pt x="895" y="219"/>
                    </a:cubicBezTo>
                    <a:cubicBezTo>
                      <a:pt x="797" y="142"/>
                      <a:pt x="688" y="77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-497325" y="1232900"/>
                <a:ext cx="136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30" extrusionOk="0">
                    <a:moveTo>
                      <a:pt x="210" y="0"/>
                    </a:moveTo>
                    <a:cubicBezTo>
                      <a:pt x="184" y="0"/>
                      <a:pt x="158" y="2"/>
                      <a:pt x="131" y="6"/>
                    </a:cubicBezTo>
                    <a:cubicBezTo>
                      <a:pt x="153" y="72"/>
                      <a:pt x="0" y="147"/>
                      <a:pt x="142" y="224"/>
                    </a:cubicBezTo>
                    <a:cubicBezTo>
                      <a:pt x="197" y="312"/>
                      <a:pt x="262" y="409"/>
                      <a:pt x="316" y="508"/>
                    </a:cubicBezTo>
                    <a:cubicBezTo>
                      <a:pt x="371" y="508"/>
                      <a:pt x="415" y="518"/>
                      <a:pt x="469" y="530"/>
                    </a:cubicBezTo>
                    <a:cubicBezTo>
                      <a:pt x="491" y="377"/>
                      <a:pt x="512" y="235"/>
                      <a:pt x="546" y="93"/>
                    </a:cubicBezTo>
                    <a:cubicBezTo>
                      <a:pt x="438" y="39"/>
                      <a:pt x="330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-317050" y="1281300"/>
                <a:ext cx="447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958" extrusionOk="0">
                    <a:moveTo>
                      <a:pt x="1466" y="0"/>
                    </a:moveTo>
                    <a:cubicBezTo>
                      <a:pt x="1247" y="0"/>
                      <a:pt x="1102" y="192"/>
                      <a:pt x="1081" y="405"/>
                    </a:cubicBezTo>
                    <a:cubicBezTo>
                      <a:pt x="1059" y="568"/>
                      <a:pt x="1135" y="786"/>
                      <a:pt x="928" y="830"/>
                    </a:cubicBezTo>
                    <a:cubicBezTo>
                      <a:pt x="913" y="833"/>
                      <a:pt x="899" y="835"/>
                      <a:pt x="886" y="835"/>
                    </a:cubicBezTo>
                    <a:cubicBezTo>
                      <a:pt x="726" y="835"/>
                      <a:pt x="757" y="592"/>
                      <a:pt x="666" y="481"/>
                    </a:cubicBezTo>
                    <a:cubicBezTo>
                      <a:pt x="563" y="370"/>
                      <a:pt x="481" y="226"/>
                      <a:pt x="340" y="226"/>
                    </a:cubicBezTo>
                    <a:cubicBezTo>
                      <a:pt x="301" y="226"/>
                      <a:pt x="257" y="237"/>
                      <a:pt x="208" y="263"/>
                    </a:cubicBezTo>
                    <a:cubicBezTo>
                      <a:pt x="0" y="383"/>
                      <a:pt x="77" y="579"/>
                      <a:pt x="153" y="732"/>
                    </a:cubicBezTo>
                    <a:cubicBezTo>
                      <a:pt x="230" y="907"/>
                      <a:pt x="284" y="1070"/>
                      <a:pt x="327" y="1256"/>
                    </a:cubicBezTo>
                    <a:cubicBezTo>
                      <a:pt x="397" y="1534"/>
                      <a:pt x="566" y="1730"/>
                      <a:pt x="876" y="1730"/>
                    </a:cubicBezTo>
                    <a:cubicBezTo>
                      <a:pt x="906" y="1730"/>
                      <a:pt x="938" y="1728"/>
                      <a:pt x="972" y="1724"/>
                    </a:cubicBezTo>
                    <a:cubicBezTo>
                      <a:pt x="1017" y="1719"/>
                      <a:pt x="1094" y="1676"/>
                      <a:pt x="1155" y="1676"/>
                    </a:cubicBezTo>
                    <a:cubicBezTo>
                      <a:pt x="1212" y="1676"/>
                      <a:pt x="1254" y="1713"/>
                      <a:pt x="1244" y="1855"/>
                    </a:cubicBezTo>
                    <a:cubicBezTo>
                      <a:pt x="1340" y="1929"/>
                      <a:pt x="1408" y="1958"/>
                      <a:pt x="1457" y="1958"/>
                    </a:cubicBezTo>
                    <a:cubicBezTo>
                      <a:pt x="1643" y="1958"/>
                      <a:pt x="1565" y="1545"/>
                      <a:pt x="1746" y="1528"/>
                    </a:cubicBezTo>
                    <a:cubicBezTo>
                      <a:pt x="1757" y="1179"/>
                      <a:pt x="1757" y="819"/>
                      <a:pt x="1779" y="459"/>
                    </a:cubicBezTo>
                    <a:cubicBezTo>
                      <a:pt x="1789" y="219"/>
                      <a:pt x="1724" y="22"/>
                      <a:pt x="1484" y="1"/>
                    </a:cubicBezTo>
                    <a:cubicBezTo>
                      <a:pt x="1478" y="0"/>
                      <a:pt x="1472" y="0"/>
                      <a:pt x="1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-504425" y="1245575"/>
                <a:ext cx="221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910" extrusionOk="0">
                    <a:moveTo>
                      <a:pt x="316" y="1"/>
                    </a:moveTo>
                    <a:cubicBezTo>
                      <a:pt x="316" y="263"/>
                      <a:pt x="0" y="448"/>
                      <a:pt x="164" y="753"/>
                    </a:cubicBezTo>
                    <a:cubicBezTo>
                      <a:pt x="360" y="1114"/>
                      <a:pt x="447" y="1495"/>
                      <a:pt x="437" y="1910"/>
                    </a:cubicBezTo>
                    <a:lnTo>
                      <a:pt x="818" y="1910"/>
                    </a:lnTo>
                    <a:cubicBezTo>
                      <a:pt x="840" y="1779"/>
                      <a:pt x="862" y="1637"/>
                      <a:pt x="884" y="1506"/>
                    </a:cubicBezTo>
                    <a:cubicBezTo>
                      <a:pt x="764" y="1015"/>
                      <a:pt x="447" y="546"/>
                      <a:pt x="753" y="23"/>
                    </a:cubicBezTo>
                    <a:cubicBezTo>
                      <a:pt x="699" y="11"/>
                      <a:pt x="655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-464050" y="1256200"/>
                <a:ext cx="319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534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829" y="231"/>
                      <a:pt x="578" y="187"/>
                      <a:pt x="491" y="328"/>
                    </a:cubicBezTo>
                    <a:cubicBezTo>
                      <a:pt x="611" y="711"/>
                      <a:pt x="66" y="1103"/>
                      <a:pt x="491" y="1496"/>
                    </a:cubicBezTo>
                    <a:cubicBezTo>
                      <a:pt x="338" y="1583"/>
                      <a:pt x="546" y="1856"/>
                      <a:pt x="306" y="1899"/>
                    </a:cubicBezTo>
                    <a:cubicBezTo>
                      <a:pt x="0" y="1954"/>
                      <a:pt x="54" y="2139"/>
                      <a:pt x="153" y="2314"/>
                    </a:cubicBezTo>
                    <a:cubicBezTo>
                      <a:pt x="228" y="2452"/>
                      <a:pt x="352" y="2533"/>
                      <a:pt x="477" y="2533"/>
                    </a:cubicBezTo>
                    <a:cubicBezTo>
                      <a:pt x="549" y="2533"/>
                      <a:pt x="623" y="2505"/>
                      <a:pt x="687" y="2445"/>
                    </a:cubicBezTo>
                    <a:cubicBezTo>
                      <a:pt x="938" y="2227"/>
                      <a:pt x="1276" y="1987"/>
                      <a:pt x="949" y="1550"/>
                    </a:cubicBezTo>
                    <a:cubicBezTo>
                      <a:pt x="807" y="1365"/>
                      <a:pt x="752" y="1103"/>
                      <a:pt x="807" y="852"/>
                    </a:cubicBezTo>
                    <a:cubicBezTo>
                      <a:pt x="469" y="623"/>
                      <a:pt x="840" y="503"/>
                      <a:pt x="895" y="328"/>
                    </a:cubicBezTo>
                    <a:cubicBezTo>
                      <a:pt x="905" y="219"/>
                      <a:pt x="960" y="88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-262225" y="1307500"/>
                <a:ext cx="273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10" extrusionOk="0">
                    <a:moveTo>
                      <a:pt x="404" y="33"/>
                    </a:moveTo>
                    <a:cubicBezTo>
                      <a:pt x="251" y="87"/>
                      <a:pt x="22" y="0"/>
                      <a:pt x="0" y="284"/>
                    </a:cubicBezTo>
                    <a:cubicBezTo>
                      <a:pt x="11" y="458"/>
                      <a:pt x="197" y="600"/>
                      <a:pt x="88" y="819"/>
                    </a:cubicBezTo>
                    <a:cubicBezTo>
                      <a:pt x="33" y="938"/>
                      <a:pt x="131" y="1124"/>
                      <a:pt x="295" y="1178"/>
                    </a:cubicBezTo>
                    <a:cubicBezTo>
                      <a:pt x="360" y="1199"/>
                      <a:pt x="425" y="1210"/>
                      <a:pt x="489" y="1210"/>
                    </a:cubicBezTo>
                    <a:cubicBezTo>
                      <a:pt x="625" y="1210"/>
                      <a:pt x="754" y="1159"/>
                      <a:pt x="873" y="1047"/>
                    </a:cubicBezTo>
                    <a:cubicBezTo>
                      <a:pt x="939" y="982"/>
                      <a:pt x="1091" y="862"/>
                      <a:pt x="1026" y="829"/>
                    </a:cubicBezTo>
                    <a:cubicBezTo>
                      <a:pt x="644" y="688"/>
                      <a:pt x="753" y="186"/>
                      <a:pt x="404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-452350" y="1264400"/>
                <a:ext cx="120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24" extrusionOk="0">
                    <a:moveTo>
                      <a:pt x="427" y="0"/>
                    </a:moveTo>
                    <a:cubicBezTo>
                      <a:pt x="372" y="175"/>
                      <a:pt x="1" y="295"/>
                      <a:pt x="339" y="524"/>
                    </a:cubicBezTo>
                    <a:cubicBezTo>
                      <a:pt x="481" y="371"/>
                      <a:pt x="449" y="186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-377600" y="1283575"/>
                <a:ext cx="91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17" extrusionOk="0">
                    <a:moveTo>
                      <a:pt x="311" y="0"/>
                    </a:moveTo>
                    <a:cubicBezTo>
                      <a:pt x="271" y="0"/>
                      <a:pt x="198" y="27"/>
                      <a:pt x="77" y="74"/>
                    </a:cubicBezTo>
                    <a:cubicBezTo>
                      <a:pt x="251" y="281"/>
                      <a:pt x="0" y="499"/>
                      <a:pt x="87" y="717"/>
                    </a:cubicBezTo>
                    <a:cubicBezTo>
                      <a:pt x="251" y="564"/>
                      <a:pt x="284" y="357"/>
                      <a:pt x="327" y="161"/>
                    </a:cubicBezTo>
                    <a:cubicBezTo>
                      <a:pt x="359" y="49"/>
                      <a:pt x="365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-414150" y="1277525"/>
                <a:ext cx="166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27" extrusionOk="0">
                    <a:moveTo>
                      <a:pt x="254" y="0"/>
                    </a:moveTo>
                    <a:cubicBezTo>
                      <a:pt x="149" y="0"/>
                      <a:pt x="58" y="64"/>
                      <a:pt x="0" y="217"/>
                    </a:cubicBezTo>
                    <a:cubicBezTo>
                      <a:pt x="16" y="227"/>
                      <a:pt x="33" y="231"/>
                      <a:pt x="51" y="231"/>
                    </a:cubicBezTo>
                    <a:cubicBezTo>
                      <a:pt x="121" y="231"/>
                      <a:pt x="206" y="173"/>
                      <a:pt x="276" y="173"/>
                    </a:cubicBezTo>
                    <a:cubicBezTo>
                      <a:pt x="329" y="173"/>
                      <a:pt x="373" y="207"/>
                      <a:pt x="393" y="326"/>
                    </a:cubicBezTo>
                    <a:cubicBezTo>
                      <a:pt x="470" y="261"/>
                      <a:pt x="666" y="207"/>
                      <a:pt x="492" y="86"/>
                    </a:cubicBezTo>
                    <a:cubicBezTo>
                      <a:pt x="410" y="32"/>
                      <a:pt x="32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-565800" y="1241775"/>
                <a:ext cx="125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99" extrusionOk="0">
                    <a:moveTo>
                      <a:pt x="361" y="0"/>
                    </a:moveTo>
                    <a:cubicBezTo>
                      <a:pt x="219" y="163"/>
                      <a:pt x="0" y="284"/>
                      <a:pt x="44" y="546"/>
                    </a:cubicBezTo>
                    <a:cubicBezTo>
                      <a:pt x="109" y="600"/>
                      <a:pt x="164" y="655"/>
                      <a:pt x="219" y="698"/>
                    </a:cubicBezTo>
                    <a:cubicBezTo>
                      <a:pt x="502" y="513"/>
                      <a:pt x="317" y="229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-403800" y="1285400"/>
                <a:ext cx="3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087" extrusionOk="0">
                    <a:moveTo>
                      <a:pt x="1125" y="1"/>
                    </a:moveTo>
                    <a:lnTo>
                      <a:pt x="1125" y="1"/>
                    </a:lnTo>
                    <a:cubicBezTo>
                      <a:pt x="1004" y="44"/>
                      <a:pt x="950" y="142"/>
                      <a:pt x="907" y="263"/>
                    </a:cubicBezTo>
                    <a:cubicBezTo>
                      <a:pt x="786" y="557"/>
                      <a:pt x="405" y="448"/>
                      <a:pt x="230" y="666"/>
                    </a:cubicBezTo>
                    <a:cubicBezTo>
                      <a:pt x="1" y="949"/>
                      <a:pt x="645" y="1059"/>
                      <a:pt x="394" y="1364"/>
                    </a:cubicBezTo>
                    <a:cubicBezTo>
                      <a:pt x="361" y="1604"/>
                      <a:pt x="339" y="1844"/>
                      <a:pt x="306" y="2074"/>
                    </a:cubicBezTo>
                    <a:cubicBezTo>
                      <a:pt x="341" y="2083"/>
                      <a:pt x="372" y="2087"/>
                      <a:pt x="399" y="2087"/>
                    </a:cubicBezTo>
                    <a:cubicBezTo>
                      <a:pt x="538" y="2087"/>
                      <a:pt x="594" y="1981"/>
                      <a:pt x="612" y="1844"/>
                    </a:cubicBezTo>
                    <a:cubicBezTo>
                      <a:pt x="643" y="1684"/>
                      <a:pt x="719" y="1649"/>
                      <a:pt x="809" y="1649"/>
                    </a:cubicBezTo>
                    <a:cubicBezTo>
                      <a:pt x="878" y="1649"/>
                      <a:pt x="955" y="1670"/>
                      <a:pt x="1026" y="1670"/>
                    </a:cubicBezTo>
                    <a:cubicBezTo>
                      <a:pt x="1114" y="1572"/>
                      <a:pt x="1256" y="1528"/>
                      <a:pt x="1244" y="1364"/>
                    </a:cubicBezTo>
                    <a:cubicBezTo>
                      <a:pt x="961" y="1157"/>
                      <a:pt x="1103" y="895"/>
                      <a:pt x="1135" y="644"/>
                    </a:cubicBezTo>
                    <a:cubicBezTo>
                      <a:pt x="1048" y="426"/>
                      <a:pt x="1299" y="208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-434350" y="1281850"/>
                <a:ext cx="300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320" extrusionOk="0">
                    <a:moveTo>
                      <a:pt x="1084" y="0"/>
                    </a:moveTo>
                    <a:cubicBezTo>
                      <a:pt x="1014" y="0"/>
                      <a:pt x="929" y="58"/>
                      <a:pt x="859" y="58"/>
                    </a:cubicBezTo>
                    <a:cubicBezTo>
                      <a:pt x="841" y="58"/>
                      <a:pt x="824" y="54"/>
                      <a:pt x="808" y="44"/>
                    </a:cubicBezTo>
                    <a:cubicBezTo>
                      <a:pt x="798" y="339"/>
                      <a:pt x="274" y="197"/>
                      <a:pt x="361" y="568"/>
                    </a:cubicBezTo>
                    <a:cubicBezTo>
                      <a:pt x="383" y="666"/>
                      <a:pt x="568" y="590"/>
                      <a:pt x="525" y="688"/>
                    </a:cubicBezTo>
                    <a:cubicBezTo>
                      <a:pt x="481" y="776"/>
                      <a:pt x="340" y="819"/>
                      <a:pt x="241" y="873"/>
                    </a:cubicBezTo>
                    <a:cubicBezTo>
                      <a:pt x="56" y="1331"/>
                      <a:pt x="1" y="1790"/>
                      <a:pt x="241" y="2248"/>
                    </a:cubicBezTo>
                    <a:cubicBezTo>
                      <a:pt x="310" y="2265"/>
                      <a:pt x="401" y="2320"/>
                      <a:pt x="465" y="2320"/>
                    </a:cubicBezTo>
                    <a:cubicBezTo>
                      <a:pt x="521" y="2320"/>
                      <a:pt x="556" y="2277"/>
                      <a:pt x="536" y="2128"/>
                    </a:cubicBezTo>
                    <a:cubicBezTo>
                      <a:pt x="514" y="1976"/>
                      <a:pt x="536" y="1888"/>
                      <a:pt x="655" y="1823"/>
                    </a:cubicBezTo>
                    <a:cubicBezTo>
                      <a:pt x="558" y="1179"/>
                      <a:pt x="907" y="677"/>
                      <a:pt x="1201" y="153"/>
                    </a:cubicBezTo>
                    <a:cubicBezTo>
                      <a:pt x="1181" y="34"/>
                      <a:pt x="1137" y="0"/>
                      <a:pt x="10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-225975" y="1334775"/>
                <a:ext cx="106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78" extrusionOk="0">
                    <a:moveTo>
                      <a:pt x="45" y="0"/>
                    </a:moveTo>
                    <a:cubicBezTo>
                      <a:pt x="12" y="99"/>
                      <a:pt x="1" y="262"/>
                      <a:pt x="78" y="273"/>
                    </a:cubicBezTo>
                    <a:cubicBezTo>
                      <a:pt x="94" y="276"/>
                      <a:pt x="109" y="278"/>
                      <a:pt x="124" y="278"/>
                    </a:cubicBezTo>
                    <a:cubicBezTo>
                      <a:pt x="270" y="278"/>
                      <a:pt x="357" y="140"/>
                      <a:pt x="427" y="11"/>
                    </a:cubicBezTo>
                    <a:cubicBezTo>
                      <a:pt x="296" y="0"/>
                      <a:pt x="176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-293050" y="1319500"/>
                <a:ext cx="21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24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05" y="17"/>
                      <a:pt x="683" y="430"/>
                      <a:pt x="497" y="430"/>
                    </a:cubicBezTo>
                    <a:cubicBezTo>
                      <a:pt x="448" y="430"/>
                      <a:pt x="380" y="401"/>
                      <a:pt x="284" y="327"/>
                    </a:cubicBezTo>
                    <a:cubicBezTo>
                      <a:pt x="175" y="491"/>
                      <a:pt x="0" y="633"/>
                      <a:pt x="153" y="873"/>
                    </a:cubicBezTo>
                    <a:cubicBezTo>
                      <a:pt x="218" y="982"/>
                      <a:pt x="66" y="1200"/>
                      <a:pt x="317" y="1244"/>
                    </a:cubicBezTo>
                    <a:cubicBezTo>
                      <a:pt x="334" y="1246"/>
                      <a:pt x="349" y="1247"/>
                      <a:pt x="364" y="1247"/>
                    </a:cubicBezTo>
                    <a:cubicBezTo>
                      <a:pt x="566" y="1247"/>
                      <a:pt x="624" y="1049"/>
                      <a:pt x="644" y="916"/>
                    </a:cubicBezTo>
                    <a:cubicBezTo>
                      <a:pt x="710" y="622"/>
                      <a:pt x="862" y="327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-362600" y="1302675"/>
                <a:ext cx="2430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634" extrusionOk="0">
                    <a:moveTo>
                      <a:pt x="413" y="1"/>
                    </a:moveTo>
                    <a:cubicBezTo>
                      <a:pt x="351" y="1"/>
                      <a:pt x="282" y="14"/>
                      <a:pt x="207" y="40"/>
                    </a:cubicBezTo>
                    <a:cubicBezTo>
                      <a:pt x="317" y="183"/>
                      <a:pt x="491" y="280"/>
                      <a:pt x="535" y="477"/>
                    </a:cubicBezTo>
                    <a:cubicBezTo>
                      <a:pt x="481" y="619"/>
                      <a:pt x="469" y="837"/>
                      <a:pt x="372" y="891"/>
                    </a:cubicBezTo>
                    <a:cubicBezTo>
                      <a:pt x="1" y="1121"/>
                      <a:pt x="120" y="1361"/>
                      <a:pt x="295" y="1611"/>
                    </a:cubicBezTo>
                    <a:cubicBezTo>
                      <a:pt x="388" y="1578"/>
                      <a:pt x="481" y="1492"/>
                      <a:pt x="572" y="1492"/>
                    </a:cubicBezTo>
                    <a:cubicBezTo>
                      <a:pt x="630" y="1492"/>
                      <a:pt x="687" y="1527"/>
                      <a:pt x="742" y="1633"/>
                    </a:cubicBezTo>
                    <a:cubicBezTo>
                      <a:pt x="830" y="1611"/>
                      <a:pt x="971" y="1557"/>
                      <a:pt x="917" y="1492"/>
                    </a:cubicBezTo>
                    <a:cubicBezTo>
                      <a:pt x="600" y="1143"/>
                      <a:pt x="797" y="728"/>
                      <a:pt x="753" y="346"/>
                    </a:cubicBezTo>
                    <a:cubicBezTo>
                      <a:pt x="729" y="124"/>
                      <a:pt x="604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-560075" y="1254700"/>
                <a:ext cx="17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87" extrusionOk="0">
                    <a:moveTo>
                      <a:pt x="494" y="1"/>
                    </a:moveTo>
                    <a:cubicBezTo>
                      <a:pt x="416" y="1"/>
                      <a:pt x="399" y="104"/>
                      <a:pt x="382" y="214"/>
                    </a:cubicBezTo>
                    <a:cubicBezTo>
                      <a:pt x="358" y="310"/>
                      <a:pt x="318" y="339"/>
                      <a:pt x="270" y="339"/>
                    </a:cubicBezTo>
                    <a:cubicBezTo>
                      <a:pt x="202" y="339"/>
                      <a:pt x="119" y="282"/>
                      <a:pt x="46" y="282"/>
                    </a:cubicBezTo>
                    <a:cubicBezTo>
                      <a:pt x="30" y="282"/>
                      <a:pt x="15" y="284"/>
                      <a:pt x="1" y="291"/>
                    </a:cubicBezTo>
                    <a:cubicBezTo>
                      <a:pt x="11" y="323"/>
                      <a:pt x="23" y="356"/>
                      <a:pt x="23" y="388"/>
                    </a:cubicBezTo>
                    <a:lnTo>
                      <a:pt x="219" y="487"/>
                    </a:lnTo>
                    <a:cubicBezTo>
                      <a:pt x="350" y="487"/>
                      <a:pt x="459" y="432"/>
                      <a:pt x="546" y="345"/>
                    </a:cubicBezTo>
                    <a:cubicBezTo>
                      <a:pt x="525" y="236"/>
                      <a:pt x="710" y="105"/>
                      <a:pt x="579" y="29"/>
                    </a:cubicBezTo>
                    <a:cubicBezTo>
                      <a:pt x="544" y="9"/>
                      <a:pt x="517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-365600" y="1302575"/>
                <a:ext cx="163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15" extrusionOk="0">
                    <a:moveTo>
                      <a:pt x="327" y="44"/>
                    </a:moveTo>
                    <a:cubicBezTo>
                      <a:pt x="218" y="77"/>
                      <a:pt x="0" y="1"/>
                      <a:pt x="44" y="230"/>
                    </a:cubicBezTo>
                    <a:cubicBezTo>
                      <a:pt x="76" y="357"/>
                      <a:pt x="148" y="514"/>
                      <a:pt x="332" y="514"/>
                    </a:cubicBezTo>
                    <a:cubicBezTo>
                      <a:pt x="337" y="514"/>
                      <a:pt x="343" y="514"/>
                      <a:pt x="349" y="514"/>
                    </a:cubicBezTo>
                    <a:cubicBezTo>
                      <a:pt x="458" y="502"/>
                      <a:pt x="557" y="492"/>
                      <a:pt x="655" y="481"/>
                    </a:cubicBezTo>
                    <a:cubicBezTo>
                      <a:pt x="611" y="284"/>
                      <a:pt x="437" y="187"/>
                      <a:pt x="327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-541525" y="1259650"/>
                <a:ext cx="199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488" extrusionOk="0">
                    <a:moveTo>
                      <a:pt x="577" y="0"/>
                    </a:moveTo>
                    <a:cubicBezTo>
                      <a:pt x="561" y="0"/>
                      <a:pt x="543" y="2"/>
                      <a:pt x="524" y="5"/>
                    </a:cubicBezTo>
                    <a:lnTo>
                      <a:pt x="1" y="299"/>
                    </a:lnTo>
                    <a:cubicBezTo>
                      <a:pt x="73" y="437"/>
                      <a:pt x="178" y="488"/>
                      <a:pt x="295" y="488"/>
                    </a:cubicBezTo>
                    <a:cubicBezTo>
                      <a:pt x="355" y="488"/>
                      <a:pt x="418" y="474"/>
                      <a:pt x="481" y="452"/>
                    </a:cubicBezTo>
                    <a:cubicBezTo>
                      <a:pt x="600" y="420"/>
                      <a:pt x="786" y="398"/>
                      <a:pt x="786" y="234"/>
                    </a:cubicBezTo>
                    <a:cubicBezTo>
                      <a:pt x="796" y="126"/>
                      <a:pt x="726" y="0"/>
                      <a:pt x="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-428350" y="1296025"/>
                <a:ext cx="82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07" extrusionOk="0">
                    <a:moveTo>
                      <a:pt x="121" y="1"/>
                    </a:moveTo>
                    <a:cubicBezTo>
                      <a:pt x="1" y="78"/>
                      <a:pt x="12" y="197"/>
                      <a:pt x="1" y="306"/>
                    </a:cubicBezTo>
                    <a:cubicBezTo>
                      <a:pt x="100" y="252"/>
                      <a:pt x="241" y="209"/>
                      <a:pt x="285" y="121"/>
                    </a:cubicBezTo>
                    <a:cubicBezTo>
                      <a:pt x="328" y="23"/>
                      <a:pt x="143" y="99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-562250" y="1264400"/>
                <a:ext cx="7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9" extrusionOk="0">
                    <a:moveTo>
                      <a:pt x="110" y="0"/>
                    </a:moveTo>
                    <a:cubicBezTo>
                      <a:pt x="77" y="33"/>
                      <a:pt x="33" y="66"/>
                      <a:pt x="1" y="109"/>
                    </a:cubicBezTo>
                    <a:cubicBezTo>
                      <a:pt x="34" y="243"/>
                      <a:pt x="69" y="288"/>
                      <a:pt x="104" y="288"/>
                    </a:cubicBezTo>
                    <a:cubicBezTo>
                      <a:pt x="172" y="288"/>
                      <a:pt x="241" y="120"/>
                      <a:pt x="306" y="99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-329050" y="1326275"/>
                <a:ext cx="183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59" extrusionOk="0">
                    <a:moveTo>
                      <a:pt x="241" y="1"/>
                    </a:moveTo>
                    <a:cubicBezTo>
                      <a:pt x="197" y="1"/>
                      <a:pt x="156" y="8"/>
                      <a:pt x="121" y="24"/>
                    </a:cubicBezTo>
                    <a:cubicBezTo>
                      <a:pt x="0" y="68"/>
                      <a:pt x="33" y="275"/>
                      <a:pt x="66" y="405"/>
                    </a:cubicBezTo>
                    <a:cubicBezTo>
                      <a:pt x="109" y="536"/>
                      <a:pt x="175" y="657"/>
                      <a:pt x="142" y="798"/>
                    </a:cubicBezTo>
                    <a:cubicBezTo>
                      <a:pt x="121" y="897"/>
                      <a:pt x="66" y="1016"/>
                      <a:pt x="208" y="1050"/>
                    </a:cubicBezTo>
                    <a:cubicBezTo>
                      <a:pt x="231" y="1056"/>
                      <a:pt x="255" y="1059"/>
                      <a:pt x="280" y="1059"/>
                    </a:cubicBezTo>
                    <a:cubicBezTo>
                      <a:pt x="382" y="1059"/>
                      <a:pt x="489" y="1007"/>
                      <a:pt x="524" y="919"/>
                    </a:cubicBezTo>
                    <a:cubicBezTo>
                      <a:pt x="589" y="744"/>
                      <a:pt x="698" y="580"/>
                      <a:pt x="666" y="340"/>
                    </a:cubicBezTo>
                    <a:cubicBezTo>
                      <a:pt x="644" y="275"/>
                      <a:pt x="731" y="111"/>
                      <a:pt x="567" y="68"/>
                    </a:cubicBezTo>
                    <a:cubicBezTo>
                      <a:pt x="460" y="37"/>
                      <a:pt x="343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-378150" y="1319500"/>
                <a:ext cx="147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23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30" y="164"/>
                      <a:pt x="88" y="208"/>
                      <a:pt x="0" y="306"/>
                    </a:cubicBezTo>
                    <a:cubicBezTo>
                      <a:pt x="122" y="306"/>
                      <a:pt x="195" y="522"/>
                      <a:pt x="305" y="522"/>
                    </a:cubicBezTo>
                    <a:cubicBezTo>
                      <a:pt x="344" y="522"/>
                      <a:pt x="386" y="496"/>
                      <a:pt x="437" y="426"/>
                    </a:cubicBezTo>
                    <a:cubicBezTo>
                      <a:pt x="589" y="208"/>
                      <a:pt x="339" y="12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-497075" y="1293300"/>
                <a:ext cx="2730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2" extrusionOk="0">
                    <a:moveTo>
                      <a:pt x="143" y="1"/>
                    </a:moveTo>
                    <a:cubicBezTo>
                      <a:pt x="1" y="361"/>
                      <a:pt x="262" y="645"/>
                      <a:pt x="296" y="961"/>
                    </a:cubicBezTo>
                    <a:cubicBezTo>
                      <a:pt x="344" y="1375"/>
                      <a:pt x="526" y="1481"/>
                      <a:pt x="782" y="1481"/>
                    </a:cubicBezTo>
                    <a:cubicBezTo>
                      <a:pt x="870" y="1481"/>
                      <a:pt x="967" y="1469"/>
                      <a:pt x="1070" y="1452"/>
                    </a:cubicBezTo>
                    <a:cubicBezTo>
                      <a:pt x="1092" y="1299"/>
                      <a:pt x="907" y="1266"/>
                      <a:pt x="873" y="1135"/>
                    </a:cubicBezTo>
                    <a:cubicBezTo>
                      <a:pt x="688" y="830"/>
                      <a:pt x="393" y="558"/>
                      <a:pt x="645" y="143"/>
                    </a:cubicBezTo>
                    <a:cubicBezTo>
                      <a:pt x="601" y="99"/>
                      <a:pt x="557" y="44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-406225" y="1319500"/>
                <a:ext cx="122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710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163" y="208"/>
                      <a:pt x="0" y="426"/>
                      <a:pt x="403" y="710"/>
                    </a:cubicBezTo>
                    <a:cubicBezTo>
                      <a:pt x="436" y="480"/>
                      <a:pt x="458" y="24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-428350" y="1327400"/>
                <a:ext cx="164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03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296" y="66"/>
                      <a:pt x="274" y="154"/>
                      <a:pt x="296" y="306"/>
                    </a:cubicBezTo>
                    <a:cubicBezTo>
                      <a:pt x="316" y="455"/>
                      <a:pt x="281" y="498"/>
                      <a:pt x="225" y="498"/>
                    </a:cubicBezTo>
                    <a:cubicBezTo>
                      <a:pt x="161" y="498"/>
                      <a:pt x="70" y="443"/>
                      <a:pt x="1" y="426"/>
                    </a:cubicBezTo>
                    <a:lnTo>
                      <a:pt x="1" y="426"/>
                    </a:lnTo>
                    <a:cubicBezTo>
                      <a:pt x="35" y="723"/>
                      <a:pt x="194" y="803"/>
                      <a:pt x="433" y="803"/>
                    </a:cubicBezTo>
                    <a:cubicBezTo>
                      <a:pt x="501" y="803"/>
                      <a:pt x="576" y="796"/>
                      <a:pt x="655" y="786"/>
                    </a:cubicBezTo>
                    <a:cubicBezTo>
                      <a:pt x="427" y="535"/>
                      <a:pt x="394" y="273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-475250" y="1321675"/>
                <a:ext cx="930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1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131"/>
                      <a:pt x="219" y="164"/>
                      <a:pt x="197" y="317"/>
                    </a:cubicBezTo>
                    <a:cubicBezTo>
                      <a:pt x="317" y="274"/>
                      <a:pt x="371" y="109"/>
                      <a:pt x="328" y="88"/>
                    </a:cubicBezTo>
                    <a:cubicBezTo>
                      <a:pt x="252" y="22"/>
                      <a:pt x="109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-327675" y="1360425"/>
                <a:ext cx="823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814" extrusionOk="0">
                    <a:moveTo>
                      <a:pt x="1763" y="0"/>
                    </a:moveTo>
                    <a:cubicBezTo>
                      <a:pt x="1645" y="0"/>
                      <a:pt x="1544" y="53"/>
                      <a:pt x="1494" y="218"/>
                    </a:cubicBezTo>
                    <a:cubicBezTo>
                      <a:pt x="1427" y="450"/>
                      <a:pt x="1312" y="508"/>
                      <a:pt x="1185" y="508"/>
                    </a:cubicBezTo>
                    <a:cubicBezTo>
                      <a:pt x="1086" y="508"/>
                      <a:pt x="979" y="472"/>
                      <a:pt x="883" y="458"/>
                    </a:cubicBezTo>
                    <a:cubicBezTo>
                      <a:pt x="632" y="416"/>
                      <a:pt x="392" y="294"/>
                      <a:pt x="122" y="294"/>
                    </a:cubicBezTo>
                    <a:cubicBezTo>
                      <a:pt x="111" y="294"/>
                      <a:pt x="99" y="294"/>
                      <a:pt x="87" y="295"/>
                    </a:cubicBezTo>
                    <a:cubicBezTo>
                      <a:pt x="0" y="491"/>
                      <a:pt x="87" y="687"/>
                      <a:pt x="87" y="872"/>
                    </a:cubicBezTo>
                    <a:cubicBezTo>
                      <a:pt x="458" y="1025"/>
                      <a:pt x="840" y="1102"/>
                      <a:pt x="1244" y="1102"/>
                    </a:cubicBezTo>
                    <a:cubicBezTo>
                      <a:pt x="1440" y="1102"/>
                      <a:pt x="1582" y="1134"/>
                      <a:pt x="1680" y="1352"/>
                    </a:cubicBezTo>
                    <a:cubicBezTo>
                      <a:pt x="1823" y="1667"/>
                      <a:pt x="1929" y="1814"/>
                      <a:pt x="2074" y="1814"/>
                    </a:cubicBezTo>
                    <a:cubicBezTo>
                      <a:pt x="2196" y="1814"/>
                      <a:pt x="2344" y="1710"/>
                      <a:pt x="2563" y="1516"/>
                    </a:cubicBezTo>
                    <a:cubicBezTo>
                      <a:pt x="2728" y="1386"/>
                      <a:pt x="2891" y="1265"/>
                      <a:pt x="3043" y="1124"/>
                    </a:cubicBezTo>
                    <a:cubicBezTo>
                      <a:pt x="3295" y="894"/>
                      <a:pt x="3283" y="632"/>
                      <a:pt x="2968" y="523"/>
                    </a:cubicBezTo>
                    <a:cubicBezTo>
                      <a:pt x="2694" y="414"/>
                      <a:pt x="2466" y="218"/>
                      <a:pt x="2192" y="120"/>
                    </a:cubicBezTo>
                    <a:cubicBezTo>
                      <a:pt x="2063" y="73"/>
                      <a:pt x="1901" y="0"/>
                      <a:pt x="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-598800" y="1296025"/>
                <a:ext cx="155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33" extrusionOk="0">
                    <a:moveTo>
                      <a:pt x="197" y="1"/>
                    </a:moveTo>
                    <a:cubicBezTo>
                      <a:pt x="153" y="241"/>
                      <a:pt x="1" y="481"/>
                      <a:pt x="175" y="732"/>
                    </a:cubicBezTo>
                    <a:cubicBezTo>
                      <a:pt x="328" y="667"/>
                      <a:pt x="469" y="601"/>
                      <a:pt x="622" y="524"/>
                    </a:cubicBezTo>
                    <a:lnTo>
                      <a:pt x="622" y="318"/>
                    </a:lnTo>
                    <a:cubicBezTo>
                      <a:pt x="577" y="336"/>
                      <a:pt x="539" y="344"/>
                      <a:pt x="508" y="344"/>
                    </a:cubicBezTo>
                    <a:cubicBezTo>
                      <a:pt x="314" y="344"/>
                      <a:pt x="356" y="38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-337725" y="1370175"/>
                <a:ext cx="57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9" extrusionOk="0">
                    <a:moveTo>
                      <a:pt x="105" y="0"/>
                    </a:moveTo>
                    <a:cubicBezTo>
                      <a:pt x="49" y="0"/>
                      <a:pt x="1" y="35"/>
                      <a:pt x="20" y="111"/>
                    </a:cubicBezTo>
                    <a:cubicBezTo>
                      <a:pt x="31" y="145"/>
                      <a:pt x="85" y="155"/>
                      <a:pt x="140" y="188"/>
                    </a:cubicBezTo>
                    <a:cubicBezTo>
                      <a:pt x="172" y="155"/>
                      <a:pt x="227" y="111"/>
                      <a:pt x="227" y="90"/>
                    </a:cubicBezTo>
                    <a:cubicBezTo>
                      <a:pt x="216" y="57"/>
                      <a:pt x="172" y="2"/>
                      <a:pt x="129" y="2"/>
                    </a:cubicBezTo>
                    <a:cubicBezTo>
                      <a:pt x="121" y="1"/>
                      <a:pt x="113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-594425" y="1309125"/>
                <a:ext cx="153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476" extrusionOk="0">
                    <a:moveTo>
                      <a:pt x="447" y="0"/>
                    </a:moveTo>
                    <a:cubicBezTo>
                      <a:pt x="294" y="77"/>
                      <a:pt x="153" y="143"/>
                      <a:pt x="0" y="208"/>
                    </a:cubicBezTo>
                    <a:cubicBezTo>
                      <a:pt x="44" y="633"/>
                      <a:pt x="88" y="1048"/>
                      <a:pt x="131" y="1474"/>
                    </a:cubicBezTo>
                    <a:cubicBezTo>
                      <a:pt x="139" y="1475"/>
                      <a:pt x="147" y="1475"/>
                      <a:pt x="154" y="1475"/>
                    </a:cubicBezTo>
                    <a:cubicBezTo>
                      <a:pt x="320" y="1475"/>
                      <a:pt x="367" y="1256"/>
                      <a:pt x="534" y="1256"/>
                    </a:cubicBezTo>
                    <a:cubicBezTo>
                      <a:pt x="546" y="1222"/>
                      <a:pt x="546" y="1190"/>
                      <a:pt x="534" y="1157"/>
                    </a:cubicBezTo>
                    <a:cubicBezTo>
                      <a:pt x="262" y="994"/>
                      <a:pt x="447" y="808"/>
                      <a:pt x="524" y="633"/>
                    </a:cubicBezTo>
                    <a:cubicBezTo>
                      <a:pt x="534" y="415"/>
                      <a:pt x="611" y="197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-587875" y="1324950"/>
                <a:ext cx="68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5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85" y="175"/>
                      <a:pt x="0" y="361"/>
                      <a:pt x="272" y="524"/>
                    </a:cubicBezTo>
                    <a:cubicBezTo>
                      <a:pt x="272" y="349"/>
                      <a:pt x="262" y="175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-449325" y="1369925"/>
                <a:ext cx="820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87" extrusionOk="0">
                    <a:moveTo>
                      <a:pt x="172" y="1"/>
                    </a:moveTo>
                    <a:cubicBezTo>
                      <a:pt x="60" y="1"/>
                      <a:pt x="21" y="74"/>
                      <a:pt x="0" y="176"/>
                    </a:cubicBezTo>
                    <a:cubicBezTo>
                      <a:pt x="109" y="176"/>
                      <a:pt x="218" y="176"/>
                      <a:pt x="328" y="187"/>
                    </a:cubicBezTo>
                    <a:cubicBezTo>
                      <a:pt x="306" y="100"/>
                      <a:pt x="294" y="12"/>
                      <a:pt x="197" y="2"/>
                    </a:cubicBezTo>
                    <a:cubicBezTo>
                      <a:pt x="188" y="1"/>
                      <a:pt x="180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-599075" y="1340500"/>
                <a:ext cx="196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36" extrusionOk="0">
                    <a:moveTo>
                      <a:pt x="720" y="1"/>
                    </a:moveTo>
                    <a:cubicBezTo>
                      <a:pt x="553" y="1"/>
                      <a:pt x="506" y="220"/>
                      <a:pt x="340" y="220"/>
                    </a:cubicBezTo>
                    <a:cubicBezTo>
                      <a:pt x="333" y="220"/>
                      <a:pt x="325" y="220"/>
                      <a:pt x="317" y="219"/>
                    </a:cubicBezTo>
                    <a:lnTo>
                      <a:pt x="317" y="219"/>
                    </a:lnTo>
                    <a:cubicBezTo>
                      <a:pt x="109" y="447"/>
                      <a:pt x="426" y="895"/>
                      <a:pt x="0" y="1048"/>
                    </a:cubicBezTo>
                    <a:cubicBezTo>
                      <a:pt x="84" y="1111"/>
                      <a:pt x="150" y="1136"/>
                      <a:pt x="203" y="1136"/>
                    </a:cubicBezTo>
                    <a:cubicBezTo>
                      <a:pt x="400" y="1136"/>
                      <a:pt x="431" y="796"/>
                      <a:pt x="611" y="753"/>
                    </a:cubicBezTo>
                    <a:cubicBezTo>
                      <a:pt x="786" y="524"/>
                      <a:pt x="720" y="262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-583250" y="1361500"/>
                <a:ext cx="262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0" y="117"/>
                      <a:pt x="284" y="156"/>
                      <a:pt x="429" y="156"/>
                    </a:cubicBezTo>
                    <a:cubicBezTo>
                      <a:pt x="634" y="156"/>
                      <a:pt x="843" y="78"/>
                      <a:pt x="1047" y="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-624425" y="1358600"/>
                <a:ext cx="2989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1958" h="1001" extrusionOk="0">
                    <a:moveTo>
                      <a:pt x="11573" y="463"/>
                    </a:moveTo>
                    <a:cubicBezTo>
                      <a:pt x="11581" y="463"/>
                      <a:pt x="11589" y="464"/>
                      <a:pt x="11597" y="465"/>
                    </a:cubicBezTo>
                    <a:cubicBezTo>
                      <a:pt x="11640" y="465"/>
                      <a:pt x="11684" y="520"/>
                      <a:pt x="11695" y="553"/>
                    </a:cubicBezTo>
                    <a:cubicBezTo>
                      <a:pt x="11695" y="574"/>
                      <a:pt x="11640" y="618"/>
                      <a:pt x="11608" y="651"/>
                    </a:cubicBezTo>
                    <a:cubicBezTo>
                      <a:pt x="11553" y="618"/>
                      <a:pt x="11499" y="608"/>
                      <a:pt x="11488" y="574"/>
                    </a:cubicBezTo>
                    <a:cubicBezTo>
                      <a:pt x="11469" y="498"/>
                      <a:pt x="11517" y="463"/>
                      <a:pt x="11573" y="463"/>
                    </a:cubicBezTo>
                    <a:close/>
                    <a:moveTo>
                      <a:pt x="5872" y="0"/>
                    </a:moveTo>
                    <a:cubicBezTo>
                      <a:pt x="4816" y="0"/>
                      <a:pt x="3758" y="116"/>
                      <a:pt x="2694" y="149"/>
                    </a:cubicBezTo>
                    <a:cubicBezTo>
                      <a:pt x="2490" y="194"/>
                      <a:pt x="2281" y="272"/>
                      <a:pt x="2076" y="272"/>
                    </a:cubicBezTo>
                    <a:cubicBezTo>
                      <a:pt x="1931" y="272"/>
                      <a:pt x="1787" y="233"/>
                      <a:pt x="1647" y="116"/>
                    </a:cubicBezTo>
                    <a:cubicBezTo>
                      <a:pt x="1637" y="84"/>
                      <a:pt x="1637" y="51"/>
                      <a:pt x="1625" y="29"/>
                    </a:cubicBezTo>
                    <a:cubicBezTo>
                      <a:pt x="1445" y="72"/>
                      <a:pt x="1414" y="412"/>
                      <a:pt x="1217" y="412"/>
                    </a:cubicBezTo>
                    <a:cubicBezTo>
                      <a:pt x="1164" y="412"/>
                      <a:pt x="1098" y="387"/>
                      <a:pt x="1014" y="324"/>
                    </a:cubicBezTo>
                    <a:cubicBezTo>
                      <a:pt x="946" y="264"/>
                      <a:pt x="881" y="243"/>
                      <a:pt x="818" y="243"/>
                    </a:cubicBezTo>
                    <a:cubicBezTo>
                      <a:pt x="659" y="243"/>
                      <a:pt x="511" y="376"/>
                      <a:pt x="351" y="376"/>
                    </a:cubicBezTo>
                    <a:cubicBezTo>
                      <a:pt x="329" y="376"/>
                      <a:pt x="307" y="373"/>
                      <a:pt x="284" y="368"/>
                    </a:cubicBezTo>
                    <a:cubicBezTo>
                      <a:pt x="262" y="586"/>
                      <a:pt x="0" y="705"/>
                      <a:pt x="66" y="945"/>
                    </a:cubicBezTo>
                    <a:cubicBezTo>
                      <a:pt x="228" y="864"/>
                      <a:pt x="399" y="848"/>
                      <a:pt x="572" y="848"/>
                    </a:cubicBezTo>
                    <a:cubicBezTo>
                      <a:pt x="687" y="848"/>
                      <a:pt x="804" y="855"/>
                      <a:pt x="919" y="855"/>
                    </a:cubicBezTo>
                    <a:cubicBezTo>
                      <a:pt x="1025" y="855"/>
                      <a:pt x="1130" y="849"/>
                      <a:pt x="1233" y="826"/>
                    </a:cubicBezTo>
                    <a:cubicBezTo>
                      <a:pt x="1288" y="773"/>
                      <a:pt x="1334" y="753"/>
                      <a:pt x="1373" y="753"/>
                    </a:cubicBezTo>
                    <a:cubicBezTo>
                      <a:pt x="1475" y="753"/>
                      <a:pt x="1539" y="886"/>
                      <a:pt x="1625" y="957"/>
                    </a:cubicBezTo>
                    <a:cubicBezTo>
                      <a:pt x="1637" y="848"/>
                      <a:pt x="1680" y="771"/>
                      <a:pt x="1811" y="749"/>
                    </a:cubicBezTo>
                    <a:cubicBezTo>
                      <a:pt x="2815" y="553"/>
                      <a:pt x="3840" y="673"/>
                      <a:pt x="4855" y="586"/>
                    </a:cubicBezTo>
                    <a:cubicBezTo>
                      <a:pt x="5042" y="568"/>
                      <a:pt x="5230" y="562"/>
                      <a:pt x="5419" y="562"/>
                    </a:cubicBezTo>
                    <a:cubicBezTo>
                      <a:pt x="5945" y="562"/>
                      <a:pt x="6474" y="613"/>
                      <a:pt x="7004" y="629"/>
                    </a:cubicBezTo>
                    <a:cubicBezTo>
                      <a:pt x="7025" y="527"/>
                      <a:pt x="7064" y="454"/>
                      <a:pt x="7176" y="454"/>
                    </a:cubicBezTo>
                    <a:cubicBezTo>
                      <a:pt x="7184" y="454"/>
                      <a:pt x="7192" y="454"/>
                      <a:pt x="7201" y="455"/>
                    </a:cubicBezTo>
                    <a:cubicBezTo>
                      <a:pt x="7298" y="465"/>
                      <a:pt x="7310" y="553"/>
                      <a:pt x="7332" y="640"/>
                    </a:cubicBezTo>
                    <a:cubicBezTo>
                      <a:pt x="8859" y="1000"/>
                      <a:pt x="10419" y="804"/>
                      <a:pt x="11957" y="945"/>
                    </a:cubicBezTo>
                    <a:cubicBezTo>
                      <a:pt x="11957" y="760"/>
                      <a:pt x="11870" y="564"/>
                      <a:pt x="11957" y="368"/>
                    </a:cubicBezTo>
                    <a:cubicBezTo>
                      <a:pt x="11594" y="368"/>
                      <a:pt x="11230" y="377"/>
                      <a:pt x="10866" y="377"/>
                    </a:cubicBezTo>
                    <a:cubicBezTo>
                      <a:pt x="10685" y="377"/>
                      <a:pt x="10503" y="375"/>
                      <a:pt x="10321" y="368"/>
                    </a:cubicBezTo>
                    <a:cubicBezTo>
                      <a:pt x="9164" y="313"/>
                      <a:pt x="8018" y="138"/>
                      <a:pt x="6862" y="40"/>
                    </a:cubicBezTo>
                    <a:cubicBezTo>
                      <a:pt x="6532" y="12"/>
                      <a:pt x="6202" y="0"/>
                      <a:pt x="5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-598800" y="1377425"/>
                <a:ext cx="1502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957" extrusionOk="0">
                    <a:moveTo>
                      <a:pt x="348" y="0"/>
                    </a:moveTo>
                    <a:cubicBezTo>
                      <a:pt x="309" y="0"/>
                      <a:pt x="263" y="20"/>
                      <a:pt x="208" y="73"/>
                    </a:cubicBezTo>
                    <a:cubicBezTo>
                      <a:pt x="1" y="378"/>
                      <a:pt x="175" y="662"/>
                      <a:pt x="229" y="956"/>
                    </a:cubicBezTo>
                    <a:lnTo>
                      <a:pt x="513" y="956"/>
                    </a:lnTo>
                    <a:cubicBezTo>
                      <a:pt x="469" y="694"/>
                      <a:pt x="382" y="432"/>
                      <a:pt x="600" y="204"/>
                    </a:cubicBezTo>
                    <a:cubicBezTo>
                      <a:pt x="514" y="133"/>
                      <a:pt x="45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-648975" y="1367775"/>
                <a:ext cx="31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677" extrusionOk="0">
                    <a:moveTo>
                      <a:pt x="1266" y="1"/>
                    </a:moveTo>
                    <a:cubicBezTo>
                      <a:pt x="851" y="120"/>
                      <a:pt x="403" y="98"/>
                      <a:pt x="0" y="295"/>
                    </a:cubicBezTo>
                    <a:cubicBezTo>
                      <a:pt x="0" y="426"/>
                      <a:pt x="11" y="557"/>
                      <a:pt x="11" y="677"/>
                    </a:cubicBezTo>
                    <a:cubicBezTo>
                      <a:pt x="360" y="644"/>
                      <a:pt x="709" y="611"/>
                      <a:pt x="1048" y="578"/>
                    </a:cubicBezTo>
                    <a:cubicBezTo>
                      <a:pt x="982" y="338"/>
                      <a:pt x="1244" y="219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-657675" y="1374975"/>
                <a:ext cx="89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89" extrusionOk="0">
                    <a:moveTo>
                      <a:pt x="282" y="0"/>
                    </a:moveTo>
                    <a:cubicBezTo>
                      <a:pt x="96" y="0"/>
                      <a:pt x="0" y="164"/>
                      <a:pt x="10" y="302"/>
                    </a:cubicBezTo>
                    <a:cubicBezTo>
                      <a:pt x="17" y="369"/>
                      <a:pt x="49" y="387"/>
                      <a:pt x="91" y="387"/>
                    </a:cubicBezTo>
                    <a:cubicBezTo>
                      <a:pt x="145" y="387"/>
                      <a:pt x="216" y="357"/>
                      <a:pt x="277" y="357"/>
                    </a:cubicBezTo>
                    <a:cubicBezTo>
                      <a:pt x="309" y="357"/>
                      <a:pt x="337" y="365"/>
                      <a:pt x="359" y="389"/>
                    </a:cubicBezTo>
                    <a:cubicBezTo>
                      <a:pt x="359" y="269"/>
                      <a:pt x="348" y="138"/>
                      <a:pt x="348" y="7"/>
                    </a:cubicBezTo>
                    <a:cubicBezTo>
                      <a:pt x="325" y="2"/>
                      <a:pt x="30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-593875" y="1401325"/>
                <a:ext cx="10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06" extrusionOk="0">
                    <a:moveTo>
                      <a:pt x="32" y="0"/>
                    </a:moveTo>
                    <a:cubicBezTo>
                      <a:pt x="22" y="65"/>
                      <a:pt x="11" y="142"/>
                      <a:pt x="0" y="208"/>
                    </a:cubicBezTo>
                    <a:cubicBezTo>
                      <a:pt x="98" y="240"/>
                      <a:pt x="196" y="273"/>
                      <a:pt x="306" y="305"/>
                    </a:cubicBezTo>
                    <a:cubicBezTo>
                      <a:pt x="294" y="208"/>
                      <a:pt x="403" y="109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-599075" y="1406500"/>
                <a:ext cx="174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65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295"/>
                      <a:pt x="197" y="764"/>
                      <a:pt x="306" y="764"/>
                    </a:cubicBezTo>
                    <a:cubicBezTo>
                      <a:pt x="699" y="764"/>
                      <a:pt x="317" y="372"/>
                      <a:pt x="470" y="197"/>
                    </a:cubicBezTo>
                    <a:cubicBezTo>
                      <a:pt x="492" y="175"/>
                      <a:pt x="502" y="132"/>
                      <a:pt x="514" y="98"/>
                    </a:cubicBezTo>
                    <a:cubicBezTo>
                      <a:pt x="404" y="66"/>
                      <a:pt x="306" y="33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-597700" y="1433450"/>
                <a:ext cx="14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87" extrusionOk="0">
                    <a:moveTo>
                      <a:pt x="263" y="0"/>
                    </a:moveTo>
                    <a:cubicBezTo>
                      <a:pt x="206" y="0"/>
                      <a:pt x="147" y="13"/>
                      <a:pt x="120" y="46"/>
                    </a:cubicBezTo>
                    <a:cubicBezTo>
                      <a:pt x="11" y="177"/>
                      <a:pt x="44" y="341"/>
                      <a:pt x="142" y="472"/>
                    </a:cubicBezTo>
                    <a:cubicBezTo>
                      <a:pt x="246" y="628"/>
                      <a:pt x="0" y="986"/>
                      <a:pt x="288" y="986"/>
                    </a:cubicBezTo>
                    <a:cubicBezTo>
                      <a:pt x="300" y="986"/>
                      <a:pt x="313" y="986"/>
                      <a:pt x="328" y="984"/>
                    </a:cubicBezTo>
                    <a:cubicBezTo>
                      <a:pt x="534" y="974"/>
                      <a:pt x="328" y="603"/>
                      <a:pt x="524" y="395"/>
                    </a:cubicBezTo>
                    <a:cubicBezTo>
                      <a:pt x="262" y="319"/>
                      <a:pt x="568" y="101"/>
                      <a:pt x="360" y="14"/>
                    </a:cubicBezTo>
                    <a:cubicBezTo>
                      <a:pt x="334" y="5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-596625" y="1465050"/>
                <a:ext cx="71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7" extrusionOk="0">
                    <a:moveTo>
                      <a:pt x="89" y="0"/>
                    </a:moveTo>
                    <a:cubicBezTo>
                      <a:pt x="20" y="0"/>
                      <a:pt x="11" y="67"/>
                      <a:pt x="11" y="124"/>
                    </a:cubicBezTo>
                    <a:cubicBezTo>
                      <a:pt x="1" y="244"/>
                      <a:pt x="66" y="321"/>
                      <a:pt x="176" y="343"/>
                    </a:cubicBezTo>
                    <a:cubicBezTo>
                      <a:pt x="187" y="345"/>
                      <a:pt x="198" y="347"/>
                      <a:pt x="207" y="347"/>
                    </a:cubicBezTo>
                    <a:cubicBezTo>
                      <a:pt x="268" y="347"/>
                      <a:pt x="285" y="289"/>
                      <a:pt x="285" y="222"/>
                    </a:cubicBezTo>
                    <a:cubicBezTo>
                      <a:pt x="230" y="157"/>
                      <a:pt x="241" y="26"/>
                      <a:pt x="121" y="4"/>
                    </a:cubicBezTo>
                    <a:cubicBezTo>
                      <a:pt x="109" y="1"/>
                      <a:pt x="99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2"/>
            <p:cNvSpPr/>
            <p:nvPr/>
          </p:nvSpPr>
          <p:spPr>
            <a:xfrm>
              <a:off x="3000099" y="1072882"/>
              <a:ext cx="514400" cy="435225"/>
            </a:xfrm>
            <a:custGeom>
              <a:avLst/>
              <a:gdLst/>
              <a:ahLst/>
              <a:cxnLst/>
              <a:rect l="l" t="t" r="r" b="b"/>
              <a:pathLst>
                <a:path w="20576" h="17409" extrusionOk="0">
                  <a:moveTo>
                    <a:pt x="3639" y="1"/>
                  </a:moveTo>
                  <a:cubicBezTo>
                    <a:pt x="3413" y="1"/>
                    <a:pt x="3199" y="33"/>
                    <a:pt x="3006" y="108"/>
                  </a:cubicBezTo>
                  <a:cubicBezTo>
                    <a:pt x="2684" y="227"/>
                    <a:pt x="2405" y="452"/>
                    <a:pt x="2211" y="742"/>
                  </a:cubicBezTo>
                  <a:cubicBezTo>
                    <a:pt x="2190" y="774"/>
                    <a:pt x="2180" y="795"/>
                    <a:pt x="2158" y="828"/>
                  </a:cubicBezTo>
                  <a:cubicBezTo>
                    <a:pt x="2115" y="913"/>
                    <a:pt x="2051" y="1021"/>
                    <a:pt x="1975" y="1117"/>
                  </a:cubicBezTo>
                  <a:cubicBezTo>
                    <a:pt x="1772" y="1429"/>
                    <a:pt x="1525" y="1825"/>
                    <a:pt x="1374" y="2330"/>
                  </a:cubicBezTo>
                  <a:cubicBezTo>
                    <a:pt x="1374" y="2340"/>
                    <a:pt x="1364" y="2352"/>
                    <a:pt x="1364" y="2362"/>
                  </a:cubicBezTo>
                  <a:cubicBezTo>
                    <a:pt x="1203" y="2974"/>
                    <a:pt x="1321" y="3575"/>
                    <a:pt x="1665" y="4026"/>
                  </a:cubicBezTo>
                  <a:cubicBezTo>
                    <a:pt x="1761" y="4155"/>
                    <a:pt x="1879" y="4262"/>
                    <a:pt x="2008" y="4358"/>
                  </a:cubicBezTo>
                  <a:cubicBezTo>
                    <a:pt x="2018" y="4455"/>
                    <a:pt x="2029" y="4551"/>
                    <a:pt x="2051" y="4659"/>
                  </a:cubicBezTo>
                  <a:cubicBezTo>
                    <a:pt x="2083" y="4842"/>
                    <a:pt x="2137" y="5002"/>
                    <a:pt x="2180" y="5152"/>
                  </a:cubicBezTo>
                  <a:cubicBezTo>
                    <a:pt x="2158" y="5271"/>
                    <a:pt x="2147" y="5421"/>
                    <a:pt x="2147" y="5593"/>
                  </a:cubicBezTo>
                  <a:cubicBezTo>
                    <a:pt x="2158" y="5829"/>
                    <a:pt x="2201" y="6054"/>
                    <a:pt x="2297" y="6269"/>
                  </a:cubicBezTo>
                  <a:cubicBezTo>
                    <a:pt x="2223" y="6483"/>
                    <a:pt x="2190" y="6719"/>
                    <a:pt x="2201" y="6955"/>
                  </a:cubicBezTo>
                  <a:cubicBezTo>
                    <a:pt x="2211" y="7246"/>
                    <a:pt x="2287" y="7492"/>
                    <a:pt x="2330" y="7653"/>
                  </a:cubicBezTo>
                  <a:cubicBezTo>
                    <a:pt x="2297" y="7911"/>
                    <a:pt x="2330" y="8190"/>
                    <a:pt x="2448" y="8437"/>
                  </a:cubicBezTo>
                  <a:lnTo>
                    <a:pt x="2448" y="8522"/>
                  </a:lnTo>
                  <a:cubicBezTo>
                    <a:pt x="2459" y="8651"/>
                    <a:pt x="2459" y="8801"/>
                    <a:pt x="2490" y="8973"/>
                  </a:cubicBezTo>
                  <a:cubicBezTo>
                    <a:pt x="2459" y="9080"/>
                    <a:pt x="2437" y="9220"/>
                    <a:pt x="2426" y="9371"/>
                  </a:cubicBezTo>
                  <a:cubicBezTo>
                    <a:pt x="2426" y="9617"/>
                    <a:pt x="2459" y="9864"/>
                    <a:pt x="2545" y="10089"/>
                  </a:cubicBezTo>
                  <a:lnTo>
                    <a:pt x="2576" y="10444"/>
                  </a:lnTo>
                  <a:cubicBezTo>
                    <a:pt x="2512" y="10465"/>
                    <a:pt x="2426" y="10476"/>
                    <a:pt x="2330" y="10487"/>
                  </a:cubicBezTo>
                  <a:cubicBezTo>
                    <a:pt x="2104" y="10519"/>
                    <a:pt x="1815" y="10562"/>
                    <a:pt x="1493" y="10680"/>
                  </a:cubicBezTo>
                  <a:cubicBezTo>
                    <a:pt x="1343" y="10702"/>
                    <a:pt x="1181" y="10744"/>
                    <a:pt x="1042" y="10809"/>
                  </a:cubicBezTo>
                  <a:cubicBezTo>
                    <a:pt x="827" y="10895"/>
                    <a:pt x="645" y="11034"/>
                    <a:pt x="494" y="11195"/>
                  </a:cubicBezTo>
                  <a:cubicBezTo>
                    <a:pt x="162" y="11549"/>
                    <a:pt x="1" y="12011"/>
                    <a:pt x="33" y="12493"/>
                  </a:cubicBezTo>
                  <a:cubicBezTo>
                    <a:pt x="33" y="12505"/>
                    <a:pt x="33" y="12526"/>
                    <a:pt x="43" y="12548"/>
                  </a:cubicBezTo>
                  <a:cubicBezTo>
                    <a:pt x="76" y="12912"/>
                    <a:pt x="248" y="13256"/>
                    <a:pt x="516" y="13502"/>
                  </a:cubicBezTo>
                  <a:cubicBezTo>
                    <a:pt x="795" y="13760"/>
                    <a:pt x="1160" y="13900"/>
                    <a:pt x="1546" y="13900"/>
                  </a:cubicBezTo>
                  <a:lnTo>
                    <a:pt x="1944" y="13900"/>
                  </a:lnTo>
                  <a:cubicBezTo>
                    <a:pt x="2104" y="13878"/>
                    <a:pt x="2276" y="13867"/>
                    <a:pt x="2448" y="13846"/>
                  </a:cubicBezTo>
                  <a:cubicBezTo>
                    <a:pt x="2459" y="13943"/>
                    <a:pt x="2480" y="14050"/>
                    <a:pt x="2502" y="14136"/>
                  </a:cubicBezTo>
                  <a:cubicBezTo>
                    <a:pt x="2437" y="14339"/>
                    <a:pt x="2416" y="14565"/>
                    <a:pt x="2437" y="14780"/>
                  </a:cubicBezTo>
                  <a:cubicBezTo>
                    <a:pt x="2448" y="14909"/>
                    <a:pt x="2480" y="15048"/>
                    <a:pt x="2523" y="15166"/>
                  </a:cubicBezTo>
                  <a:lnTo>
                    <a:pt x="2523" y="15219"/>
                  </a:lnTo>
                  <a:cubicBezTo>
                    <a:pt x="2469" y="15370"/>
                    <a:pt x="2437" y="15531"/>
                    <a:pt x="2437" y="15692"/>
                  </a:cubicBezTo>
                  <a:cubicBezTo>
                    <a:pt x="2416" y="16089"/>
                    <a:pt x="2533" y="16476"/>
                    <a:pt x="2770" y="16776"/>
                  </a:cubicBezTo>
                  <a:cubicBezTo>
                    <a:pt x="3006" y="17077"/>
                    <a:pt x="3339" y="17291"/>
                    <a:pt x="3714" y="17366"/>
                  </a:cubicBezTo>
                  <a:cubicBezTo>
                    <a:pt x="3832" y="17399"/>
                    <a:pt x="3940" y="17409"/>
                    <a:pt x="4057" y="17409"/>
                  </a:cubicBezTo>
                  <a:cubicBezTo>
                    <a:pt x="4627" y="17409"/>
                    <a:pt x="5131" y="17098"/>
                    <a:pt x="5388" y="16593"/>
                  </a:cubicBezTo>
                  <a:cubicBezTo>
                    <a:pt x="5507" y="16368"/>
                    <a:pt x="5560" y="16121"/>
                    <a:pt x="5560" y="15853"/>
                  </a:cubicBezTo>
                  <a:lnTo>
                    <a:pt x="5560" y="15789"/>
                  </a:lnTo>
                  <a:lnTo>
                    <a:pt x="5593" y="15724"/>
                  </a:lnTo>
                  <a:cubicBezTo>
                    <a:pt x="5636" y="15563"/>
                    <a:pt x="5657" y="15413"/>
                    <a:pt x="5667" y="15295"/>
                  </a:cubicBezTo>
                  <a:cubicBezTo>
                    <a:pt x="5775" y="15016"/>
                    <a:pt x="5786" y="14704"/>
                    <a:pt x="5710" y="14404"/>
                  </a:cubicBezTo>
                  <a:cubicBezTo>
                    <a:pt x="5689" y="14351"/>
                    <a:pt x="5667" y="14286"/>
                    <a:pt x="5646" y="14232"/>
                  </a:cubicBezTo>
                  <a:lnTo>
                    <a:pt x="5646" y="14222"/>
                  </a:lnTo>
                  <a:cubicBezTo>
                    <a:pt x="5667" y="14093"/>
                    <a:pt x="5678" y="13953"/>
                    <a:pt x="5667" y="13803"/>
                  </a:cubicBezTo>
                  <a:cubicBezTo>
                    <a:pt x="5667" y="13781"/>
                    <a:pt x="5657" y="13771"/>
                    <a:pt x="5657" y="13750"/>
                  </a:cubicBezTo>
                  <a:cubicBezTo>
                    <a:pt x="5667" y="13728"/>
                    <a:pt x="5667" y="13695"/>
                    <a:pt x="5667" y="13674"/>
                  </a:cubicBezTo>
                  <a:cubicBezTo>
                    <a:pt x="5689" y="13631"/>
                    <a:pt x="5700" y="13567"/>
                    <a:pt x="5710" y="13502"/>
                  </a:cubicBezTo>
                  <a:cubicBezTo>
                    <a:pt x="5925" y="13492"/>
                    <a:pt x="6140" y="13492"/>
                    <a:pt x="6354" y="13492"/>
                  </a:cubicBezTo>
                  <a:cubicBezTo>
                    <a:pt x="6773" y="13492"/>
                    <a:pt x="7202" y="13492"/>
                    <a:pt x="7664" y="13449"/>
                  </a:cubicBezTo>
                  <a:cubicBezTo>
                    <a:pt x="7792" y="13438"/>
                    <a:pt x="7932" y="13428"/>
                    <a:pt x="8093" y="13428"/>
                  </a:cubicBezTo>
                  <a:cubicBezTo>
                    <a:pt x="8350" y="13428"/>
                    <a:pt x="8629" y="13449"/>
                    <a:pt x="8930" y="13459"/>
                  </a:cubicBezTo>
                  <a:cubicBezTo>
                    <a:pt x="9145" y="13471"/>
                    <a:pt x="9370" y="13492"/>
                    <a:pt x="9607" y="13492"/>
                  </a:cubicBezTo>
                  <a:lnTo>
                    <a:pt x="9767" y="13492"/>
                  </a:lnTo>
                  <a:cubicBezTo>
                    <a:pt x="10809" y="13728"/>
                    <a:pt x="11817" y="13738"/>
                    <a:pt x="12783" y="13738"/>
                  </a:cubicBezTo>
                  <a:cubicBezTo>
                    <a:pt x="13277" y="13750"/>
                    <a:pt x="13749" y="13750"/>
                    <a:pt x="14210" y="13781"/>
                  </a:cubicBezTo>
                  <a:cubicBezTo>
                    <a:pt x="14501" y="13889"/>
                    <a:pt x="14790" y="13953"/>
                    <a:pt x="15102" y="13996"/>
                  </a:cubicBezTo>
                  <a:cubicBezTo>
                    <a:pt x="15123" y="14029"/>
                    <a:pt x="15155" y="14072"/>
                    <a:pt x="15176" y="14103"/>
                  </a:cubicBezTo>
                  <a:cubicBezTo>
                    <a:pt x="15520" y="14511"/>
                    <a:pt x="15982" y="14737"/>
                    <a:pt x="16475" y="14737"/>
                  </a:cubicBezTo>
                  <a:cubicBezTo>
                    <a:pt x="16808" y="14737"/>
                    <a:pt x="17130" y="14630"/>
                    <a:pt x="17441" y="14436"/>
                  </a:cubicBezTo>
                  <a:cubicBezTo>
                    <a:pt x="17580" y="14351"/>
                    <a:pt x="17709" y="14254"/>
                    <a:pt x="17881" y="14103"/>
                  </a:cubicBezTo>
                  <a:cubicBezTo>
                    <a:pt x="17902" y="14082"/>
                    <a:pt x="17935" y="14060"/>
                    <a:pt x="17967" y="14039"/>
                  </a:cubicBezTo>
                  <a:cubicBezTo>
                    <a:pt x="18095" y="13932"/>
                    <a:pt x="18246" y="13814"/>
                    <a:pt x="18396" y="13674"/>
                  </a:cubicBezTo>
                  <a:cubicBezTo>
                    <a:pt x="18611" y="13481"/>
                    <a:pt x="18772" y="13266"/>
                    <a:pt x="18879" y="13030"/>
                  </a:cubicBezTo>
                  <a:cubicBezTo>
                    <a:pt x="19008" y="12751"/>
                    <a:pt x="19061" y="12440"/>
                    <a:pt x="19030" y="12150"/>
                  </a:cubicBezTo>
                  <a:cubicBezTo>
                    <a:pt x="19309" y="12064"/>
                    <a:pt x="19555" y="11914"/>
                    <a:pt x="19770" y="11689"/>
                  </a:cubicBezTo>
                  <a:cubicBezTo>
                    <a:pt x="19941" y="11517"/>
                    <a:pt x="20049" y="11334"/>
                    <a:pt x="20124" y="11195"/>
                  </a:cubicBezTo>
                  <a:cubicBezTo>
                    <a:pt x="20135" y="11163"/>
                    <a:pt x="20156" y="11131"/>
                    <a:pt x="20167" y="11098"/>
                  </a:cubicBezTo>
                  <a:cubicBezTo>
                    <a:pt x="20468" y="10411"/>
                    <a:pt x="20575" y="9746"/>
                    <a:pt x="20489" y="9113"/>
                  </a:cubicBezTo>
                  <a:cubicBezTo>
                    <a:pt x="20382" y="8415"/>
                    <a:pt x="20049" y="7782"/>
                    <a:pt x="19491" y="7224"/>
                  </a:cubicBezTo>
                  <a:cubicBezTo>
                    <a:pt x="18976" y="6709"/>
                    <a:pt x="18439" y="6602"/>
                    <a:pt x="18085" y="6602"/>
                  </a:cubicBezTo>
                  <a:cubicBezTo>
                    <a:pt x="18010" y="6602"/>
                    <a:pt x="17935" y="6612"/>
                    <a:pt x="17859" y="6623"/>
                  </a:cubicBezTo>
                  <a:cubicBezTo>
                    <a:pt x="17999" y="6505"/>
                    <a:pt x="18117" y="6376"/>
                    <a:pt x="18203" y="6215"/>
                  </a:cubicBezTo>
                  <a:cubicBezTo>
                    <a:pt x="18246" y="6140"/>
                    <a:pt x="18289" y="6075"/>
                    <a:pt x="18310" y="6011"/>
                  </a:cubicBezTo>
                  <a:cubicBezTo>
                    <a:pt x="18332" y="5979"/>
                    <a:pt x="18353" y="5958"/>
                    <a:pt x="18375" y="5936"/>
                  </a:cubicBezTo>
                  <a:cubicBezTo>
                    <a:pt x="18557" y="5689"/>
                    <a:pt x="18675" y="5410"/>
                    <a:pt x="18729" y="5099"/>
                  </a:cubicBezTo>
                  <a:lnTo>
                    <a:pt x="18729" y="5067"/>
                  </a:lnTo>
                  <a:cubicBezTo>
                    <a:pt x="18739" y="5002"/>
                    <a:pt x="18751" y="4927"/>
                    <a:pt x="18772" y="4852"/>
                  </a:cubicBezTo>
                  <a:cubicBezTo>
                    <a:pt x="18847" y="4369"/>
                    <a:pt x="18987" y="3575"/>
                    <a:pt x="18482" y="2705"/>
                  </a:cubicBezTo>
                  <a:cubicBezTo>
                    <a:pt x="18482" y="2695"/>
                    <a:pt x="18482" y="2684"/>
                    <a:pt x="18472" y="2674"/>
                  </a:cubicBezTo>
                  <a:cubicBezTo>
                    <a:pt x="18396" y="2426"/>
                    <a:pt x="18235" y="1901"/>
                    <a:pt x="17742" y="1503"/>
                  </a:cubicBezTo>
                  <a:cubicBezTo>
                    <a:pt x="17699" y="1460"/>
                    <a:pt x="17613" y="1386"/>
                    <a:pt x="17506" y="1310"/>
                  </a:cubicBezTo>
                  <a:cubicBezTo>
                    <a:pt x="17237" y="1128"/>
                    <a:pt x="16926" y="1031"/>
                    <a:pt x="16604" y="1031"/>
                  </a:cubicBezTo>
                  <a:cubicBezTo>
                    <a:pt x="16304" y="1031"/>
                    <a:pt x="16013" y="1117"/>
                    <a:pt x="15767" y="1278"/>
                  </a:cubicBezTo>
                  <a:cubicBezTo>
                    <a:pt x="15606" y="1386"/>
                    <a:pt x="15477" y="1515"/>
                    <a:pt x="15359" y="1665"/>
                  </a:cubicBezTo>
                  <a:cubicBezTo>
                    <a:pt x="15047" y="1686"/>
                    <a:pt x="14758" y="1794"/>
                    <a:pt x="14511" y="1954"/>
                  </a:cubicBezTo>
                  <a:lnTo>
                    <a:pt x="14446" y="1954"/>
                  </a:lnTo>
                  <a:cubicBezTo>
                    <a:pt x="14264" y="1954"/>
                    <a:pt x="14093" y="1976"/>
                    <a:pt x="13931" y="2030"/>
                  </a:cubicBezTo>
                  <a:cubicBezTo>
                    <a:pt x="13888" y="1997"/>
                    <a:pt x="13845" y="1954"/>
                    <a:pt x="13802" y="1922"/>
                  </a:cubicBezTo>
                  <a:cubicBezTo>
                    <a:pt x="13781" y="1901"/>
                    <a:pt x="13760" y="1879"/>
                    <a:pt x="13738" y="1868"/>
                  </a:cubicBezTo>
                  <a:cubicBezTo>
                    <a:pt x="13459" y="1675"/>
                    <a:pt x="13137" y="1568"/>
                    <a:pt x="12805" y="1568"/>
                  </a:cubicBezTo>
                  <a:cubicBezTo>
                    <a:pt x="12633" y="1568"/>
                    <a:pt x="12461" y="1600"/>
                    <a:pt x="12300" y="1654"/>
                  </a:cubicBezTo>
                  <a:cubicBezTo>
                    <a:pt x="12225" y="1579"/>
                    <a:pt x="12128" y="1515"/>
                    <a:pt x="12032" y="1460"/>
                  </a:cubicBezTo>
                  <a:cubicBezTo>
                    <a:pt x="11999" y="1450"/>
                    <a:pt x="11968" y="1429"/>
                    <a:pt x="11935" y="1407"/>
                  </a:cubicBezTo>
                  <a:cubicBezTo>
                    <a:pt x="11710" y="1300"/>
                    <a:pt x="11463" y="1246"/>
                    <a:pt x="11216" y="1246"/>
                  </a:cubicBezTo>
                  <a:cubicBezTo>
                    <a:pt x="10851" y="1246"/>
                    <a:pt x="10487" y="1375"/>
                    <a:pt x="10175" y="1600"/>
                  </a:cubicBezTo>
                  <a:cubicBezTo>
                    <a:pt x="10014" y="1718"/>
                    <a:pt x="9874" y="1858"/>
                    <a:pt x="9735" y="2018"/>
                  </a:cubicBezTo>
                  <a:cubicBezTo>
                    <a:pt x="9703" y="2073"/>
                    <a:pt x="9660" y="2126"/>
                    <a:pt x="9628" y="2169"/>
                  </a:cubicBezTo>
                  <a:cubicBezTo>
                    <a:pt x="9564" y="2169"/>
                    <a:pt x="9478" y="2158"/>
                    <a:pt x="9392" y="2158"/>
                  </a:cubicBezTo>
                  <a:cubicBezTo>
                    <a:pt x="9123" y="2158"/>
                    <a:pt x="8866" y="2212"/>
                    <a:pt x="8641" y="2330"/>
                  </a:cubicBezTo>
                  <a:cubicBezTo>
                    <a:pt x="8501" y="2287"/>
                    <a:pt x="8350" y="2276"/>
                    <a:pt x="8200" y="2276"/>
                  </a:cubicBezTo>
                  <a:cubicBezTo>
                    <a:pt x="7589" y="2276"/>
                    <a:pt x="7020" y="2598"/>
                    <a:pt x="6666" y="3124"/>
                  </a:cubicBezTo>
                  <a:cubicBezTo>
                    <a:pt x="6569" y="3103"/>
                    <a:pt x="6473" y="3092"/>
                    <a:pt x="6376" y="3092"/>
                  </a:cubicBezTo>
                  <a:cubicBezTo>
                    <a:pt x="6258" y="3092"/>
                    <a:pt x="6140" y="3113"/>
                    <a:pt x="6022" y="3135"/>
                  </a:cubicBezTo>
                  <a:cubicBezTo>
                    <a:pt x="6043" y="3081"/>
                    <a:pt x="6065" y="3017"/>
                    <a:pt x="6075" y="2953"/>
                  </a:cubicBezTo>
                  <a:cubicBezTo>
                    <a:pt x="6268" y="2126"/>
                    <a:pt x="5796" y="1364"/>
                    <a:pt x="5496" y="988"/>
                  </a:cubicBezTo>
                  <a:cubicBezTo>
                    <a:pt x="5314" y="763"/>
                    <a:pt x="5109" y="559"/>
                    <a:pt x="4906" y="409"/>
                  </a:cubicBezTo>
                  <a:cubicBezTo>
                    <a:pt x="4530" y="141"/>
                    <a:pt x="4143" y="1"/>
                    <a:pt x="3735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"/>
          <p:cNvGrpSpPr/>
          <p:nvPr/>
        </p:nvGrpSpPr>
        <p:grpSpPr>
          <a:xfrm rot="-1078554">
            <a:off x="-2594" y="2023700"/>
            <a:ext cx="907331" cy="357373"/>
            <a:chOff x="2738487" y="1862007"/>
            <a:chExt cx="448100" cy="176575"/>
          </a:xfrm>
        </p:grpSpPr>
        <p:grpSp>
          <p:nvGrpSpPr>
            <p:cNvPr id="271" name="Google Shape;271;p2"/>
            <p:cNvGrpSpPr/>
            <p:nvPr/>
          </p:nvGrpSpPr>
          <p:grpSpPr>
            <a:xfrm>
              <a:off x="2771474" y="1896932"/>
              <a:ext cx="382125" cy="106725"/>
              <a:chOff x="-921725" y="1906325"/>
              <a:chExt cx="382125" cy="106725"/>
            </a:xfrm>
          </p:grpSpPr>
          <p:sp>
            <p:nvSpPr>
              <p:cNvPr id="272" name="Google Shape;272;p2"/>
              <p:cNvSpPr/>
              <p:nvPr/>
            </p:nvSpPr>
            <p:spPr>
              <a:xfrm>
                <a:off x="-575625" y="1906325"/>
                <a:ext cx="3602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655" extrusionOk="0">
                    <a:moveTo>
                      <a:pt x="392" y="1"/>
                    </a:moveTo>
                    <a:cubicBezTo>
                      <a:pt x="368" y="1"/>
                      <a:pt x="343" y="2"/>
                      <a:pt x="317" y="5"/>
                    </a:cubicBezTo>
                    <a:cubicBezTo>
                      <a:pt x="131" y="27"/>
                      <a:pt x="110" y="147"/>
                      <a:pt x="56" y="267"/>
                    </a:cubicBezTo>
                    <a:cubicBezTo>
                      <a:pt x="1" y="398"/>
                      <a:pt x="77" y="453"/>
                      <a:pt x="186" y="463"/>
                    </a:cubicBezTo>
                    <a:cubicBezTo>
                      <a:pt x="612" y="497"/>
                      <a:pt x="481" y="671"/>
                      <a:pt x="339" y="911"/>
                    </a:cubicBezTo>
                    <a:cubicBezTo>
                      <a:pt x="99" y="1326"/>
                      <a:pt x="284" y="1642"/>
                      <a:pt x="808" y="1653"/>
                    </a:cubicBezTo>
                    <a:cubicBezTo>
                      <a:pt x="822" y="1654"/>
                      <a:pt x="838" y="1655"/>
                      <a:pt x="853" y="1655"/>
                    </a:cubicBezTo>
                    <a:cubicBezTo>
                      <a:pt x="968" y="1655"/>
                      <a:pt x="1111" y="1621"/>
                      <a:pt x="1256" y="1544"/>
                    </a:cubicBezTo>
                    <a:cubicBezTo>
                      <a:pt x="1353" y="1500"/>
                      <a:pt x="1441" y="1445"/>
                      <a:pt x="1430" y="1336"/>
                    </a:cubicBezTo>
                    <a:cubicBezTo>
                      <a:pt x="1420" y="1245"/>
                      <a:pt x="1343" y="1182"/>
                      <a:pt x="1245" y="1182"/>
                    </a:cubicBezTo>
                    <a:cubicBezTo>
                      <a:pt x="1238" y="1182"/>
                      <a:pt x="1230" y="1183"/>
                      <a:pt x="1222" y="1183"/>
                    </a:cubicBezTo>
                    <a:cubicBezTo>
                      <a:pt x="1178" y="1188"/>
                      <a:pt x="1138" y="1190"/>
                      <a:pt x="1102" y="1190"/>
                    </a:cubicBezTo>
                    <a:cubicBezTo>
                      <a:pt x="695" y="1190"/>
                      <a:pt x="793" y="916"/>
                      <a:pt x="873" y="606"/>
                    </a:cubicBezTo>
                    <a:cubicBezTo>
                      <a:pt x="965" y="261"/>
                      <a:pt x="717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-634525" y="1919450"/>
                <a:ext cx="1447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19" extrusionOk="0">
                    <a:moveTo>
                      <a:pt x="345" y="0"/>
                    </a:moveTo>
                    <a:cubicBezTo>
                      <a:pt x="332" y="0"/>
                      <a:pt x="319" y="2"/>
                      <a:pt x="306" y="4"/>
                    </a:cubicBezTo>
                    <a:cubicBezTo>
                      <a:pt x="240" y="15"/>
                      <a:pt x="142" y="135"/>
                      <a:pt x="142" y="135"/>
                    </a:cubicBezTo>
                    <a:cubicBezTo>
                      <a:pt x="361" y="397"/>
                      <a:pt x="0" y="789"/>
                      <a:pt x="339" y="1019"/>
                    </a:cubicBezTo>
                    <a:cubicBezTo>
                      <a:pt x="339" y="866"/>
                      <a:pt x="415" y="779"/>
                      <a:pt x="579" y="779"/>
                    </a:cubicBezTo>
                    <a:cubicBezTo>
                      <a:pt x="567" y="582"/>
                      <a:pt x="579" y="386"/>
                      <a:pt x="557" y="190"/>
                    </a:cubicBezTo>
                    <a:cubicBezTo>
                      <a:pt x="547" y="82"/>
                      <a:pt x="458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-626075" y="1938900"/>
                <a:ext cx="41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608" extrusionOk="0">
                    <a:moveTo>
                      <a:pt x="241" y="1"/>
                    </a:moveTo>
                    <a:cubicBezTo>
                      <a:pt x="77" y="1"/>
                      <a:pt x="1" y="88"/>
                      <a:pt x="1" y="241"/>
                    </a:cubicBezTo>
                    <a:cubicBezTo>
                      <a:pt x="11" y="513"/>
                      <a:pt x="11" y="786"/>
                      <a:pt x="23" y="1059"/>
                    </a:cubicBezTo>
                    <a:cubicBezTo>
                      <a:pt x="205" y="892"/>
                      <a:pt x="351" y="808"/>
                      <a:pt x="465" y="808"/>
                    </a:cubicBezTo>
                    <a:cubicBezTo>
                      <a:pt x="576" y="808"/>
                      <a:pt x="656" y="887"/>
                      <a:pt x="709" y="1048"/>
                    </a:cubicBezTo>
                    <a:cubicBezTo>
                      <a:pt x="1419" y="1266"/>
                      <a:pt x="906" y="1735"/>
                      <a:pt x="906" y="2084"/>
                    </a:cubicBezTo>
                    <a:cubicBezTo>
                      <a:pt x="906" y="2171"/>
                      <a:pt x="775" y="2270"/>
                      <a:pt x="699" y="2357"/>
                    </a:cubicBezTo>
                    <a:cubicBezTo>
                      <a:pt x="708" y="2357"/>
                      <a:pt x="716" y="2357"/>
                      <a:pt x="724" y="2357"/>
                    </a:cubicBezTo>
                    <a:cubicBezTo>
                      <a:pt x="914" y="2357"/>
                      <a:pt x="882" y="2482"/>
                      <a:pt x="830" y="2608"/>
                    </a:cubicBezTo>
                    <a:cubicBezTo>
                      <a:pt x="1342" y="2324"/>
                      <a:pt x="1648" y="1408"/>
                      <a:pt x="1386" y="895"/>
                    </a:cubicBezTo>
                    <a:cubicBezTo>
                      <a:pt x="1338" y="800"/>
                      <a:pt x="1265" y="704"/>
                      <a:pt x="1159" y="704"/>
                    </a:cubicBezTo>
                    <a:cubicBezTo>
                      <a:pt x="1145" y="704"/>
                      <a:pt x="1129" y="706"/>
                      <a:pt x="1113" y="710"/>
                    </a:cubicBezTo>
                    <a:cubicBezTo>
                      <a:pt x="1022" y="734"/>
                      <a:pt x="941" y="745"/>
                      <a:pt x="869" y="745"/>
                    </a:cubicBezTo>
                    <a:cubicBezTo>
                      <a:pt x="453" y="745"/>
                      <a:pt x="343" y="373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-629075" y="1959075"/>
                <a:ext cx="258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046" extrusionOk="0">
                    <a:moveTo>
                      <a:pt x="585" y="1"/>
                    </a:moveTo>
                    <a:cubicBezTo>
                      <a:pt x="471" y="1"/>
                      <a:pt x="325" y="85"/>
                      <a:pt x="143" y="252"/>
                    </a:cubicBezTo>
                    <a:cubicBezTo>
                      <a:pt x="0" y="623"/>
                      <a:pt x="143" y="1005"/>
                      <a:pt x="88" y="1364"/>
                    </a:cubicBezTo>
                    <a:cubicBezTo>
                      <a:pt x="44" y="1659"/>
                      <a:pt x="99" y="1888"/>
                      <a:pt x="295" y="1987"/>
                    </a:cubicBezTo>
                    <a:cubicBezTo>
                      <a:pt x="372" y="2023"/>
                      <a:pt x="460" y="2046"/>
                      <a:pt x="549" y="2046"/>
                    </a:cubicBezTo>
                    <a:cubicBezTo>
                      <a:pt x="701" y="2046"/>
                      <a:pt x="854" y="1980"/>
                      <a:pt x="950" y="1801"/>
                    </a:cubicBezTo>
                    <a:cubicBezTo>
                      <a:pt x="1002" y="1675"/>
                      <a:pt x="1034" y="1550"/>
                      <a:pt x="844" y="1550"/>
                    </a:cubicBezTo>
                    <a:cubicBezTo>
                      <a:pt x="836" y="1550"/>
                      <a:pt x="828" y="1550"/>
                      <a:pt x="819" y="1550"/>
                    </a:cubicBezTo>
                    <a:cubicBezTo>
                      <a:pt x="764" y="1572"/>
                      <a:pt x="677" y="1626"/>
                      <a:pt x="677" y="1626"/>
                    </a:cubicBezTo>
                    <a:cubicBezTo>
                      <a:pt x="480" y="1376"/>
                      <a:pt x="589" y="448"/>
                      <a:pt x="829" y="241"/>
                    </a:cubicBezTo>
                    <a:cubicBezTo>
                      <a:pt x="776" y="80"/>
                      <a:pt x="696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-617075" y="1965100"/>
                <a:ext cx="264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386" extrusionOk="0">
                    <a:moveTo>
                      <a:pt x="349" y="0"/>
                    </a:moveTo>
                    <a:cubicBezTo>
                      <a:pt x="109" y="207"/>
                      <a:pt x="0" y="1135"/>
                      <a:pt x="197" y="1385"/>
                    </a:cubicBezTo>
                    <a:cubicBezTo>
                      <a:pt x="197" y="1385"/>
                      <a:pt x="284" y="1331"/>
                      <a:pt x="339" y="1309"/>
                    </a:cubicBezTo>
                    <a:cubicBezTo>
                      <a:pt x="415" y="1222"/>
                      <a:pt x="546" y="1123"/>
                      <a:pt x="546" y="1036"/>
                    </a:cubicBezTo>
                    <a:cubicBezTo>
                      <a:pt x="546" y="687"/>
                      <a:pt x="1059" y="218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-703275" y="1951050"/>
                <a:ext cx="355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948" extrusionOk="0">
                    <a:moveTo>
                      <a:pt x="613" y="0"/>
                    </a:moveTo>
                    <a:cubicBezTo>
                      <a:pt x="596" y="0"/>
                      <a:pt x="578" y="2"/>
                      <a:pt x="558" y="5"/>
                    </a:cubicBezTo>
                    <a:cubicBezTo>
                      <a:pt x="394" y="27"/>
                      <a:pt x="241" y="126"/>
                      <a:pt x="274" y="311"/>
                    </a:cubicBezTo>
                    <a:cubicBezTo>
                      <a:pt x="306" y="606"/>
                      <a:pt x="546" y="944"/>
                      <a:pt x="12" y="1031"/>
                    </a:cubicBezTo>
                    <a:cubicBezTo>
                      <a:pt x="1" y="1031"/>
                      <a:pt x="12" y="1173"/>
                      <a:pt x="12" y="1249"/>
                    </a:cubicBezTo>
                    <a:cubicBezTo>
                      <a:pt x="65" y="1238"/>
                      <a:pt x="112" y="1233"/>
                      <a:pt x="154" y="1233"/>
                    </a:cubicBezTo>
                    <a:cubicBezTo>
                      <a:pt x="562" y="1233"/>
                      <a:pt x="489" y="1720"/>
                      <a:pt x="667" y="1947"/>
                    </a:cubicBezTo>
                    <a:cubicBezTo>
                      <a:pt x="874" y="1850"/>
                      <a:pt x="950" y="1685"/>
                      <a:pt x="939" y="1500"/>
                    </a:cubicBezTo>
                    <a:cubicBezTo>
                      <a:pt x="929" y="1249"/>
                      <a:pt x="961" y="1042"/>
                      <a:pt x="1234" y="944"/>
                    </a:cubicBezTo>
                    <a:cubicBezTo>
                      <a:pt x="1332" y="911"/>
                      <a:pt x="1419" y="856"/>
                      <a:pt x="1409" y="737"/>
                    </a:cubicBezTo>
                    <a:cubicBezTo>
                      <a:pt x="1400" y="607"/>
                      <a:pt x="1309" y="580"/>
                      <a:pt x="1218" y="580"/>
                    </a:cubicBezTo>
                    <a:cubicBezTo>
                      <a:pt x="1194" y="580"/>
                      <a:pt x="1169" y="582"/>
                      <a:pt x="1147" y="584"/>
                    </a:cubicBezTo>
                    <a:cubicBezTo>
                      <a:pt x="1118" y="589"/>
                      <a:pt x="1091" y="591"/>
                      <a:pt x="1066" y="591"/>
                    </a:cubicBezTo>
                    <a:cubicBezTo>
                      <a:pt x="864" y="591"/>
                      <a:pt x="784" y="441"/>
                      <a:pt x="764" y="257"/>
                    </a:cubicBezTo>
                    <a:cubicBezTo>
                      <a:pt x="755" y="120"/>
                      <a:pt x="754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-799825" y="1922900"/>
                <a:ext cx="382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3084" extrusionOk="0">
                    <a:moveTo>
                      <a:pt x="219" y="0"/>
                    </a:moveTo>
                    <a:cubicBezTo>
                      <a:pt x="203" y="0"/>
                      <a:pt x="185" y="3"/>
                      <a:pt x="165" y="8"/>
                    </a:cubicBezTo>
                    <a:cubicBezTo>
                      <a:pt x="12" y="40"/>
                      <a:pt x="1" y="204"/>
                      <a:pt x="12" y="346"/>
                    </a:cubicBezTo>
                    <a:cubicBezTo>
                      <a:pt x="66" y="957"/>
                      <a:pt x="77" y="1568"/>
                      <a:pt x="197" y="2168"/>
                    </a:cubicBezTo>
                    <a:cubicBezTo>
                      <a:pt x="252" y="2441"/>
                      <a:pt x="99" y="2757"/>
                      <a:pt x="350" y="2997"/>
                    </a:cubicBezTo>
                    <a:cubicBezTo>
                      <a:pt x="426" y="3050"/>
                      <a:pt x="502" y="3084"/>
                      <a:pt x="578" y="3084"/>
                    </a:cubicBezTo>
                    <a:cubicBezTo>
                      <a:pt x="644" y="3084"/>
                      <a:pt x="710" y="3058"/>
                      <a:pt x="776" y="2997"/>
                    </a:cubicBezTo>
                    <a:cubicBezTo>
                      <a:pt x="841" y="2877"/>
                      <a:pt x="732" y="2779"/>
                      <a:pt x="710" y="2681"/>
                    </a:cubicBezTo>
                    <a:cubicBezTo>
                      <a:pt x="576" y="2118"/>
                      <a:pt x="632" y="1936"/>
                      <a:pt x="1052" y="1936"/>
                    </a:cubicBezTo>
                    <a:cubicBezTo>
                      <a:pt x="1145" y="1936"/>
                      <a:pt x="1256" y="1945"/>
                      <a:pt x="1387" y="1960"/>
                    </a:cubicBezTo>
                    <a:lnTo>
                      <a:pt x="1408" y="1928"/>
                    </a:lnTo>
                    <a:cubicBezTo>
                      <a:pt x="1408" y="1830"/>
                      <a:pt x="1430" y="1742"/>
                      <a:pt x="1528" y="1699"/>
                    </a:cubicBezTo>
                    <a:cubicBezTo>
                      <a:pt x="1465" y="1626"/>
                      <a:pt x="1392" y="1502"/>
                      <a:pt x="1338" y="1502"/>
                    </a:cubicBezTo>
                    <a:cubicBezTo>
                      <a:pt x="1336" y="1502"/>
                      <a:pt x="1334" y="1502"/>
                      <a:pt x="1332" y="1502"/>
                    </a:cubicBezTo>
                    <a:cubicBezTo>
                      <a:pt x="1238" y="1521"/>
                      <a:pt x="1156" y="1530"/>
                      <a:pt x="1084" y="1530"/>
                    </a:cubicBezTo>
                    <a:cubicBezTo>
                      <a:pt x="486" y="1530"/>
                      <a:pt x="587" y="929"/>
                      <a:pt x="470" y="520"/>
                    </a:cubicBezTo>
                    <a:cubicBezTo>
                      <a:pt x="459" y="444"/>
                      <a:pt x="503" y="324"/>
                      <a:pt x="470" y="302"/>
                    </a:cubicBezTo>
                    <a:cubicBezTo>
                      <a:pt x="372" y="214"/>
                      <a:pt x="3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-764625" y="1965350"/>
                <a:ext cx="117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91" extrusionOk="0">
                    <a:moveTo>
                      <a:pt x="120" y="1"/>
                    </a:moveTo>
                    <a:cubicBezTo>
                      <a:pt x="22" y="44"/>
                      <a:pt x="0" y="132"/>
                      <a:pt x="0" y="230"/>
                    </a:cubicBezTo>
                    <a:cubicBezTo>
                      <a:pt x="150" y="347"/>
                      <a:pt x="184" y="590"/>
                      <a:pt x="421" y="590"/>
                    </a:cubicBezTo>
                    <a:cubicBezTo>
                      <a:pt x="426" y="590"/>
                      <a:pt x="431" y="590"/>
                      <a:pt x="437" y="590"/>
                    </a:cubicBezTo>
                    <a:cubicBezTo>
                      <a:pt x="393" y="361"/>
                      <a:pt x="469" y="66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-918750" y="1923325"/>
                <a:ext cx="4640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589" extrusionOk="0">
                    <a:moveTo>
                      <a:pt x="1034" y="0"/>
                    </a:moveTo>
                    <a:cubicBezTo>
                      <a:pt x="856" y="0"/>
                      <a:pt x="678" y="63"/>
                      <a:pt x="503" y="176"/>
                    </a:cubicBezTo>
                    <a:cubicBezTo>
                      <a:pt x="481" y="340"/>
                      <a:pt x="546" y="482"/>
                      <a:pt x="623" y="624"/>
                    </a:cubicBezTo>
                    <a:cubicBezTo>
                      <a:pt x="743" y="605"/>
                      <a:pt x="873" y="531"/>
                      <a:pt x="991" y="531"/>
                    </a:cubicBezTo>
                    <a:cubicBezTo>
                      <a:pt x="1078" y="531"/>
                      <a:pt x="1158" y="571"/>
                      <a:pt x="1223" y="700"/>
                    </a:cubicBezTo>
                    <a:cubicBezTo>
                      <a:pt x="1267" y="809"/>
                      <a:pt x="1409" y="896"/>
                      <a:pt x="1278" y="1071"/>
                    </a:cubicBezTo>
                    <a:cubicBezTo>
                      <a:pt x="820" y="1649"/>
                      <a:pt x="601" y="2391"/>
                      <a:pt x="121" y="2969"/>
                    </a:cubicBezTo>
                    <a:cubicBezTo>
                      <a:pt x="1" y="3111"/>
                      <a:pt x="1" y="3308"/>
                      <a:pt x="56" y="3471"/>
                    </a:cubicBezTo>
                    <a:cubicBezTo>
                      <a:pt x="96" y="3563"/>
                      <a:pt x="173" y="3588"/>
                      <a:pt x="256" y="3588"/>
                    </a:cubicBezTo>
                    <a:cubicBezTo>
                      <a:pt x="330" y="3588"/>
                      <a:pt x="409" y="3568"/>
                      <a:pt x="471" y="3558"/>
                    </a:cubicBezTo>
                    <a:cubicBezTo>
                      <a:pt x="841" y="3504"/>
                      <a:pt x="1191" y="3405"/>
                      <a:pt x="1550" y="3329"/>
                    </a:cubicBezTo>
                    <a:cubicBezTo>
                      <a:pt x="1671" y="3296"/>
                      <a:pt x="1780" y="3220"/>
                      <a:pt x="1758" y="3089"/>
                    </a:cubicBezTo>
                    <a:cubicBezTo>
                      <a:pt x="1736" y="2959"/>
                      <a:pt x="1572" y="2937"/>
                      <a:pt x="1474" y="2925"/>
                    </a:cubicBezTo>
                    <a:cubicBezTo>
                      <a:pt x="1466" y="2925"/>
                      <a:pt x="1458" y="2925"/>
                      <a:pt x="1451" y="2925"/>
                    </a:cubicBezTo>
                    <a:cubicBezTo>
                      <a:pt x="1297" y="2925"/>
                      <a:pt x="1143" y="2993"/>
                      <a:pt x="976" y="2993"/>
                    </a:cubicBezTo>
                    <a:cubicBezTo>
                      <a:pt x="915" y="2993"/>
                      <a:pt x="852" y="2984"/>
                      <a:pt x="786" y="2959"/>
                    </a:cubicBezTo>
                    <a:cubicBezTo>
                      <a:pt x="786" y="2740"/>
                      <a:pt x="939" y="2576"/>
                      <a:pt x="1016" y="2391"/>
                    </a:cubicBezTo>
                    <a:cubicBezTo>
                      <a:pt x="1223" y="1955"/>
                      <a:pt x="1594" y="1628"/>
                      <a:pt x="1714" y="1126"/>
                    </a:cubicBezTo>
                    <a:cubicBezTo>
                      <a:pt x="1790" y="755"/>
                      <a:pt x="1856" y="438"/>
                      <a:pt x="1528" y="176"/>
                    </a:cubicBezTo>
                    <a:cubicBezTo>
                      <a:pt x="1365" y="55"/>
                      <a:pt x="1200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-785450" y="1971275"/>
                <a:ext cx="229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63" extrusionOk="0">
                    <a:moveTo>
                      <a:pt x="477" y="1"/>
                    </a:moveTo>
                    <a:cubicBezTo>
                      <a:pt x="57" y="1"/>
                      <a:pt x="1" y="183"/>
                      <a:pt x="135" y="746"/>
                    </a:cubicBezTo>
                    <a:cubicBezTo>
                      <a:pt x="157" y="844"/>
                      <a:pt x="266" y="942"/>
                      <a:pt x="201" y="1062"/>
                    </a:cubicBezTo>
                    <a:cubicBezTo>
                      <a:pt x="219" y="1063"/>
                      <a:pt x="236" y="1063"/>
                      <a:pt x="253" y="1063"/>
                    </a:cubicBezTo>
                    <a:cubicBezTo>
                      <a:pt x="828" y="1063"/>
                      <a:pt x="918" y="884"/>
                      <a:pt x="812" y="25"/>
                    </a:cubicBezTo>
                    <a:cubicBezTo>
                      <a:pt x="681" y="10"/>
                      <a:pt x="570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-921725" y="1927725"/>
                <a:ext cx="185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532" extrusionOk="0">
                    <a:moveTo>
                      <a:pt x="622" y="0"/>
                    </a:moveTo>
                    <a:cubicBezTo>
                      <a:pt x="425" y="240"/>
                      <a:pt x="33" y="306"/>
                      <a:pt x="0" y="688"/>
                    </a:cubicBezTo>
                    <a:cubicBezTo>
                      <a:pt x="0" y="928"/>
                      <a:pt x="11" y="1157"/>
                      <a:pt x="22" y="1386"/>
                    </a:cubicBezTo>
                    <a:cubicBezTo>
                      <a:pt x="115" y="1491"/>
                      <a:pt x="201" y="1531"/>
                      <a:pt x="271" y="1531"/>
                    </a:cubicBezTo>
                    <a:cubicBezTo>
                      <a:pt x="405" y="1531"/>
                      <a:pt x="480" y="1381"/>
                      <a:pt x="437" y="1244"/>
                    </a:cubicBezTo>
                    <a:cubicBezTo>
                      <a:pt x="328" y="851"/>
                      <a:pt x="600" y="698"/>
                      <a:pt x="742" y="448"/>
                    </a:cubicBezTo>
                    <a:cubicBezTo>
                      <a:pt x="665" y="306"/>
                      <a:pt x="600" y="164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-791100" y="1971100"/>
                <a:ext cx="406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457" extrusionOk="0">
                    <a:moveTo>
                      <a:pt x="1059" y="0"/>
                    </a:moveTo>
                    <a:lnTo>
                      <a:pt x="1038" y="32"/>
                    </a:lnTo>
                    <a:cubicBezTo>
                      <a:pt x="1144" y="891"/>
                      <a:pt x="1054" y="1070"/>
                      <a:pt x="479" y="1070"/>
                    </a:cubicBezTo>
                    <a:cubicBezTo>
                      <a:pt x="462" y="1070"/>
                      <a:pt x="445" y="1070"/>
                      <a:pt x="427" y="1069"/>
                    </a:cubicBezTo>
                    <a:cubicBezTo>
                      <a:pt x="361" y="1130"/>
                      <a:pt x="295" y="1156"/>
                      <a:pt x="229" y="1156"/>
                    </a:cubicBezTo>
                    <a:cubicBezTo>
                      <a:pt x="153" y="1156"/>
                      <a:pt x="77" y="1122"/>
                      <a:pt x="1" y="1069"/>
                    </a:cubicBezTo>
                    <a:lnTo>
                      <a:pt x="1" y="1069"/>
                    </a:lnTo>
                    <a:cubicBezTo>
                      <a:pt x="86" y="1359"/>
                      <a:pt x="285" y="1456"/>
                      <a:pt x="489" y="1456"/>
                    </a:cubicBezTo>
                    <a:cubicBezTo>
                      <a:pt x="600" y="1456"/>
                      <a:pt x="712" y="1428"/>
                      <a:pt x="808" y="1385"/>
                    </a:cubicBezTo>
                    <a:cubicBezTo>
                      <a:pt x="1212" y="1211"/>
                      <a:pt x="1627" y="938"/>
                      <a:pt x="1496" y="360"/>
                    </a:cubicBezTo>
                    <a:lnTo>
                      <a:pt x="1496" y="360"/>
                    </a:lnTo>
                    <a:cubicBezTo>
                      <a:pt x="1490" y="360"/>
                      <a:pt x="1485" y="360"/>
                      <a:pt x="1480" y="360"/>
                    </a:cubicBezTo>
                    <a:cubicBezTo>
                      <a:pt x="1243" y="360"/>
                      <a:pt x="1209" y="117"/>
                      <a:pt x="1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-841550" y="1961900"/>
                <a:ext cx="27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77" extrusionOk="0">
                    <a:moveTo>
                      <a:pt x="519" y="1"/>
                    </a:moveTo>
                    <a:cubicBezTo>
                      <a:pt x="386" y="1"/>
                      <a:pt x="277" y="44"/>
                      <a:pt x="241" y="248"/>
                    </a:cubicBezTo>
                    <a:cubicBezTo>
                      <a:pt x="328" y="400"/>
                      <a:pt x="1" y="466"/>
                      <a:pt x="154" y="630"/>
                    </a:cubicBezTo>
                    <a:cubicBezTo>
                      <a:pt x="382" y="630"/>
                      <a:pt x="415" y="805"/>
                      <a:pt x="481" y="968"/>
                    </a:cubicBezTo>
                    <a:cubicBezTo>
                      <a:pt x="481" y="1001"/>
                      <a:pt x="481" y="1033"/>
                      <a:pt x="470" y="1055"/>
                    </a:cubicBezTo>
                    <a:cubicBezTo>
                      <a:pt x="557" y="1033"/>
                      <a:pt x="634" y="1001"/>
                      <a:pt x="721" y="968"/>
                    </a:cubicBezTo>
                    <a:cubicBezTo>
                      <a:pt x="830" y="1001"/>
                      <a:pt x="939" y="1045"/>
                      <a:pt x="1048" y="1077"/>
                    </a:cubicBezTo>
                    <a:cubicBezTo>
                      <a:pt x="1102" y="826"/>
                      <a:pt x="1005" y="586"/>
                      <a:pt x="961" y="346"/>
                    </a:cubicBezTo>
                    <a:cubicBezTo>
                      <a:pt x="928" y="194"/>
                      <a:pt x="961" y="41"/>
                      <a:pt x="731" y="19"/>
                    </a:cubicBezTo>
                    <a:cubicBezTo>
                      <a:pt x="658" y="12"/>
                      <a:pt x="58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-850550" y="1968075"/>
                <a:ext cx="248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79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175" y="121"/>
                      <a:pt x="208" y="514"/>
                      <a:pt x="88" y="830"/>
                    </a:cubicBezTo>
                    <a:cubicBezTo>
                      <a:pt x="0" y="1059"/>
                      <a:pt x="22" y="1244"/>
                      <a:pt x="208" y="1397"/>
                    </a:cubicBezTo>
                    <a:cubicBezTo>
                      <a:pt x="276" y="1455"/>
                      <a:pt x="345" y="1479"/>
                      <a:pt x="415" y="1479"/>
                    </a:cubicBezTo>
                    <a:cubicBezTo>
                      <a:pt x="503" y="1479"/>
                      <a:pt x="592" y="1441"/>
                      <a:pt x="677" y="1387"/>
                    </a:cubicBezTo>
                    <a:cubicBezTo>
                      <a:pt x="906" y="1234"/>
                      <a:pt x="994" y="1059"/>
                      <a:pt x="830" y="808"/>
                    </a:cubicBezTo>
                    <a:cubicBezTo>
                      <a:pt x="841" y="786"/>
                      <a:pt x="841" y="754"/>
                      <a:pt x="841" y="721"/>
                    </a:cubicBezTo>
                    <a:cubicBezTo>
                      <a:pt x="827" y="718"/>
                      <a:pt x="814" y="717"/>
                      <a:pt x="802" y="717"/>
                    </a:cubicBezTo>
                    <a:cubicBezTo>
                      <a:pt x="595" y="717"/>
                      <a:pt x="632" y="1048"/>
                      <a:pt x="426" y="1048"/>
                    </a:cubicBezTo>
                    <a:cubicBezTo>
                      <a:pt x="284" y="798"/>
                      <a:pt x="502" y="612"/>
                      <a:pt x="514" y="383"/>
                    </a:cubicBezTo>
                    <a:cubicBezTo>
                      <a:pt x="361" y="219"/>
                      <a:pt x="688" y="153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-824925" y="1986075"/>
                <a:ext cx="240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45" extrusionOk="0">
                    <a:moveTo>
                      <a:pt x="56" y="1"/>
                    </a:moveTo>
                    <a:lnTo>
                      <a:pt x="56" y="1"/>
                    </a:lnTo>
                    <a:cubicBezTo>
                      <a:pt x="88" y="197"/>
                      <a:pt x="1" y="427"/>
                      <a:pt x="154" y="612"/>
                    </a:cubicBezTo>
                    <a:cubicBezTo>
                      <a:pt x="263" y="736"/>
                      <a:pt x="405" y="844"/>
                      <a:pt x="541" y="844"/>
                    </a:cubicBezTo>
                    <a:cubicBezTo>
                      <a:pt x="596" y="844"/>
                      <a:pt x="649" y="827"/>
                      <a:pt x="699" y="786"/>
                    </a:cubicBezTo>
                    <a:cubicBezTo>
                      <a:pt x="961" y="590"/>
                      <a:pt x="568" y="558"/>
                      <a:pt x="546" y="415"/>
                    </a:cubicBezTo>
                    <a:cubicBezTo>
                      <a:pt x="514" y="306"/>
                      <a:pt x="437" y="209"/>
                      <a:pt x="383" y="110"/>
                    </a:cubicBezTo>
                    <a:cubicBezTo>
                      <a:pt x="274" y="78"/>
                      <a:pt x="165" y="34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2"/>
            <p:cNvSpPr/>
            <p:nvPr/>
          </p:nvSpPr>
          <p:spPr>
            <a:xfrm>
              <a:off x="2738487" y="1862007"/>
              <a:ext cx="448100" cy="176575"/>
            </a:xfrm>
            <a:custGeom>
              <a:avLst/>
              <a:gdLst/>
              <a:ahLst/>
              <a:cxnLst/>
              <a:rect l="l" t="t" r="r" b="b"/>
              <a:pathLst>
                <a:path w="17924" h="7063" extrusionOk="0">
                  <a:moveTo>
                    <a:pt x="15433" y="1"/>
                  </a:moveTo>
                  <a:cubicBezTo>
                    <a:pt x="15347" y="1"/>
                    <a:pt x="15273" y="11"/>
                    <a:pt x="15187" y="22"/>
                  </a:cubicBezTo>
                  <a:cubicBezTo>
                    <a:pt x="14779" y="65"/>
                    <a:pt x="14414" y="247"/>
                    <a:pt x="14145" y="547"/>
                  </a:cubicBezTo>
                  <a:cubicBezTo>
                    <a:pt x="14071" y="623"/>
                    <a:pt x="14006" y="709"/>
                    <a:pt x="13963" y="784"/>
                  </a:cubicBezTo>
                  <a:cubicBezTo>
                    <a:pt x="13695" y="612"/>
                    <a:pt x="13394" y="516"/>
                    <a:pt x="13072" y="516"/>
                  </a:cubicBezTo>
                  <a:cubicBezTo>
                    <a:pt x="12976" y="516"/>
                    <a:pt x="12890" y="526"/>
                    <a:pt x="12793" y="547"/>
                  </a:cubicBezTo>
                  <a:cubicBezTo>
                    <a:pt x="12299" y="623"/>
                    <a:pt x="11967" y="934"/>
                    <a:pt x="11763" y="1181"/>
                  </a:cubicBezTo>
                  <a:cubicBezTo>
                    <a:pt x="11570" y="1417"/>
                    <a:pt x="11462" y="1696"/>
                    <a:pt x="11441" y="1986"/>
                  </a:cubicBezTo>
                  <a:cubicBezTo>
                    <a:pt x="11205" y="1847"/>
                    <a:pt x="10926" y="1761"/>
                    <a:pt x="10625" y="1761"/>
                  </a:cubicBezTo>
                  <a:cubicBezTo>
                    <a:pt x="10539" y="1761"/>
                    <a:pt x="10453" y="1771"/>
                    <a:pt x="10357" y="1782"/>
                  </a:cubicBezTo>
                  <a:cubicBezTo>
                    <a:pt x="10164" y="1814"/>
                    <a:pt x="9981" y="1868"/>
                    <a:pt x="9809" y="1954"/>
                  </a:cubicBezTo>
                  <a:cubicBezTo>
                    <a:pt x="9552" y="2083"/>
                    <a:pt x="9337" y="2254"/>
                    <a:pt x="9177" y="2479"/>
                  </a:cubicBezTo>
                  <a:cubicBezTo>
                    <a:pt x="9091" y="2598"/>
                    <a:pt x="9015" y="2727"/>
                    <a:pt x="8962" y="2866"/>
                  </a:cubicBezTo>
                  <a:cubicBezTo>
                    <a:pt x="8886" y="2791"/>
                    <a:pt x="8801" y="2715"/>
                    <a:pt x="8715" y="2651"/>
                  </a:cubicBezTo>
                  <a:cubicBezTo>
                    <a:pt x="8672" y="2630"/>
                    <a:pt x="8640" y="2608"/>
                    <a:pt x="8607" y="2587"/>
                  </a:cubicBezTo>
                  <a:cubicBezTo>
                    <a:pt x="8447" y="2426"/>
                    <a:pt x="8285" y="2319"/>
                    <a:pt x="8125" y="2254"/>
                  </a:cubicBezTo>
                  <a:cubicBezTo>
                    <a:pt x="8092" y="2007"/>
                    <a:pt x="8006" y="1771"/>
                    <a:pt x="7867" y="1578"/>
                  </a:cubicBezTo>
                  <a:cubicBezTo>
                    <a:pt x="7824" y="1482"/>
                    <a:pt x="7760" y="1353"/>
                    <a:pt x="7642" y="1224"/>
                  </a:cubicBezTo>
                  <a:cubicBezTo>
                    <a:pt x="7341" y="859"/>
                    <a:pt x="6912" y="655"/>
                    <a:pt x="6439" y="655"/>
                  </a:cubicBezTo>
                  <a:cubicBezTo>
                    <a:pt x="6311" y="655"/>
                    <a:pt x="6182" y="666"/>
                    <a:pt x="6053" y="698"/>
                  </a:cubicBezTo>
                  <a:cubicBezTo>
                    <a:pt x="5506" y="826"/>
                    <a:pt x="5066" y="1234"/>
                    <a:pt x="4894" y="1771"/>
                  </a:cubicBezTo>
                  <a:cubicBezTo>
                    <a:pt x="4851" y="1911"/>
                    <a:pt x="4819" y="2061"/>
                    <a:pt x="4808" y="2211"/>
                  </a:cubicBezTo>
                  <a:cubicBezTo>
                    <a:pt x="4755" y="2222"/>
                    <a:pt x="4701" y="2233"/>
                    <a:pt x="4658" y="2243"/>
                  </a:cubicBezTo>
                  <a:cubicBezTo>
                    <a:pt x="4551" y="1814"/>
                    <a:pt x="4304" y="1449"/>
                    <a:pt x="3939" y="1160"/>
                  </a:cubicBezTo>
                  <a:lnTo>
                    <a:pt x="3907" y="1127"/>
                  </a:lnTo>
                  <a:cubicBezTo>
                    <a:pt x="3499" y="826"/>
                    <a:pt x="3038" y="676"/>
                    <a:pt x="2565" y="676"/>
                  </a:cubicBezTo>
                  <a:cubicBezTo>
                    <a:pt x="2115" y="676"/>
                    <a:pt x="1674" y="805"/>
                    <a:pt x="1266" y="1074"/>
                  </a:cubicBezTo>
                  <a:cubicBezTo>
                    <a:pt x="1170" y="1127"/>
                    <a:pt x="1095" y="1203"/>
                    <a:pt x="1009" y="1277"/>
                  </a:cubicBezTo>
                  <a:cubicBezTo>
                    <a:pt x="1009" y="1288"/>
                    <a:pt x="999" y="1288"/>
                    <a:pt x="987" y="1299"/>
                  </a:cubicBezTo>
                  <a:cubicBezTo>
                    <a:pt x="870" y="1374"/>
                    <a:pt x="677" y="1503"/>
                    <a:pt x="494" y="1707"/>
                  </a:cubicBezTo>
                  <a:cubicBezTo>
                    <a:pt x="204" y="2018"/>
                    <a:pt x="43" y="2415"/>
                    <a:pt x="0" y="2834"/>
                  </a:cubicBezTo>
                  <a:lnTo>
                    <a:pt x="0" y="2952"/>
                  </a:lnTo>
                  <a:cubicBezTo>
                    <a:pt x="0" y="3220"/>
                    <a:pt x="11" y="3467"/>
                    <a:pt x="21" y="3703"/>
                  </a:cubicBezTo>
                  <a:cubicBezTo>
                    <a:pt x="33" y="3993"/>
                    <a:pt x="140" y="4272"/>
                    <a:pt x="312" y="4508"/>
                  </a:cubicBezTo>
                  <a:cubicBezTo>
                    <a:pt x="107" y="4948"/>
                    <a:pt x="76" y="5474"/>
                    <a:pt x="247" y="5968"/>
                  </a:cubicBezTo>
                  <a:cubicBezTo>
                    <a:pt x="258" y="6011"/>
                    <a:pt x="269" y="6054"/>
                    <a:pt x="290" y="6085"/>
                  </a:cubicBezTo>
                  <a:cubicBezTo>
                    <a:pt x="548" y="6686"/>
                    <a:pt x="1127" y="7063"/>
                    <a:pt x="1803" y="7063"/>
                  </a:cubicBezTo>
                  <a:cubicBezTo>
                    <a:pt x="1986" y="7063"/>
                    <a:pt x="2147" y="7030"/>
                    <a:pt x="2232" y="7020"/>
                  </a:cubicBezTo>
                  <a:lnTo>
                    <a:pt x="2244" y="7020"/>
                  </a:lnTo>
                  <a:cubicBezTo>
                    <a:pt x="2533" y="6965"/>
                    <a:pt x="2802" y="6912"/>
                    <a:pt x="3048" y="6848"/>
                  </a:cubicBezTo>
                  <a:cubicBezTo>
                    <a:pt x="3155" y="6826"/>
                    <a:pt x="3263" y="6805"/>
                    <a:pt x="3370" y="6772"/>
                  </a:cubicBezTo>
                  <a:cubicBezTo>
                    <a:pt x="3391" y="6772"/>
                    <a:pt x="3424" y="6762"/>
                    <a:pt x="3446" y="6762"/>
                  </a:cubicBezTo>
                  <a:cubicBezTo>
                    <a:pt x="3606" y="6719"/>
                    <a:pt x="3746" y="6655"/>
                    <a:pt x="3885" y="6579"/>
                  </a:cubicBezTo>
                  <a:cubicBezTo>
                    <a:pt x="3928" y="6601"/>
                    <a:pt x="3982" y="6622"/>
                    <a:pt x="4025" y="6633"/>
                  </a:cubicBezTo>
                  <a:cubicBezTo>
                    <a:pt x="4218" y="6708"/>
                    <a:pt x="4433" y="6751"/>
                    <a:pt x="4636" y="6751"/>
                  </a:cubicBezTo>
                  <a:cubicBezTo>
                    <a:pt x="4787" y="6751"/>
                    <a:pt x="4937" y="6729"/>
                    <a:pt x="5087" y="6686"/>
                  </a:cubicBezTo>
                  <a:cubicBezTo>
                    <a:pt x="5302" y="6783"/>
                    <a:pt x="5538" y="6837"/>
                    <a:pt x="5774" y="6837"/>
                  </a:cubicBezTo>
                  <a:cubicBezTo>
                    <a:pt x="5978" y="6837"/>
                    <a:pt x="6182" y="6794"/>
                    <a:pt x="6365" y="6729"/>
                  </a:cubicBezTo>
                  <a:cubicBezTo>
                    <a:pt x="6579" y="6805"/>
                    <a:pt x="6804" y="6848"/>
                    <a:pt x="7052" y="6848"/>
                  </a:cubicBezTo>
                  <a:cubicBezTo>
                    <a:pt x="7352" y="6848"/>
                    <a:pt x="7653" y="6783"/>
                    <a:pt x="7932" y="6655"/>
                  </a:cubicBezTo>
                  <a:cubicBezTo>
                    <a:pt x="8114" y="6579"/>
                    <a:pt x="8275" y="6493"/>
                    <a:pt x="8425" y="6407"/>
                  </a:cubicBezTo>
                  <a:cubicBezTo>
                    <a:pt x="8640" y="6268"/>
                    <a:pt x="8833" y="6097"/>
                    <a:pt x="8994" y="5914"/>
                  </a:cubicBezTo>
                  <a:cubicBezTo>
                    <a:pt x="9080" y="5818"/>
                    <a:pt x="9155" y="5710"/>
                    <a:pt x="9220" y="5592"/>
                  </a:cubicBezTo>
                  <a:cubicBezTo>
                    <a:pt x="9263" y="5624"/>
                    <a:pt x="9305" y="5656"/>
                    <a:pt x="9359" y="5678"/>
                  </a:cubicBezTo>
                  <a:cubicBezTo>
                    <a:pt x="9413" y="5785"/>
                    <a:pt x="9477" y="5892"/>
                    <a:pt x="9552" y="5989"/>
                  </a:cubicBezTo>
                  <a:cubicBezTo>
                    <a:pt x="9831" y="6343"/>
                    <a:pt x="10250" y="6536"/>
                    <a:pt x="10679" y="6536"/>
                  </a:cubicBezTo>
                  <a:cubicBezTo>
                    <a:pt x="10883" y="6536"/>
                    <a:pt x="11097" y="6493"/>
                    <a:pt x="11291" y="6407"/>
                  </a:cubicBezTo>
                  <a:cubicBezTo>
                    <a:pt x="11505" y="6300"/>
                    <a:pt x="11688" y="6171"/>
                    <a:pt x="11838" y="6021"/>
                  </a:cubicBezTo>
                  <a:cubicBezTo>
                    <a:pt x="12010" y="6333"/>
                    <a:pt x="12268" y="6579"/>
                    <a:pt x="12600" y="6741"/>
                  </a:cubicBezTo>
                  <a:cubicBezTo>
                    <a:pt x="12600" y="6751"/>
                    <a:pt x="12611" y="6751"/>
                    <a:pt x="12621" y="6762"/>
                  </a:cubicBezTo>
                  <a:cubicBezTo>
                    <a:pt x="12890" y="6880"/>
                    <a:pt x="13191" y="6955"/>
                    <a:pt x="13480" y="6955"/>
                  </a:cubicBezTo>
                  <a:cubicBezTo>
                    <a:pt x="13813" y="6955"/>
                    <a:pt x="14124" y="6869"/>
                    <a:pt x="14403" y="6719"/>
                  </a:cubicBezTo>
                  <a:cubicBezTo>
                    <a:pt x="14586" y="6612"/>
                    <a:pt x="14746" y="6483"/>
                    <a:pt x="14886" y="6322"/>
                  </a:cubicBezTo>
                  <a:cubicBezTo>
                    <a:pt x="15068" y="6182"/>
                    <a:pt x="15230" y="6011"/>
                    <a:pt x="15369" y="5806"/>
                  </a:cubicBezTo>
                  <a:cubicBezTo>
                    <a:pt x="15552" y="5560"/>
                    <a:pt x="15702" y="5281"/>
                    <a:pt x="15798" y="4969"/>
                  </a:cubicBezTo>
                  <a:cubicBezTo>
                    <a:pt x="15852" y="4809"/>
                    <a:pt x="15884" y="4647"/>
                    <a:pt x="15917" y="4497"/>
                  </a:cubicBezTo>
                  <a:cubicBezTo>
                    <a:pt x="16249" y="4487"/>
                    <a:pt x="16592" y="4401"/>
                    <a:pt x="16914" y="4239"/>
                  </a:cubicBezTo>
                  <a:cubicBezTo>
                    <a:pt x="17108" y="4143"/>
                    <a:pt x="17279" y="4025"/>
                    <a:pt x="17419" y="3886"/>
                  </a:cubicBezTo>
                  <a:cubicBezTo>
                    <a:pt x="17763" y="3553"/>
                    <a:pt x="17923" y="3080"/>
                    <a:pt x="17880" y="2608"/>
                  </a:cubicBezTo>
                  <a:lnTo>
                    <a:pt x="17880" y="2587"/>
                  </a:lnTo>
                  <a:cubicBezTo>
                    <a:pt x="17827" y="2179"/>
                    <a:pt x="17634" y="1814"/>
                    <a:pt x="17322" y="1556"/>
                  </a:cubicBezTo>
                  <a:cubicBezTo>
                    <a:pt x="17279" y="1267"/>
                    <a:pt x="17150" y="988"/>
                    <a:pt x="16968" y="752"/>
                  </a:cubicBezTo>
                  <a:cubicBezTo>
                    <a:pt x="16786" y="505"/>
                    <a:pt x="16539" y="311"/>
                    <a:pt x="16270" y="183"/>
                  </a:cubicBezTo>
                  <a:cubicBezTo>
                    <a:pt x="16003" y="65"/>
                    <a:pt x="15723" y="1"/>
                    <a:pt x="1543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"/>
          <p:cNvGrpSpPr/>
          <p:nvPr/>
        </p:nvGrpSpPr>
        <p:grpSpPr>
          <a:xfrm rot="982587">
            <a:off x="8121606" y="2201697"/>
            <a:ext cx="985595" cy="734177"/>
            <a:chOff x="5230786" y="447732"/>
            <a:chExt cx="486750" cy="362775"/>
          </a:xfrm>
        </p:grpSpPr>
        <p:sp>
          <p:nvSpPr>
            <p:cNvPr id="289" name="Google Shape;289;p2"/>
            <p:cNvSpPr/>
            <p:nvPr/>
          </p:nvSpPr>
          <p:spPr>
            <a:xfrm>
              <a:off x="5230786" y="447732"/>
              <a:ext cx="486750" cy="362775"/>
            </a:xfrm>
            <a:custGeom>
              <a:avLst/>
              <a:gdLst/>
              <a:ahLst/>
              <a:cxnLst/>
              <a:rect l="l" t="t" r="r" b="b"/>
              <a:pathLst>
                <a:path w="19470" h="14511" extrusionOk="0">
                  <a:moveTo>
                    <a:pt x="15187" y="0"/>
                  </a:moveTo>
                  <a:cubicBezTo>
                    <a:pt x="14865" y="0"/>
                    <a:pt x="14532" y="86"/>
                    <a:pt x="14222" y="247"/>
                  </a:cubicBezTo>
                  <a:cubicBezTo>
                    <a:pt x="13749" y="494"/>
                    <a:pt x="13330" y="784"/>
                    <a:pt x="12922" y="1052"/>
                  </a:cubicBezTo>
                  <a:cubicBezTo>
                    <a:pt x="12504" y="1342"/>
                    <a:pt x="12107" y="1610"/>
                    <a:pt x="11710" y="1782"/>
                  </a:cubicBezTo>
                  <a:cubicBezTo>
                    <a:pt x="11291" y="1975"/>
                    <a:pt x="10937" y="2211"/>
                    <a:pt x="10626" y="2447"/>
                  </a:cubicBezTo>
                  <a:cubicBezTo>
                    <a:pt x="10594" y="2136"/>
                    <a:pt x="10487" y="1836"/>
                    <a:pt x="10325" y="1567"/>
                  </a:cubicBezTo>
                  <a:cubicBezTo>
                    <a:pt x="10143" y="1256"/>
                    <a:pt x="9874" y="987"/>
                    <a:pt x="9552" y="805"/>
                  </a:cubicBezTo>
                  <a:cubicBezTo>
                    <a:pt x="9263" y="634"/>
                    <a:pt x="8920" y="537"/>
                    <a:pt x="8555" y="494"/>
                  </a:cubicBezTo>
                  <a:lnTo>
                    <a:pt x="8415" y="494"/>
                  </a:lnTo>
                  <a:cubicBezTo>
                    <a:pt x="8329" y="494"/>
                    <a:pt x="8254" y="494"/>
                    <a:pt x="8168" y="515"/>
                  </a:cubicBezTo>
                  <a:cubicBezTo>
                    <a:pt x="7749" y="591"/>
                    <a:pt x="7396" y="784"/>
                    <a:pt x="7127" y="1084"/>
                  </a:cubicBezTo>
                  <a:cubicBezTo>
                    <a:pt x="6988" y="1256"/>
                    <a:pt x="6869" y="1449"/>
                    <a:pt x="6795" y="1653"/>
                  </a:cubicBezTo>
                  <a:cubicBezTo>
                    <a:pt x="6752" y="1750"/>
                    <a:pt x="6709" y="1846"/>
                    <a:pt x="6676" y="1953"/>
                  </a:cubicBezTo>
                  <a:cubicBezTo>
                    <a:pt x="6580" y="2254"/>
                    <a:pt x="6569" y="2576"/>
                    <a:pt x="6655" y="2888"/>
                  </a:cubicBezTo>
                  <a:cubicBezTo>
                    <a:pt x="6666" y="2909"/>
                    <a:pt x="6676" y="2930"/>
                    <a:pt x="6676" y="2952"/>
                  </a:cubicBezTo>
                  <a:cubicBezTo>
                    <a:pt x="6633" y="3005"/>
                    <a:pt x="6590" y="3070"/>
                    <a:pt x="6547" y="3134"/>
                  </a:cubicBezTo>
                  <a:cubicBezTo>
                    <a:pt x="6311" y="3542"/>
                    <a:pt x="6258" y="4035"/>
                    <a:pt x="6408" y="4508"/>
                  </a:cubicBezTo>
                  <a:cubicBezTo>
                    <a:pt x="6419" y="4562"/>
                    <a:pt x="6440" y="4605"/>
                    <a:pt x="6451" y="4658"/>
                  </a:cubicBezTo>
                  <a:cubicBezTo>
                    <a:pt x="6182" y="4734"/>
                    <a:pt x="5936" y="4873"/>
                    <a:pt x="5732" y="5087"/>
                  </a:cubicBezTo>
                  <a:cubicBezTo>
                    <a:pt x="5560" y="5259"/>
                    <a:pt x="5431" y="5474"/>
                    <a:pt x="5335" y="5721"/>
                  </a:cubicBezTo>
                  <a:lnTo>
                    <a:pt x="5335" y="5742"/>
                  </a:lnTo>
                  <a:cubicBezTo>
                    <a:pt x="5292" y="5839"/>
                    <a:pt x="5271" y="5946"/>
                    <a:pt x="5249" y="6032"/>
                  </a:cubicBezTo>
                  <a:cubicBezTo>
                    <a:pt x="5088" y="6161"/>
                    <a:pt x="4895" y="6279"/>
                    <a:pt x="4670" y="6408"/>
                  </a:cubicBezTo>
                  <a:cubicBezTo>
                    <a:pt x="4541" y="6494"/>
                    <a:pt x="4401" y="6568"/>
                    <a:pt x="4262" y="6665"/>
                  </a:cubicBezTo>
                  <a:cubicBezTo>
                    <a:pt x="4229" y="6633"/>
                    <a:pt x="4186" y="6601"/>
                    <a:pt x="4143" y="6580"/>
                  </a:cubicBezTo>
                  <a:cubicBezTo>
                    <a:pt x="4112" y="6547"/>
                    <a:pt x="4069" y="6515"/>
                    <a:pt x="4026" y="6482"/>
                  </a:cubicBezTo>
                  <a:cubicBezTo>
                    <a:pt x="3768" y="6322"/>
                    <a:pt x="3489" y="6236"/>
                    <a:pt x="3189" y="6236"/>
                  </a:cubicBezTo>
                  <a:cubicBezTo>
                    <a:pt x="2867" y="6236"/>
                    <a:pt x="2555" y="6343"/>
                    <a:pt x="2297" y="6537"/>
                  </a:cubicBezTo>
                  <a:cubicBezTo>
                    <a:pt x="2223" y="6504"/>
                    <a:pt x="2147" y="6482"/>
                    <a:pt x="2061" y="6461"/>
                  </a:cubicBezTo>
                  <a:cubicBezTo>
                    <a:pt x="1932" y="6429"/>
                    <a:pt x="1804" y="6418"/>
                    <a:pt x="1675" y="6418"/>
                  </a:cubicBezTo>
                  <a:cubicBezTo>
                    <a:pt x="1300" y="6418"/>
                    <a:pt x="935" y="6547"/>
                    <a:pt x="645" y="6783"/>
                  </a:cubicBezTo>
                  <a:cubicBezTo>
                    <a:pt x="334" y="7030"/>
                    <a:pt x="129" y="7384"/>
                    <a:pt x="65" y="7782"/>
                  </a:cubicBezTo>
                  <a:cubicBezTo>
                    <a:pt x="65" y="7792"/>
                    <a:pt x="55" y="7792"/>
                    <a:pt x="55" y="7803"/>
                  </a:cubicBezTo>
                  <a:lnTo>
                    <a:pt x="55" y="7813"/>
                  </a:lnTo>
                  <a:cubicBezTo>
                    <a:pt x="44" y="7878"/>
                    <a:pt x="12" y="8018"/>
                    <a:pt x="12" y="8178"/>
                  </a:cubicBezTo>
                  <a:cubicBezTo>
                    <a:pt x="1" y="8543"/>
                    <a:pt x="108" y="8876"/>
                    <a:pt x="312" y="9155"/>
                  </a:cubicBezTo>
                  <a:cubicBezTo>
                    <a:pt x="344" y="9209"/>
                    <a:pt x="387" y="9251"/>
                    <a:pt x="430" y="9306"/>
                  </a:cubicBezTo>
                  <a:cubicBezTo>
                    <a:pt x="355" y="9434"/>
                    <a:pt x="280" y="9595"/>
                    <a:pt x="237" y="9788"/>
                  </a:cubicBezTo>
                  <a:lnTo>
                    <a:pt x="237" y="9799"/>
                  </a:lnTo>
                  <a:cubicBezTo>
                    <a:pt x="215" y="9895"/>
                    <a:pt x="194" y="9971"/>
                    <a:pt x="183" y="10046"/>
                  </a:cubicBezTo>
                  <a:cubicBezTo>
                    <a:pt x="76" y="10475"/>
                    <a:pt x="172" y="10926"/>
                    <a:pt x="441" y="11269"/>
                  </a:cubicBezTo>
                  <a:cubicBezTo>
                    <a:pt x="709" y="11613"/>
                    <a:pt x="1128" y="11817"/>
                    <a:pt x="1568" y="11817"/>
                  </a:cubicBezTo>
                  <a:lnTo>
                    <a:pt x="1600" y="11817"/>
                  </a:lnTo>
                  <a:cubicBezTo>
                    <a:pt x="1632" y="11827"/>
                    <a:pt x="1675" y="11827"/>
                    <a:pt x="1718" y="11827"/>
                  </a:cubicBezTo>
                  <a:cubicBezTo>
                    <a:pt x="1901" y="11827"/>
                    <a:pt x="2051" y="11806"/>
                    <a:pt x="2201" y="11763"/>
                  </a:cubicBezTo>
                  <a:lnTo>
                    <a:pt x="2330" y="11731"/>
                  </a:lnTo>
                  <a:cubicBezTo>
                    <a:pt x="2437" y="11698"/>
                    <a:pt x="2533" y="11645"/>
                    <a:pt x="2630" y="11591"/>
                  </a:cubicBezTo>
                  <a:cubicBezTo>
                    <a:pt x="2781" y="11634"/>
                    <a:pt x="2931" y="11656"/>
                    <a:pt x="3081" y="11656"/>
                  </a:cubicBezTo>
                  <a:cubicBezTo>
                    <a:pt x="3414" y="11656"/>
                    <a:pt x="3747" y="11548"/>
                    <a:pt x="4036" y="11355"/>
                  </a:cubicBezTo>
                  <a:cubicBezTo>
                    <a:pt x="4133" y="11280"/>
                    <a:pt x="4219" y="11205"/>
                    <a:pt x="4305" y="11130"/>
                  </a:cubicBezTo>
                  <a:cubicBezTo>
                    <a:pt x="4841" y="11183"/>
                    <a:pt x="5335" y="11205"/>
                    <a:pt x="5807" y="11205"/>
                  </a:cubicBezTo>
                  <a:lnTo>
                    <a:pt x="5968" y="11205"/>
                  </a:lnTo>
                  <a:cubicBezTo>
                    <a:pt x="5946" y="11269"/>
                    <a:pt x="5936" y="11323"/>
                    <a:pt x="5925" y="11388"/>
                  </a:cubicBezTo>
                  <a:cubicBezTo>
                    <a:pt x="5861" y="11784"/>
                    <a:pt x="5958" y="12182"/>
                    <a:pt x="6182" y="12504"/>
                  </a:cubicBezTo>
                  <a:cubicBezTo>
                    <a:pt x="6194" y="12514"/>
                    <a:pt x="6194" y="12514"/>
                    <a:pt x="6194" y="12525"/>
                  </a:cubicBezTo>
                  <a:cubicBezTo>
                    <a:pt x="6258" y="12718"/>
                    <a:pt x="6344" y="13019"/>
                    <a:pt x="6569" y="13308"/>
                  </a:cubicBezTo>
                  <a:cubicBezTo>
                    <a:pt x="6569" y="13320"/>
                    <a:pt x="6580" y="13341"/>
                    <a:pt x="6580" y="13351"/>
                  </a:cubicBezTo>
                  <a:cubicBezTo>
                    <a:pt x="6644" y="13459"/>
                    <a:pt x="6752" y="13652"/>
                    <a:pt x="6934" y="13856"/>
                  </a:cubicBezTo>
                  <a:cubicBezTo>
                    <a:pt x="7267" y="14200"/>
                    <a:pt x="7706" y="14393"/>
                    <a:pt x="8179" y="14393"/>
                  </a:cubicBezTo>
                  <a:cubicBezTo>
                    <a:pt x="8308" y="14393"/>
                    <a:pt x="8447" y="14382"/>
                    <a:pt x="8587" y="14350"/>
                  </a:cubicBezTo>
                  <a:cubicBezTo>
                    <a:pt x="8608" y="14339"/>
                    <a:pt x="8629" y="14339"/>
                    <a:pt x="8651" y="14328"/>
                  </a:cubicBezTo>
                  <a:cubicBezTo>
                    <a:pt x="8694" y="14317"/>
                    <a:pt x="8737" y="14307"/>
                    <a:pt x="8780" y="14285"/>
                  </a:cubicBezTo>
                  <a:cubicBezTo>
                    <a:pt x="8791" y="14285"/>
                    <a:pt x="8791" y="14285"/>
                    <a:pt x="8791" y="14296"/>
                  </a:cubicBezTo>
                  <a:cubicBezTo>
                    <a:pt x="9037" y="14436"/>
                    <a:pt x="9328" y="14510"/>
                    <a:pt x="9628" y="14510"/>
                  </a:cubicBezTo>
                  <a:cubicBezTo>
                    <a:pt x="9874" y="14510"/>
                    <a:pt x="10132" y="14457"/>
                    <a:pt x="10368" y="14350"/>
                  </a:cubicBezTo>
                  <a:cubicBezTo>
                    <a:pt x="11055" y="14188"/>
                    <a:pt x="11549" y="13792"/>
                    <a:pt x="11871" y="13480"/>
                  </a:cubicBezTo>
                  <a:cubicBezTo>
                    <a:pt x="12075" y="13287"/>
                    <a:pt x="12236" y="13062"/>
                    <a:pt x="12343" y="12836"/>
                  </a:cubicBezTo>
                  <a:cubicBezTo>
                    <a:pt x="12493" y="12493"/>
                    <a:pt x="12547" y="12139"/>
                    <a:pt x="12483" y="11784"/>
                  </a:cubicBezTo>
                  <a:cubicBezTo>
                    <a:pt x="12472" y="11710"/>
                    <a:pt x="12461" y="11645"/>
                    <a:pt x="12440" y="11581"/>
                  </a:cubicBezTo>
                  <a:lnTo>
                    <a:pt x="12440" y="11570"/>
                  </a:lnTo>
                  <a:cubicBezTo>
                    <a:pt x="12472" y="11527"/>
                    <a:pt x="12515" y="11474"/>
                    <a:pt x="12558" y="11409"/>
                  </a:cubicBezTo>
                  <a:cubicBezTo>
                    <a:pt x="12600" y="11409"/>
                    <a:pt x="12655" y="11409"/>
                    <a:pt x="12708" y="11419"/>
                  </a:cubicBezTo>
                  <a:cubicBezTo>
                    <a:pt x="13062" y="11431"/>
                    <a:pt x="13438" y="11452"/>
                    <a:pt x="13814" y="11462"/>
                  </a:cubicBezTo>
                  <a:cubicBezTo>
                    <a:pt x="13964" y="11474"/>
                    <a:pt x="14146" y="11495"/>
                    <a:pt x="14329" y="11516"/>
                  </a:cubicBezTo>
                  <a:cubicBezTo>
                    <a:pt x="14608" y="11538"/>
                    <a:pt x="14919" y="11581"/>
                    <a:pt x="15252" y="11581"/>
                  </a:cubicBezTo>
                  <a:cubicBezTo>
                    <a:pt x="15391" y="11581"/>
                    <a:pt x="15531" y="11570"/>
                    <a:pt x="15660" y="11559"/>
                  </a:cubicBezTo>
                  <a:cubicBezTo>
                    <a:pt x="15992" y="11538"/>
                    <a:pt x="16314" y="11431"/>
                    <a:pt x="16593" y="11259"/>
                  </a:cubicBezTo>
                  <a:cubicBezTo>
                    <a:pt x="16936" y="11044"/>
                    <a:pt x="17184" y="10744"/>
                    <a:pt x="17323" y="10379"/>
                  </a:cubicBezTo>
                  <a:cubicBezTo>
                    <a:pt x="17506" y="9938"/>
                    <a:pt x="17473" y="9456"/>
                    <a:pt x="17270" y="9037"/>
                  </a:cubicBezTo>
                  <a:cubicBezTo>
                    <a:pt x="17280" y="8683"/>
                    <a:pt x="17270" y="8340"/>
                    <a:pt x="17258" y="7996"/>
                  </a:cubicBezTo>
                  <a:cubicBezTo>
                    <a:pt x="17312" y="7975"/>
                    <a:pt x="17377" y="7964"/>
                    <a:pt x="17441" y="7942"/>
                  </a:cubicBezTo>
                  <a:cubicBezTo>
                    <a:pt x="17506" y="7921"/>
                    <a:pt x="17537" y="7910"/>
                    <a:pt x="17549" y="7910"/>
                  </a:cubicBezTo>
                  <a:lnTo>
                    <a:pt x="17613" y="7910"/>
                  </a:lnTo>
                  <a:cubicBezTo>
                    <a:pt x="18010" y="7910"/>
                    <a:pt x="18386" y="7803"/>
                    <a:pt x="18686" y="7599"/>
                  </a:cubicBezTo>
                  <a:cubicBezTo>
                    <a:pt x="19061" y="7341"/>
                    <a:pt x="19319" y="6966"/>
                    <a:pt x="19416" y="6525"/>
                  </a:cubicBezTo>
                  <a:cubicBezTo>
                    <a:pt x="19469" y="6289"/>
                    <a:pt x="19469" y="6043"/>
                    <a:pt x="19405" y="5817"/>
                  </a:cubicBezTo>
                  <a:cubicBezTo>
                    <a:pt x="19362" y="5667"/>
                    <a:pt x="19309" y="5538"/>
                    <a:pt x="19223" y="5409"/>
                  </a:cubicBezTo>
                  <a:cubicBezTo>
                    <a:pt x="19158" y="5280"/>
                    <a:pt x="19073" y="5184"/>
                    <a:pt x="18987" y="5087"/>
                  </a:cubicBezTo>
                  <a:cubicBezTo>
                    <a:pt x="18965" y="4894"/>
                    <a:pt x="18922" y="4734"/>
                    <a:pt x="18890" y="4594"/>
                  </a:cubicBezTo>
                  <a:cubicBezTo>
                    <a:pt x="18890" y="4583"/>
                    <a:pt x="18890" y="4572"/>
                    <a:pt x="18879" y="4562"/>
                  </a:cubicBezTo>
                  <a:cubicBezTo>
                    <a:pt x="18825" y="4326"/>
                    <a:pt x="18739" y="4057"/>
                    <a:pt x="18579" y="3799"/>
                  </a:cubicBezTo>
                  <a:cubicBezTo>
                    <a:pt x="18267" y="3317"/>
                    <a:pt x="17752" y="3048"/>
                    <a:pt x="17184" y="3048"/>
                  </a:cubicBezTo>
                  <a:lnTo>
                    <a:pt x="17141" y="3048"/>
                  </a:lnTo>
                  <a:lnTo>
                    <a:pt x="17141" y="3027"/>
                  </a:lnTo>
                  <a:cubicBezTo>
                    <a:pt x="17141" y="2973"/>
                    <a:pt x="17151" y="2866"/>
                    <a:pt x="17162" y="2780"/>
                  </a:cubicBezTo>
                  <a:cubicBezTo>
                    <a:pt x="17184" y="2544"/>
                    <a:pt x="17215" y="2211"/>
                    <a:pt x="17162" y="1846"/>
                  </a:cubicBezTo>
                  <a:cubicBezTo>
                    <a:pt x="17076" y="1321"/>
                    <a:pt x="16851" y="859"/>
                    <a:pt x="16464" y="494"/>
                  </a:cubicBezTo>
                  <a:cubicBezTo>
                    <a:pt x="16389" y="419"/>
                    <a:pt x="16304" y="355"/>
                    <a:pt x="16218" y="290"/>
                  </a:cubicBezTo>
                  <a:cubicBezTo>
                    <a:pt x="15896" y="97"/>
                    <a:pt x="15552" y="0"/>
                    <a:pt x="15187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2"/>
            <p:cNvGrpSpPr/>
            <p:nvPr/>
          </p:nvGrpSpPr>
          <p:grpSpPr>
            <a:xfrm>
              <a:off x="5262224" y="481082"/>
              <a:ext cx="423875" cy="296075"/>
              <a:chOff x="1600075" y="468550"/>
              <a:chExt cx="423875" cy="296075"/>
            </a:xfrm>
          </p:grpSpPr>
          <p:sp>
            <p:nvSpPr>
              <p:cNvPr id="291" name="Google Shape;291;p2"/>
              <p:cNvSpPr/>
              <p:nvPr/>
            </p:nvSpPr>
            <p:spPr>
              <a:xfrm>
                <a:off x="1663075" y="468550"/>
                <a:ext cx="314500" cy="221525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8861" extrusionOk="0">
                    <a:moveTo>
                      <a:pt x="11519" y="7167"/>
                    </a:moveTo>
                    <a:cubicBezTo>
                      <a:pt x="11562" y="7167"/>
                      <a:pt x="11600" y="7192"/>
                      <a:pt x="11630" y="7265"/>
                    </a:cubicBezTo>
                    <a:cubicBezTo>
                      <a:pt x="11739" y="7538"/>
                      <a:pt x="11838" y="7909"/>
                      <a:pt x="11620" y="8106"/>
                    </a:cubicBezTo>
                    <a:cubicBezTo>
                      <a:pt x="11508" y="8200"/>
                      <a:pt x="11382" y="8232"/>
                      <a:pt x="11248" y="8232"/>
                    </a:cubicBezTo>
                    <a:cubicBezTo>
                      <a:pt x="11043" y="8232"/>
                      <a:pt x="10821" y="8156"/>
                      <a:pt x="10616" y="8116"/>
                    </a:cubicBezTo>
                    <a:cubicBezTo>
                      <a:pt x="10420" y="8084"/>
                      <a:pt x="10321" y="8084"/>
                      <a:pt x="10321" y="7833"/>
                    </a:cubicBezTo>
                    <a:cubicBezTo>
                      <a:pt x="10331" y="7327"/>
                      <a:pt x="10250" y="7248"/>
                      <a:pt x="10549" y="7248"/>
                    </a:cubicBezTo>
                    <a:cubicBezTo>
                      <a:pt x="10612" y="7248"/>
                      <a:pt x="10691" y="7251"/>
                      <a:pt x="10791" y="7255"/>
                    </a:cubicBezTo>
                    <a:cubicBezTo>
                      <a:pt x="10936" y="7255"/>
                      <a:pt x="11028" y="7240"/>
                      <a:pt x="11099" y="7240"/>
                    </a:cubicBezTo>
                    <a:cubicBezTo>
                      <a:pt x="11135" y="7240"/>
                      <a:pt x="11165" y="7244"/>
                      <a:pt x="11194" y="7255"/>
                    </a:cubicBezTo>
                    <a:cubicBezTo>
                      <a:pt x="11208" y="7260"/>
                      <a:pt x="11222" y="7262"/>
                      <a:pt x="11236" y="7262"/>
                    </a:cubicBezTo>
                    <a:cubicBezTo>
                      <a:pt x="11331" y="7262"/>
                      <a:pt x="11435" y="7167"/>
                      <a:pt x="11519" y="7167"/>
                    </a:cubicBezTo>
                    <a:close/>
                    <a:moveTo>
                      <a:pt x="11532" y="1"/>
                    </a:moveTo>
                    <a:cubicBezTo>
                      <a:pt x="11433" y="1"/>
                      <a:pt x="11333" y="31"/>
                      <a:pt x="11227" y="87"/>
                    </a:cubicBezTo>
                    <a:cubicBezTo>
                      <a:pt x="10311" y="567"/>
                      <a:pt x="9536" y="1265"/>
                      <a:pt x="8597" y="1691"/>
                    </a:cubicBezTo>
                    <a:cubicBezTo>
                      <a:pt x="8107" y="1909"/>
                      <a:pt x="7703" y="2247"/>
                      <a:pt x="7321" y="2574"/>
                    </a:cubicBezTo>
                    <a:cubicBezTo>
                      <a:pt x="6885" y="2934"/>
                      <a:pt x="6318" y="3010"/>
                      <a:pt x="5892" y="3393"/>
                    </a:cubicBezTo>
                    <a:cubicBezTo>
                      <a:pt x="5663" y="3589"/>
                      <a:pt x="5358" y="3796"/>
                      <a:pt x="5052" y="3927"/>
                    </a:cubicBezTo>
                    <a:cubicBezTo>
                      <a:pt x="4779" y="4058"/>
                      <a:pt x="4550" y="4222"/>
                      <a:pt x="4364" y="4472"/>
                    </a:cubicBezTo>
                    <a:cubicBezTo>
                      <a:pt x="4210" y="4679"/>
                      <a:pt x="3925" y="4796"/>
                      <a:pt x="3636" y="4796"/>
                    </a:cubicBezTo>
                    <a:cubicBezTo>
                      <a:pt x="3497" y="4796"/>
                      <a:pt x="3357" y="4769"/>
                      <a:pt x="3230" y="4712"/>
                    </a:cubicBezTo>
                    <a:cubicBezTo>
                      <a:pt x="3174" y="4688"/>
                      <a:pt x="3128" y="4676"/>
                      <a:pt x="3088" y="4676"/>
                    </a:cubicBezTo>
                    <a:cubicBezTo>
                      <a:pt x="2986" y="4676"/>
                      <a:pt x="2928" y="4751"/>
                      <a:pt x="2881" y="4876"/>
                    </a:cubicBezTo>
                    <a:cubicBezTo>
                      <a:pt x="2739" y="5269"/>
                      <a:pt x="3176" y="5007"/>
                      <a:pt x="3219" y="5182"/>
                    </a:cubicBezTo>
                    <a:cubicBezTo>
                      <a:pt x="3067" y="5400"/>
                      <a:pt x="2706" y="5313"/>
                      <a:pt x="2597" y="5596"/>
                    </a:cubicBezTo>
                    <a:cubicBezTo>
                      <a:pt x="2553" y="5771"/>
                      <a:pt x="2674" y="5858"/>
                      <a:pt x="2783" y="5956"/>
                    </a:cubicBezTo>
                    <a:cubicBezTo>
                      <a:pt x="3023" y="5934"/>
                      <a:pt x="3186" y="5738"/>
                      <a:pt x="3416" y="5651"/>
                    </a:cubicBezTo>
                    <a:cubicBezTo>
                      <a:pt x="3579" y="5594"/>
                      <a:pt x="3710" y="5562"/>
                      <a:pt x="3819" y="5562"/>
                    </a:cubicBezTo>
                    <a:cubicBezTo>
                      <a:pt x="4066" y="5562"/>
                      <a:pt x="4202" y="5728"/>
                      <a:pt x="4354" y="6152"/>
                    </a:cubicBezTo>
                    <a:cubicBezTo>
                      <a:pt x="4681" y="6426"/>
                      <a:pt x="5041" y="6644"/>
                      <a:pt x="5161" y="7124"/>
                    </a:cubicBezTo>
                    <a:cubicBezTo>
                      <a:pt x="5237" y="7429"/>
                      <a:pt x="5183" y="7538"/>
                      <a:pt x="4932" y="7636"/>
                    </a:cubicBezTo>
                    <a:cubicBezTo>
                      <a:pt x="4910" y="7767"/>
                      <a:pt x="4975" y="7931"/>
                      <a:pt x="4747" y="7931"/>
                    </a:cubicBezTo>
                    <a:cubicBezTo>
                      <a:pt x="4697" y="7929"/>
                      <a:pt x="4647" y="7929"/>
                      <a:pt x="4597" y="7929"/>
                    </a:cubicBezTo>
                    <a:cubicBezTo>
                      <a:pt x="4237" y="7929"/>
                      <a:pt x="3875" y="7968"/>
                      <a:pt x="3513" y="7968"/>
                    </a:cubicBezTo>
                    <a:cubicBezTo>
                      <a:pt x="3298" y="7968"/>
                      <a:pt x="3084" y="7954"/>
                      <a:pt x="2870" y="7909"/>
                    </a:cubicBezTo>
                    <a:cubicBezTo>
                      <a:pt x="2568" y="7986"/>
                      <a:pt x="2252" y="8041"/>
                      <a:pt x="1947" y="8041"/>
                    </a:cubicBezTo>
                    <a:cubicBezTo>
                      <a:pt x="1777" y="8041"/>
                      <a:pt x="1611" y="8024"/>
                      <a:pt x="1452" y="7985"/>
                    </a:cubicBezTo>
                    <a:cubicBezTo>
                      <a:pt x="1315" y="7954"/>
                      <a:pt x="1182" y="7943"/>
                      <a:pt x="1053" y="7943"/>
                    </a:cubicBezTo>
                    <a:cubicBezTo>
                      <a:pt x="779" y="7943"/>
                      <a:pt x="518" y="7992"/>
                      <a:pt x="252" y="8007"/>
                    </a:cubicBezTo>
                    <a:cubicBezTo>
                      <a:pt x="165" y="8007"/>
                      <a:pt x="1" y="8007"/>
                      <a:pt x="22" y="8171"/>
                    </a:cubicBezTo>
                    <a:cubicBezTo>
                      <a:pt x="44" y="8324"/>
                      <a:pt x="153" y="8356"/>
                      <a:pt x="284" y="8378"/>
                    </a:cubicBezTo>
                    <a:cubicBezTo>
                      <a:pt x="852" y="8441"/>
                      <a:pt x="1420" y="8482"/>
                      <a:pt x="1993" y="8482"/>
                    </a:cubicBezTo>
                    <a:cubicBezTo>
                      <a:pt x="2114" y="8482"/>
                      <a:pt x="2235" y="8480"/>
                      <a:pt x="2357" y="8477"/>
                    </a:cubicBezTo>
                    <a:cubicBezTo>
                      <a:pt x="2550" y="8470"/>
                      <a:pt x="2743" y="8466"/>
                      <a:pt x="2936" y="8466"/>
                    </a:cubicBezTo>
                    <a:cubicBezTo>
                      <a:pt x="4246" y="8466"/>
                      <a:pt x="5549" y="8609"/>
                      <a:pt x="6852" y="8618"/>
                    </a:cubicBezTo>
                    <a:cubicBezTo>
                      <a:pt x="7965" y="8629"/>
                      <a:pt x="9077" y="8705"/>
                      <a:pt x="10190" y="8749"/>
                    </a:cubicBezTo>
                    <a:cubicBezTo>
                      <a:pt x="10662" y="8767"/>
                      <a:pt x="11126" y="8861"/>
                      <a:pt x="11601" y="8861"/>
                    </a:cubicBezTo>
                    <a:cubicBezTo>
                      <a:pt x="11698" y="8861"/>
                      <a:pt x="11795" y="8857"/>
                      <a:pt x="11892" y="8848"/>
                    </a:cubicBezTo>
                    <a:cubicBezTo>
                      <a:pt x="12241" y="8826"/>
                      <a:pt x="12493" y="8531"/>
                      <a:pt x="12307" y="8334"/>
                    </a:cubicBezTo>
                    <a:cubicBezTo>
                      <a:pt x="12154" y="8182"/>
                      <a:pt x="12176" y="8040"/>
                      <a:pt x="12187" y="7888"/>
                    </a:cubicBezTo>
                    <a:cubicBezTo>
                      <a:pt x="12231" y="6775"/>
                      <a:pt x="12089" y="5684"/>
                      <a:pt x="12078" y="4581"/>
                    </a:cubicBezTo>
                    <a:cubicBezTo>
                      <a:pt x="12067" y="4363"/>
                      <a:pt x="12023" y="4210"/>
                      <a:pt x="12241" y="4058"/>
                    </a:cubicBezTo>
                    <a:cubicBezTo>
                      <a:pt x="12471" y="3883"/>
                      <a:pt x="12580" y="3665"/>
                      <a:pt x="12154" y="3578"/>
                    </a:cubicBezTo>
                    <a:cubicBezTo>
                      <a:pt x="11969" y="3545"/>
                      <a:pt x="11991" y="3414"/>
                      <a:pt x="11991" y="3294"/>
                    </a:cubicBezTo>
                    <a:cubicBezTo>
                      <a:pt x="12013" y="2760"/>
                      <a:pt x="12045" y="2225"/>
                      <a:pt x="12067" y="1679"/>
                    </a:cubicBezTo>
                    <a:lnTo>
                      <a:pt x="12067" y="1679"/>
                    </a:lnTo>
                    <a:cubicBezTo>
                      <a:pt x="12063" y="1680"/>
                      <a:pt x="12058" y="1680"/>
                      <a:pt x="12054" y="1680"/>
                    </a:cubicBezTo>
                    <a:cubicBezTo>
                      <a:pt x="12006" y="1680"/>
                      <a:pt x="11945" y="1654"/>
                      <a:pt x="11897" y="1654"/>
                    </a:cubicBezTo>
                    <a:cubicBezTo>
                      <a:pt x="11847" y="1654"/>
                      <a:pt x="11811" y="1682"/>
                      <a:pt x="11816" y="1800"/>
                    </a:cubicBezTo>
                    <a:cubicBezTo>
                      <a:pt x="11816" y="1931"/>
                      <a:pt x="11805" y="2050"/>
                      <a:pt x="11630" y="2050"/>
                    </a:cubicBezTo>
                    <a:cubicBezTo>
                      <a:pt x="11456" y="2399"/>
                      <a:pt x="11664" y="2770"/>
                      <a:pt x="11543" y="3119"/>
                    </a:cubicBezTo>
                    <a:cubicBezTo>
                      <a:pt x="11543" y="3153"/>
                      <a:pt x="11565" y="3185"/>
                      <a:pt x="11565" y="3218"/>
                    </a:cubicBezTo>
                    <a:cubicBezTo>
                      <a:pt x="11555" y="3652"/>
                      <a:pt x="11379" y="3829"/>
                      <a:pt x="10948" y="3829"/>
                    </a:cubicBezTo>
                    <a:cubicBezTo>
                      <a:pt x="10936" y="3829"/>
                      <a:pt x="10923" y="3829"/>
                      <a:pt x="10910" y="3829"/>
                    </a:cubicBezTo>
                    <a:cubicBezTo>
                      <a:pt x="10333" y="3818"/>
                      <a:pt x="9776" y="3785"/>
                      <a:pt x="9438" y="3196"/>
                    </a:cubicBezTo>
                    <a:cubicBezTo>
                      <a:pt x="9427" y="3174"/>
                      <a:pt x="9351" y="3174"/>
                      <a:pt x="9307" y="3174"/>
                    </a:cubicBezTo>
                    <a:cubicBezTo>
                      <a:pt x="9121" y="3000"/>
                      <a:pt x="9230" y="2782"/>
                      <a:pt x="9220" y="2585"/>
                    </a:cubicBezTo>
                    <a:cubicBezTo>
                      <a:pt x="9208" y="2530"/>
                      <a:pt x="9198" y="2476"/>
                      <a:pt x="9187" y="2433"/>
                    </a:cubicBezTo>
                    <a:cubicBezTo>
                      <a:pt x="9135" y="2419"/>
                      <a:pt x="9085" y="2411"/>
                      <a:pt x="9043" y="2411"/>
                    </a:cubicBezTo>
                    <a:cubicBezTo>
                      <a:pt x="8918" y="2411"/>
                      <a:pt x="8857" y="2479"/>
                      <a:pt x="8980" y="2651"/>
                    </a:cubicBezTo>
                    <a:cubicBezTo>
                      <a:pt x="9165" y="2901"/>
                      <a:pt x="9002" y="2879"/>
                      <a:pt x="8837" y="2891"/>
                    </a:cubicBezTo>
                    <a:cubicBezTo>
                      <a:pt x="9000" y="3788"/>
                      <a:pt x="9891" y="4375"/>
                      <a:pt x="10789" y="4375"/>
                    </a:cubicBezTo>
                    <a:cubicBezTo>
                      <a:pt x="10797" y="4375"/>
                      <a:pt x="10805" y="4375"/>
                      <a:pt x="10813" y="4375"/>
                    </a:cubicBezTo>
                    <a:cubicBezTo>
                      <a:pt x="10835" y="4375"/>
                      <a:pt x="10856" y="4375"/>
                      <a:pt x="10877" y="4375"/>
                    </a:cubicBezTo>
                    <a:cubicBezTo>
                      <a:pt x="11543" y="4375"/>
                      <a:pt x="11533" y="4385"/>
                      <a:pt x="11543" y="5095"/>
                    </a:cubicBezTo>
                    <a:cubicBezTo>
                      <a:pt x="11554" y="5454"/>
                      <a:pt x="11620" y="5815"/>
                      <a:pt x="11674" y="6174"/>
                    </a:cubicBezTo>
                    <a:cubicBezTo>
                      <a:pt x="11751" y="6600"/>
                      <a:pt x="11511" y="6731"/>
                      <a:pt x="11150" y="6742"/>
                    </a:cubicBezTo>
                    <a:cubicBezTo>
                      <a:pt x="10921" y="6742"/>
                      <a:pt x="10687" y="6719"/>
                      <a:pt x="10458" y="6719"/>
                    </a:cubicBezTo>
                    <a:cubicBezTo>
                      <a:pt x="10372" y="6719"/>
                      <a:pt x="10286" y="6722"/>
                      <a:pt x="10202" y="6731"/>
                    </a:cubicBezTo>
                    <a:cubicBezTo>
                      <a:pt x="9928" y="6775"/>
                      <a:pt x="9623" y="6829"/>
                      <a:pt x="9787" y="7255"/>
                    </a:cubicBezTo>
                    <a:cubicBezTo>
                      <a:pt x="9863" y="7451"/>
                      <a:pt x="9765" y="7669"/>
                      <a:pt x="9710" y="7876"/>
                    </a:cubicBezTo>
                    <a:cubicBezTo>
                      <a:pt x="9663" y="8028"/>
                      <a:pt x="9589" y="8068"/>
                      <a:pt x="9506" y="8068"/>
                    </a:cubicBezTo>
                    <a:cubicBezTo>
                      <a:pt x="9411" y="8068"/>
                      <a:pt x="9304" y="8015"/>
                      <a:pt x="9213" y="8015"/>
                    </a:cubicBezTo>
                    <a:cubicBezTo>
                      <a:pt x="9200" y="8015"/>
                      <a:pt x="9188" y="8016"/>
                      <a:pt x="9176" y="8018"/>
                    </a:cubicBezTo>
                    <a:cubicBezTo>
                      <a:pt x="8949" y="8047"/>
                      <a:pt x="8722" y="8058"/>
                      <a:pt x="8496" y="8058"/>
                    </a:cubicBezTo>
                    <a:cubicBezTo>
                      <a:pt x="7861" y="8058"/>
                      <a:pt x="7228" y="7975"/>
                      <a:pt x="6601" y="7975"/>
                    </a:cubicBezTo>
                    <a:cubicBezTo>
                      <a:pt x="6375" y="7975"/>
                      <a:pt x="6155" y="8016"/>
                      <a:pt x="5932" y="8016"/>
                    </a:cubicBezTo>
                    <a:cubicBezTo>
                      <a:pt x="5875" y="8016"/>
                      <a:pt x="5818" y="8014"/>
                      <a:pt x="5761" y="8007"/>
                    </a:cubicBezTo>
                    <a:cubicBezTo>
                      <a:pt x="5532" y="7985"/>
                      <a:pt x="5434" y="7953"/>
                      <a:pt x="5477" y="7735"/>
                    </a:cubicBezTo>
                    <a:cubicBezTo>
                      <a:pt x="5652" y="7058"/>
                      <a:pt x="5314" y="6513"/>
                      <a:pt x="5019" y="5956"/>
                    </a:cubicBezTo>
                    <a:cubicBezTo>
                      <a:pt x="4823" y="5924"/>
                      <a:pt x="4812" y="5749"/>
                      <a:pt x="4735" y="5618"/>
                    </a:cubicBezTo>
                    <a:cubicBezTo>
                      <a:pt x="4507" y="5531"/>
                      <a:pt x="4376" y="5323"/>
                      <a:pt x="4190" y="5149"/>
                    </a:cubicBezTo>
                    <a:cubicBezTo>
                      <a:pt x="4878" y="4527"/>
                      <a:pt x="5695" y="4080"/>
                      <a:pt x="6503" y="3654"/>
                    </a:cubicBezTo>
                    <a:cubicBezTo>
                      <a:pt x="7245" y="3250"/>
                      <a:pt x="7943" y="2792"/>
                      <a:pt x="8652" y="2345"/>
                    </a:cubicBezTo>
                    <a:cubicBezTo>
                      <a:pt x="8837" y="2214"/>
                      <a:pt x="9023" y="2094"/>
                      <a:pt x="9220" y="1963"/>
                    </a:cubicBezTo>
                    <a:cubicBezTo>
                      <a:pt x="9950" y="1701"/>
                      <a:pt x="10551" y="1189"/>
                      <a:pt x="11216" y="796"/>
                    </a:cubicBezTo>
                    <a:cubicBezTo>
                      <a:pt x="11347" y="719"/>
                      <a:pt x="11489" y="654"/>
                      <a:pt x="11620" y="578"/>
                    </a:cubicBezTo>
                    <a:cubicBezTo>
                      <a:pt x="12034" y="556"/>
                      <a:pt x="11827" y="283"/>
                      <a:pt x="11816" y="87"/>
                    </a:cubicBezTo>
                    <a:cubicBezTo>
                      <a:pt x="11720" y="28"/>
                      <a:pt x="11627" y="1"/>
                      <a:pt x="11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1761275" y="481075"/>
                <a:ext cx="46925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480" extrusionOk="0">
                    <a:moveTo>
                      <a:pt x="720" y="0"/>
                    </a:moveTo>
                    <a:cubicBezTo>
                      <a:pt x="730" y="177"/>
                      <a:pt x="714" y="345"/>
                      <a:pt x="503" y="345"/>
                    </a:cubicBezTo>
                    <a:cubicBezTo>
                      <a:pt x="480" y="345"/>
                      <a:pt x="454" y="343"/>
                      <a:pt x="426" y="339"/>
                    </a:cubicBezTo>
                    <a:lnTo>
                      <a:pt x="426" y="339"/>
                    </a:lnTo>
                    <a:cubicBezTo>
                      <a:pt x="491" y="470"/>
                      <a:pt x="589" y="567"/>
                      <a:pt x="720" y="633"/>
                    </a:cubicBezTo>
                    <a:cubicBezTo>
                      <a:pt x="1015" y="710"/>
                      <a:pt x="1004" y="906"/>
                      <a:pt x="938" y="1146"/>
                    </a:cubicBezTo>
                    <a:cubicBezTo>
                      <a:pt x="841" y="1506"/>
                      <a:pt x="579" y="1713"/>
                      <a:pt x="240" y="1844"/>
                    </a:cubicBezTo>
                    <a:cubicBezTo>
                      <a:pt x="99" y="1910"/>
                      <a:pt x="0" y="2007"/>
                      <a:pt x="66" y="2204"/>
                    </a:cubicBezTo>
                    <a:cubicBezTo>
                      <a:pt x="103" y="2334"/>
                      <a:pt x="164" y="2480"/>
                      <a:pt x="262" y="2480"/>
                    </a:cubicBezTo>
                    <a:cubicBezTo>
                      <a:pt x="279" y="2480"/>
                      <a:pt x="297" y="2475"/>
                      <a:pt x="317" y="2466"/>
                    </a:cubicBezTo>
                    <a:cubicBezTo>
                      <a:pt x="488" y="2371"/>
                      <a:pt x="660" y="2347"/>
                      <a:pt x="831" y="2347"/>
                    </a:cubicBezTo>
                    <a:cubicBezTo>
                      <a:pt x="1003" y="2347"/>
                      <a:pt x="1175" y="2372"/>
                      <a:pt x="1345" y="2372"/>
                    </a:cubicBezTo>
                    <a:cubicBezTo>
                      <a:pt x="1413" y="2372"/>
                      <a:pt x="1481" y="2368"/>
                      <a:pt x="1549" y="2357"/>
                    </a:cubicBezTo>
                    <a:cubicBezTo>
                      <a:pt x="1648" y="2346"/>
                      <a:pt x="1855" y="2368"/>
                      <a:pt x="1866" y="2128"/>
                    </a:cubicBezTo>
                    <a:cubicBezTo>
                      <a:pt x="1877" y="1910"/>
                      <a:pt x="1702" y="1898"/>
                      <a:pt x="1615" y="1877"/>
                    </a:cubicBezTo>
                    <a:cubicBezTo>
                      <a:pt x="1266" y="1822"/>
                      <a:pt x="1309" y="1658"/>
                      <a:pt x="1418" y="1408"/>
                    </a:cubicBezTo>
                    <a:cubicBezTo>
                      <a:pt x="1692" y="742"/>
                      <a:pt x="1506" y="77"/>
                      <a:pt x="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771900" y="481075"/>
                <a:ext cx="7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6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10" y="33"/>
                      <a:pt x="11" y="142"/>
                      <a:pt x="1" y="339"/>
                    </a:cubicBezTo>
                    <a:cubicBezTo>
                      <a:pt x="29" y="343"/>
                      <a:pt x="55" y="345"/>
                      <a:pt x="78" y="345"/>
                    </a:cubicBezTo>
                    <a:cubicBezTo>
                      <a:pt x="289" y="345"/>
                      <a:pt x="305" y="177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766725" y="48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186"/>
                      <a:pt x="164" y="360"/>
                      <a:pt x="262" y="481"/>
                    </a:cubicBezTo>
                    <a:cubicBezTo>
                      <a:pt x="274" y="495"/>
                      <a:pt x="291" y="501"/>
                      <a:pt x="311" y="501"/>
                    </a:cubicBezTo>
                    <a:cubicBezTo>
                      <a:pt x="385" y="501"/>
                      <a:pt x="494" y="415"/>
                      <a:pt x="502" y="295"/>
                    </a:cubicBezTo>
                    <a:cubicBezTo>
                      <a:pt x="371" y="229"/>
                      <a:pt x="273" y="132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952725" y="470700"/>
                <a:ext cx="177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965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241" y="197"/>
                      <a:pt x="448" y="470"/>
                      <a:pt x="34" y="492"/>
                    </a:cubicBezTo>
                    <a:cubicBezTo>
                      <a:pt x="230" y="764"/>
                      <a:pt x="1" y="1026"/>
                      <a:pt x="34" y="1310"/>
                    </a:cubicBezTo>
                    <a:cubicBezTo>
                      <a:pt x="66" y="1517"/>
                      <a:pt x="56" y="1746"/>
                      <a:pt x="44" y="1964"/>
                    </a:cubicBezTo>
                    <a:cubicBezTo>
                      <a:pt x="219" y="1964"/>
                      <a:pt x="230" y="1845"/>
                      <a:pt x="230" y="1714"/>
                    </a:cubicBezTo>
                    <a:cubicBezTo>
                      <a:pt x="225" y="1596"/>
                      <a:pt x="261" y="1568"/>
                      <a:pt x="311" y="1568"/>
                    </a:cubicBezTo>
                    <a:cubicBezTo>
                      <a:pt x="359" y="1568"/>
                      <a:pt x="420" y="1594"/>
                      <a:pt x="468" y="1594"/>
                    </a:cubicBezTo>
                    <a:cubicBezTo>
                      <a:pt x="472" y="1594"/>
                      <a:pt x="477" y="1594"/>
                      <a:pt x="481" y="1593"/>
                    </a:cubicBezTo>
                    <a:cubicBezTo>
                      <a:pt x="459" y="1059"/>
                      <a:pt x="710" y="47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879375" y="517625"/>
                <a:ext cx="164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939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371" y="131"/>
                      <a:pt x="185" y="251"/>
                      <a:pt x="0" y="382"/>
                    </a:cubicBezTo>
                    <a:cubicBezTo>
                      <a:pt x="251" y="502"/>
                      <a:pt x="164" y="731"/>
                      <a:pt x="185" y="928"/>
                    </a:cubicBezTo>
                    <a:cubicBezTo>
                      <a:pt x="350" y="916"/>
                      <a:pt x="513" y="938"/>
                      <a:pt x="328" y="688"/>
                    </a:cubicBezTo>
                    <a:cubicBezTo>
                      <a:pt x="205" y="516"/>
                      <a:pt x="266" y="448"/>
                      <a:pt x="391" y="448"/>
                    </a:cubicBezTo>
                    <a:cubicBezTo>
                      <a:pt x="433" y="448"/>
                      <a:pt x="483" y="456"/>
                      <a:pt x="535" y="470"/>
                    </a:cubicBezTo>
                    <a:cubicBezTo>
                      <a:pt x="655" y="317"/>
                      <a:pt x="546" y="153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891100" y="533175"/>
                <a:ext cx="65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90" extrusionOk="0">
                    <a:moveTo>
                      <a:pt x="99" y="0"/>
                    </a:moveTo>
                    <a:cubicBezTo>
                      <a:pt x="109" y="197"/>
                      <a:pt x="0" y="415"/>
                      <a:pt x="186" y="589"/>
                    </a:cubicBezTo>
                    <a:cubicBezTo>
                      <a:pt x="121" y="393"/>
                      <a:pt x="262" y="175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605250" y="627025"/>
                <a:ext cx="464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773" extrusionOk="0">
                    <a:moveTo>
                      <a:pt x="1648" y="0"/>
                    </a:moveTo>
                    <a:cubicBezTo>
                      <a:pt x="1618" y="0"/>
                      <a:pt x="1586" y="22"/>
                      <a:pt x="1550" y="87"/>
                    </a:cubicBezTo>
                    <a:cubicBezTo>
                      <a:pt x="1561" y="218"/>
                      <a:pt x="1572" y="348"/>
                      <a:pt x="1397" y="381"/>
                    </a:cubicBezTo>
                    <a:cubicBezTo>
                      <a:pt x="1387" y="533"/>
                      <a:pt x="1234" y="523"/>
                      <a:pt x="1147" y="588"/>
                    </a:cubicBezTo>
                    <a:cubicBezTo>
                      <a:pt x="925" y="752"/>
                      <a:pt x="822" y="831"/>
                      <a:pt x="729" y="831"/>
                    </a:cubicBezTo>
                    <a:cubicBezTo>
                      <a:pt x="648" y="831"/>
                      <a:pt x="574" y="771"/>
                      <a:pt x="437" y="654"/>
                    </a:cubicBezTo>
                    <a:cubicBezTo>
                      <a:pt x="348" y="560"/>
                      <a:pt x="270" y="501"/>
                      <a:pt x="207" y="501"/>
                    </a:cubicBezTo>
                    <a:cubicBezTo>
                      <a:pt x="138" y="501"/>
                      <a:pt x="89" y="571"/>
                      <a:pt x="66" y="741"/>
                    </a:cubicBezTo>
                    <a:cubicBezTo>
                      <a:pt x="317" y="1166"/>
                      <a:pt x="655" y="1559"/>
                      <a:pt x="284" y="2116"/>
                    </a:cubicBezTo>
                    <a:cubicBezTo>
                      <a:pt x="219" y="2225"/>
                      <a:pt x="99" y="2344"/>
                      <a:pt x="66" y="2487"/>
                    </a:cubicBezTo>
                    <a:cubicBezTo>
                      <a:pt x="44" y="2585"/>
                      <a:pt x="22" y="2683"/>
                      <a:pt x="1" y="2770"/>
                    </a:cubicBezTo>
                    <a:cubicBezTo>
                      <a:pt x="49" y="2770"/>
                      <a:pt x="100" y="2773"/>
                      <a:pt x="149" y="2773"/>
                    </a:cubicBezTo>
                    <a:cubicBezTo>
                      <a:pt x="201" y="2773"/>
                      <a:pt x="251" y="2770"/>
                      <a:pt x="296" y="2759"/>
                    </a:cubicBezTo>
                    <a:cubicBezTo>
                      <a:pt x="546" y="2672"/>
                      <a:pt x="612" y="2432"/>
                      <a:pt x="710" y="2225"/>
                    </a:cubicBezTo>
                    <a:cubicBezTo>
                      <a:pt x="769" y="2083"/>
                      <a:pt x="841" y="2015"/>
                      <a:pt x="922" y="2015"/>
                    </a:cubicBezTo>
                    <a:cubicBezTo>
                      <a:pt x="991" y="2015"/>
                      <a:pt x="1066" y="2064"/>
                      <a:pt x="1147" y="2159"/>
                    </a:cubicBezTo>
                    <a:cubicBezTo>
                      <a:pt x="1223" y="2235"/>
                      <a:pt x="1299" y="2323"/>
                      <a:pt x="1332" y="2421"/>
                    </a:cubicBezTo>
                    <a:cubicBezTo>
                      <a:pt x="1381" y="2547"/>
                      <a:pt x="1452" y="2606"/>
                      <a:pt x="1535" y="2606"/>
                    </a:cubicBezTo>
                    <a:cubicBezTo>
                      <a:pt x="1581" y="2606"/>
                      <a:pt x="1630" y="2587"/>
                      <a:pt x="1681" y="2552"/>
                    </a:cubicBezTo>
                    <a:cubicBezTo>
                      <a:pt x="1823" y="2454"/>
                      <a:pt x="1855" y="2301"/>
                      <a:pt x="1703" y="2159"/>
                    </a:cubicBezTo>
                    <a:cubicBezTo>
                      <a:pt x="1234" y="1712"/>
                      <a:pt x="1190" y="1243"/>
                      <a:pt x="1670" y="763"/>
                    </a:cubicBezTo>
                    <a:cubicBezTo>
                      <a:pt x="1703" y="730"/>
                      <a:pt x="1714" y="686"/>
                      <a:pt x="1736" y="654"/>
                    </a:cubicBezTo>
                    <a:cubicBezTo>
                      <a:pt x="1724" y="468"/>
                      <a:pt x="1714" y="283"/>
                      <a:pt x="1823" y="108"/>
                    </a:cubicBezTo>
                    <a:cubicBezTo>
                      <a:pt x="1764" y="94"/>
                      <a:pt x="1710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859375" y="552525"/>
                <a:ext cx="222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43" extrusionOk="0">
                    <a:moveTo>
                      <a:pt x="549" y="0"/>
                    </a:moveTo>
                    <a:cubicBezTo>
                      <a:pt x="353" y="99"/>
                      <a:pt x="69" y="165"/>
                      <a:pt x="69" y="502"/>
                    </a:cubicBezTo>
                    <a:cubicBezTo>
                      <a:pt x="69" y="648"/>
                      <a:pt x="0" y="843"/>
                      <a:pt x="256" y="843"/>
                    </a:cubicBezTo>
                    <a:cubicBezTo>
                      <a:pt x="270" y="843"/>
                      <a:pt x="284" y="842"/>
                      <a:pt x="299" y="841"/>
                    </a:cubicBezTo>
                    <a:cubicBezTo>
                      <a:pt x="691" y="808"/>
                      <a:pt x="822" y="568"/>
                      <a:pt x="866" y="230"/>
                    </a:cubicBezTo>
                    <a:cubicBezTo>
                      <a:pt x="888" y="44"/>
                      <a:pt x="745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600075" y="631700"/>
                <a:ext cx="1612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55" extrusionOk="0">
                    <a:moveTo>
                      <a:pt x="316" y="0"/>
                    </a:moveTo>
                    <a:cubicBezTo>
                      <a:pt x="213" y="0"/>
                      <a:pt x="128" y="64"/>
                      <a:pt x="110" y="172"/>
                    </a:cubicBezTo>
                    <a:cubicBezTo>
                      <a:pt x="88" y="325"/>
                      <a:pt x="1" y="521"/>
                      <a:pt x="273" y="554"/>
                    </a:cubicBezTo>
                    <a:cubicBezTo>
                      <a:pt x="296" y="384"/>
                      <a:pt x="345" y="314"/>
                      <a:pt x="414" y="314"/>
                    </a:cubicBezTo>
                    <a:cubicBezTo>
                      <a:pt x="477" y="314"/>
                      <a:pt x="555" y="373"/>
                      <a:pt x="644" y="467"/>
                    </a:cubicBezTo>
                    <a:cubicBezTo>
                      <a:pt x="622" y="271"/>
                      <a:pt x="634" y="63"/>
                      <a:pt x="382" y="9"/>
                    </a:cubicBezTo>
                    <a:cubicBezTo>
                      <a:pt x="360" y="3"/>
                      <a:pt x="337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681350" y="608450"/>
                <a:ext cx="51300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485" extrusionOk="0">
                    <a:moveTo>
                      <a:pt x="1866" y="0"/>
                    </a:moveTo>
                    <a:lnTo>
                      <a:pt x="1866" y="0"/>
                    </a:lnTo>
                    <a:cubicBezTo>
                      <a:pt x="1310" y="535"/>
                      <a:pt x="579" y="808"/>
                      <a:pt x="1" y="1298"/>
                    </a:cubicBezTo>
                    <a:cubicBezTo>
                      <a:pt x="1" y="1419"/>
                      <a:pt x="66" y="1484"/>
                      <a:pt x="186" y="1484"/>
                    </a:cubicBezTo>
                    <a:cubicBezTo>
                      <a:pt x="841" y="1157"/>
                      <a:pt x="1528" y="906"/>
                      <a:pt x="2052" y="360"/>
                    </a:cubicBezTo>
                    <a:cubicBezTo>
                      <a:pt x="1943" y="262"/>
                      <a:pt x="1822" y="175"/>
                      <a:pt x="1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639625" y="629175"/>
                <a:ext cx="49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5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8" y="77"/>
                      <a:pt x="0" y="153"/>
                      <a:pt x="22" y="295"/>
                    </a:cubicBezTo>
                    <a:cubicBezTo>
                      <a:pt x="197" y="262"/>
                      <a:pt x="186" y="132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648075" y="629725"/>
                <a:ext cx="4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46" extrusionOk="0">
                    <a:moveTo>
                      <a:pt x="110" y="0"/>
                    </a:moveTo>
                    <a:lnTo>
                      <a:pt x="110" y="0"/>
                    </a:lnTo>
                    <a:cubicBezTo>
                      <a:pt x="1" y="175"/>
                      <a:pt x="11" y="360"/>
                      <a:pt x="23" y="546"/>
                    </a:cubicBezTo>
                    <a:cubicBezTo>
                      <a:pt x="120" y="371"/>
                      <a:pt x="197" y="197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781725" y="592225"/>
                <a:ext cx="253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919" extrusionOk="0">
                    <a:moveTo>
                      <a:pt x="747" y="0"/>
                    </a:moveTo>
                    <a:cubicBezTo>
                      <a:pt x="732" y="0"/>
                      <a:pt x="716" y="2"/>
                      <a:pt x="699" y="5"/>
                    </a:cubicBezTo>
                    <a:cubicBezTo>
                      <a:pt x="404" y="60"/>
                      <a:pt x="88" y="180"/>
                      <a:pt x="1" y="540"/>
                    </a:cubicBezTo>
                    <a:cubicBezTo>
                      <a:pt x="142" y="628"/>
                      <a:pt x="197" y="780"/>
                      <a:pt x="273" y="911"/>
                    </a:cubicBezTo>
                    <a:cubicBezTo>
                      <a:pt x="347" y="911"/>
                      <a:pt x="425" y="918"/>
                      <a:pt x="503" y="918"/>
                    </a:cubicBezTo>
                    <a:cubicBezTo>
                      <a:pt x="562" y="918"/>
                      <a:pt x="621" y="914"/>
                      <a:pt x="677" y="900"/>
                    </a:cubicBezTo>
                    <a:cubicBezTo>
                      <a:pt x="917" y="834"/>
                      <a:pt x="1015" y="638"/>
                      <a:pt x="983" y="398"/>
                    </a:cubicBezTo>
                    <a:cubicBezTo>
                      <a:pt x="962" y="237"/>
                      <a:pt x="933" y="0"/>
                      <a:pt x="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841200" y="578000"/>
                <a:ext cx="5265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517" extrusionOk="0">
                    <a:moveTo>
                      <a:pt x="1662" y="540"/>
                    </a:moveTo>
                    <a:cubicBezTo>
                      <a:pt x="1682" y="540"/>
                      <a:pt x="1703" y="541"/>
                      <a:pt x="1724" y="542"/>
                    </a:cubicBezTo>
                    <a:cubicBezTo>
                      <a:pt x="1477" y="716"/>
                      <a:pt x="1511" y="1036"/>
                      <a:pt x="1224" y="1036"/>
                    </a:cubicBezTo>
                    <a:cubicBezTo>
                      <a:pt x="1206" y="1036"/>
                      <a:pt x="1187" y="1035"/>
                      <a:pt x="1167" y="1033"/>
                    </a:cubicBezTo>
                    <a:cubicBezTo>
                      <a:pt x="1091" y="1022"/>
                      <a:pt x="1047" y="967"/>
                      <a:pt x="1080" y="913"/>
                    </a:cubicBezTo>
                    <a:cubicBezTo>
                      <a:pt x="1183" y="727"/>
                      <a:pt x="1297" y="540"/>
                      <a:pt x="1662" y="540"/>
                    </a:cubicBezTo>
                    <a:close/>
                    <a:moveTo>
                      <a:pt x="324" y="0"/>
                    </a:moveTo>
                    <a:cubicBezTo>
                      <a:pt x="294" y="0"/>
                      <a:pt x="262" y="9"/>
                      <a:pt x="229" y="29"/>
                    </a:cubicBezTo>
                    <a:cubicBezTo>
                      <a:pt x="131" y="106"/>
                      <a:pt x="0" y="193"/>
                      <a:pt x="120" y="367"/>
                    </a:cubicBezTo>
                    <a:cubicBezTo>
                      <a:pt x="163" y="433"/>
                      <a:pt x="229" y="520"/>
                      <a:pt x="163" y="618"/>
                    </a:cubicBezTo>
                    <a:cubicBezTo>
                      <a:pt x="98" y="858"/>
                      <a:pt x="185" y="1033"/>
                      <a:pt x="360" y="1197"/>
                    </a:cubicBezTo>
                    <a:cubicBezTo>
                      <a:pt x="492" y="1328"/>
                      <a:pt x="1091" y="1517"/>
                      <a:pt x="1416" y="1517"/>
                    </a:cubicBezTo>
                    <a:cubicBezTo>
                      <a:pt x="1494" y="1517"/>
                      <a:pt x="1557" y="1506"/>
                      <a:pt x="1593" y="1480"/>
                    </a:cubicBezTo>
                    <a:cubicBezTo>
                      <a:pt x="1778" y="1349"/>
                      <a:pt x="1996" y="1185"/>
                      <a:pt x="1964" y="891"/>
                    </a:cubicBezTo>
                    <a:cubicBezTo>
                      <a:pt x="1952" y="804"/>
                      <a:pt x="1942" y="695"/>
                      <a:pt x="1974" y="629"/>
                    </a:cubicBezTo>
                    <a:cubicBezTo>
                      <a:pt x="2105" y="400"/>
                      <a:pt x="2073" y="237"/>
                      <a:pt x="1855" y="94"/>
                    </a:cubicBezTo>
                    <a:cubicBezTo>
                      <a:pt x="1767" y="36"/>
                      <a:pt x="1687" y="9"/>
                      <a:pt x="1613" y="9"/>
                    </a:cubicBezTo>
                    <a:cubicBezTo>
                      <a:pt x="1493" y="9"/>
                      <a:pt x="1388" y="78"/>
                      <a:pt x="1287" y="193"/>
                    </a:cubicBezTo>
                    <a:cubicBezTo>
                      <a:pt x="1142" y="350"/>
                      <a:pt x="1001" y="487"/>
                      <a:pt x="862" y="487"/>
                    </a:cubicBezTo>
                    <a:cubicBezTo>
                      <a:pt x="751" y="487"/>
                      <a:pt x="641" y="398"/>
                      <a:pt x="534" y="160"/>
                    </a:cubicBezTo>
                    <a:cubicBezTo>
                      <a:pt x="501" y="93"/>
                      <a:pt x="422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659950" y="640900"/>
                <a:ext cx="260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745" extrusionOk="0">
                    <a:moveTo>
                      <a:pt x="857" y="0"/>
                    </a:moveTo>
                    <a:cubicBezTo>
                      <a:pt x="715" y="109"/>
                      <a:pt x="486" y="77"/>
                      <a:pt x="421" y="295"/>
                    </a:cubicBezTo>
                    <a:cubicBezTo>
                      <a:pt x="310" y="375"/>
                      <a:pt x="237" y="528"/>
                      <a:pt x="75" y="528"/>
                    </a:cubicBezTo>
                    <a:cubicBezTo>
                      <a:pt x="60" y="528"/>
                      <a:pt x="44" y="527"/>
                      <a:pt x="28" y="524"/>
                    </a:cubicBezTo>
                    <a:lnTo>
                      <a:pt x="28" y="524"/>
                    </a:lnTo>
                    <a:cubicBezTo>
                      <a:pt x="1" y="692"/>
                      <a:pt x="44" y="744"/>
                      <a:pt x="119" y="744"/>
                    </a:cubicBezTo>
                    <a:cubicBezTo>
                      <a:pt x="167" y="744"/>
                      <a:pt x="226" y="724"/>
                      <a:pt x="290" y="699"/>
                    </a:cubicBezTo>
                    <a:cubicBezTo>
                      <a:pt x="573" y="568"/>
                      <a:pt x="802" y="371"/>
                      <a:pt x="1042" y="186"/>
                    </a:cubicBezTo>
                    <a:cubicBezTo>
                      <a:pt x="922" y="186"/>
                      <a:pt x="857" y="121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1983275" y="546000"/>
                <a:ext cx="40675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176" extrusionOk="0">
                    <a:moveTo>
                      <a:pt x="752" y="0"/>
                    </a:moveTo>
                    <a:cubicBezTo>
                      <a:pt x="668" y="0"/>
                      <a:pt x="557" y="28"/>
                      <a:pt x="405" y="76"/>
                    </a:cubicBezTo>
                    <a:lnTo>
                      <a:pt x="306" y="535"/>
                    </a:lnTo>
                    <a:cubicBezTo>
                      <a:pt x="405" y="611"/>
                      <a:pt x="579" y="654"/>
                      <a:pt x="415" y="829"/>
                    </a:cubicBezTo>
                    <a:cubicBezTo>
                      <a:pt x="470" y="1080"/>
                      <a:pt x="699" y="1418"/>
                      <a:pt x="328" y="1538"/>
                    </a:cubicBezTo>
                    <a:cubicBezTo>
                      <a:pt x="1" y="1636"/>
                      <a:pt x="110" y="1822"/>
                      <a:pt x="143" y="1975"/>
                    </a:cubicBezTo>
                    <a:cubicBezTo>
                      <a:pt x="173" y="2115"/>
                      <a:pt x="258" y="2176"/>
                      <a:pt x="374" y="2176"/>
                    </a:cubicBezTo>
                    <a:cubicBezTo>
                      <a:pt x="429" y="2176"/>
                      <a:pt x="491" y="2163"/>
                      <a:pt x="557" y="2138"/>
                    </a:cubicBezTo>
                    <a:cubicBezTo>
                      <a:pt x="742" y="2079"/>
                      <a:pt x="936" y="2038"/>
                      <a:pt x="1124" y="2038"/>
                    </a:cubicBezTo>
                    <a:cubicBezTo>
                      <a:pt x="1146" y="2038"/>
                      <a:pt x="1168" y="2039"/>
                      <a:pt x="1190" y="2040"/>
                    </a:cubicBezTo>
                    <a:cubicBezTo>
                      <a:pt x="1419" y="2040"/>
                      <a:pt x="1572" y="1931"/>
                      <a:pt x="1605" y="1767"/>
                    </a:cubicBezTo>
                    <a:cubicBezTo>
                      <a:pt x="1627" y="1691"/>
                      <a:pt x="1430" y="1517"/>
                      <a:pt x="1266" y="1483"/>
                    </a:cubicBezTo>
                    <a:cubicBezTo>
                      <a:pt x="1147" y="1451"/>
                      <a:pt x="1004" y="1462"/>
                      <a:pt x="1092" y="1265"/>
                    </a:cubicBezTo>
                    <a:cubicBezTo>
                      <a:pt x="1190" y="993"/>
                      <a:pt x="1135" y="731"/>
                      <a:pt x="1070" y="447"/>
                    </a:cubicBezTo>
                    <a:cubicBezTo>
                      <a:pt x="988" y="127"/>
                      <a:pt x="932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781450" y="605725"/>
                <a:ext cx="71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70" extrusionOk="0">
                    <a:moveTo>
                      <a:pt x="12" y="0"/>
                    </a:moveTo>
                    <a:cubicBezTo>
                      <a:pt x="0" y="44"/>
                      <a:pt x="0" y="88"/>
                      <a:pt x="0" y="131"/>
                    </a:cubicBezTo>
                    <a:cubicBezTo>
                      <a:pt x="77" y="262"/>
                      <a:pt x="88" y="437"/>
                      <a:pt x="284" y="469"/>
                    </a:cubicBezTo>
                    <a:lnTo>
                      <a:pt x="284" y="371"/>
                    </a:lnTo>
                    <a:cubicBezTo>
                      <a:pt x="208" y="240"/>
                      <a:pt x="153" y="88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985750" y="547900"/>
                <a:ext cx="76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59" extrusionOk="0">
                    <a:moveTo>
                      <a:pt x="306" y="0"/>
                    </a:moveTo>
                    <a:cubicBezTo>
                      <a:pt x="109" y="88"/>
                      <a:pt x="0" y="229"/>
                      <a:pt x="44" y="447"/>
                    </a:cubicBezTo>
                    <a:cubicBezTo>
                      <a:pt x="98" y="459"/>
                      <a:pt x="153" y="459"/>
                      <a:pt x="207" y="459"/>
                    </a:cubicBez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725000" y="624875"/>
                <a:ext cx="305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591" extrusionOk="0">
                    <a:moveTo>
                      <a:pt x="538" y="1"/>
                    </a:moveTo>
                    <a:cubicBezTo>
                      <a:pt x="348" y="1"/>
                      <a:pt x="201" y="154"/>
                      <a:pt x="88" y="456"/>
                    </a:cubicBezTo>
                    <a:cubicBezTo>
                      <a:pt x="33" y="587"/>
                      <a:pt x="0" y="718"/>
                      <a:pt x="142" y="816"/>
                    </a:cubicBezTo>
                    <a:cubicBezTo>
                      <a:pt x="195" y="763"/>
                      <a:pt x="251" y="730"/>
                      <a:pt x="306" y="730"/>
                    </a:cubicBezTo>
                    <a:cubicBezTo>
                      <a:pt x="354" y="730"/>
                      <a:pt x="402" y="755"/>
                      <a:pt x="447" y="816"/>
                    </a:cubicBezTo>
                    <a:cubicBezTo>
                      <a:pt x="535" y="914"/>
                      <a:pt x="535" y="1024"/>
                      <a:pt x="459" y="1111"/>
                    </a:cubicBezTo>
                    <a:cubicBezTo>
                      <a:pt x="306" y="1264"/>
                      <a:pt x="240" y="1405"/>
                      <a:pt x="393" y="1591"/>
                    </a:cubicBezTo>
                    <a:cubicBezTo>
                      <a:pt x="687" y="1504"/>
                      <a:pt x="1004" y="1460"/>
                      <a:pt x="1146" y="1111"/>
                    </a:cubicBezTo>
                    <a:cubicBezTo>
                      <a:pt x="1222" y="772"/>
                      <a:pt x="982" y="500"/>
                      <a:pt x="949" y="183"/>
                    </a:cubicBezTo>
                    <a:cubicBezTo>
                      <a:pt x="794" y="61"/>
                      <a:pt x="658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753900" y="622300"/>
                <a:ext cx="401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487" extrusionOk="0">
                    <a:moveTo>
                      <a:pt x="390" y="0"/>
                    </a:moveTo>
                    <a:cubicBezTo>
                      <a:pt x="312" y="0"/>
                      <a:pt x="238" y="20"/>
                      <a:pt x="175" y="101"/>
                    </a:cubicBezTo>
                    <a:cubicBezTo>
                      <a:pt x="208" y="308"/>
                      <a:pt x="263" y="494"/>
                      <a:pt x="546" y="526"/>
                    </a:cubicBezTo>
                    <a:cubicBezTo>
                      <a:pt x="404" y="722"/>
                      <a:pt x="1" y="559"/>
                      <a:pt x="77" y="930"/>
                    </a:cubicBezTo>
                    <a:cubicBezTo>
                      <a:pt x="285" y="1153"/>
                      <a:pt x="437" y="1268"/>
                      <a:pt x="567" y="1268"/>
                    </a:cubicBezTo>
                    <a:cubicBezTo>
                      <a:pt x="724" y="1268"/>
                      <a:pt x="850" y="1101"/>
                      <a:pt x="1005" y="756"/>
                    </a:cubicBezTo>
                    <a:cubicBezTo>
                      <a:pt x="1040" y="671"/>
                      <a:pt x="1076" y="641"/>
                      <a:pt x="1112" y="641"/>
                    </a:cubicBezTo>
                    <a:cubicBezTo>
                      <a:pt x="1163" y="641"/>
                      <a:pt x="1215" y="704"/>
                      <a:pt x="1266" y="756"/>
                    </a:cubicBezTo>
                    <a:cubicBezTo>
                      <a:pt x="1506" y="984"/>
                      <a:pt x="1310" y="1246"/>
                      <a:pt x="1299" y="1486"/>
                    </a:cubicBezTo>
                    <a:cubicBezTo>
                      <a:pt x="1550" y="1388"/>
                      <a:pt x="1604" y="1279"/>
                      <a:pt x="1528" y="974"/>
                    </a:cubicBezTo>
                    <a:cubicBezTo>
                      <a:pt x="1408" y="494"/>
                      <a:pt x="1048" y="276"/>
                      <a:pt x="721" y="2"/>
                    </a:cubicBezTo>
                    <a:cubicBezTo>
                      <a:pt x="688" y="15"/>
                      <a:pt x="653" y="19"/>
                      <a:pt x="618" y="19"/>
                    </a:cubicBezTo>
                    <a:cubicBezTo>
                      <a:pt x="543" y="19"/>
                      <a:pt x="465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748725" y="624825"/>
                <a:ext cx="18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113" extrusionOk="0">
                    <a:moveTo>
                      <a:pt x="382" y="0"/>
                    </a:moveTo>
                    <a:cubicBezTo>
                      <a:pt x="284" y="10"/>
                      <a:pt x="208" y="10"/>
                      <a:pt x="197" y="141"/>
                    </a:cubicBezTo>
                    <a:cubicBezTo>
                      <a:pt x="187" y="220"/>
                      <a:pt x="165" y="244"/>
                      <a:pt x="136" y="244"/>
                    </a:cubicBezTo>
                    <a:cubicBezTo>
                      <a:pt x="96" y="244"/>
                      <a:pt x="45" y="198"/>
                      <a:pt x="0" y="185"/>
                    </a:cubicBezTo>
                    <a:lnTo>
                      <a:pt x="0" y="185"/>
                    </a:lnTo>
                    <a:cubicBezTo>
                      <a:pt x="33" y="502"/>
                      <a:pt x="273" y="774"/>
                      <a:pt x="197" y="1113"/>
                    </a:cubicBezTo>
                    <a:cubicBezTo>
                      <a:pt x="327" y="1058"/>
                      <a:pt x="262" y="927"/>
                      <a:pt x="284" y="829"/>
                    </a:cubicBezTo>
                    <a:cubicBezTo>
                      <a:pt x="208" y="458"/>
                      <a:pt x="611" y="621"/>
                      <a:pt x="753" y="425"/>
                    </a:cubicBezTo>
                    <a:cubicBezTo>
                      <a:pt x="470" y="393"/>
                      <a:pt x="415" y="207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867375" y="591500"/>
                <a:ext cx="169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97" extrusionOk="0">
                    <a:moveTo>
                      <a:pt x="615" y="0"/>
                    </a:moveTo>
                    <a:cubicBezTo>
                      <a:pt x="250" y="0"/>
                      <a:pt x="136" y="187"/>
                      <a:pt x="33" y="373"/>
                    </a:cubicBezTo>
                    <a:cubicBezTo>
                      <a:pt x="0" y="427"/>
                      <a:pt x="44" y="482"/>
                      <a:pt x="120" y="493"/>
                    </a:cubicBezTo>
                    <a:cubicBezTo>
                      <a:pt x="140" y="495"/>
                      <a:pt x="159" y="496"/>
                      <a:pt x="177" y="496"/>
                    </a:cubicBezTo>
                    <a:cubicBezTo>
                      <a:pt x="464" y="496"/>
                      <a:pt x="430" y="176"/>
                      <a:pt x="677" y="2"/>
                    </a:cubicBezTo>
                    <a:cubicBezTo>
                      <a:pt x="656" y="1"/>
                      <a:pt x="635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85450" y="559075"/>
                <a:ext cx="123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06" extrusionOk="0">
                    <a:moveTo>
                      <a:pt x="56" y="0"/>
                    </a:moveTo>
                    <a:cubicBezTo>
                      <a:pt x="1" y="240"/>
                      <a:pt x="285" y="164"/>
                      <a:pt x="328" y="306"/>
                    </a:cubicBezTo>
                    <a:cubicBezTo>
                      <a:pt x="492" y="131"/>
                      <a:pt x="318" y="88"/>
                      <a:pt x="219" y="12"/>
                    </a:cubicBezTo>
                    <a:cubicBezTo>
                      <a:pt x="165" y="12"/>
                      <a:pt x="110" y="12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776825" y="694750"/>
                <a:ext cx="278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480" extrusionOk="0">
                    <a:moveTo>
                      <a:pt x="815" y="1"/>
                    </a:moveTo>
                    <a:cubicBezTo>
                      <a:pt x="327" y="1"/>
                      <a:pt x="41" y="337"/>
                      <a:pt x="0" y="966"/>
                    </a:cubicBezTo>
                    <a:cubicBezTo>
                      <a:pt x="54" y="1163"/>
                      <a:pt x="11" y="1403"/>
                      <a:pt x="284" y="1480"/>
                    </a:cubicBezTo>
                    <a:cubicBezTo>
                      <a:pt x="425" y="1359"/>
                      <a:pt x="415" y="1152"/>
                      <a:pt x="425" y="1021"/>
                    </a:cubicBezTo>
                    <a:cubicBezTo>
                      <a:pt x="436" y="593"/>
                      <a:pt x="628" y="425"/>
                      <a:pt x="980" y="425"/>
                    </a:cubicBezTo>
                    <a:cubicBezTo>
                      <a:pt x="1022" y="425"/>
                      <a:pt x="1066" y="428"/>
                      <a:pt x="1113" y="432"/>
                    </a:cubicBezTo>
                    <a:cubicBezTo>
                      <a:pt x="1048" y="290"/>
                      <a:pt x="993" y="149"/>
                      <a:pt x="927" y="6"/>
                    </a:cubicBezTo>
                    <a:cubicBezTo>
                      <a:pt x="889" y="3"/>
                      <a:pt x="851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800000" y="694625"/>
                <a:ext cx="444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448" extrusionOk="0">
                    <a:moveTo>
                      <a:pt x="371" y="1"/>
                    </a:moveTo>
                    <a:cubicBezTo>
                      <a:pt x="252" y="1"/>
                      <a:pt x="131" y="11"/>
                      <a:pt x="0" y="11"/>
                    </a:cubicBezTo>
                    <a:cubicBezTo>
                      <a:pt x="66" y="154"/>
                      <a:pt x="121" y="295"/>
                      <a:pt x="186" y="437"/>
                    </a:cubicBezTo>
                    <a:cubicBezTo>
                      <a:pt x="720" y="437"/>
                      <a:pt x="1244" y="437"/>
                      <a:pt x="1779" y="448"/>
                    </a:cubicBezTo>
                    <a:cubicBezTo>
                      <a:pt x="1573" y="337"/>
                      <a:pt x="1356" y="237"/>
                      <a:pt x="1131" y="237"/>
                    </a:cubicBezTo>
                    <a:cubicBezTo>
                      <a:pt x="1046" y="237"/>
                      <a:pt x="960" y="252"/>
                      <a:pt x="873" y="285"/>
                    </a:cubicBezTo>
                    <a:cubicBezTo>
                      <a:pt x="783" y="319"/>
                      <a:pt x="707" y="336"/>
                      <a:pt x="644" y="336"/>
                    </a:cubicBezTo>
                    <a:cubicBezTo>
                      <a:pt x="484" y="336"/>
                      <a:pt x="402" y="227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09275" y="694625"/>
                <a:ext cx="462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450" extrusionOk="0">
                    <a:moveTo>
                      <a:pt x="0" y="1"/>
                    </a:moveTo>
                    <a:cubicBezTo>
                      <a:pt x="31" y="227"/>
                      <a:pt x="113" y="336"/>
                      <a:pt x="273" y="336"/>
                    </a:cubicBezTo>
                    <a:cubicBezTo>
                      <a:pt x="336" y="336"/>
                      <a:pt x="412" y="319"/>
                      <a:pt x="502" y="285"/>
                    </a:cubicBezTo>
                    <a:cubicBezTo>
                      <a:pt x="589" y="252"/>
                      <a:pt x="675" y="237"/>
                      <a:pt x="760" y="237"/>
                    </a:cubicBezTo>
                    <a:cubicBezTo>
                      <a:pt x="985" y="237"/>
                      <a:pt x="1202" y="337"/>
                      <a:pt x="1408" y="448"/>
                    </a:cubicBezTo>
                    <a:cubicBezTo>
                      <a:pt x="1430" y="449"/>
                      <a:pt x="1451" y="449"/>
                      <a:pt x="1472" y="449"/>
                    </a:cubicBezTo>
                    <a:cubicBezTo>
                      <a:pt x="1691" y="449"/>
                      <a:pt x="1848" y="387"/>
                      <a:pt x="1779" y="88"/>
                    </a:cubicBezTo>
                    <a:cubicBezTo>
                      <a:pt x="1756" y="86"/>
                      <a:pt x="1733" y="85"/>
                      <a:pt x="1709" y="85"/>
                    </a:cubicBezTo>
                    <a:cubicBezTo>
                      <a:pt x="1634" y="85"/>
                      <a:pt x="1556" y="95"/>
                      <a:pt x="1481" y="95"/>
                    </a:cubicBezTo>
                    <a:cubicBezTo>
                      <a:pt x="1389" y="95"/>
                      <a:pt x="1301" y="80"/>
                      <a:pt x="1222" y="11"/>
                    </a:cubicBezTo>
                    <a:cubicBezTo>
                      <a:pt x="808" y="1"/>
                      <a:pt x="404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750650" y="718900"/>
                <a:ext cx="332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6" extrusionOk="0">
                    <a:moveTo>
                      <a:pt x="1047" y="0"/>
                    </a:moveTo>
                    <a:cubicBezTo>
                      <a:pt x="1026" y="22"/>
                      <a:pt x="992" y="34"/>
                      <a:pt x="982" y="55"/>
                    </a:cubicBezTo>
                    <a:cubicBezTo>
                      <a:pt x="949" y="208"/>
                      <a:pt x="1026" y="437"/>
                      <a:pt x="818" y="492"/>
                    </a:cubicBezTo>
                    <a:cubicBezTo>
                      <a:pt x="795" y="498"/>
                      <a:pt x="774" y="501"/>
                      <a:pt x="753" y="501"/>
                    </a:cubicBezTo>
                    <a:cubicBezTo>
                      <a:pt x="628" y="501"/>
                      <a:pt x="547" y="389"/>
                      <a:pt x="491" y="230"/>
                    </a:cubicBezTo>
                    <a:cubicBezTo>
                      <a:pt x="475" y="172"/>
                      <a:pt x="423" y="149"/>
                      <a:pt x="361" y="149"/>
                    </a:cubicBezTo>
                    <a:cubicBezTo>
                      <a:pt x="296" y="149"/>
                      <a:pt x="219" y="175"/>
                      <a:pt x="163" y="208"/>
                    </a:cubicBezTo>
                    <a:cubicBezTo>
                      <a:pt x="109" y="241"/>
                      <a:pt x="0" y="328"/>
                      <a:pt x="76" y="415"/>
                    </a:cubicBezTo>
                    <a:cubicBezTo>
                      <a:pt x="294" y="666"/>
                      <a:pt x="262" y="1026"/>
                      <a:pt x="480" y="1256"/>
                    </a:cubicBezTo>
                    <a:cubicBezTo>
                      <a:pt x="807" y="1234"/>
                      <a:pt x="742" y="841"/>
                      <a:pt x="1014" y="732"/>
                    </a:cubicBezTo>
                    <a:cubicBezTo>
                      <a:pt x="1123" y="688"/>
                      <a:pt x="1211" y="710"/>
                      <a:pt x="1298" y="699"/>
                    </a:cubicBezTo>
                    <a:cubicBezTo>
                      <a:pt x="1309" y="645"/>
                      <a:pt x="1320" y="579"/>
                      <a:pt x="1331" y="514"/>
                    </a:cubicBezTo>
                    <a:cubicBezTo>
                      <a:pt x="1058" y="437"/>
                      <a:pt x="1101" y="197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839825" y="694400"/>
                <a:ext cx="139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05" extrusionOk="0">
                    <a:moveTo>
                      <a:pt x="321" y="1"/>
                    </a:moveTo>
                    <a:cubicBezTo>
                      <a:pt x="232" y="1"/>
                      <a:pt x="139" y="23"/>
                      <a:pt x="50" y="23"/>
                    </a:cubicBezTo>
                    <a:cubicBezTo>
                      <a:pt x="34" y="23"/>
                      <a:pt x="17" y="22"/>
                      <a:pt x="0" y="20"/>
                    </a:cubicBezTo>
                    <a:lnTo>
                      <a:pt x="0" y="20"/>
                    </a:lnTo>
                    <a:cubicBezTo>
                      <a:pt x="79" y="89"/>
                      <a:pt x="167" y="104"/>
                      <a:pt x="259" y="104"/>
                    </a:cubicBezTo>
                    <a:cubicBezTo>
                      <a:pt x="334" y="104"/>
                      <a:pt x="412" y="94"/>
                      <a:pt x="487" y="94"/>
                    </a:cubicBezTo>
                    <a:cubicBezTo>
                      <a:pt x="511" y="94"/>
                      <a:pt x="534" y="95"/>
                      <a:pt x="557" y="97"/>
                    </a:cubicBezTo>
                    <a:cubicBezTo>
                      <a:pt x="485" y="20"/>
                      <a:pt x="40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797325" y="712050"/>
                <a:ext cx="52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999" extrusionOk="0">
                    <a:moveTo>
                      <a:pt x="465" y="0"/>
                    </a:moveTo>
                    <a:cubicBezTo>
                      <a:pt x="258" y="0"/>
                      <a:pt x="146" y="191"/>
                      <a:pt x="64" y="373"/>
                    </a:cubicBezTo>
                    <a:cubicBezTo>
                      <a:pt x="11" y="521"/>
                      <a:pt x="1" y="663"/>
                      <a:pt x="151" y="663"/>
                    </a:cubicBezTo>
                    <a:cubicBezTo>
                      <a:pt x="188" y="663"/>
                      <a:pt x="235" y="654"/>
                      <a:pt x="293" y="635"/>
                    </a:cubicBezTo>
                    <a:cubicBezTo>
                      <a:pt x="355" y="610"/>
                      <a:pt x="404" y="598"/>
                      <a:pt x="442" y="598"/>
                    </a:cubicBezTo>
                    <a:cubicBezTo>
                      <a:pt x="538" y="598"/>
                      <a:pt x="558" y="678"/>
                      <a:pt x="511" y="842"/>
                    </a:cubicBezTo>
                    <a:cubicBezTo>
                      <a:pt x="478" y="973"/>
                      <a:pt x="456" y="1137"/>
                      <a:pt x="609" y="1213"/>
                    </a:cubicBezTo>
                    <a:cubicBezTo>
                      <a:pt x="660" y="1240"/>
                      <a:pt x="710" y="1252"/>
                      <a:pt x="758" y="1252"/>
                    </a:cubicBezTo>
                    <a:cubicBezTo>
                      <a:pt x="843" y="1252"/>
                      <a:pt x="922" y="1214"/>
                      <a:pt x="991" y="1159"/>
                    </a:cubicBezTo>
                    <a:cubicBezTo>
                      <a:pt x="1036" y="1127"/>
                      <a:pt x="1076" y="1083"/>
                      <a:pt x="1124" y="1083"/>
                    </a:cubicBezTo>
                    <a:cubicBezTo>
                      <a:pt x="1159" y="1083"/>
                      <a:pt x="1196" y="1105"/>
                      <a:pt x="1242" y="1169"/>
                    </a:cubicBezTo>
                    <a:cubicBezTo>
                      <a:pt x="1060" y="1373"/>
                      <a:pt x="931" y="1639"/>
                      <a:pt x="596" y="1639"/>
                    </a:cubicBezTo>
                    <a:cubicBezTo>
                      <a:pt x="590" y="1639"/>
                      <a:pt x="583" y="1639"/>
                      <a:pt x="577" y="1639"/>
                    </a:cubicBezTo>
                    <a:lnTo>
                      <a:pt x="577" y="1639"/>
                    </a:lnTo>
                    <a:cubicBezTo>
                      <a:pt x="544" y="1813"/>
                      <a:pt x="664" y="1889"/>
                      <a:pt x="762" y="1998"/>
                    </a:cubicBezTo>
                    <a:cubicBezTo>
                      <a:pt x="1176" y="1966"/>
                      <a:pt x="1482" y="1748"/>
                      <a:pt x="1777" y="1464"/>
                    </a:cubicBezTo>
                    <a:cubicBezTo>
                      <a:pt x="2093" y="1159"/>
                      <a:pt x="2049" y="864"/>
                      <a:pt x="1624" y="667"/>
                    </a:cubicBezTo>
                    <a:cubicBezTo>
                      <a:pt x="1504" y="613"/>
                      <a:pt x="1351" y="558"/>
                      <a:pt x="1351" y="405"/>
                    </a:cubicBezTo>
                    <a:cubicBezTo>
                      <a:pt x="1351" y="79"/>
                      <a:pt x="1220" y="14"/>
                      <a:pt x="1058" y="14"/>
                    </a:cubicBezTo>
                    <a:cubicBezTo>
                      <a:pt x="950" y="14"/>
                      <a:pt x="828" y="43"/>
                      <a:pt x="721" y="43"/>
                    </a:cubicBezTo>
                    <a:cubicBezTo>
                      <a:pt x="677" y="43"/>
                      <a:pt x="636" y="38"/>
                      <a:pt x="599" y="24"/>
                    </a:cubicBezTo>
                    <a:cubicBezTo>
                      <a:pt x="550" y="8"/>
                      <a:pt x="506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762650" y="736100"/>
                <a:ext cx="204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025" extrusionOk="0">
                    <a:moveTo>
                      <a:pt x="818" y="11"/>
                    </a:moveTo>
                    <a:lnTo>
                      <a:pt x="818" y="11"/>
                    </a:lnTo>
                    <a:cubicBezTo>
                      <a:pt x="731" y="22"/>
                      <a:pt x="643" y="0"/>
                      <a:pt x="534" y="44"/>
                    </a:cubicBezTo>
                    <a:cubicBezTo>
                      <a:pt x="262" y="153"/>
                      <a:pt x="327" y="546"/>
                      <a:pt x="0" y="568"/>
                    </a:cubicBezTo>
                    <a:cubicBezTo>
                      <a:pt x="32" y="622"/>
                      <a:pt x="65" y="677"/>
                      <a:pt x="87" y="731"/>
                    </a:cubicBezTo>
                    <a:cubicBezTo>
                      <a:pt x="163" y="874"/>
                      <a:pt x="247" y="1025"/>
                      <a:pt x="420" y="1025"/>
                    </a:cubicBezTo>
                    <a:cubicBezTo>
                      <a:pt x="445" y="1025"/>
                      <a:pt x="472" y="1021"/>
                      <a:pt x="502" y="1014"/>
                    </a:cubicBezTo>
                    <a:cubicBezTo>
                      <a:pt x="731" y="949"/>
                      <a:pt x="774" y="764"/>
                      <a:pt x="752" y="546"/>
                    </a:cubicBezTo>
                    <a:cubicBezTo>
                      <a:pt x="742" y="371"/>
                      <a:pt x="731" y="185"/>
                      <a:pt x="818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802725" y="753000"/>
                <a:ext cx="1365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65" extrusionOk="0">
                    <a:moveTo>
                      <a:pt x="361" y="1"/>
                    </a:moveTo>
                    <a:cubicBezTo>
                      <a:pt x="219" y="88"/>
                      <a:pt x="0" y="186"/>
                      <a:pt x="77" y="338"/>
                    </a:cubicBezTo>
                    <a:cubicBezTo>
                      <a:pt x="116" y="423"/>
                      <a:pt x="197" y="464"/>
                      <a:pt x="288" y="464"/>
                    </a:cubicBezTo>
                    <a:cubicBezTo>
                      <a:pt x="373" y="464"/>
                      <a:pt x="467" y="429"/>
                      <a:pt x="546" y="360"/>
                    </a:cubicBezTo>
                    <a:cubicBezTo>
                      <a:pt x="448" y="251"/>
                      <a:pt x="328" y="175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"/>
          <p:cNvGrpSpPr/>
          <p:nvPr/>
        </p:nvGrpSpPr>
        <p:grpSpPr>
          <a:xfrm rot="1137131">
            <a:off x="8105" y="2980676"/>
            <a:ext cx="1037134" cy="1205021"/>
            <a:chOff x="3646512" y="950807"/>
            <a:chExt cx="512225" cy="595400"/>
          </a:xfrm>
        </p:grpSpPr>
        <p:sp>
          <p:nvSpPr>
            <p:cNvPr id="324" name="Google Shape;324;p2"/>
            <p:cNvSpPr/>
            <p:nvPr/>
          </p:nvSpPr>
          <p:spPr>
            <a:xfrm>
              <a:off x="3646512" y="950807"/>
              <a:ext cx="512225" cy="595400"/>
            </a:xfrm>
            <a:custGeom>
              <a:avLst/>
              <a:gdLst/>
              <a:ahLst/>
              <a:cxnLst/>
              <a:rect l="l" t="t" r="r" b="b"/>
              <a:pathLst>
                <a:path w="20489" h="23816" extrusionOk="0">
                  <a:moveTo>
                    <a:pt x="13673" y="1"/>
                  </a:moveTo>
                  <a:cubicBezTo>
                    <a:pt x="13373" y="1"/>
                    <a:pt x="13072" y="87"/>
                    <a:pt x="12815" y="237"/>
                  </a:cubicBezTo>
                  <a:cubicBezTo>
                    <a:pt x="12632" y="344"/>
                    <a:pt x="12471" y="483"/>
                    <a:pt x="12331" y="645"/>
                  </a:cubicBezTo>
                  <a:cubicBezTo>
                    <a:pt x="12128" y="891"/>
                    <a:pt x="12009" y="1139"/>
                    <a:pt x="11935" y="1321"/>
                  </a:cubicBezTo>
                  <a:cubicBezTo>
                    <a:pt x="11687" y="1965"/>
                    <a:pt x="11344" y="2577"/>
                    <a:pt x="10904" y="3188"/>
                  </a:cubicBezTo>
                  <a:cubicBezTo>
                    <a:pt x="10904" y="3199"/>
                    <a:pt x="10893" y="3199"/>
                    <a:pt x="10893" y="3210"/>
                  </a:cubicBezTo>
                  <a:cubicBezTo>
                    <a:pt x="10679" y="3500"/>
                    <a:pt x="10485" y="3811"/>
                    <a:pt x="10292" y="4101"/>
                  </a:cubicBezTo>
                  <a:cubicBezTo>
                    <a:pt x="10056" y="4476"/>
                    <a:pt x="9831" y="4819"/>
                    <a:pt x="9595" y="5141"/>
                  </a:cubicBezTo>
                  <a:cubicBezTo>
                    <a:pt x="9283" y="5571"/>
                    <a:pt x="9047" y="6000"/>
                    <a:pt x="8833" y="6386"/>
                  </a:cubicBezTo>
                  <a:cubicBezTo>
                    <a:pt x="8672" y="6677"/>
                    <a:pt x="8522" y="6944"/>
                    <a:pt x="8360" y="7181"/>
                  </a:cubicBezTo>
                  <a:cubicBezTo>
                    <a:pt x="8114" y="7545"/>
                    <a:pt x="8007" y="7910"/>
                    <a:pt x="7942" y="8158"/>
                  </a:cubicBezTo>
                  <a:cubicBezTo>
                    <a:pt x="7931" y="8201"/>
                    <a:pt x="7910" y="8243"/>
                    <a:pt x="7899" y="8286"/>
                  </a:cubicBezTo>
                  <a:cubicBezTo>
                    <a:pt x="7802" y="8404"/>
                    <a:pt x="7716" y="8533"/>
                    <a:pt x="7631" y="8662"/>
                  </a:cubicBezTo>
                  <a:cubicBezTo>
                    <a:pt x="7609" y="8619"/>
                    <a:pt x="7577" y="8587"/>
                    <a:pt x="7556" y="8544"/>
                  </a:cubicBezTo>
                  <a:cubicBezTo>
                    <a:pt x="7277" y="8189"/>
                    <a:pt x="6912" y="7943"/>
                    <a:pt x="6514" y="7846"/>
                  </a:cubicBezTo>
                  <a:lnTo>
                    <a:pt x="6504" y="7846"/>
                  </a:lnTo>
                  <a:cubicBezTo>
                    <a:pt x="6321" y="7803"/>
                    <a:pt x="6150" y="7771"/>
                    <a:pt x="5978" y="7771"/>
                  </a:cubicBezTo>
                  <a:cubicBezTo>
                    <a:pt x="5366" y="7771"/>
                    <a:pt x="4819" y="8050"/>
                    <a:pt x="4432" y="8533"/>
                  </a:cubicBezTo>
                  <a:cubicBezTo>
                    <a:pt x="4186" y="8855"/>
                    <a:pt x="4014" y="9241"/>
                    <a:pt x="3885" y="9768"/>
                  </a:cubicBezTo>
                  <a:cubicBezTo>
                    <a:pt x="3778" y="10186"/>
                    <a:pt x="3864" y="10626"/>
                    <a:pt x="4122" y="10970"/>
                  </a:cubicBezTo>
                  <a:cubicBezTo>
                    <a:pt x="4186" y="11044"/>
                    <a:pt x="4239" y="11109"/>
                    <a:pt x="4315" y="11173"/>
                  </a:cubicBezTo>
                  <a:cubicBezTo>
                    <a:pt x="4272" y="11366"/>
                    <a:pt x="4261" y="11528"/>
                    <a:pt x="4261" y="11678"/>
                  </a:cubicBezTo>
                  <a:cubicBezTo>
                    <a:pt x="4261" y="11871"/>
                    <a:pt x="4272" y="12032"/>
                    <a:pt x="4315" y="12203"/>
                  </a:cubicBezTo>
                  <a:cubicBezTo>
                    <a:pt x="4379" y="12451"/>
                    <a:pt x="4486" y="12665"/>
                    <a:pt x="4647" y="12858"/>
                  </a:cubicBezTo>
                  <a:cubicBezTo>
                    <a:pt x="4733" y="12966"/>
                    <a:pt x="4840" y="13073"/>
                    <a:pt x="4990" y="13180"/>
                  </a:cubicBezTo>
                  <a:cubicBezTo>
                    <a:pt x="4797" y="13491"/>
                    <a:pt x="4658" y="13803"/>
                    <a:pt x="4540" y="14071"/>
                  </a:cubicBezTo>
                  <a:cubicBezTo>
                    <a:pt x="4497" y="14157"/>
                    <a:pt x="4465" y="14243"/>
                    <a:pt x="4432" y="14318"/>
                  </a:cubicBezTo>
                  <a:cubicBezTo>
                    <a:pt x="4346" y="14425"/>
                    <a:pt x="4272" y="14554"/>
                    <a:pt x="4218" y="14683"/>
                  </a:cubicBezTo>
                  <a:cubicBezTo>
                    <a:pt x="3960" y="14962"/>
                    <a:pt x="3778" y="15241"/>
                    <a:pt x="3628" y="15477"/>
                  </a:cubicBezTo>
                  <a:cubicBezTo>
                    <a:pt x="3563" y="15573"/>
                    <a:pt x="3509" y="15670"/>
                    <a:pt x="3456" y="15745"/>
                  </a:cubicBezTo>
                  <a:cubicBezTo>
                    <a:pt x="3456" y="15745"/>
                    <a:pt x="3445" y="15745"/>
                    <a:pt x="3445" y="15756"/>
                  </a:cubicBezTo>
                  <a:cubicBezTo>
                    <a:pt x="3059" y="16293"/>
                    <a:pt x="2726" y="16851"/>
                    <a:pt x="2415" y="17398"/>
                  </a:cubicBezTo>
                  <a:cubicBezTo>
                    <a:pt x="2233" y="17698"/>
                    <a:pt x="2061" y="17989"/>
                    <a:pt x="1878" y="18278"/>
                  </a:cubicBezTo>
                  <a:cubicBezTo>
                    <a:pt x="1610" y="18707"/>
                    <a:pt x="1395" y="19148"/>
                    <a:pt x="1202" y="19566"/>
                  </a:cubicBezTo>
                  <a:cubicBezTo>
                    <a:pt x="1031" y="19899"/>
                    <a:pt x="880" y="20221"/>
                    <a:pt x="709" y="20510"/>
                  </a:cubicBezTo>
                  <a:cubicBezTo>
                    <a:pt x="644" y="20564"/>
                    <a:pt x="580" y="20629"/>
                    <a:pt x="515" y="20693"/>
                  </a:cubicBezTo>
                  <a:cubicBezTo>
                    <a:pt x="333" y="20918"/>
                    <a:pt x="193" y="21165"/>
                    <a:pt x="118" y="21433"/>
                  </a:cubicBezTo>
                  <a:cubicBezTo>
                    <a:pt x="0" y="21884"/>
                    <a:pt x="65" y="22356"/>
                    <a:pt x="290" y="22764"/>
                  </a:cubicBezTo>
                  <a:cubicBezTo>
                    <a:pt x="430" y="23000"/>
                    <a:pt x="590" y="23205"/>
                    <a:pt x="783" y="23365"/>
                  </a:cubicBezTo>
                  <a:cubicBezTo>
                    <a:pt x="1127" y="23666"/>
                    <a:pt x="1546" y="23816"/>
                    <a:pt x="1996" y="23816"/>
                  </a:cubicBezTo>
                  <a:cubicBezTo>
                    <a:pt x="2136" y="23816"/>
                    <a:pt x="2276" y="23806"/>
                    <a:pt x="2404" y="23773"/>
                  </a:cubicBezTo>
                  <a:lnTo>
                    <a:pt x="2415" y="23773"/>
                  </a:lnTo>
                  <a:cubicBezTo>
                    <a:pt x="2469" y="23763"/>
                    <a:pt x="2598" y="23763"/>
                    <a:pt x="2705" y="23752"/>
                  </a:cubicBezTo>
                  <a:cubicBezTo>
                    <a:pt x="2834" y="23752"/>
                    <a:pt x="2984" y="23741"/>
                    <a:pt x="3144" y="23730"/>
                  </a:cubicBezTo>
                  <a:lnTo>
                    <a:pt x="3156" y="23730"/>
                  </a:lnTo>
                  <a:cubicBezTo>
                    <a:pt x="3273" y="23709"/>
                    <a:pt x="3392" y="23698"/>
                    <a:pt x="3509" y="23687"/>
                  </a:cubicBezTo>
                  <a:cubicBezTo>
                    <a:pt x="3810" y="23644"/>
                    <a:pt x="4089" y="23612"/>
                    <a:pt x="4336" y="23612"/>
                  </a:cubicBezTo>
                  <a:cubicBezTo>
                    <a:pt x="4422" y="23612"/>
                    <a:pt x="4497" y="23612"/>
                    <a:pt x="4561" y="23623"/>
                  </a:cubicBezTo>
                  <a:cubicBezTo>
                    <a:pt x="5066" y="23698"/>
                    <a:pt x="5591" y="23773"/>
                    <a:pt x="6150" y="23773"/>
                  </a:cubicBezTo>
                  <a:cubicBezTo>
                    <a:pt x="6483" y="23773"/>
                    <a:pt x="6783" y="23752"/>
                    <a:pt x="7084" y="23698"/>
                  </a:cubicBezTo>
                  <a:lnTo>
                    <a:pt x="7352" y="23698"/>
                  </a:lnTo>
                  <a:cubicBezTo>
                    <a:pt x="7652" y="23698"/>
                    <a:pt x="7942" y="23687"/>
                    <a:pt x="8210" y="23677"/>
                  </a:cubicBezTo>
                  <a:cubicBezTo>
                    <a:pt x="8479" y="23677"/>
                    <a:pt x="8736" y="23666"/>
                    <a:pt x="8983" y="23666"/>
                  </a:cubicBezTo>
                  <a:cubicBezTo>
                    <a:pt x="9176" y="23666"/>
                    <a:pt x="9337" y="23666"/>
                    <a:pt x="9488" y="23677"/>
                  </a:cubicBezTo>
                  <a:cubicBezTo>
                    <a:pt x="10454" y="23741"/>
                    <a:pt x="11451" y="23806"/>
                    <a:pt x="12450" y="23806"/>
                  </a:cubicBezTo>
                  <a:cubicBezTo>
                    <a:pt x="12718" y="23806"/>
                    <a:pt x="12975" y="23794"/>
                    <a:pt x="13233" y="23784"/>
                  </a:cubicBezTo>
                  <a:cubicBezTo>
                    <a:pt x="13448" y="23784"/>
                    <a:pt x="14006" y="23763"/>
                    <a:pt x="14489" y="23355"/>
                  </a:cubicBezTo>
                  <a:cubicBezTo>
                    <a:pt x="14735" y="23140"/>
                    <a:pt x="14929" y="22861"/>
                    <a:pt x="15026" y="22539"/>
                  </a:cubicBezTo>
                  <a:cubicBezTo>
                    <a:pt x="15090" y="22325"/>
                    <a:pt x="15122" y="22099"/>
                    <a:pt x="15122" y="21841"/>
                  </a:cubicBezTo>
                  <a:lnTo>
                    <a:pt x="15122" y="21809"/>
                  </a:lnTo>
                  <a:cubicBezTo>
                    <a:pt x="15112" y="20983"/>
                    <a:pt x="15143" y="20081"/>
                    <a:pt x="15251" y="19083"/>
                  </a:cubicBezTo>
                  <a:cubicBezTo>
                    <a:pt x="15369" y="17977"/>
                    <a:pt x="15305" y="16926"/>
                    <a:pt x="15229" y="15917"/>
                  </a:cubicBezTo>
                  <a:cubicBezTo>
                    <a:pt x="15229" y="15735"/>
                    <a:pt x="15208" y="15552"/>
                    <a:pt x="15197" y="15380"/>
                  </a:cubicBezTo>
                  <a:cubicBezTo>
                    <a:pt x="15176" y="15080"/>
                    <a:pt x="15154" y="14801"/>
                    <a:pt x="15165" y="14554"/>
                  </a:cubicBezTo>
                  <a:cubicBezTo>
                    <a:pt x="15208" y="13824"/>
                    <a:pt x="15272" y="13073"/>
                    <a:pt x="15336" y="12343"/>
                  </a:cubicBezTo>
                  <a:cubicBezTo>
                    <a:pt x="15348" y="12150"/>
                    <a:pt x="15369" y="11967"/>
                    <a:pt x="15379" y="11774"/>
                  </a:cubicBezTo>
                  <a:cubicBezTo>
                    <a:pt x="15465" y="11571"/>
                    <a:pt x="15508" y="11334"/>
                    <a:pt x="15487" y="11098"/>
                  </a:cubicBezTo>
                  <a:cubicBezTo>
                    <a:pt x="15487" y="11055"/>
                    <a:pt x="15476" y="11001"/>
                    <a:pt x="15465" y="10958"/>
                  </a:cubicBezTo>
                  <a:cubicBezTo>
                    <a:pt x="15487" y="10862"/>
                    <a:pt x="15498" y="10755"/>
                    <a:pt x="15498" y="10648"/>
                  </a:cubicBezTo>
                  <a:lnTo>
                    <a:pt x="15498" y="10626"/>
                  </a:lnTo>
                  <a:cubicBezTo>
                    <a:pt x="15723" y="10605"/>
                    <a:pt x="15938" y="10551"/>
                    <a:pt x="16142" y="10454"/>
                  </a:cubicBezTo>
                  <a:cubicBezTo>
                    <a:pt x="16345" y="10593"/>
                    <a:pt x="16560" y="10679"/>
                    <a:pt x="16807" y="10701"/>
                  </a:cubicBezTo>
                  <a:cubicBezTo>
                    <a:pt x="16893" y="10712"/>
                    <a:pt x="16989" y="10722"/>
                    <a:pt x="17086" y="10722"/>
                  </a:cubicBezTo>
                  <a:cubicBezTo>
                    <a:pt x="17430" y="10722"/>
                    <a:pt x="17719" y="10648"/>
                    <a:pt x="17902" y="10593"/>
                  </a:cubicBezTo>
                  <a:cubicBezTo>
                    <a:pt x="18245" y="10486"/>
                    <a:pt x="18535" y="10347"/>
                    <a:pt x="18771" y="10175"/>
                  </a:cubicBezTo>
                  <a:cubicBezTo>
                    <a:pt x="18975" y="10025"/>
                    <a:pt x="19136" y="9864"/>
                    <a:pt x="19276" y="9670"/>
                  </a:cubicBezTo>
                  <a:cubicBezTo>
                    <a:pt x="19436" y="9424"/>
                    <a:pt x="19544" y="9166"/>
                    <a:pt x="19598" y="8876"/>
                  </a:cubicBezTo>
                  <a:lnTo>
                    <a:pt x="19598" y="8833"/>
                  </a:lnTo>
                  <a:cubicBezTo>
                    <a:pt x="19651" y="8415"/>
                    <a:pt x="19619" y="8029"/>
                    <a:pt x="19490" y="7674"/>
                  </a:cubicBezTo>
                  <a:cubicBezTo>
                    <a:pt x="19415" y="7449"/>
                    <a:pt x="19308" y="7245"/>
                    <a:pt x="19157" y="7063"/>
                  </a:cubicBezTo>
                  <a:cubicBezTo>
                    <a:pt x="19157" y="7020"/>
                    <a:pt x="19157" y="6987"/>
                    <a:pt x="19147" y="6944"/>
                  </a:cubicBezTo>
                  <a:cubicBezTo>
                    <a:pt x="19490" y="6870"/>
                    <a:pt x="19791" y="6708"/>
                    <a:pt x="20027" y="6462"/>
                  </a:cubicBezTo>
                  <a:cubicBezTo>
                    <a:pt x="20338" y="6140"/>
                    <a:pt x="20488" y="5711"/>
                    <a:pt x="20467" y="5249"/>
                  </a:cubicBezTo>
                  <a:cubicBezTo>
                    <a:pt x="20445" y="4766"/>
                    <a:pt x="20242" y="4326"/>
                    <a:pt x="19887" y="4025"/>
                  </a:cubicBezTo>
                  <a:cubicBezTo>
                    <a:pt x="19576" y="3768"/>
                    <a:pt x="19190" y="3629"/>
                    <a:pt x="18771" y="3629"/>
                  </a:cubicBezTo>
                  <a:cubicBezTo>
                    <a:pt x="18589" y="3629"/>
                    <a:pt x="18406" y="3660"/>
                    <a:pt x="18224" y="3714"/>
                  </a:cubicBezTo>
                  <a:lnTo>
                    <a:pt x="18213" y="3714"/>
                  </a:lnTo>
                  <a:cubicBezTo>
                    <a:pt x="18117" y="3746"/>
                    <a:pt x="17966" y="3746"/>
                    <a:pt x="17859" y="3746"/>
                  </a:cubicBezTo>
                  <a:lnTo>
                    <a:pt x="17590" y="3746"/>
                  </a:lnTo>
                  <a:cubicBezTo>
                    <a:pt x="17473" y="3746"/>
                    <a:pt x="17354" y="3736"/>
                    <a:pt x="17237" y="3736"/>
                  </a:cubicBezTo>
                  <a:cubicBezTo>
                    <a:pt x="17172" y="3736"/>
                    <a:pt x="17108" y="3736"/>
                    <a:pt x="17043" y="3746"/>
                  </a:cubicBezTo>
                  <a:cubicBezTo>
                    <a:pt x="17011" y="3746"/>
                    <a:pt x="16968" y="3736"/>
                    <a:pt x="16925" y="3736"/>
                  </a:cubicBezTo>
                  <a:cubicBezTo>
                    <a:pt x="16818" y="3725"/>
                    <a:pt x="16689" y="3714"/>
                    <a:pt x="16550" y="3714"/>
                  </a:cubicBezTo>
                  <a:cubicBezTo>
                    <a:pt x="16249" y="3714"/>
                    <a:pt x="15980" y="3757"/>
                    <a:pt x="15744" y="3865"/>
                  </a:cubicBezTo>
                  <a:cubicBezTo>
                    <a:pt x="15680" y="3865"/>
                    <a:pt x="15594" y="3875"/>
                    <a:pt x="15498" y="3896"/>
                  </a:cubicBezTo>
                  <a:cubicBezTo>
                    <a:pt x="15476" y="3510"/>
                    <a:pt x="15455" y="3145"/>
                    <a:pt x="15487" y="2813"/>
                  </a:cubicBezTo>
                  <a:lnTo>
                    <a:pt x="15487" y="2791"/>
                  </a:lnTo>
                  <a:cubicBezTo>
                    <a:pt x="15498" y="2684"/>
                    <a:pt x="15519" y="2491"/>
                    <a:pt x="15487" y="2255"/>
                  </a:cubicBezTo>
                  <a:cubicBezTo>
                    <a:pt x="15487" y="2201"/>
                    <a:pt x="15476" y="2158"/>
                    <a:pt x="15465" y="2115"/>
                  </a:cubicBezTo>
                  <a:cubicBezTo>
                    <a:pt x="15476" y="1965"/>
                    <a:pt x="15487" y="1804"/>
                    <a:pt x="15465" y="1632"/>
                  </a:cubicBezTo>
                  <a:cubicBezTo>
                    <a:pt x="15434" y="1353"/>
                    <a:pt x="15348" y="1084"/>
                    <a:pt x="15197" y="860"/>
                  </a:cubicBezTo>
                  <a:cubicBezTo>
                    <a:pt x="15036" y="602"/>
                    <a:pt x="14821" y="398"/>
                    <a:pt x="14542" y="237"/>
                  </a:cubicBezTo>
                  <a:cubicBezTo>
                    <a:pt x="14274" y="87"/>
                    <a:pt x="13974" y="1"/>
                    <a:pt x="1367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2"/>
            <p:cNvGrpSpPr/>
            <p:nvPr/>
          </p:nvGrpSpPr>
          <p:grpSpPr>
            <a:xfrm>
              <a:off x="3678562" y="982220"/>
              <a:ext cx="448125" cy="532575"/>
              <a:chOff x="-6400" y="980075"/>
              <a:chExt cx="448125" cy="532575"/>
            </a:xfrm>
          </p:grpSpPr>
          <p:sp>
            <p:nvSpPr>
              <p:cNvPr id="326" name="Google Shape;326;p2"/>
              <p:cNvSpPr/>
              <p:nvPr/>
            </p:nvSpPr>
            <p:spPr>
              <a:xfrm>
                <a:off x="123425" y="980075"/>
                <a:ext cx="193675" cy="324450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12978" extrusionOk="0">
                    <a:moveTo>
                      <a:pt x="7269" y="0"/>
                    </a:moveTo>
                    <a:cubicBezTo>
                      <a:pt x="7060" y="0"/>
                      <a:pt x="6915" y="249"/>
                      <a:pt x="6863" y="398"/>
                    </a:cubicBezTo>
                    <a:cubicBezTo>
                      <a:pt x="6547" y="1205"/>
                      <a:pt x="6132" y="1937"/>
                      <a:pt x="5630" y="2635"/>
                    </a:cubicBezTo>
                    <a:cubicBezTo>
                      <a:pt x="5172" y="3289"/>
                      <a:pt x="4758" y="3998"/>
                      <a:pt x="4288" y="4631"/>
                    </a:cubicBezTo>
                    <a:cubicBezTo>
                      <a:pt x="3808" y="5286"/>
                      <a:pt x="3514" y="6017"/>
                      <a:pt x="3066" y="6672"/>
                    </a:cubicBezTo>
                    <a:cubicBezTo>
                      <a:pt x="2816" y="7031"/>
                      <a:pt x="2837" y="7511"/>
                      <a:pt x="2576" y="7817"/>
                    </a:cubicBezTo>
                    <a:cubicBezTo>
                      <a:pt x="2248" y="8221"/>
                      <a:pt x="2041" y="8679"/>
                      <a:pt x="1822" y="9126"/>
                    </a:cubicBezTo>
                    <a:cubicBezTo>
                      <a:pt x="1397" y="10020"/>
                      <a:pt x="874" y="10871"/>
                      <a:pt x="350" y="11712"/>
                    </a:cubicBezTo>
                    <a:cubicBezTo>
                      <a:pt x="361" y="12017"/>
                      <a:pt x="448" y="12333"/>
                      <a:pt x="142" y="12573"/>
                    </a:cubicBezTo>
                    <a:cubicBezTo>
                      <a:pt x="11" y="12672"/>
                      <a:pt x="1" y="12857"/>
                      <a:pt x="164" y="12977"/>
                    </a:cubicBezTo>
                    <a:cubicBezTo>
                      <a:pt x="950" y="12028"/>
                      <a:pt x="1517" y="10948"/>
                      <a:pt x="2117" y="9879"/>
                    </a:cubicBezTo>
                    <a:cubicBezTo>
                      <a:pt x="2467" y="9279"/>
                      <a:pt x="2782" y="8657"/>
                      <a:pt x="3099" y="8024"/>
                    </a:cubicBezTo>
                    <a:cubicBezTo>
                      <a:pt x="3219" y="7806"/>
                      <a:pt x="3284" y="7555"/>
                      <a:pt x="3383" y="7315"/>
                    </a:cubicBezTo>
                    <a:cubicBezTo>
                      <a:pt x="3409" y="7203"/>
                      <a:pt x="3465" y="7174"/>
                      <a:pt x="3529" y="7174"/>
                    </a:cubicBezTo>
                    <a:cubicBezTo>
                      <a:pt x="3597" y="7174"/>
                      <a:pt x="3676" y="7206"/>
                      <a:pt x="3743" y="7206"/>
                    </a:cubicBezTo>
                    <a:cubicBezTo>
                      <a:pt x="3710" y="7086"/>
                      <a:pt x="3645" y="6966"/>
                      <a:pt x="3754" y="6857"/>
                    </a:cubicBezTo>
                    <a:cubicBezTo>
                      <a:pt x="3764" y="6519"/>
                      <a:pt x="3950" y="6235"/>
                      <a:pt x="4103" y="5962"/>
                    </a:cubicBezTo>
                    <a:cubicBezTo>
                      <a:pt x="4572" y="5144"/>
                      <a:pt x="5129" y="4369"/>
                      <a:pt x="5718" y="3627"/>
                    </a:cubicBezTo>
                    <a:lnTo>
                      <a:pt x="6307" y="3300"/>
                    </a:lnTo>
                    <a:lnTo>
                      <a:pt x="6405" y="3006"/>
                    </a:lnTo>
                    <a:cubicBezTo>
                      <a:pt x="6383" y="2897"/>
                      <a:pt x="6067" y="2897"/>
                      <a:pt x="6285" y="2700"/>
                    </a:cubicBezTo>
                    <a:cubicBezTo>
                      <a:pt x="6656" y="2351"/>
                      <a:pt x="6765" y="1838"/>
                      <a:pt x="7092" y="1457"/>
                    </a:cubicBezTo>
                    <a:cubicBezTo>
                      <a:pt x="7149" y="1352"/>
                      <a:pt x="7074" y="1148"/>
                      <a:pt x="7271" y="1148"/>
                    </a:cubicBezTo>
                    <a:cubicBezTo>
                      <a:pt x="7299" y="1148"/>
                      <a:pt x="7334" y="1152"/>
                      <a:pt x="7376" y="1162"/>
                    </a:cubicBezTo>
                    <a:cubicBezTo>
                      <a:pt x="7393" y="1167"/>
                      <a:pt x="7407" y="1169"/>
                      <a:pt x="7420" y="1169"/>
                    </a:cubicBezTo>
                    <a:cubicBezTo>
                      <a:pt x="7547" y="1169"/>
                      <a:pt x="7484" y="936"/>
                      <a:pt x="7583" y="856"/>
                    </a:cubicBezTo>
                    <a:cubicBezTo>
                      <a:pt x="7638" y="562"/>
                      <a:pt x="7747" y="223"/>
                      <a:pt x="7430" y="49"/>
                    </a:cubicBezTo>
                    <a:cubicBezTo>
                      <a:pt x="7373" y="15"/>
                      <a:pt x="7319" y="0"/>
                      <a:pt x="7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00250" y="1001475"/>
                <a:ext cx="206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057" extrusionOk="0">
                    <a:moveTo>
                      <a:pt x="510" y="0"/>
                    </a:moveTo>
                    <a:cubicBezTo>
                      <a:pt x="411" y="80"/>
                      <a:pt x="474" y="313"/>
                      <a:pt x="347" y="313"/>
                    </a:cubicBezTo>
                    <a:cubicBezTo>
                      <a:pt x="334" y="313"/>
                      <a:pt x="320" y="311"/>
                      <a:pt x="303" y="306"/>
                    </a:cubicBezTo>
                    <a:cubicBezTo>
                      <a:pt x="261" y="296"/>
                      <a:pt x="226" y="292"/>
                      <a:pt x="198" y="292"/>
                    </a:cubicBezTo>
                    <a:cubicBezTo>
                      <a:pt x="1" y="292"/>
                      <a:pt x="76" y="496"/>
                      <a:pt x="19" y="601"/>
                    </a:cubicBezTo>
                    <a:cubicBezTo>
                      <a:pt x="183" y="764"/>
                      <a:pt x="128" y="960"/>
                      <a:pt x="117" y="1146"/>
                    </a:cubicBezTo>
                    <a:cubicBezTo>
                      <a:pt x="107" y="1877"/>
                      <a:pt x="41" y="2597"/>
                      <a:pt x="204" y="3317"/>
                    </a:cubicBezTo>
                    <a:cubicBezTo>
                      <a:pt x="216" y="3382"/>
                      <a:pt x="139" y="3459"/>
                      <a:pt x="107" y="3524"/>
                    </a:cubicBezTo>
                    <a:cubicBezTo>
                      <a:pt x="379" y="3655"/>
                      <a:pt x="194" y="3874"/>
                      <a:pt x="183" y="4048"/>
                    </a:cubicBezTo>
                    <a:cubicBezTo>
                      <a:pt x="150" y="4899"/>
                      <a:pt x="73" y="5750"/>
                      <a:pt x="19" y="6601"/>
                    </a:cubicBezTo>
                    <a:cubicBezTo>
                      <a:pt x="8" y="6808"/>
                      <a:pt x="183" y="6994"/>
                      <a:pt x="95" y="7201"/>
                    </a:cubicBezTo>
                    <a:cubicBezTo>
                      <a:pt x="238" y="7681"/>
                      <a:pt x="95" y="8150"/>
                      <a:pt x="117" y="8630"/>
                    </a:cubicBezTo>
                    <a:cubicBezTo>
                      <a:pt x="128" y="8772"/>
                      <a:pt x="41" y="8958"/>
                      <a:pt x="183" y="9034"/>
                    </a:cubicBezTo>
                    <a:cubicBezTo>
                      <a:pt x="211" y="9049"/>
                      <a:pt x="234" y="9056"/>
                      <a:pt x="253" y="9056"/>
                    </a:cubicBezTo>
                    <a:cubicBezTo>
                      <a:pt x="368" y="9056"/>
                      <a:pt x="326" y="8800"/>
                      <a:pt x="463" y="8800"/>
                    </a:cubicBezTo>
                    <a:cubicBezTo>
                      <a:pt x="474" y="8800"/>
                      <a:pt x="486" y="8801"/>
                      <a:pt x="499" y="8805"/>
                    </a:cubicBezTo>
                    <a:cubicBezTo>
                      <a:pt x="718" y="8478"/>
                      <a:pt x="466" y="8150"/>
                      <a:pt x="510" y="7833"/>
                    </a:cubicBezTo>
                    <a:cubicBezTo>
                      <a:pt x="674" y="6677"/>
                      <a:pt x="510" y="5510"/>
                      <a:pt x="663" y="4342"/>
                    </a:cubicBezTo>
                    <a:cubicBezTo>
                      <a:pt x="827" y="3033"/>
                      <a:pt x="478" y="1724"/>
                      <a:pt x="587" y="415"/>
                    </a:cubicBezTo>
                    <a:cubicBezTo>
                      <a:pt x="597" y="284"/>
                      <a:pt x="641" y="121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281075" y="1055200"/>
                <a:ext cx="221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69" extrusionOk="0">
                    <a:moveTo>
                      <a:pt x="99" y="1"/>
                    </a:moveTo>
                    <a:lnTo>
                      <a:pt x="1" y="295"/>
                    </a:lnTo>
                    <a:cubicBezTo>
                      <a:pt x="229" y="437"/>
                      <a:pt x="197" y="666"/>
                      <a:pt x="186" y="884"/>
                    </a:cubicBezTo>
                    <a:cubicBezTo>
                      <a:pt x="154" y="983"/>
                      <a:pt x="120" y="1070"/>
                      <a:pt x="88" y="1157"/>
                    </a:cubicBezTo>
                    <a:lnTo>
                      <a:pt x="88" y="1386"/>
                    </a:lnTo>
                    <a:cubicBezTo>
                      <a:pt x="162" y="1567"/>
                      <a:pt x="237" y="1769"/>
                      <a:pt x="453" y="1769"/>
                    </a:cubicBezTo>
                    <a:cubicBezTo>
                      <a:pt x="458" y="1769"/>
                      <a:pt x="464" y="1768"/>
                      <a:pt x="469" y="1768"/>
                    </a:cubicBezTo>
                    <a:cubicBezTo>
                      <a:pt x="699" y="1757"/>
                      <a:pt x="862" y="1615"/>
                      <a:pt x="884" y="1375"/>
                    </a:cubicBezTo>
                    <a:cubicBezTo>
                      <a:pt x="644" y="1364"/>
                      <a:pt x="469" y="1255"/>
                      <a:pt x="491" y="993"/>
                    </a:cubicBezTo>
                    <a:cubicBezTo>
                      <a:pt x="513" y="600"/>
                      <a:pt x="295" y="306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65525" y="1062550"/>
                <a:ext cx="213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09" extrusionOk="0">
                    <a:moveTo>
                      <a:pt x="623" y="1"/>
                    </a:moveTo>
                    <a:lnTo>
                      <a:pt x="34" y="328"/>
                    </a:lnTo>
                    <a:cubicBezTo>
                      <a:pt x="1" y="623"/>
                      <a:pt x="22" y="917"/>
                      <a:pt x="121" y="1212"/>
                    </a:cubicBezTo>
                    <a:cubicBezTo>
                      <a:pt x="153" y="1300"/>
                      <a:pt x="175" y="1409"/>
                      <a:pt x="296" y="1409"/>
                    </a:cubicBezTo>
                    <a:cubicBezTo>
                      <a:pt x="383" y="1409"/>
                      <a:pt x="405" y="1310"/>
                      <a:pt x="448" y="1245"/>
                    </a:cubicBezTo>
                    <a:cubicBezTo>
                      <a:pt x="488" y="1180"/>
                      <a:pt x="493" y="1016"/>
                      <a:pt x="580" y="1016"/>
                    </a:cubicBezTo>
                    <a:cubicBezTo>
                      <a:pt x="611" y="1016"/>
                      <a:pt x="652" y="1037"/>
                      <a:pt x="710" y="1092"/>
                    </a:cubicBezTo>
                    <a:lnTo>
                      <a:pt x="710" y="863"/>
                    </a:lnTo>
                    <a:cubicBezTo>
                      <a:pt x="405" y="863"/>
                      <a:pt x="492" y="612"/>
                      <a:pt x="557" y="514"/>
                    </a:cubicBezTo>
                    <a:cubicBezTo>
                      <a:pt x="578" y="476"/>
                      <a:pt x="599" y="461"/>
                      <a:pt x="621" y="461"/>
                    </a:cubicBezTo>
                    <a:cubicBezTo>
                      <a:pt x="680" y="461"/>
                      <a:pt x="744" y="567"/>
                      <a:pt x="808" y="590"/>
                    </a:cubicBezTo>
                    <a:cubicBezTo>
                      <a:pt x="819" y="372"/>
                      <a:pt x="851" y="143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75625" y="1074075"/>
                <a:ext cx="101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217" y="0"/>
                    </a:moveTo>
                    <a:cubicBezTo>
                      <a:pt x="195" y="0"/>
                      <a:pt x="174" y="15"/>
                      <a:pt x="153" y="53"/>
                    </a:cubicBezTo>
                    <a:cubicBezTo>
                      <a:pt x="88" y="151"/>
                      <a:pt x="1" y="402"/>
                      <a:pt x="306" y="402"/>
                    </a:cubicBezTo>
                    <a:cubicBezTo>
                      <a:pt x="338" y="315"/>
                      <a:pt x="372" y="228"/>
                      <a:pt x="404" y="129"/>
                    </a:cubicBezTo>
                    <a:cubicBezTo>
                      <a:pt x="340" y="106"/>
                      <a:pt x="276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47075" y="1074350"/>
                <a:ext cx="464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27" extrusionOk="0">
                    <a:moveTo>
                      <a:pt x="1239" y="0"/>
                    </a:moveTo>
                    <a:cubicBezTo>
                      <a:pt x="1124" y="0"/>
                      <a:pt x="1017" y="15"/>
                      <a:pt x="928" y="64"/>
                    </a:cubicBezTo>
                    <a:cubicBezTo>
                      <a:pt x="656" y="217"/>
                      <a:pt x="176" y="20"/>
                      <a:pt x="99" y="522"/>
                    </a:cubicBezTo>
                    <a:cubicBezTo>
                      <a:pt x="328" y="871"/>
                      <a:pt x="1" y="1296"/>
                      <a:pt x="241" y="1645"/>
                    </a:cubicBezTo>
                    <a:cubicBezTo>
                      <a:pt x="284" y="1704"/>
                      <a:pt x="313" y="1726"/>
                      <a:pt x="333" y="1726"/>
                    </a:cubicBezTo>
                    <a:cubicBezTo>
                      <a:pt x="370" y="1726"/>
                      <a:pt x="380" y="1654"/>
                      <a:pt x="394" y="1591"/>
                    </a:cubicBezTo>
                    <a:cubicBezTo>
                      <a:pt x="557" y="533"/>
                      <a:pt x="557" y="533"/>
                      <a:pt x="1659" y="511"/>
                    </a:cubicBezTo>
                    <a:cubicBezTo>
                      <a:pt x="1692" y="511"/>
                      <a:pt x="1725" y="500"/>
                      <a:pt x="1757" y="489"/>
                    </a:cubicBezTo>
                    <a:cubicBezTo>
                      <a:pt x="1856" y="336"/>
                      <a:pt x="1670" y="184"/>
                      <a:pt x="1757" y="31"/>
                    </a:cubicBezTo>
                    <a:cubicBezTo>
                      <a:pt x="1589" y="31"/>
                      <a:pt x="1406" y="0"/>
                      <a:pt x="1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248075" y="1116525"/>
                <a:ext cx="423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540" extrusionOk="0">
                    <a:moveTo>
                      <a:pt x="1431" y="1"/>
                    </a:moveTo>
                    <a:cubicBezTo>
                      <a:pt x="1419" y="1"/>
                      <a:pt x="1408" y="1"/>
                      <a:pt x="1397" y="2"/>
                    </a:cubicBezTo>
                    <a:cubicBezTo>
                      <a:pt x="1048" y="24"/>
                      <a:pt x="699" y="79"/>
                      <a:pt x="349" y="123"/>
                    </a:cubicBezTo>
                    <a:cubicBezTo>
                      <a:pt x="265" y="217"/>
                      <a:pt x="232" y="385"/>
                      <a:pt x="60" y="385"/>
                    </a:cubicBezTo>
                    <a:cubicBezTo>
                      <a:pt x="55" y="385"/>
                      <a:pt x="49" y="385"/>
                      <a:pt x="44" y="384"/>
                    </a:cubicBezTo>
                    <a:cubicBezTo>
                      <a:pt x="22" y="406"/>
                      <a:pt x="0" y="428"/>
                      <a:pt x="0" y="450"/>
                    </a:cubicBezTo>
                    <a:cubicBezTo>
                      <a:pt x="0" y="482"/>
                      <a:pt x="33" y="515"/>
                      <a:pt x="55" y="526"/>
                    </a:cubicBezTo>
                    <a:cubicBezTo>
                      <a:pt x="154" y="535"/>
                      <a:pt x="253" y="539"/>
                      <a:pt x="352" y="539"/>
                    </a:cubicBezTo>
                    <a:cubicBezTo>
                      <a:pt x="721" y="539"/>
                      <a:pt x="1088" y="479"/>
                      <a:pt x="1440" y="384"/>
                    </a:cubicBezTo>
                    <a:cubicBezTo>
                      <a:pt x="1561" y="363"/>
                      <a:pt x="1692" y="319"/>
                      <a:pt x="1680" y="188"/>
                    </a:cubicBezTo>
                    <a:cubicBezTo>
                      <a:pt x="1671" y="49"/>
                      <a:pt x="1544" y="1"/>
                      <a:pt x="1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49150" y="1119375"/>
                <a:ext cx="76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1" extrusionOk="0">
                    <a:moveTo>
                      <a:pt x="232" y="0"/>
                    </a:moveTo>
                    <a:cubicBezTo>
                      <a:pt x="83" y="0"/>
                      <a:pt x="30" y="119"/>
                      <a:pt x="1" y="270"/>
                    </a:cubicBezTo>
                    <a:cubicBezTo>
                      <a:pt x="6" y="271"/>
                      <a:pt x="12" y="271"/>
                      <a:pt x="17" y="271"/>
                    </a:cubicBezTo>
                    <a:cubicBezTo>
                      <a:pt x="189" y="271"/>
                      <a:pt x="222" y="103"/>
                      <a:pt x="306" y="9"/>
                    </a:cubicBezTo>
                    <a:cubicBezTo>
                      <a:pt x="279" y="3"/>
                      <a:pt x="25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42725" y="1087400"/>
                <a:ext cx="1665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548" extrusionOk="0">
                    <a:moveTo>
                      <a:pt x="273" y="0"/>
                    </a:moveTo>
                    <a:cubicBezTo>
                      <a:pt x="88" y="709"/>
                      <a:pt x="0" y="1418"/>
                      <a:pt x="175" y="2149"/>
                    </a:cubicBezTo>
                    <a:cubicBezTo>
                      <a:pt x="368" y="2200"/>
                      <a:pt x="267" y="2547"/>
                      <a:pt x="520" y="2547"/>
                    </a:cubicBezTo>
                    <a:cubicBezTo>
                      <a:pt x="538" y="2547"/>
                      <a:pt x="557" y="2545"/>
                      <a:pt x="578" y="2542"/>
                    </a:cubicBezTo>
                    <a:lnTo>
                      <a:pt x="568" y="2542"/>
                    </a:lnTo>
                    <a:cubicBezTo>
                      <a:pt x="622" y="2367"/>
                      <a:pt x="404" y="2214"/>
                      <a:pt x="546" y="2051"/>
                    </a:cubicBezTo>
                    <a:cubicBezTo>
                      <a:pt x="590" y="1724"/>
                      <a:pt x="665" y="1397"/>
                      <a:pt x="568" y="1069"/>
                    </a:cubicBezTo>
                    <a:lnTo>
                      <a:pt x="568" y="1069"/>
                    </a:lnTo>
                    <a:cubicBezTo>
                      <a:pt x="554" y="1132"/>
                      <a:pt x="544" y="1204"/>
                      <a:pt x="507" y="1204"/>
                    </a:cubicBezTo>
                    <a:cubicBezTo>
                      <a:pt x="487" y="1204"/>
                      <a:pt x="458" y="1182"/>
                      <a:pt x="415" y="1123"/>
                    </a:cubicBezTo>
                    <a:cubicBezTo>
                      <a:pt x="175" y="774"/>
                      <a:pt x="502" y="34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88800" y="1072175"/>
                <a:ext cx="529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607" extrusionOk="0">
                    <a:moveTo>
                      <a:pt x="1838" y="0"/>
                    </a:moveTo>
                    <a:cubicBezTo>
                      <a:pt x="1797" y="0"/>
                      <a:pt x="1754" y="7"/>
                      <a:pt x="1714" y="20"/>
                    </a:cubicBezTo>
                    <a:cubicBezTo>
                      <a:pt x="1447" y="107"/>
                      <a:pt x="1178" y="126"/>
                      <a:pt x="907" y="126"/>
                    </a:cubicBezTo>
                    <a:cubicBezTo>
                      <a:pt x="695" y="126"/>
                      <a:pt x="482" y="114"/>
                      <a:pt x="269" y="114"/>
                    </a:cubicBezTo>
                    <a:cubicBezTo>
                      <a:pt x="209" y="114"/>
                      <a:pt x="148" y="115"/>
                      <a:pt x="88" y="118"/>
                    </a:cubicBezTo>
                    <a:cubicBezTo>
                      <a:pt x="1" y="271"/>
                      <a:pt x="187" y="423"/>
                      <a:pt x="88" y="576"/>
                    </a:cubicBezTo>
                    <a:cubicBezTo>
                      <a:pt x="203" y="598"/>
                      <a:pt x="318" y="607"/>
                      <a:pt x="431" y="607"/>
                    </a:cubicBezTo>
                    <a:cubicBezTo>
                      <a:pt x="838" y="607"/>
                      <a:pt x="1237" y="497"/>
                      <a:pt x="1646" y="497"/>
                    </a:cubicBezTo>
                    <a:cubicBezTo>
                      <a:pt x="1687" y="497"/>
                      <a:pt x="1727" y="498"/>
                      <a:pt x="1768" y="500"/>
                    </a:cubicBezTo>
                    <a:cubicBezTo>
                      <a:pt x="1784" y="501"/>
                      <a:pt x="1799" y="502"/>
                      <a:pt x="1815" y="502"/>
                    </a:cubicBezTo>
                    <a:cubicBezTo>
                      <a:pt x="1972" y="502"/>
                      <a:pt x="2116" y="449"/>
                      <a:pt x="2107" y="260"/>
                    </a:cubicBezTo>
                    <a:cubicBezTo>
                      <a:pt x="2098" y="76"/>
                      <a:pt x="1974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1525" y="1177600"/>
                <a:ext cx="403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914" extrusionOk="0">
                    <a:moveTo>
                      <a:pt x="719" y="0"/>
                    </a:moveTo>
                    <a:cubicBezTo>
                      <a:pt x="380" y="0"/>
                      <a:pt x="159" y="278"/>
                      <a:pt x="0" y="919"/>
                    </a:cubicBezTo>
                    <a:cubicBezTo>
                      <a:pt x="8" y="920"/>
                      <a:pt x="17" y="920"/>
                      <a:pt x="25" y="920"/>
                    </a:cubicBezTo>
                    <a:cubicBezTo>
                      <a:pt x="247" y="920"/>
                      <a:pt x="343" y="773"/>
                      <a:pt x="448" y="636"/>
                    </a:cubicBezTo>
                    <a:cubicBezTo>
                      <a:pt x="517" y="550"/>
                      <a:pt x="592" y="477"/>
                      <a:pt x="690" y="477"/>
                    </a:cubicBezTo>
                    <a:cubicBezTo>
                      <a:pt x="717" y="477"/>
                      <a:pt x="745" y="483"/>
                      <a:pt x="775" y="494"/>
                    </a:cubicBezTo>
                    <a:cubicBezTo>
                      <a:pt x="906" y="560"/>
                      <a:pt x="851" y="691"/>
                      <a:pt x="873" y="800"/>
                    </a:cubicBezTo>
                    <a:cubicBezTo>
                      <a:pt x="928" y="1280"/>
                      <a:pt x="589" y="1639"/>
                      <a:pt x="491" y="2076"/>
                    </a:cubicBezTo>
                    <a:cubicBezTo>
                      <a:pt x="357" y="2693"/>
                      <a:pt x="406" y="2914"/>
                      <a:pt x="847" y="2914"/>
                    </a:cubicBezTo>
                    <a:cubicBezTo>
                      <a:pt x="945" y="2914"/>
                      <a:pt x="1062" y="2903"/>
                      <a:pt x="1200" y="2883"/>
                    </a:cubicBezTo>
                    <a:cubicBezTo>
                      <a:pt x="1214" y="2881"/>
                      <a:pt x="1229" y="2880"/>
                      <a:pt x="1245" y="2880"/>
                    </a:cubicBezTo>
                    <a:cubicBezTo>
                      <a:pt x="1303" y="2880"/>
                      <a:pt x="1369" y="2891"/>
                      <a:pt x="1428" y="2891"/>
                    </a:cubicBezTo>
                    <a:cubicBezTo>
                      <a:pt x="1525" y="2891"/>
                      <a:pt x="1604" y="2862"/>
                      <a:pt x="1604" y="2709"/>
                    </a:cubicBezTo>
                    <a:cubicBezTo>
                      <a:pt x="1613" y="2463"/>
                      <a:pt x="1426" y="2446"/>
                      <a:pt x="1255" y="2446"/>
                    </a:cubicBezTo>
                    <a:cubicBezTo>
                      <a:pt x="1229" y="2446"/>
                      <a:pt x="1203" y="2447"/>
                      <a:pt x="1178" y="2447"/>
                    </a:cubicBezTo>
                    <a:cubicBezTo>
                      <a:pt x="895" y="2447"/>
                      <a:pt x="841" y="2262"/>
                      <a:pt x="971" y="2109"/>
                    </a:cubicBezTo>
                    <a:cubicBezTo>
                      <a:pt x="1156" y="1879"/>
                      <a:pt x="1156" y="1585"/>
                      <a:pt x="1342" y="1345"/>
                    </a:cubicBezTo>
                    <a:cubicBezTo>
                      <a:pt x="1615" y="996"/>
                      <a:pt x="1287" y="123"/>
                      <a:pt x="906" y="25"/>
                    </a:cubicBezTo>
                    <a:cubicBezTo>
                      <a:pt x="840" y="9"/>
                      <a:pt x="778" y="0"/>
                      <a:pt x="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14525" y="1151475"/>
                <a:ext cx="7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56" extrusionOk="0">
                    <a:moveTo>
                      <a:pt x="110" y="1"/>
                    </a:moveTo>
                    <a:cubicBezTo>
                      <a:pt x="1" y="110"/>
                      <a:pt x="66" y="230"/>
                      <a:pt x="99" y="350"/>
                    </a:cubicBezTo>
                    <a:cubicBezTo>
                      <a:pt x="110" y="448"/>
                      <a:pt x="110" y="546"/>
                      <a:pt x="120" y="655"/>
                    </a:cubicBezTo>
                    <a:cubicBezTo>
                      <a:pt x="164" y="645"/>
                      <a:pt x="208" y="645"/>
                      <a:pt x="241" y="633"/>
                    </a:cubicBezTo>
                    <a:cubicBezTo>
                      <a:pt x="154" y="437"/>
                      <a:pt x="306" y="175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261700" y="1139475"/>
                <a:ext cx="33300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8" extrusionOk="0">
                    <a:moveTo>
                      <a:pt x="328" y="1"/>
                    </a:moveTo>
                    <a:cubicBezTo>
                      <a:pt x="187" y="12"/>
                      <a:pt x="110" y="143"/>
                      <a:pt x="110" y="284"/>
                    </a:cubicBezTo>
                    <a:cubicBezTo>
                      <a:pt x="99" y="383"/>
                      <a:pt x="99" y="481"/>
                      <a:pt x="99" y="590"/>
                    </a:cubicBezTo>
                    <a:cubicBezTo>
                      <a:pt x="1" y="797"/>
                      <a:pt x="165" y="982"/>
                      <a:pt x="197" y="1190"/>
                    </a:cubicBezTo>
                    <a:cubicBezTo>
                      <a:pt x="238" y="1422"/>
                      <a:pt x="356" y="1547"/>
                      <a:pt x="516" y="1547"/>
                    </a:cubicBezTo>
                    <a:cubicBezTo>
                      <a:pt x="612" y="1547"/>
                      <a:pt x="723" y="1502"/>
                      <a:pt x="841" y="1408"/>
                    </a:cubicBezTo>
                    <a:cubicBezTo>
                      <a:pt x="939" y="1332"/>
                      <a:pt x="1026" y="1234"/>
                      <a:pt x="1114" y="1135"/>
                    </a:cubicBezTo>
                    <a:cubicBezTo>
                      <a:pt x="1331" y="887"/>
                      <a:pt x="1273" y="609"/>
                      <a:pt x="987" y="609"/>
                    </a:cubicBezTo>
                    <a:cubicBezTo>
                      <a:pt x="972" y="609"/>
                      <a:pt x="956" y="610"/>
                      <a:pt x="939" y="611"/>
                    </a:cubicBezTo>
                    <a:cubicBezTo>
                      <a:pt x="918" y="613"/>
                      <a:pt x="897" y="614"/>
                      <a:pt x="878" y="614"/>
                    </a:cubicBezTo>
                    <a:cubicBezTo>
                      <a:pt x="597" y="614"/>
                      <a:pt x="565" y="466"/>
                      <a:pt x="514" y="252"/>
                    </a:cubicBezTo>
                    <a:cubicBezTo>
                      <a:pt x="492" y="143"/>
                      <a:pt x="48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207975" y="1159425"/>
                <a:ext cx="985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8" extrusionOk="0">
                    <a:moveTo>
                      <a:pt x="147" y="0"/>
                    </a:moveTo>
                    <a:cubicBezTo>
                      <a:pt x="83" y="0"/>
                      <a:pt x="27" y="29"/>
                      <a:pt x="1" y="141"/>
                    </a:cubicBezTo>
                    <a:cubicBezTo>
                      <a:pt x="8" y="140"/>
                      <a:pt x="14" y="139"/>
                      <a:pt x="19" y="139"/>
                    </a:cubicBezTo>
                    <a:cubicBezTo>
                      <a:pt x="71" y="139"/>
                      <a:pt x="90" y="179"/>
                      <a:pt x="110" y="228"/>
                    </a:cubicBezTo>
                    <a:cubicBezTo>
                      <a:pt x="194" y="260"/>
                      <a:pt x="287" y="291"/>
                      <a:pt x="382" y="332"/>
                    </a:cubicBezTo>
                    <a:lnTo>
                      <a:pt x="382" y="332"/>
                    </a:lnTo>
                    <a:cubicBezTo>
                      <a:pt x="372" y="225"/>
                      <a:pt x="372" y="129"/>
                      <a:pt x="361" y="32"/>
                    </a:cubicBezTo>
                    <a:cubicBezTo>
                      <a:pt x="294" y="32"/>
                      <a:pt x="215" y="0"/>
                      <a:pt x="147" y="0"/>
                    </a:cubicBezTo>
                    <a:close/>
                    <a:moveTo>
                      <a:pt x="382" y="332"/>
                    </a:moveTo>
                    <a:lnTo>
                      <a:pt x="382" y="332"/>
                    </a:lnTo>
                    <a:cubicBezTo>
                      <a:pt x="382" y="334"/>
                      <a:pt x="382" y="335"/>
                      <a:pt x="382" y="337"/>
                    </a:cubicBezTo>
                    <a:lnTo>
                      <a:pt x="394" y="337"/>
                    </a:lnTo>
                    <a:cubicBezTo>
                      <a:pt x="390" y="335"/>
                      <a:pt x="386" y="334"/>
                      <a:pt x="382" y="3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210425" y="1165125"/>
                <a:ext cx="76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93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164"/>
                      <a:pt x="66" y="295"/>
                      <a:pt x="197" y="393"/>
                    </a:cubicBezTo>
                    <a:cubicBezTo>
                      <a:pt x="306" y="327"/>
                      <a:pt x="274" y="208"/>
                      <a:pt x="296" y="109"/>
                    </a:cubicBezTo>
                    <a:cubicBezTo>
                      <a:pt x="197" y="66"/>
                      <a:pt x="99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215350" y="1167300"/>
                <a:ext cx="5867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571" extrusionOk="0">
                    <a:moveTo>
                      <a:pt x="208" y="0"/>
                    </a:moveTo>
                    <a:cubicBezTo>
                      <a:pt x="175" y="12"/>
                      <a:pt x="131" y="12"/>
                      <a:pt x="87" y="22"/>
                    </a:cubicBezTo>
                    <a:lnTo>
                      <a:pt x="99" y="22"/>
                    </a:lnTo>
                    <a:cubicBezTo>
                      <a:pt x="77" y="121"/>
                      <a:pt x="109" y="240"/>
                      <a:pt x="0" y="306"/>
                    </a:cubicBezTo>
                    <a:cubicBezTo>
                      <a:pt x="420" y="1185"/>
                      <a:pt x="986" y="1570"/>
                      <a:pt x="1884" y="1570"/>
                    </a:cubicBezTo>
                    <a:cubicBezTo>
                      <a:pt x="1966" y="1570"/>
                      <a:pt x="2051" y="1567"/>
                      <a:pt x="2138" y="1561"/>
                    </a:cubicBezTo>
                    <a:cubicBezTo>
                      <a:pt x="2346" y="1222"/>
                      <a:pt x="2041" y="1200"/>
                      <a:pt x="1855" y="1113"/>
                    </a:cubicBezTo>
                    <a:cubicBezTo>
                      <a:pt x="1473" y="960"/>
                      <a:pt x="993" y="1026"/>
                      <a:pt x="753" y="579"/>
                    </a:cubicBezTo>
                    <a:cubicBezTo>
                      <a:pt x="622" y="349"/>
                      <a:pt x="458" y="131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371425" y="1118900"/>
                <a:ext cx="49325" cy="608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2435" extrusionOk="0">
                    <a:moveTo>
                      <a:pt x="951" y="1"/>
                    </a:moveTo>
                    <a:cubicBezTo>
                      <a:pt x="695" y="1"/>
                      <a:pt x="441" y="21"/>
                      <a:pt x="194" y="103"/>
                    </a:cubicBezTo>
                    <a:cubicBezTo>
                      <a:pt x="41" y="158"/>
                      <a:pt x="9" y="278"/>
                      <a:pt x="9" y="409"/>
                    </a:cubicBezTo>
                    <a:cubicBezTo>
                      <a:pt x="0" y="551"/>
                      <a:pt x="94" y="578"/>
                      <a:pt x="193" y="578"/>
                    </a:cubicBezTo>
                    <a:cubicBezTo>
                      <a:pt x="223" y="578"/>
                      <a:pt x="253" y="575"/>
                      <a:pt x="281" y="573"/>
                    </a:cubicBezTo>
                    <a:cubicBezTo>
                      <a:pt x="434" y="562"/>
                      <a:pt x="587" y="529"/>
                      <a:pt x="783" y="496"/>
                    </a:cubicBezTo>
                    <a:lnTo>
                      <a:pt x="783" y="496"/>
                    </a:lnTo>
                    <a:cubicBezTo>
                      <a:pt x="642" y="944"/>
                      <a:pt x="761" y="1206"/>
                      <a:pt x="1209" y="1337"/>
                    </a:cubicBezTo>
                    <a:cubicBezTo>
                      <a:pt x="1471" y="1413"/>
                      <a:pt x="1525" y="1599"/>
                      <a:pt x="1285" y="1827"/>
                    </a:cubicBezTo>
                    <a:cubicBezTo>
                      <a:pt x="1132" y="1970"/>
                      <a:pt x="969" y="1958"/>
                      <a:pt x="794" y="1970"/>
                    </a:cubicBezTo>
                    <a:lnTo>
                      <a:pt x="696" y="2428"/>
                    </a:lnTo>
                    <a:cubicBezTo>
                      <a:pt x="735" y="2432"/>
                      <a:pt x="774" y="2435"/>
                      <a:pt x="811" y="2435"/>
                    </a:cubicBezTo>
                    <a:cubicBezTo>
                      <a:pt x="951" y="2435"/>
                      <a:pt x="1082" y="2405"/>
                      <a:pt x="1219" y="2362"/>
                    </a:cubicBezTo>
                    <a:cubicBezTo>
                      <a:pt x="1547" y="2264"/>
                      <a:pt x="1874" y="2100"/>
                      <a:pt x="1929" y="1773"/>
                    </a:cubicBezTo>
                    <a:cubicBezTo>
                      <a:pt x="1973" y="1446"/>
                      <a:pt x="1918" y="1075"/>
                      <a:pt x="1536" y="879"/>
                    </a:cubicBezTo>
                    <a:cubicBezTo>
                      <a:pt x="1329" y="769"/>
                      <a:pt x="1362" y="617"/>
                      <a:pt x="1427" y="431"/>
                    </a:cubicBezTo>
                    <a:cubicBezTo>
                      <a:pt x="1514" y="213"/>
                      <a:pt x="1471" y="16"/>
                      <a:pt x="1198" y="6"/>
                    </a:cubicBezTo>
                    <a:cubicBezTo>
                      <a:pt x="1115" y="3"/>
                      <a:pt x="1033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335900" y="1141100"/>
                <a:ext cx="2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48" extrusionOk="0">
                    <a:moveTo>
                      <a:pt x="448" y="1"/>
                    </a:moveTo>
                    <a:cubicBezTo>
                      <a:pt x="284" y="197"/>
                      <a:pt x="546" y="471"/>
                      <a:pt x="349" y="634"/>
                    </a:cubicBezTo>
                    <a:cubicBezTo>
                      <a:pt x="44" y="874"/>
                      <a:pt x="0" y="1070"/>
                      <a:pt x="262" y="1332"/>
                    </a:cubicBezTo>
                    <a:cubicBezTo>
                      <a:pt x="345" y="1409"/>
                      <a:pt x="431" y="1447"/>
                      <a:pt x="518" y="1447"/>
                    </a:cubicBezTo>
                    <a:cubicBezTo>
                      <a:pt x="592" y="1447"/>
                      <a:pt x="667" y="1420"/>
                      <a:pt x="742" y="1365"/>
                    </a:cubicBezTo>
                    <a:cubicBezTo>
                      <a:pt x="873" y="1278"/>
                      <a:pt x="1015" y="1179"/>
                      <a:pt x="895" y="983"/>
                    </a:cubicBezTo>
                    <a:cubicBezTo>
                      <a:pt x="797" y="798"/>
                      <a:pt x="895" y="580"/>
                      <a:pt x="851" y="394"/>
                    </a:cubicBezTo>
                    <a:lnTo>
                      <a:pt x="851" y="394"/>
                    </a:lnTo>
                    <a:cubicBezTo>
                      <a:pt x="830" y="397"/>
                      <a:pt x="811" y="399"/>
                      <a:pt x="793" y="399"/>
                    </a:cubicBezTo>
                    <a:cubicBezTo>
                      <a:pt x="540" y="399"/>
                      <a:pt x="641" y="52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352800" y="1138675"/>
                <a:ext cx="87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" y="163"/>
                      <a:pt x="219" y="316"/>
                      <a:pt x="165" y="491"/>
                    </a:cubicBezTo>
                    <a:cubicBezTo>
                      <a:pt x="350" y="316"/>
                      <a:pt x="197" y="15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112775" y="1231400"/>
                <a:ext cx="200225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11229" extrusionOk="0">
                    <a:moveTo>
                      <a:pt x="7366" y="9034"/>
                    </a:moveTo>
                    <a:cubicBezTo>
                      <a:pt x="7191" y="9481"/>
                      <a:pt x="7191" y="9929"/>
                      <a:pt x="7213" y="10365"/>
                    </a:cubicBezTo>
                    <a:cubicBezTo>
                      <a:pt x="7213" y="10501"/>
                      <a:pt x="7256" y="10679"/>
                      <a:pt x="7120" y="10679"/>
                    </a:cubicBezTo>
                    <a:cubicBezTo>
                      <a:pt x="7103" y="10679"/>
                      <a:pt x="7083" y="10676"/>
                      <a:pt x="7060" y="10670"/>
                    </a:cubicBezTo>
                    <a:cubicBezTo>
                      <a:pt x="7041" y="10666"/>
                      <a:pt x="7021" y="10664"/>
                      <a:pt x="7000" y="10664"/>
                    </a:cubicBezTo>
                    <a:cubicBezTo>
                      <a:pt x="6925" y="10664"/>
                      <a:pt x="6836" y="10686"/>
                      <a:pt x="6757" y="10686"/>
                    </a:cubicBezTo>
                    <a:cubicBezTo>
                      <a:pt x="6643" y="10686"/>
                      <a:pt x="6548" y="10642"/>
                      <a:pt x="6536" y="10430"/>
                    </a:cubicBezTo>
                    <a:cubicBezTo>
                      <a:pt x="6536" y="10266"/>
                      <a:pt x="6525" y="10114"/>
                      <a:pt x="6503" y="9950"/>
                    </a:cubicBezTo>
                    <a:cubicBezTo>
                      <a:pt x="6351" y="9056"/>
                      <a:pt x="6372" y="9034"/>
                      <a:pt x="7366" y="9034"/>
                    </a:cubicBezTo>
                    <a:close/>
                    <a:moveTo>
                      <a:pt x="8009" y="1"/>
                    </a:moveTo>
                    <a:lnTo>
                      <a:pt x="7518" y="98"/>
                    </a:lnTo>
                    <a:cubicBezTo>
                      <a:pt x="7496" y="404"/>
                      <a:pt x="7420" y="709"/>
                      <a:pt x="7442" y="1015"/>
                    </a:cubicBezTo>
                    <a:cubicBezTo>
                      <a:pt x="7485" y="1463"/>
                      <a:pt x="7344" y="1866"/>
                      <a:pt x="7256" y="2292"/>
                    </a:cubicBezTo>
                    <a:cubicBezTo>
                      <a:pt x="7191" y="2608"/>
                      <a:pt x="7201" y="2957"/>
                      <a:pt x="7245" y="3284"/>
                    </a:cubicBezTo>
                    <a:cubicBezTo>
                      <a:pt x="7387" y="4255"/>
                      <a:pt x="7245" y="5237"/>
                      <a:pt x="7420" y="6208"/>
                    </a:cubicBezTo>
                    <a:cubicBezTo>
                      <a:pt x="7463" y="6416"/>
                      <a:pt x="7420" y="6656"/>
                      <a:pt x="7354" y="6862"/>
                    </a:cubicBezTo>
                    <a:cubicBezTo>
                      <a:pt x="7289" y="7092"/>
                      <a:pt x="7398" y="7201"/>
                      <a:pt x="7529" y="7321"/>
                    </a:cubicBezTo>
                    <a:cubicBezTo>
                      <a:pt x="7747" y="7594"/>
                      <a:pt x="7387" y="7638"/>
                      <a:pt x="7332" y="7812"/>
                    </a:cubicBezTo>
                    <a:lnTo>
                      <a:pt x="7332" y="7910"/>
                    </a:lnTo>
                    <a:cubicBezTo>
                      <a:pt x="7387" y="8150"/>
                      <a:pt x="7802" y="8455"/>
                      <a:pt x="7213" y="8586"/>
                    </a:cubicBezTo>
                    <a:cubicBezTo>
                      <a:pt x="6896" y="8665"/>
                      <a:pt x="6588" y="8798"/>
                      <a:pt x="6241" y="8798"/>
                    </a:cubicBezTo>
                    <a:cubicBezTo>
                      <a:pt x="6205" y="8798"/>
                      <a:pt x="6169" y="8797"/>
                      <a:pt x="6132" y="8794"/>
                    </a:cubicBezTo>
                    <a:cubicBezTo>
                      <a:pt x="6115" y="8792"/>
                      <a:pt x="6098" y="8791"/>
                      <a:pt x="6082" y="8791"/>
                    </a:cubicBezTo>
                    <a:cubicBezTo>
                      <a:pt x="5821" y="8791"/>
                      <a:pt x="5775" y="9039"/>
                      <a:pt x="5816" y="9306"/>
                    </a:cubicBezTo>
                    <a:cubicBezTo>
                      <a:pt x="5882" y="9743"/>
                      <a:pt x="5870" y="10190"/>
                      <a:pt x="6056" y="10605"/>
                    </a:cubicBezTo>
                    <a:cubicBezTo>
                      <a:pt x="6086" y="10665"/>
                      <a:pt x="6005" y="10726"/>
                      <a:pt x="5915" y="10726"/>
                    </a:cubicBezTo>
                    <a:cubicBezTo>
                      <a:pt x="5907" y="10726"/>
                      <a:pt x="5900" y="10725"/>
                      <a:pt x="5892" y="10725"/>
                    </a:cubicBezTo>
                    <a:cubicBezTo>
                      <a:pt x="4769" y="10572"/>
                      <a:pt x="3634" y="10583"/>
                      <a:pt x="2510" y="10561"/>
                    </a:cubicBezTo>
                    <a:cubicBezTo>
                      <a:pt x="2129" y="10561"/>
                      <a:pt x="1747" y="10615"/>
                      <a:pt x="1365" y="10649"/>
                    </a:cubicBezTo>
                    <a:lnTo>
                      <a:pt x="1267" y="10649"/>
                    </a:lnTo>
                    <a:cubicBezTo>
                      <a:pt x="912" y="10735"/>
                      <a:pt x="565" y="10863"/>
                      <a:pt x="167" y="10863"/>
                    </a:cubicBezTo>
                    <a:cubicBezTo>
                      <a:pt x="113" y="10863"/>
                      <a:pt x="58" y="10861"/>
                      <a:pt x="1" y="10855"/>
                    </a:cubicBezTo>
                    <a:lnTo>
                      <a:pt x="1" y="10855"/>
                    </a:lnTo>
                    <a:cubicBezTo>
                      <a:pt x="64" y="11001"/>
                      <a:pt x="142" y="11029"/>
                      <a:pt x="220" y="11029"/>
                    </a:cubicBezTo>
                    <a:cubicBezTo>
                      <a:pt x="269" y="11029"/>
                      <a:pt x="317" y="11019"/>
                      <a:pt x="362" y="11019"/>
                    </a:cubicBezTo>
                    <a:cubicBezTo>
                      <a:pt x="369" y="11019"/>
                      <a:pt x="376" y="11019"/>
                      <a:pt x="383" y="11020"/>
                    </a:cubicBezTo>
                    <a:cubicBezTo>
                      <a:pt x="389" y="11020"/>
                      <a:pt x="395" y="11020"/>
                      <a:pt x="401" y="11020"/>
                    </a:cubicBezTo>
                    <a:cubicBezTo>
                      <a:pt x="492" y="11020"/>
                      <a:pt x="589" y="10981"/>
                      <a:pt x="676" y="10981"/>
                    </a:cubicBezTo>
                    <a:cubicBezTo>
                      <a:pt x="752" y="10981"/>
                      <a:pt x="820" y="11010"/>
                      <a:pt x="874" y="11117"/>
                    </a:cubicBezTo>
                    <a:cubicBezTo>
                      <a:pt x="1007" y="11122"/>
                      <a:pt x="1140" y="11124"/>
                      <a:pt x="1272" y="11124"/>
                    </a:cubicBezTo>
                    <a:cubicBezTo>
                      <a:pt x="1823" y="11124"/>
                      <a:pt x="2373" y="11090"/>
                      <a:pt x="2924" y="11090"/>
                    </a:cubicBezTo>
                    <a:cubicBezTo>
                      <a:pt x="3124" y="11090"/>
                      <a:pt x="3325" y="11094"/>
                      <a:pt x="3525" y="11107"/>
                    </a:cubicBezTo>
                    <a:cubicBezTo>
                      <a:pt x="4501" y="11167"/>
                      <a:pt x="5476" y="11229"/>
                      <a:pt x="6452" y="11229"/>
                    </a:cubicBezTo>
                    <a:cubicBezTo>
                      <a:pt x="6698" y="11229"/>
                      <a:pt x="6945" y="11225"/>
                      <a:pt x="7191" y="11216"/>
                    </a:cubicBezTo>
                    <a:cubicBezTo>
                      <a:pt x="7540" y="11205"/>
                      <a:pt x="7715" y="11139"/>
                      <a:pt x="7715" y="10692"/>
                    </a:cubicBezTo>
                    <a:cubicBezTo>
                      <a:pt x="7693" y="9710"/>
                      <a:pt x="7747" y="8717"/>
                      <a:pt x="7846" y="7735"/>
                    </a:cubicBezTo>
                    <a:cubicBezTo>
                      <a:pt x="7955" y="6732"/>
                      <a:pt x="7889" y="5739"/>
                      <a:pt x="7824" y="4746"/>
                    </a:cubicBezTo>
                    <a:cubicBezTo>
                      <a:pt x="7802" y="4234"/>
                      <a:pt x="7737" y="3720"/>
                      <a:pt x="7758" y="3219"/>
                    </a:cubicBezTo>
                    <a:cubicBezTo>
                      <a:pt x="7812" y="2139"/>
                      <a:pt x="7922" y="1070"/>
                      <a:pt x="8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61700" y="1181475"/>
                <a:ext cx="565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96" extrusionOk="0">
                    <a:moveTo>
                      <a:pt x="1637" y="1"/>
                    </a:moveTo>
                    <a:cubicBezTo>
                      <a:pt x="1139" y="170"/>
                      <a:pt x="714" y="557"/>
                      <a:pt x="163" y="557"/>
                    </a:cubicBezTo>
                    <a:cubicBezTo>
                      <a:pt x="110" y="557"/>
                      <a:pt x="56" y="554"/>
                      <a:pt x="1" y="546"/>
                    </a:cubicBezTo>
                    <a:lnTo>
                      <a:pt x="1" y="546"/>
                    </a:lnTo>
                    <a:cubicBezTo>
                      <a:pt x="187" y="633"/>
                      <a:pt x="492" y="655"/>
                      <a:pt x="284" y="994"/>
                    </a:cubicBezTo>
                    <a:cubicBezTo>
                      <a:pt x="332" y="1001"/>
                      <a:pt x="379" y="1004"/>
                      <a:pt x="425" y="1004"/>
                    </a:cubicBezTo>
                    <a:cubicBezTo>
                      <a:pt x="723" y="1004"/>
                      <a:pt x="977" y="862"/>
                      <a:pt x="1223" y="710"/>
                    </a:cubicBezTo>
                    <a:cubicBezTo>
                      <a:pt x="1292" y="667"/>
                      <a:pt x="1354" y="610"/>
                      <a:pt x="1426" y="610"/>
                    </a:cubicBezTo>
                    <a:cubicBezTo>
                      <a:pt x="1445" y="610"/>
                      <a:pt x="1464" y="614"/>
                      <a:pt x="1485" y="623"/>
                    </a:cubicBezTo>
                    <a:cubicBezTo>
                      <a:pt x="1627" y="688"/>
                      <a:pt x="1539" y="808"/>
                      <a:pt x="1539" y="917"/>
                    </a:cubicBezTo>
                    <a:cubicBezTo>
                      <a:pt x="1539" y="1310"/>
                      <a:pt x="1550" y="1703"/>
                      <a:pt x="1561" y="2095"/>
                    </a:cubicBezTo>
                    <a:lnTo>
                      <a:pt x="2052" y="1998"/>
                    </a:lnTo>
                    <a:cubicBezTo>
                      <a:pt x="2260" y="1855"/>
                      <a:pt x="1965" y="1736"/>
                      <a:pt x="2041" y="1605"/>
                    </a:cubicBezTo>
                    <a:cubicBezTo>
                      <a:pt x="2028" y="1601"/>
                      <a:pt x="2016" y="1600"/>
                      <a:pt x="2005" y="1600"/>
                    </a:cubicBezTo>
                    <a:cubicBezTo>
                      <a:pt x="1868" y="1600"/>
                      <a:pt x="1910" y="1856"/>
                      <a:pt x="1795" y="1856"/>
                    </a:cubicBezTo>
                    <a:cubicBezTo>
                      <a:pt x="1776" y="1856"/>
                      <a:pt x="1753" y="1849"/>
                      <a:pt x="1725" y="1834"/>
                    </a:cubicBezTo>
                    <a:cubicBezTo>
                      <a:pt x="1583" y="1758"/>
                      <a:pt x="1670" y="1572"/>
                      <a:pt x="1659" y="1430"/>
                    </a:cubicBezTo>
                    <a:cubicBezTo>
                      <a:pt x="1637" y="950"/>
                      <a:pt x="1780" y="481"/>
                      <a:pt x="1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600" y="1272850"/>
                <a:ext cx="1320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9249" extrusionOk="0">
                    <a:moveTo>
                      <a:pt x="5183" y="1"/>
                    </a:moveTo>
                    <a:lnTo>
                      <a:pt x="5183" y="1"/>
                    </a:lnTo>
                    <a:cubicBezTo>
                      <a:pt x="5084" y="175"/>
                      <a:pt x="5019" y="382"/>
                      <a:pt x="4888" y="513"/>
                    </a:cubicBezTo>
                    <a:cubicBezTo>
                      <a:pt x="4376" y="993"/>
                      <a:pt x="4212" y="1648"/>
                      <a:pt x="3906" y="2237"/>
                    </a:cubicBezTo>
                    <a:cubicBezTo>
                      <a:pt x="3969" y="2487"/>
                      <a:pt x="3986" y="2558"/>
                      <a:pt x="3923" y="2558"/>
                    </a:cubicBezTo>
                    <a:cubicBezTo>
                      <a:pt x="3898" y="2558"/>
                      <a:pt x="3861" y="2547"/>
                      <a:pt x="3808" y="2532"/>
                    </a:cubicBezTo>
                    <a:cubicBezTo>
                      <a:pt x="3382" y="2816"/>
                      <a:pt x="3164" y="3318"/>
                      <a:pt x="2881" y="3699"/>
                    </a:cubicBezTo>
                    <a:cubicBezTo>
                      <a:pt x="2313" y="4484"/>
                      <a:pt x="1866" y="5357"/>
                      <a:pt x="1343" y="6186"/>
                    </a:cubicBezTo>
                    <a:cubicBezTo>
                      <a:pt x="841" y="6983"/>
                      <a:pt x="535" y="7900"/>
                      <a:pt x="0" y="8685"/>
                    </a:cubicBezTo>
                    <a:cubicBezTo>
                      <a:pt x="0" y="8816"/>
                      <a:pt x="44" y="8936"/>
                      <a:pt x="34" y="9067"/>
                    </a:cubicBezTo>
                    <a:cubicBezTo>
                      <a:pt x="12" y="9206"/>
                      <a:pt x="44" y="9248"/>
                      <a:pt x="97" y="9248"/>
                    </a:cubicBezTo>
                    <a:cubicBezTo>
                      <a:pt x="151" y="9248"/>
                      <a:pt x="229" y="9204"/>
                      <a:pt x="295" y="9176"/>
                    </a:cubicBezTo>
                    <a:cubicBezTo>
                      <a:pt x="906" y="8096"/>
                      <a:pt x="1517" y="7016"/>
                      <a:pt x="2128" y="5925"/>
                    </a:cubicBezTo>
                    <a:cubicBezTo>
                      <a:pt x="2150" y="5892"/>
                      <a:pt x="2204" y="5881"/>
                      <a:pt x="2248" y="5859"/>
                    </a:cubicBezTo>
                    <a:cubicBezTo>
                      <a:pt x="2313" y="5794"/>
                      <a:pt x="2379" y="5728"/>
                      <a:pt x="2444" y="5652"/>
                    </a:cubicBezTo>
                    <a:lnTo>
                      <a:pt x="2444" y="5565"/>
                    </a:lnTo>
                    <a:cubicBezTo>
                      <a:pt x="2597" y="5172"/>
                      <a:pt x="2805" y="4823"/>
                      <a:pt x="3033" y="4474"/>
                    </a:cubicBezTo>
                    <a:cubicBezTo>
                      <a:pt x="3100" y="4401"/>
                      <a:pt x="3150" y="4374"/>
                      <a:pt x="3190" y="4374"/>
                    </a:cubicBezTo>
                    <a:cubicBezTo>
                      <a:pt x="3293" y="4374"/>
                      <a:pt x="3329" y="4558"/>
                      <a:pt x="3416" y="4605"/>
                    </a:cubicBezTo>
                    <a:lnTo>
                      <a:pt x="3622" y="4397"/>
                    </a:lnTo>
                    <a:cubicBezTo>
                      <a:pt x="3219" y="4038"/>
                      <a:pt x="3481" y="3786"/>
                      <a:pt x="3732" y="3503"/>
                    </a:cubicBezTo>
                    <a:cubicBezTo>
                      <a:pt x="4321" y="2859"/>
                      <a:pt x="4528" y="1986"/>
                      <a:pt x="4997" y="1266"/>
                    </a:cubicBezTo>
                    <a:cubicBezTo>
                      <a:pt x="4834" y="1146"/>
                      <a:pt x="4844" y="961"/>
                      <a:pt x="4975" y="862"/>
                    </a:cubicBezTo>
                    <a:cubicBezTo>
                      <a:pt x="5281" y="622"/>
                      <a:pt x="5194" y="306"/>
                      <a:pt x="5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82000" y="1168125"/>
                <a:ext cx="9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9" extrusionOk="0">
                    <a:moveTo>
                      <a:pt x="371" y="1"/>
                    </a:moveTo>
                    <a:lnTo>
                      <a:pt x="371" y="1"/>
                    </a:lnTo>
                    <a:cubicBezTo>
                      <a:pt x="11" y="120"/>
                      <a:pt x="0" y="207"/>
                      <a:pt x="273" y="459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96975" y="1328750"/>
                <a:ext cx="53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23" extrusionOk="0">
                    <a:moveTo>
                      <a:pt x="131" y="1"/>
                    </a:moveTo>
                    <a:cubicBezTo>
                      <a:pt x="0" y="66"/>
                      <a:pt x="55" y="197"/>
                      <a:pt x="33" y="296"/>
                    </a:cubicBezTo>
                    <a:cubicBezTo>
                      <a:pt x="86" y="311"/>
                      <a:pt x="123" y="322"/>
                      <a:pt x="148" y="322"/>
                    </a:cubicBezTo>
                    <a:cubicBezTo>
                      <a:pt x="211" y="322"/>
                      <a:pt x="194" y="25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8425" y="1382175"/>
                <a:ext cx="95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3" extrusionOk="0">
                    <a:moveTo>
                      <a:pt x="157" y="1"/>
                    </a:moveTo>
                    <a:cubicBezTo>
                      <a:pt x="117" y="1"/>
                      <a:pt x="67" y="28"/>
                      <a:pt x="0" y="101"/>
                    </a:cubicBezTo>
                    <a:cubicBezTo>
                      <a:pt x="113" y="162"/>
                      <a:pt x="216" y="233"/>
                      <a:pt x="354" y="233"/>
                    </a:cubicBezTo>
                    <a:cubicBezTo>
                      <a:pt x="364" y="233"/>
                      <a:pt x="373" y="233"/>
                      <a:pt x="383" y="232"/>
                    </a:cubicBezTo>
                    <a:cubicBezTo>
                      <a:pt x="296" y="185"/>
                      <a:pt x="2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87975" y="1382775"/>
                <a:ext cx="153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90" extrusionOk="0">
                    <a:moveTo>
                      <a:pt x="207" y="0"/>
                    </a:moveTo>
                    <a:lnTo>
                      <a:pt x="1" y="208"/>
                    </a:lnTo>
                    <a:cubicBezTo>
                      <a:pt x="164" y="339"/>
                      <a:pt x="328" y="470"/>
                      <a:pt x="491" y="589"/>
                    </a:cubicBezTo>
                    <a:cubicBezTo>
                      <a:pt x="612" y="361"/>
                      <a:pt x="110" y="349"/>
                      <a:pt x="306" y="87"/>
                    </a:cubicBezTo>
                    <a:cubicBezTo>
                      <a:pt x="273" y="55"/>
                      <a:pt x="241" y="22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90700" y="1384950"/>
                <a:ext cx="273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262"/>
                      <a:pt x="503" y="274"/>
                      <a:pt x="382" y="502"/>
                    </a:cubicBezTo>
                    <a:cubicBezTo>
                      <a:pt x="644" y="590"/>
                      <a:pt x="764" y="841"/>
                      <a:pt x="971" y="982"/>
                    </a:cubicBezTo>
                    <a:cubicBezTo>
                      <a:pt x="1037" y="873"/>
                      <a:pt x="1092" y="754"/>
                      <a:pt x="1070" y="611"/>
                    </a:cubicBezTo>
                    <a:cubicBezTo>
                      <a:pt x="775" y="426"/>
                      <a:pt x="622" y="2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59175" y="1406575"/>
                <a:ext cx="3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509" extrusionOk="0">
                    <a:moveTo>
                      <a:pt x="1134" y="0"/>
                    </a:moveTo>
                    <a:cubicBezTo>
                      <a:pt x="1059" y="0"/>
                      <a:pt x="978" y="19"/>
                      <a:pt x="913" y="30"/>
                    </a:cubicBezTo>
                    <a:cubicBezTo>
                      <a:pt x="673" y="74"/>
                      <a:pt x="433" y="150"/>
                      <a:pt x="181" y="216"/>
                    </a:cubicBezTo>
                    <a:lnTo>
                      <a:pt x="181" y="303"/>
                    </a:lnTo>
                    <a:cubicBezTo>
                      <a:pt x="236" y="532"/>
                      <a:pt x="138" y="761"/>
                      <a:pt x="312" y="980"/>
                    </a:cubicBezTo>
                    <a:cubicBezTo>
                      <a:pt x="411" y="1099"/>
                      <a:pt x="193" y="1067"/>
                      <a:pt x="105" y="1099"/>
                    </a:cubicBezTo>
                    <a:cubicBezTo>
                      <a:pt x="95" y="1271"/>
                      <a:pt x="1" y="1508"/>
                      <a:pt x="280" y="1508"/>
                    </a:cubicBezTo>
                    <a:cubicBezTo>
                      <a:pt x="303" y="1508"/>
                      <a:pt x="328" y="1507"/>
                      <a:pt x="356" y="1503"/>
                    </a:cubicBezTo>
                    <a:cubicBezTo>
                      <a:pt x="487" y="1460"/>
                      <a:pt x="618" y="1427"/>
                      <a:pt x="749" y="1383"/>
                    </a:cubicBezTo>
                    <a:cubicBezTo>
                      <a:pt x="749" y="1296"/>
                      <a:pt x="760" y="1198"/>
                      <a:pt x="770" y="1099"/>
                    </a:cubicBezTo>
                    <a:cubicBezTo>
                      <a:pt x="760" y="925"/>
                      <a:pt x="705" y="740"/>
                      <a:pt x="901" y="597"/>
                    </a:cubicBezTo>
                    <a:cubicBezTo>
                      <a:pt x="938" y="573"/>
                      <a:pt x="967" y="563"/>
                      <a:pt x="990" y="563"/>
                    </a:cubicBezTo>
                    <a:cubicBezTo>
                      <a:pt x="1070" y="563"/>
                      <a:pt x="1085" y="679"/>
                      <a:pt x="1153" y="696"/>
                    </a:cubicBezTo>
                    <a:cubicBezTo>
                      <a:pt x="1174" y="631"/>
                      <a:pt x="1185" y="543"/>
                      <a:pt x="1229" y="478"/>
                    </a:cubicBezTo>
                    <a:cubicBezTo>
                      <a:pt x="1327" y="357"/>
                      <a:pt x="1393" y="205"/>
                      <a:pt x="1316" y="85"/>
                    </a:cubicBezTo>
                    <a:cubicBezTo>
                      <a:pt x="1278" y="19"/>
                      <a:pt x="1209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58775" y="1414150"/>
                <a:ext cx="10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7" extrusionOk="0">
                    <a:moveTo>
                      <a:pt x="197" y="0"/>
                    </a:moveTo>
                    <a:cubicBezTo>
                      <a:pt x="132" y="76"/>
                      <a:pt x="66" y="142"/>
                      <a:pt x="1" y="207"/>
                    </a:cubicBezTo>
                    <a:cubicBezTo>
                      <a:pt x="12" y="415"/>
                      <a:pt x="12" y="611"/>
                      <a:pt x="121" y="796"/>
                    </a:cubicBezTo>
                    <a:cubicBezTo>
                      <a:pt x="209" y="764"/>
                      <a:pt x="427" y="796"/>
                      <a:pt x="328" y="677"/>
                    </a:cubicBezTo>
                    <a:cubicBezTo>
                      <a:pt x="154" y="458"/>
                      <a:pt x="252" y="22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14975" y="1400225"/>
                <a:ext cx="11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169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121" y="143"/>
                      <a:pt x="66" y="262"/>
                      <a:pt x="0" y="371"/>
                    </a:cubicBezTo>
                    <a:cubicBezTo>
                      <a:pt x="109" y="655"/>
                      <a:pt x="197" y="939"/>
                      <a:pt x="393" y="1168"/>
                    </a:cubicBezTo>
                    <a:cubicBezTo>
                      <a:pt x="470" y="851"/>
                      <a:pt x="44" y="579"/>
                      <a:pt x="328" y="262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116050" y="1406775"/>
                <a:ext cx="31675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8" extrusionOk="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1" y="317"/>
                      <a:pt x="427" y="589"/>
                      <a:pt x="350" y="906"/>
                    </a:cubicBezTo>
                    <a:cubicBezTo>
                      <a:pt x="427" y="1113"/>
                      <a:pt x="536" y="1309"/>
                      <a:pt x="558" y="1561"/>
                    </a:cubicBezTo>
                    <a:cubicBezTo>
                      <a:pt x="568" y="1855"/>
                      <a:pt x="525" y="2215"/>
                      <a:pt x="830" y="2444"/>
                    </a:cubicBezTo>
                    <a:cubicBezTo>
                      <a:pt x="929" y="2509"/>
                      <a:pt x="1026" y="2586"/>
                      <a:pt x="1125" y="2652"/>
                    </a:cubicBezTo>
                    <a:cubicBezTo>
                      <a:pt x="1136" y="2750"/>
                      <a:pt x="1136" y="2859"/>
                      <a:pt x="1136" y="2957"/>
                    </a:cubicBezTo>
                    <a:cubicBezTo>
                      <a:pt x="1266" y="2859"/>
                      <a:pt x="1256" y="2706"/>
                      <a:pt x="1223" y="2608"/>
                    </a:cubicBezTo>
                    <a:cubicBezTo>
                      <a:pt x="939" y="1724"/>
                      <a:pt x="852" y="775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76775" y="1420650"/>
                <a:ext cx="142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33" extrusionOk="0">
                    <a:moveTo>
                      <a:pt x="286" y="0"/>
                    </a:moveTo>
                    <a:cubicBezTo>
                      <a:pt x="263" y="0"/>
                      <a:pt x="234" y="10"/>
                      <a:pt x="197" y="34"/>
                    </a:cubicBezTo>
                    <a:cubicBezTo>
                      <a:pt x="1" y="177"/>
                      <a:pt x="56" y="362"/>
                      <a:pt x="66" y="536"/>
                    </a:cubicBezTo>
                    <a:cubicBezTo>
                      <a:pt x="187" y="558"/>
                      <a:pt x="219" y="645"/>
                      <a:pt x="263" y="733"/>
                    </a:cubicBezTo>
                    <a:cubicBezTo>
                      <a:pt x="405" y="686"/>
                      <a:pt x="285" y="393"/>
                      <a:pt x="462" y="393"/>
                    </a:cubicBezTo>
                    <a:cubicBezTo>
                      <a:pt x="489" y="393"/>
                      <a:pt x="524" y="400"/>
                      <a:pt x="568" y="417"/>
                    </a:cubicBezTo>
                    <a:cubicBezTo>
                      <a:pt x="525" y="329"/>
                      <a:pt x="492" y="231"/>
                      <a:pt x="449" y="133"/>
                    </a:cubicBezTo>
                    <a:cubicBezTo>
                      <a:pt x="381" y="116"/>
                      <a:pt x="36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83325" y="1430475"/>
                <a:ext cx="147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36" extrusionOk="0">
                    <a:moveTo>
                      <a:pt x="200" y="0"/>
                    </a:moveTo>
                    <a:cubicBezTo>
                      <a:pt x="23" y="0"/>
                      <a:pt x="143" y="293"/>
                      <a:pt x="1" y="340"/>
                    </a:cubicBezTo>
                    <a:cubicBezTo>
                      <a:pt x="56" y="460"/>
                      <a:pt x="187" y="482"/>
                      <a:pt x="284" y="536"/>
                    </a:cubicBezTo>
                    <a:cubicBezTo>
                      <a:pt x="437" y="525"/>
                      <a:pt x="536" y="460"/>
                      <a:pt x="590" y="318"/>
                    </a:cubicBezTo>
                    <a:cubicBezTo>
                      <a:pt x="503" y="220"/>
                      <a:pt x="405" y="121"/>
                      <a:pt x="306" y="24"/>
                    </a:cubicBezTo>
                    <a:cubicBezTo>
                      <a:pt x="262" y="7"/>
                      <a:pt x="227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68050" y="1441125"/>
                <a:ext cx="98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88" extrusionOk="0">
                    <a:moveTo>
                      <a:pt x="394" y="1"/>
                    </a:moveTo>
                    <a:lnTo>
                      <a:pt x="394" y="1"/>
                    </a:lnTo>
                    <a:cubicBezTo>
                      <a:pt x="263" y="45"/>
                      <a:pt x="132" y="78"/>
                      <a:pt x="1" y="121"/>
                    </a:cubicBezTo>
                    <a:cubicBezTo>
                      <a:pt x="65" y="166"/>
                      <a:pt x="124" y="188"/>
                      <a:pt x="177" y="188"/>
                    </a:cubicBezTo>
                    <a:cubicBezTo>
                      <a:pt x="266" y="188"/>
                      <a:pt x="339" y="124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90425" y="1438400"/>
                <a:ext cx="16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28" extrusionOk="0">
                    <a:moveTo>
                      <a:pt x="306" y="1"/>
                    </a:moveTo>
                    <a:cubicBezTo>
                      <a:pt x="252" y="143"/>
                      <a:pt x="153" y="208"/>
                      <a:pt x="0" y="219"/>
                    </a:cubicBezTo>
                    <a:cubicBezTo>
                      <a:pt x="67" y="352"/>
                      <a:pt x="162" y="428"/>
                      <a:pt x="265" y="428"/>
                    </a:cubicBezTo>
                    <a:cubicBezTo>
                      <a:pt x="332" y="428"/>
                      <a:pt x="402" y="396"/>
                      <a:pt x="470" y="328"/>
                    </a:cubicBezTo>
                    <a:cubicBezTo>
                      <a:pt x="666" y="143"/>
                      <a:pt x="448" y="7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-6400" y="1473050"/>
                <a:ext cx="15385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1584" extrusionOk="0">
                    <a:moveTo>
                      <a:pt x="6023" y="1"/>
                    </a:moveTo>
                    <a:cubicBezTo>
                      <a:pt x="5905" y="65"/>
                      <a:pt x="5955" y="295"/>
                      <a:pt x="5764" y="295"/>
                    </a:cubicBezTo>
                    <a:cubicBezTo>
                      <a:pt x="5759" y="295"/>
                      <a:pt x="5755" y="295"/>
                      <a:pt x="5750" y="295"/>
                    </a:cubicBezTo>
                    <a:lnTo>
                      <a:pt x="5652" y="394"/>
                    </a:lnTo>
                    <a:cubicBezTo>
                      <a:pt x="5663" y="579"/>
                      <a:pt x="5674" y="764"/>
                      <a:pt x="5684" y="961"/>
                    </a:cubicBezTo>
                    <a:cubicBezTo>
                      <a:pt x="5312" y="1004"/>
                      <a:pt x="4945" y="1089"/>
                      <a:pt x="4575" y="1089"/>
                    </a:cubicBezTo>
                    <a:cubicBezTo>
                      <a:pt x="4479" y="1089"/>
                      <a:pt x="4384" y="1083"/>
                      <a:pt x="4288" y="1070"/>
                    </a:cubicBezTo>
                    <a:cubicBezTo>
                      <a:pt x="3950" y="1037"/>
                      <a:pt x="3623" y="1004"/>
                      <a:pt x="3284" y="971"/>
                    </a:cubicBezTo>
                    <a:cubicBezTo>
                      <a:pt x="3012" y="1021"/>
                      <a:pt x="2736" y="1021"/>
                      <a:pt x="2461" y="1021"/>
                    </a:cubicBezTo>
                    <a:cubicBezTo>
                      <a:pt x="2185" y="1021"/>
                      <a:pt x="1910" y="1021"/>
                      <a:pt x="1637" y="1070"/>
                    </a:cubicBezTo>
                    <a:cubicBezTo>
                      <a:pt x="1393" y="1112"/>
                      <a:pt x="1143" y="1193"/>
                      <a:pt x="887" y="1193"/>
                    </a:cubicBezTo>
                    <a:cubicBezTo>
                      <a:pt x="810" y="1193"/>
                      <a:pt x="733" y="1185"/>
                      <a:pt x="655" y="1168"/>
                    </a:cubicBezTo>
                    <a:cubicBezTo>
                      <a:pt x="589" y="1196"/>
                      <a:pt x="511" y="1240"/>
                      <a:pt x="457" y="1240"/>
                    </a:cubicBezTo>
                    <a:cubicBezTo>
                      <a:pt x="404" y="1240"/>
                      <a:pt x="372" y="1198"/>
                      <a:pt x="394" y="1059"/>
                    </a:cubicBezTo>
                    <a:cubicBezTo>
                      <a:pt x="404" y="928"/>
                      <a:pt x="360" y="808"/>
                      <a:pt x="360" y="677"/>
                    </a:cubicBezTo>
                    <a:cubicBezTo>
                      <a:pt x="132" y="808"/>
                      <a:pt x="1" y="1037"/>
                      <a:pt x="120" y="1244"/>
                    </a:cubicBezTo>
                    <a:cubicBezTo>
                      <a:pt x="207" y="1397"/>
                      <a:pt x="351" y="1584"/>
                      <a:pt x="591" y="1584"/>
                    </a:cubicBezTo>
                    <a:cubicBezTo>
                      <a:pt x="625" y="1584"/>
                      <a:pt x="661" y="1580"/>
                      <a:pt x="699" y="1572"/>
                    </a:cubicBezTo>
                    <a:cubicBezTo>
                      <a:pt x="993" y="1506"/>
                      <a:pt x="1299" y="1528"/>
                      <a:pt x="1604" y="1495"/>
                    </a:cubicBezTo>
                    <a:cubicBezTo>
                      <a:pt x="2059" y="1445"/>
                      <a:pt x="2519" y="1371"/>
                      <a:pt x="2967" y="1371"/>
                    </a:cubicBezTo>
                    <a:cubicBezTo>
                      <a:pt x="3111" y="1371"/>
                      <a:pt x="3253" y="1379"/>
                      <a:pt x="3393" y="1397"/>
                    </a:cubicBezTo>
                    <a:cubicBezTo>
                      <a:pt x="3869" y="1466"/>
                      <a:pt x="4341" y="1535"/>
                      <a:pt x="4813" y="1535"/>
                    </a:cubicBezTo>
                    <a:cubicBezTo>
                      <a:pt x="5088" y="1535"/>
                      <a:pt x="5364" y="1512"/>
                      <a:pt x="5641" y="1451"/>
                    </a:cubicBezTo>
                    <a:cubicBezTo>
                      <a:pt x="5587" y="1344"/>
                      <a:pt x="5519" y="1315"/>
                      <a:pt x="5443" y="1315"/>
                    </a:cubicBezTo>
                    <a:cubicBezTo>
                      <a:pt x="5356" y="1315"/>
                      <a:pt x="5259" y="1354"/>
                      <a:pt x="5168" y="1354"/>
                    </a:cubicBezTo>
                    <a:cubicBezTo>
                      <a:pt x="5162" y="1354"/>
                      <a:pt x="5156" y="1354"/>
                      <a:pt x="5150" y="1354"/>
                    </a:cubicBezTo>
                    <a:cubicBezTo>
                      <a:pt x="5143" y="1353"/>
                      <a:pt x="5136" y="1353"/>
                      <a:pt x="5129" y="1353"/>
                    </a:cubicBezTo>
                    <a:cubicBezTo>
                      <a:pt x="5084" y="1353"/>
                      <a:pt x="5036" y="1363"/>
                      <a:pt x="4987" y="1363"/>
                    </a:cubicBezTo>
                    <a:cubicBezTo>
                      <a:pt x="4909" y="1363"/>
                      <a:pt x="4831" y="1335"/>
                      <a:pt x="4768" y="1189"/>
                    </a:cubicBezTo>
                    <a:lnTo>
                      <a:pt x="4768" y="1189"/>
                    </a:lnTo>
                    <a:cubicBezTo>
                      <a:pt x="4825" y="1195"/>
                      <a:pt x="4880" y="1197"/>
                      <a:pt x="4934" y="1197"/>
                    </a:cubicBezTo>
                    <a:cubicBezTo>
                      <a:pt x="5332" y="1197"/>
                      <a:pt x="5679" y="1069"/>
                      <a:pt x="6034" y="983"/>
                    </a:cubicBezTo>
                    <a:cubicBezTo>
                      <a:pt x="5979" y="819"/>
                      <a:pt x="5815" y="644"/>
                      <a:pt x="6055" y="503"/>
                    </a:cubicBezTo>
                    <a:cubicBezTo>
                      <a:pt x="6154" y="426"/>
                      <a:pt x="6034" y="372"/>
                      <a:pt x="6034" y="306"/>
                    </a:cubicBezTo>
                    <a:cubicBezTo>
                      <a:pt x="6034" y="208"/>
                      <a:pt x="6034" y="99"/>
                      <a:pt x="6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51150" y="1453400"/>
                <a:ext cx="150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3" extrusionOk="0">
                    <a:moveTo>
                      <a:pt x="185" y="1"/>
                    </a:moveTo>
                    <a:cubicBezTo>
                      <a:pt x="137" y="1"/>
                      <a:pt x="87" y="21"/>
                      <a:pt x="34" y="77"/>
                    </a:cubicBezTo>
                    <a:cubicBezTo>
                      <a:pt x="0" y="110"/>
                      <a:pt x="12" y="230"/>
                      <a:pt x="34" y="295"/>
                    </a:cubicBezTo>
                    <a:cubicBezTo>
                      <a:pt x="81" y="455"/>
                      <a:pt x="193" y="492"/>
                      <a:pt x="318" y="492"/>
                    </a:cubicBezTo>
                    <a:cubicBezTo>
                      <a:pt x="364" y="492"/>
                      <a:pt x="412" y="487"/>
                      <a:pt x="459" y="481"/>
                    </a:cubicBezTo>
                    <a:lnTo>
                      <a:pt x="601" y="481"/>
                    </a:lnTo>
                    <a:cubicBezTo>
                      <a:pt x="535" y="372"/>
                      <a:pt x="502" y="252"/>
                      <a:pt x="514" y="121"/>
                    </a:cubicBezTo>
                    <a:cubicBezTo>
                      <a:pt x="399" y="106"/>
                      <a:pt x="296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63700" y="1453075"/>
                <a:ext cx="50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495" extrusionOk="0">
                    <a:moveTo>
                      <a:pt x="1158" y="0"/>
                    </a:moveTo>
                    <a:cubicBezTo>
                      <a:pt x="772" y="0"/>
                      <a:pt x="390" y="83"/>
                      <a:pt x="12" y="134"/>
                    </a:cubicBezTo>
                    <a:cubicBezTo>
                      <a:pt x="0" y="265"/>
                      <a:pt x="33" y="385"/>
                      <a:pt x="99" y="494"/>
                    </a:cubicBezTo>
                    <a:cubicBezTo>
                      <a:pt x="732" y="407"/>
                      <a:pt x="1408" y="494"/>
                      <a:pt x="2008" y="177"/>
                    </a:cubicBezTo>
                    <a:cubicBezTo>
                      <a:pt x="1723" y="44"/>
                      <a:pt x="1439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63425" y="1471175"/>
                <a:ext cx="373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145" extrusionOk="0">
                    <a:moveTo>
                      <a:pt x="181" y="0"/>
                    </a:moveTo>
                    <a:cubicBezTo>
                      <a:pt x="121" y="0"/>
                      <a:pt x="75" y="35"/>
                      <a:pt x="55" y="119"/>
                    </a:cubicBezTo>
                    <a:cubicBezTo>
                      <a:pt x="23" y="228"/>
                      <a:pt x="1" y="414"/>
                      <a:pt x="153" y="447"/>
                    </a:cubicBezTo>
                    <a:cubicBezTo>
                      <a:pt x="437" y="501"/>
                      <a:pt x="513" y="796"/>
                      <a:pt x="775" y="883"/>
                    </a:cubicBezTo>
                    <a:cubicBezTo>
                      <a:pt x="655" y="949"/>
                      <a:pt x="579" y="1003"/>
                      <a:pt x="491" y="1046"/>
                    </a:cubicBezTo>
                    <a:cubicBezTo>
                      <a:pt x="830" y="1079"/>
                      <a:pt x="1157" y="1112"/>
                      <a:pt x="1495" y="1145"/>
                    </a:cubicBezTo>
                    <a:cubicBezTo>
                      <a:pt x="1430" y="1090"/>
                      <a:pt x="1320" y="1046"/>
                      <a:pt x="1320" y="992"/>
                    </a:cubicBezTo>
                    <a:cubicBezTo>
                      <a:pt x="1266" y="381"/>
                      <a:pt x="753" y="261"/>
                      <a:pt x="317" y="43"/>
                    </a:cubicBezTo>
                    <a:cubicBezTo>
                      <a:pt x="268" y="16"/>
                      <a:pt x="222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132700" y="1467875"/>
                <a:ext cx="465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601" extrusionOk="0">
                    <a:moveTo>
                      <a:pt x="164" y="0"/>
                    </a:moveTo>
                    <a:cubicBezTo>
                      <a:pt x="1" y="186"/>
                      <a:pt x="110" y="404"/>
                      <a:pt x="88" y="601"/>
                    </a:cubicBezTo>
                    <a:lnTo>
                      <a:pt x="186" y="502"/>
                    </a:lnTo>
                    <a:cubicBezTo>
                      <a:pt x="175" y="339"/>
                      <a:pt x="164" y="164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136800" y="1467875"/>
                <a:ext cx="7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3" extrusionOk="0">
                    <a:moveTo>
                      <a:pt x="0" y="0"/>
                    </a:moveTo>
                    <a:cubicBezTo>
                      <a:pt x="0" y="164"/>
                      <a:pt x="11" y="339"/>
                      <a:pt x="22" y="502"/>
                    </a:cubicBezTo>
                    <a:cubicBezTo>
                      <a:pt x="27" y="502"/>
                      <a:pt x="31" y="502"/>
                      <a:pt x="36" y="502"/>
                    </a:cubicBezTo>
                    <a:cubicBezTo>
                      <a:pt x="227" y="502"/>
                      <a:pt x="177" y="272"/>
                      <a:pt x="295" y="208"/>
                    </a:cubicBezTo>
                    <a:cubicBezTo>
                      <a:pt x="196" y="142"/>
                      <a:pt x="99" y="6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93900" y="1414400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84" y="1"/>
                    </a:moveTo>
                    <a:cubicBezTo>
                      <a:pt x="208" y="153"/>
                      <a:pt x="0" y="263"/>
                      <a:pt x="87" y="492"/>
                    </a:cubicBezTo>
                    <a:cubicBezTo>
                      <a:pt x="142" y="318"/>
                      <a:pt x="502" y="27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90350" y="1429125"/>
                <a:ext cx="174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229" y="1"/>
                    </a:moveTo>
                    <a:lnTo>
                      <a:pt x="229" y="1"/>
                    </a:lnTo>
                    <a:cubicBezTo>
                      <a:pt x="142" y="219"/>
                      <a:pt x="1" y="427"/>
                      <a:pt x="110" y="677"/>
                    </a:cubicBezTo>
                    <a:cubicBezTo>
                      <a:pt x="699" y="546"/>
                      <a:pt x="284" y="24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138975" y="1485600"/>
                <a:ext cx="79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1" extrusionOk="0">
                    <a:moveTo>
                      <a:pt x="240" y="1"/>
                    </a:moveTo>
                    <a:cubicBezTo>
                      <a:pt x="0" y="142"/>
                      <a:pt x="164" y="317"/>
                      <a:pt x="219" y="481"/>
                    </a:cubicBezTo>
                    <a:lnTo>
                      <a:pt x="317" y="481"/>
                    </a:lnTo>
                    <a:cubicBezTo>
                      <a:pt x="284" y="317"/>
                      <a:pt x="262" y="153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271525" y="1457225"/>
                <a:ext cx="2540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653" extrusionOk="0">
                    <a:moveTo>
                      <a:pt x="1016" y="1"/>
                    </a:moveTo>
                    <a:cubicBezTo>
                      <a:pt x="22" y="1"/>
                      <a:pt x="1" y="23"/>
                      <a:pt x="153" y="917"/>
                    </a:cubicBezTo>
                    <a:cubicBezTo>
                      <a:pt x="175" y="1081"/>
                      <a:pt x="186" y="1233"/>
                      <a:pt x="186" y="1397"/>
                    </a:cubicBezTo>
                    <a:cubicBezTo>
                      <a:pt x="198" y="1609"/>
                      <a:pt x="293" y="1653"/>
                      <a:pt x="407" y="1653"/>
                    </a:cubicBezTo>
                    <a:cubicBezTo>
                      <a:pt x="486" y="1653"/>
                      <a:pt x="575" y="1631"/>
                      <a:pt x="650" y="1631"/>
                    </a:cubicBezTo>
                    <a:cubicBezTo>
                      <a:pt x="671" y="1631"/>
                      <a:pt x="691" y="1633"/>
                      <a:pt x="710" y="1637"/>
                    </a:cubicBezTo>
                    <a:cubicBezTo>
                      <a:pt x="733" y="1643"/>
                      <a:pt x="753" y="1646"/>
                      <a:pt x="770" y="1646"/>
                    </a:cubicBezTo>
                    <a:cubicBezTo>
                      <a:pt x="906" y="1646"/>
                      <a:pt x="863" y="1468"/>
                      <a:pt x="863" y="1332"/>
                    </a:cubicBezTo>
                    <a:cubicBezTo>
                      <a:pt x="841" y="896"/>
                      <a:pt x="841" y="448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2"/>
          <p:cNvGrpSpPr/>
          <p:nvPr/>
        </p:nvGrpSpPr>
        <p:grpSpPr>
          <a:xfrm rot="863546">
            <a:off x="8194708" y="3535420"/>
            <a:ext cx="755218" cy="445885"/>
            <a:chOff x="2786899" y="2184782"/>
            <a:chExt cx="372975" cy="220325"/>
          </a:xfrm>
        </p:grpSpPr>
        <p:sp>
          <p:nvSpPr>
            <p:cNvPr id="372" name="Google Shape;372;p2"/>
            <p:cNvSpPr/>
            <p:nvPr/>
          </p:nvSpPr>
          <p:spPr>
            <a:xfrm>
              <a:off x="2786899" y="2184782"/>
              <a:ext cx="372975" cy="220325"/>
            </a:xfrm>
            <a:custGeom>
              <a:avLst/>
              <a:gdLst/>
              <a:ahLst/>
              <a:cxnLst/>
              <a:rect l="l" t="t" r="r" b="b"/>
              <a:pathLst>
                <a:path w="14919" h="8813" extrusionOk="0">
                  <a:moveTo>
                    <a:pt x="2630" y="0"/>
                  </a:moveTo>
                  <a:cubicBezTo>
                    <a:pt x="2094" y="0"/>
                    <a:pt x="1600" y="183"/>
                    <a:pt x="1192" y="537"/>
                  </a:cubicBezTo>
                  <a:cubicBezTo>
                    <a:pt x="913" y="773"/>
                    <a:pt x="687" y="1063"/>
                    <a:pt x="473" y="1471"/>
                  </a:cubicBezTo>
                  <a:cubicBezTo>
                    <a:pt x="398" y="1578"/>
                    <a:pt x="333" y="1664"/>
                    <a:pt x="269" y="1772"/>
                  </a:cubicBezTo>
                  <a:cubicBezTo>
                    <a:pt x="194" y="1900"/>
                    <a:pt x="129" y="2039"/>
                    <a:pt x="97" y="2168"/>
                  </a:cubicBezTo>
                  <a:cubicBezTo>
                    <a:pt x="11" y="2426"/>
                    <a:pt x="0" y="2695"/>
                    <a:pt x="54" y="2952"/>
                  </a:cubicBezTo>
                  <a:cubicBezTo>
                    <a:pt x="97" y="3177"/>
                    <a:pt x="215" y="3489"/>
                    <a:pt x="505" y="3768"/>
                  </a:cubicBezTo>
                  <a:cubicBezTo>
                    <a:pt x="462" y="3918"/>
                    <a:pt x="419" y="4068"/>
                    <a:pt x="387" y="4197"/>
                  </a:cubicBezTo>
                  <a:lnTo>
                    <a:pt x="376" y="4240"/>
                  </a:lnTo>
                  <a:cubicBezTo>
                    <a:pt x="376" y="4250"/>
                    <a:pt x="365" y="4272"/>
                    <a:pt x="365" y="4283"/>
                  </a:cubicBezTo>
                  <a:lnTo>
                    <a:pt x="355" y="4315"/>
                  </a:lnTo>
                  <a:cubicBezTo>
                    <a:pt x="301" y="4572"/>
                    <a:pt x="226" y="4916"/>
                    <a:pt x="258" y="5324"/>
                  </a:cubicBezTo>
                  <a:cubicBezTo>
                    <a:pt x="291" y="5614"/>
                    <a:pt x="365" y="5893"/>
                    <a:pt x="505" y="6139"/>
                  </a:cubicBezTo>
                  <a:cubicBezTo>
                    <a:pt x="570" y="6268"/>
                    <a:pt x="644" y="6375"/>
                    <a:pt x="730" y="6483"/>
                  </a:cubicBezTo>
                  <a:cubicBezTo>
                    <a:pt x="816" y="6654"/>
                    <a:pt x="913" y="6805"/>
                    <a:pt x="1042" y="6945"/>
                  </a:cubicBezTo>
                  <a:cubicBezTo>
                    <a:pt x="1364" y="7298"/>
                    <a:pt x="1825" y="7492"/>
                    <a:pt x="2330" y="7492"/>
                  </a:cubicBezTo>
                  <a:cubicBezTo>
                    <a:pt x="2501" y="7492"/>
                    <a:pt x="2683" y="7470"/>
                    <a:pt x="2898" y="7427"/>
                  </a:cubicBezTo>
                  <a:cubicBezTo>
                    <a:pt x="2898" y="7449"/>
                    <a:pt x="2909" y="7481"/>
                    <a:pt x="2909" y="7503"/>
                  </a:cubicBezTo>
                  <a:cubicBezTo>
                    <a:pt x="2920" y="7513"/>
                    <a:pt x="2920" y="7524"/>
                    <a:pt x="2920" y="7524"/>
                  </a:cubicBezTo>
                  <a:cubicBezTo>
                    <a:pt x="3027" y="8018"/>
                    <a:pt x="3284" y="8307"/>
                    <a:pt x="3489" y="8469"/>
                  </a:cubicBezTo>
                  <a:cubicBezTo>
                    <a:pt x="3778" y="8694"/>
                    <a:pt x="4122" y="8812"/>
                    <a:pt x="4486" y="8812"/>
                  </a:cubicBezTo>
                  <a:cubicBezTo>
                    <a:pt x="4637" y="8812"/>
                    <a:pt x="4755" y="8791"/>
                    <a:pt x="4841" y="8779"/>
                  </a:cubicBezTo>
                  <a:cubicBezTo>
                    <a:pt x="5142" y="8758"/>
                    <a:pt x="5442" y="8672"/>
                    <a:pt x="5721" y="8543"/>
                  </a:cubicBezTo>
                  <a:cubicBezTo>
                    <a:pt x="5914" y="8500"/>
                    <a:pt x="6086" y="8415"/>
                    <a:pt x="6247" y="8318"/>
                  </a:cubicBezTo>
                  <a:cubicBezTo>
                    <a:pt x="6676" y="8028"/>
                    <a:pt x="6945" y="7577"/>
                    <a:pt x="6988" y="7073"/>
                  </a:cubicBezTo>
                  <a:lnTo>
                    <a:pt x="6988" y="7041"/>
                  </a:lnTo>
                  <a:cubicBezTo>
                    <a:pt x="7181" y="6955"/>
                    <a:pt x="7352" y="6816"/>
                    <a:pt x="7492" y="6654"/>
                  </a:cubicBezTo>
                  <a:cubicBezTo>
                    <a:pt x="7685" y="6440"/>
                    <a:pt x="7814" y="6172"/>
                    <a:pt x="7878" y="5871"/>
                  </a:cubicBezTo>
                  <a:cubicBezTo>
                    <a:pt x="7878" y="5860"/>
                    <a:pt x="7878" y="5850"/>
                    <a:pt x="7889" y="5839"/>
                  </a:cubicBezTo>
                  <a:cubicBezTo>
                    <a:pt x="8125" y="5989"/>
                    <a:pt x="8404" y="6075"/>
                    <a:pt x="8694" y="6086"/>
                  </a:cubicBezTo>
                  <a:cubicBezTo>
                    <a:pt x="8973" y="6322"/>
                    <a:pt x="9316" y="6461"/>
                    <a:pt x="9692" y="6461"/>
                  </a:cubicBezTo>
                  <a:cubicBezTo>
                    <a:pt x="9950" y="6461"/>
                    <a:pt x="10346" y="6387"/>
                    <a:pt x="10733" y="6065"/>
                  </a:cubicBezTo>
                  <a:cubicBezTo>
                    <a:pt x="10787" y="6010"/>
                    <a:pt x="10840" y="5968"/>
                    <a:pt x="10883" y="5925"/>
                  </a:cubicBezTo>
                  <a:cubicBezTo>
                    <a:pt x="10904" y="5903"/>
                    <a:pt x="10926" y="5893"/>
                    <a:pt x="10947" y="5871"/>
                  </a:cubicBezTo>
                  <a:cubicBezTo>
                    <a:pt x="11076" y="6010"/>
                    <a:pt x="11216" y="6118"/>
                    <a:pt x="11377" y="6204"/>
                  </a:cubicBezTo>
                  <a:cubicBezTo>
                    <a:pt x="11613" y="6332"/>
                    <a:pt x="11870" y="6408"/>
                    <a:pt x="12139" y="6408"/>
                  </a:cubicBezTo>
                  <a:cubicBezTo>
                    <a:pt x="12225" y="6408"/>
                    <a:pt x="12311" y="6397"/>
                    <a:pt x="12397" y="6387"/>
                  </a:cubicBezTo>
                  <a:cubicBezTo>
                    <a:pt x="12440" y="6375"/>
                    <a:pt x="12504" y="6365"/>
                    <a:pt x="12568" y="6354"/>
                  </a:cubicBezTo>
                  <a:cubicBezTo>
                    <a:pt x="12805" y="6332"/>
                    <a:pt x="13148" y="6290"/>
                    <a:pt x="13502" y="6139"/>
                  </a:cubicBezTo>
                  <a:cubicBezTo>
                    <a:pt x="13749" y="6043"/>
                    <a:pt x="13964" y="5903"/>
                    <a:pt x="14157" y="5743"/>
                  </a:cubicBezTo>
                  <a:cubicBezTo>
                    <a:pt x="14360" y="5560"/>
                    <a:pt x="14532" y="5345"/>
                    <a:pt x="14672" y="5087"/>
                  </a:cubicBezTo>
                  <a:cubicBezTo>
                    <a:pt x="14908" y="4680"/>
                    <a:pt x="14918" y="4176"/>
                    <a:pt x="14704" y="3746"/>
                  </a:cubicBezTo>
                  <a:cubicBezTo>
                    <a:pt x="14596" y="3542"/>
                    <a:pt x="14446" y="3360"/>
                    <a:pt x="14253" y="3220"/>
                  </a:cubicBezTo>
                  <a:lnTo>
                    <a:pt x="14253" y="2920"/>
                  </a:lnTo>
                  <a:lnTo>
                    <a:pt x="14253" y="2759"/>
                  </a:lnTo>
                  <a:cubicBezTo>
                    <a:pt x="14264" y="2683"/>
                    <a:pt x="14264" y="2609"/>
                    <a:pt x="14264" y="2533"/>
                  </a:cubicBezTo>
                  <a:cubicBezTo>
                    <a:pt x="14286" y="2383"/>
                    <a:pt x="14286" y="2168"/>
                    <a:pt x="14243" y="1932"/>
                  </a:cubicBezTo>
                  <a:cubicBezTo>
                    <a:pt x="14178" y="1664"/>
                    <a:pt x="14060" y="1417"/>
                    <a:pt x="13878" y="1213"/>
                  </a:cubicBezTo>
                  <a:cubicBezTo>
                    <a:pt x="13706" y="1009"/>
                    <a:pt x="13480" y="849"/>
                    <a:pt x="13223" y="752"/>
                  </a:cubicBezTo>
                  <a:cubicBezTo>
                    <a:pt x="13019" y="666"/>
                    <a:pt x="12805" y="634"/>
                    <a:pt x="12579" y="634"/>
                  </a:cubicBezTo>
                  <a:cubicBezTo>
                    <a:pt x="12246" y="634"/>
                    <a:pt x="11742" y="730"/>
                    <a:pt x="11269" y="1202"/>
                  </a:cubicBezTo>
                  <a:cubicBezTo>
                    <a:pt x="11248" y="1213"/>
                    <a:pt x="11238" y="1235"/>
                    <a:pt x="11226" y="1245"/>
                  </a:cubicBezTo>
                  <a:cubicBezTo>
                    <a:pt x="11152" y="1321"/>
                    <a:pt x="11044" y="1438"/>
                    <a:pt x="10947" y="1589"/>
                  </a:cubicBezTo>
                  <a:cubicBezTo>
                    <a:pt x="10937" y="1567"/>
                    <a:pt x="10926" y="1557"/>
                    <a:pt x="10916" y="1535"/>
                  </a:cubicBezTo>
                  <a:cubicBezTo>
                    <a:pt x="10904" y="1524"/>
                    <a:pt x="10894" y="1503"/>
                    <a:pt x="10894" y="1503"/>
                  </a:cubicBezTo>
                  <a:cubicBezTo>
                    <a:pt x="10668" y="1052"/>
                    <a:pt x="10218" y="763"/>
                    <a:pt x="9735" y="720"/>
                  </a:cubicBezTo>
                  <a:cubicBezTo>
                    <a:pt x="9638" y="698"/>
                    <a:pt x="9499" y="677"/>
                    <a:pt x="9338" y="677"/>
                  </a:cubicBezTo>
                  <a:cubicBezTo>
                    <a:pt x="9144" y="677"/>
                    <a:pt x="8962" y="709"/>
                    <a:pt x="8791" y="773"/>
                  </a:cubicBezTo>
                  <a:cubicBezTo>
                    <a:pt x="8555" y="859"/>
                    <a:pt x="8350" y="999"/>
                    <a:pt x="8178" y="1181"/>
                  </a:cubicBezTo>
                  <a:cubicBezTo>
                    <a:pt x="8178" y="1192"/>
                    <a:pt x="8168" y="1192"/>
                    <a:pt x="8157" y="1202"/>
                  </a:cubicBezTo>
                  <a:cubicBezTo>
                    <a:pt x="7985" y="1256"/>
                    <a:pt x="7825" y="1331"/>
                    <a:pt x="7674" y="1428"/>
                  </a:cubicBezTo>
                  <a:cubicBezTo>
                    <a:pt x="7417" y="1600"/>
                    <a:pt x="7213" y="1825"/>
                    <a:pt x="7084" y="2094"/>
                  </a:cubicBezTo>
                  <a:cubicBezTo>
                    <a:pt x="7062" y="2136"/>
                    <a:pt x="7041" y="2179"/>
                    <a:pt x="7019" y="2211"/>
                  </a:cubicBezTo>
                  <a:lnTo>
                    <a:pt x="6783" y="2211"/>
                  </a:lnTo>
                  <a:cubicBezTo>
                    <a:pt x="6644" y="2179"/>
                    <a:pt x="6472" y="2136"/>
                    <a:pt x="6258" y="2136"/>
                  </a:cubicBezTo>
                  <a:cubicBezTo>
                    <a:pt x="5979" y="2136"/>
                    <a:pt x="5700" y="2211"/>
                    <a:pt x="5452" y="2340"/>
                  </a:cubicBezTo>
                  <a:cubicBezTo>
                    <a:pt x="5356" y="2394"/>
                    <a:pt x="5259" y="2458"/>
                    <a:pt x="5185" y="2533"/>
                  </a:cubicBezTo>
                  <a:cubicBezTo>
                    <a:pt x="5142" y="2383"/>
                    <a:pt x="5099" y="2211"/>
                    <a:pt x="5034" y="2051"/>
                  </a:cubicBezTo>
                  <a:cubicBezTo>
                    <a:pt x="5002" y="1815"/>
                    <a:pt x="4959" y="1557"/>
                    <a:pt x="4841" y="1299"/>
                  </a:cubicBezTo>
                  <a:cubicBezTo>
                    <a:pt x="4723" y="1031"/>
                    <a:pt x="4551" y="794"/>
                    <a:pt x="4336" y="612"/>
                  </a:cubicBezTo>
                  <a:cubicBezTo>
                    <a:pt x="4122" y="419"/>
                    <a:pt x="3875" y="279"/>
                    <a:pt x="3596" y="183"/>
                  </a:cubicBezTo>
                  <a:cubicBezTo>
                    <a:pt x="3242" y="65"/>
                    <a:pt x="2931" y="0"/>
                    <a:pt x="2630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"/>
            <p:cNvGrpSpPr/>
            <p:nvPr/>
          </p:nvGrpSpPr>
          <p:grpSpPr>
            <a:xfrm>
              <a:off x="2820087" y="2219382"/>
              <a:ext cx="306600" cy="151125"/>
              <a:chOff x="-873725" y="2234450"/>
              <a:chExt cx="306600" cy="151125"/>
            </a:xfrm>
          </p:grpSpPr>
          <p:sp>
            <p:nvSpPr>
              <p:cNvPr id="374" name="Google Shape;374;p2"/>
              <p:cNvSpPr/>
              <p:nvPr/>
            </p:nvSpPr>
            <p:spPr>
              <a:xfrm>
                <a:off x="-865275" y="2234450"/>
                <a:ext cx="4885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609" extrusionOk="0">
                    <a:moveTo>
                      <a:pt x="944" y="1"/>
                    </a:moveTo>
                    <a:cubicBezTo>
                      <a:pt x="552" y="1"/>
                      <a:pt x="277" y="242"/>
                      <a:pt x="0" y="801"/>
                    </a:cubicBezTo>
                    <a:cubicBezTo>
                      <a:pt x="12" y="910"/>
                      <a:pt x="66" y="987"/>
                      <a:pt x="186" y="987"/>
                    </a:cubicBezTo>
                    <a:cubicBezTo>
                      <a:pt x="361" y="867"/>
                      <a:pt x="480" y="703"/>
                      <a:pt x="589" y="539"/>
                    </a:cubicBezTo>
                    <a:cubicBezTo>
                      <a:pt x="676" y="407"/>
                      <a:pt x="795" y="352"/>
                      <a:pt x="929" y="352"/>
                    </a:cubicBezTo>
                    <a:cubicBezTo>
                      <a:pt x="981" y="352"/>
                      <a:pt x="1036" y="361"/>
                      <a:pt x="1091" y="376"/>
                    </a:cubicBezTo>
                    <a:cubicBezTo>
                      <a:pt x="1266" y="420"/>
                      <a:pt x="1386" y="485"/>
                      <a:pt x="1462" y="714"/>
                    </a:cubicBezTo>
                    <a:cubicBezTo>
                      <a:pt x="1561" y="1009"/>
                      <a:pt x="1659" y="1303"/>
                      <a:pt x="1692" y="1608"/>
                    </a:cubicBezTo>
                    <a:cubicBezTo>
                      <a:pt x="1954" y="1598"/>
                      <a:pt x="1845" y="1412"/>
                      <a:pt x="1833" y="1281"/>
                    </a:cubicBezTo>
                    <a:cubicBezTo>
                      <a:pt x="1823" y="1172"/>
                      <a:pt x="1746" y="1041"/>
                      <a:pt x="1779" y="954"/>
                    </a:cubicBezTo>
                    <a:cubicBezTo>
                      <a:pt x="1798" y="904"/>
                      <a:pt x="1815" y="886"/>
                      <a:pt x="1831" y="886"/>
                    </a:cubicBezTo>
                    <a:cubicBezTo>
                      <a:pt x="1870" y="886"/>
                      <a:pt x="1905" y="987"/>
                      <a:pt x="1949" y="987"/>
                    </a:cubicBezTo>
                    <a:cubicBezTo>
                      <a:pt x="1951" y="987"/>
                      <a:pt x="1952" y="987"/>
                      <a:pt x="1954" y="987"/>
                    </a:cubicBezTo>
                    <a:cubicBezTo>
                      <a:pt x="1942" y="594"/>
                      <a:pt x="1899" y="256"/>
                      <a:pt x="1452" y="103"/>
                    </a:cubicBezTo>
                    <a:cubicBezTo>
                      <a:pt x="1261" y="36"/>
                      <a:pt x="1094" y="1"/>
                      <a:pt x="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-873725" y="2254475"/>
                <a:ext cx="131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77" extrusionOk="0">
                    <a:moveTo>
                      <a:pt x="338" y="0"/>
                    </a:moveTo>
                    <a:lnTo>
                      <a:pt x="338" y="0"/>
                    </a:lnTo>
                    <a:cubicBezTo>
                      <a:pt x="1" y="458"/>
                      <a:pt x="1" y="458"/>
                      <a:pt x="371" y="677"/>
                    </a:cubicBezTo>
                    <a:cubicBezTo>
                      <a:pt x="447" y="513"/>
                      <a:pt x="393" y="317"/>
                      <a:pt x="524" y="186"/>
                    </a:cubicBezTo>
                    <a:cubicBezTo>
                      <a:pt x="404" y="186"/>
                      <a:pt x="350" y="109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-857900" y="2256575"/>
                <a:ext cx="556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3349" extrusionOk="0">
                    <a:moveTo>
                      <a:pt x="1536" y="1"/>
                    </a:moveTo>
                    <a:cubicBezTo>
                      <a:pt x="1520" y="1"/>
                      <a:pt x="1503" y="19"/>
                      <a:pt x="1484" y="69"/>
                    </a:cubicBezTo>
                    <a:cubicBezTo>
                      <a:pt x="1451" y="156"/>
                      <a:pt x="1528" y="287"/>
                      <a:pt x="1538" y="396"/>
                    </a:cubicBezTo>
                    <a:cubicBezTo>
                      <a:pt x="1550" y="527"/>
                      <a:pt x="1659" y="713"/>
                      <a:pt x="1397" y="723"/>
                    </a:cubicBezTo>
                    <a:cubicBezTo>
                      <a:pt x="1026" y="735"/>
                      <a:pt x="633" y="669"/>
                      <a:pt x="404" y="1073"/>
                    </a:cubicBezTo>
                    <a:cubicBezTo>
                      <a:pt x="371" y="1160"/>
                      <a:pt x="349" y="1247"/>
                      <a:pt x="328" y="1334"/>
                    </a:cubicBezTo>
                    <a:cubicBezTo>
                      <a:pt x="306" y="1542"/>
                      <a:pt x="0" y="1749"/>
                      <a:pt x="328" y="1957"/>
                    </a:cubicBezTo>
                    <a:cubicBezTo>
                      <a:pt x="447" y="1826"/>
                      <a:pt x="447" y="1640"/>
                      <a:pt x="524" y="1487"/>
                    </a:cubicBezTo>
                    <a:cubicBezTo>
                      <a:pt x="611" y="1324"/>
                      <a:pt x="731" y="1149"/>
                      <a:pt x="949" y="1149"/>
                    </a:cubicBezTo>
                    <a:cubicBezTo>
                      <a:pt x="1135" y="1160"/>
                      <a:pt x="1298" y="1269"/>
                      <a:pt x="1353" y="1433"/>
                    </a:cubicBezTo>
                    <a:cubicBezTo>
                      <a:pt x="1451" y="1705"/>
                      <a:pt x="1593" y="1989"/>
                      <a:pt x="1473" y="2294"/>
                    </a:cubicBezTo>
                    <a:cubicBezTo>
                      <a:pt x="1571" y="2425"/>
                      <a:pt x="1528" y="2568"/>
                      <a:pt x="1484" y="2699"/>
                    </a:cubicBezTo>
                    <a:cubicBezTo>
                      <a:pt x="1440" y="2830"/>
                      <a:pt x="1397" y="2960"/>
                      <a:pt x="1571" y="3015"/>
                    </a:cubicBezTo>
                    <a:cubicBezTo>
                      <a:pt x="1706" y="3072"/>
                      <a:pt x="1679" y="3349"/>
                      <a:pt x="1834" y="3349"/>
                    </a:cubicBezTo>
                    <a:cubicBezTo>
                      <a:pt x="1855" y="3349"/>
                      <a:pt x="1880" y="3343"/>
                      <a:pt x="1909" y="3331"/>
                    </a:cubicBezTo>
                    <a:cubicBezTo>
                      <a:pt x="2105" y="3244"/>
                      <a:pt x="2226" y="3080"/>
                      <a:pt x="2193" y="2786"/>
                    </a:cubicBezTo>
                    <a:cubicBezTo>
                      <a:pt x="2160" y="2294"/>
                      <a:pt x="2040" y="1814"/>
                      <a:pt x="1953" y="1334"/>
                    </a:cubicBezTo>
                    <a:cubicBezTo>
                      <a:pt x="1865" y="920"/>
                      <a:pt x="1877" y="483"/>
                      <a:pt x="1659" y="102"/>
                    </a:cubicBezTo>
                    <a:cubicBezTo>
                      <a:pt x="1657" y="102"/>
                      <a:pt x="1656" y="102"/>
                      <a:pt x="1654" y="102"/>
                    </a:cubicBezTo>
                    <a:cubicBezTo>
                      <a:pt x="1610" y="102"/>
                      <a:pt x="1575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-857100" y="2285300"/>
                <a:ext cx="3905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26" extrusionOk="0">
                    <a:moveTo>
                      <a:pt x="917" y="0"/>
                    </a:moveTo>
                    <a:cubicBezTo>
                      <a:pt x="699" y="0"/>
                      <a:pt x="579" y="175"/>
                      <a:pt x="492" y="338"/>
                    </a:cubicBezTo>
                    <a:cubicBezTo>
                      <a:pt x="415" y="491"/>
                      <a:pt x="415" y="677"/>
                      <a:pt x="296" y="808"/>
                    </a:cubicBezTo>
                    <a:cubicBezTo>
                      <a:pt x="153" y="1276"/>
                      <a:pt x="1" y="1735"/>
                      <a:pt x="208" y="2226"/>
                    </a:cubicBezTo>
                    <a:cubicBezTo>
                      <a:pt x="383" y="2215"/>
                      <a:pt x="557" y="2204"/>
                      <a:pt x="732" y="2204"/>
                    </a:cubicBezTo>
                    <a:cubicBezTo>
                      <a:pt x="982" y="1866"/>
                      <a:pt x="1321" y="1582"/>
                      <a:pt x="1441" y="1145"/>
                    </a:cubicBezTo>
                    <a:cubicBezTo>
                      <a:pt x="1561" y="840"/>
                      <a:pt x="1419" y="556"/>
                      <a:pt x="1321" y="284"/>
                    </a:cubicBezTo>
                    <a:cubicBezTo>
                      <a:pt x="1266" y="120"/>
                      <a:pt x="1103" y="11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-868550" y="2289925"/>
                <a:ext cx="18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161" extrusionOk="0">
                    <a:moveTo>
                      <a:pt x="579" y="0"/>
                    </a:moveTo>
                    <a:cubicBezTo>
                      <a:pt x="371" y="295"/>
                      <a:pt x="284" y="655"/>
                      <a:pt x="197" y="994"/>
                    </a:cubicBezTo>
                    <a:cubicBezTo>
                      <a:pt x="109" y="1386"/>
                      <a:pt x="0" y="1811"/>
                      <a:pt x="415" y="2117"/>
                    </a:cubicBezTo>
                    <a:cubicBezTo>
                      <a:pt x="420" y="2116"/>
                      <a:pt x="426" y="2115"/>
                      <a:pt x="432" y="2115"/>
                    </a:cubicBezTo>
                    <a:cubicBezTo>
                      <a:pt x="481" y="2115"/>
                      <a:pt x="544" y="2160"/>
                      <a:pt x="592" y="2160"/>
                    </a:cubicBezTo>
                    <a:cubicBezTo>
                      <a:pt x="629" y="2160"/>
                      <a:pt x="657" y="2134"/>
                      <a:pt x="666" y="2041"/>
                    </a:cubicBezTo>
                    <a:cubicBezTo>
                      <a:pt x="459" y="1550"/>
                      <a:pt x="611" y="1091"/>
                      <a:pt x="754" y="623"/>
                    </a:cubicBezTo>
                    <a:cubicBezTo>
                      <a:pt x="426" y="415"/>
                      <a:pt x="732" y="208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-675175" y="2251525"/>
                <a:ext cx="120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66" extrusionOk="0">
                    <a:moveTo>
                      <a:pt x="163" y="1"/>
                    </a:moveTo>
                    <a:cubicBezTo>
                      <a:pt x="85" y="1"/>
                      <a:pt x="21" y="42"/>
                      <a:pt x="1" y="205"/>
                    </a:cubicBezTo>
                    <a:cubicBezTo>
                      <a:pt x="66" y="315"/>
                      <a:pt x="99" y="435"/>
                      <a:pt x="88" y="566"/>
                    </a:cubicBezTo>
                    <a:lnTo>
                      <a:pt x="186" y="566"/>
                    </a:lnTo>
                    <a:cubicBezTo>
                      <a:pt x="459" y="479"/>
                      <a:pt x="481" y="282"/>
                      <a:pt x="448" y="42"/>
                    </a:cubicBezTo>
                    <a:lnTo>
                      <a:pt x="448" y="42"/>
                    </a:lnTo>
                    <a:cubicBezTo>
                      <a:pt x="439" y="43"/>
                      <a:pt x="431" y="44"/>
                      <a:pt x="422" y="44"/>
                    </a:cubicBezTo>
                    <a:cubicBezTo>
                      <a:pt x="340" y="44"/>
                      <a:pt x="244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-670800" y="2252575"/>
                <a:ext cx="136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97" extrusionOk="0">
                    <a:moveTo>
                      <a:pt x="273" y="0"/>
                    </a:moveTo>
                    <a:cubicBezTo>
                      <a:pt x="306" y="240"/>
                      <a:pt x="284" y="437"/>
                      <a:pt x="11" y="524"/>
                    </a:cubicBezTo>
                    <a:cubicBezTo>
                      <a:pt x="11" y="622"/>
                      <a:pt x="0" y="720"/>
                      <a:pt x="98" y="796"/>
                    </a:cubicBezTo>
                    <a:cubicBezTo>
                      <a:pt x="184" y="720"/>
                      <a:pt x="245" y="603"/>
                      <a:pt x="375" y="603"/>
                    </a:cubicBezTo>
                    <a:cubicBezTo>
                      <a:pt x="394" y="603"/>
                      <a:pt x="414" y="606"/>
                      <a:pt x="437" y="611"/>
                    </a:cubicBezTo>
                    <a:cubicBezTo>
                      <a:pt x="546" y="371"/>
                      <a:pt x="371" y="197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-680625" y="2256650"/>
                <a:ext cx="7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59" extrusionOk="0">
                    <a:moveTo>
                      <a:pt x="219" y="0"/>
                    </a:moveTo>
                    <a:cubicBezTo>
                      <a:pt x="98" y="131"/>
                      <a:pt x="1" y="274"/>
                      <a:pt x="142" y="448"/>
                    </a:cubicBezTo>
                    <a:cubicBezTo>
                      <a:pt x="164" y="448"/>
                      <a:pt x="197" y="459"/>
                      <a:pt x="229" y="459"/>
                    </a:cubicBezTo>
                    <a:cubicBezTo>
                      <a:pt x="251" y="426"/>
                      <a:pt x="284" y="393"/>
                      <a:pt x="306" y="361"/>
                    </a:cubicBezTo>
                    <a:cubicBezTo>
                      <a:pt x="317" y="230"/>
                      <a:pt x="284" y="11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-697525" y="2263450"/>
                <a:ext cx="270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119" extrusionOk="0">
                    <a:moveTo>
                      <a:pt x="310" y="0"/>
                    </a:moveTo>
                    <a:cubicBezTo>
                      <a:pt x="264" y="0"/>
                      <a:pt x="217" y="15"/>
                      <a:pt x="175" y="45"/>
                    </a:cubicBezTo>
                    <a:cubicBezTo>
                      <a:pt x="88" y="99"/>
                      <a:pt x="0" y="198"/>
                      <a:pt x="66" y="339"/>
                    </a:cubicBezTo>
                    <a:cubicBezTo>
                      <a:pt x="306" y="809"/>
                      <a:pt x="294" y="1333"/>
                      <a:pt x="306" y="1834"/>
                    </a:cubicBezTo>
                    <a:cubicBezTo>
                      <a:pt x="306" y="1965"/>
                      <a:pt x="262" y="2118"/>
                      <a:pt x="469" y="2118"/>
                    </a:cubicBezTo>
                    <a:cubicBezTo>
                      <a:pt x="633" y="2118"/>
                      <a:pt x="699" y="2031"/>
                      <a:pt x="731" y="1878"/>
                    </a:cubicBezTo>
                    <a:cubicBezTo>
                      <a:pt x="796" y="1638"/>
                      <a:pt x="808" y="1398"/>
                      <a:pt x="818" y="1147"/>
                    </a:cubicBezTo>
                    <a:cubicBezTo>
                      <a:pt x="829" y="940"/>
                      <a:pt x="808" y="700"/>
                      <a:pt x="1080" y="623"/>
                    </a:cubicBezTo>
                    <a:lnTo>
                      <a:pt x="1080" y="536"/>
                    </a:lnTo>
                    <a:cubicBezTo>
                      <a:pt x="851" y="503"/>
                      <a:pt x="917" y="329"/>
                      <a:pt x="905" y="187"/>
                    </a:cubicBezTo>
                    <a:cubicBezTo>
                      <a:pt x="873" y="187"/>
                      <a:pt x="840" y="176"/>
                      <a:pt x="818" y="176"/>
                    </a:cubicBezTo>
                    <a:cubicBezTo>
                      <a:pt x="753" y="252"/>
                      <a:pt x="698" y="299"/>
                      <a:pt x="649" y="299"/>
                    </a:cubicBezTo>
                    <a:cubicBezTo>
                      <a:pt x="600" y="299"/>
                      <a:pt x="556" y="252"/>
                      <a:pt x="513" y="143"/>
                    </a:cubicBezTo>
                    <a:cubicBezTo>
                      <a:pt x="477" y="51"/>
                      <a:pt x="39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-676250" y="2265650"/>
                <a:ext cx="79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8" extrusionOk="0">
                    <a:moveTo>
                      <a:pt x="131" y="1"/>
                    </a:moveTo>
                    <a:cubicBezTo>
                      <a:pt x="109" y="33"/>
                      <a:pt x="76" y="66"/>
                      <a:pt x="54" y="99"/>
                    </a:cubicBezTo>
                    <a:cubicBezTo>
                      <a:pt x="66" y="241"/>
                      <a:pt x="0" y="415"/>
                      <a:pt x="229" y="448"/>
                    </a:cubicBezTo>
                    <a:cubicBezTo>
                      <a:pt x="262" y="448"/>
                      <a:pt x="284" y="437"/>
                      <a:pt x="316" y="437"/>
                    </a:cubicBezTo>
                    <a:lnTo>
                      <a:pt x="316" y="273"/>
                    </a:lnTo>
                    <a:cubicBezTo>
                      <a:pt x="218" y="197"/>
                      <a:pt x="229" y="99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-756175" y="2288625"/>
                <a:ext cx="300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50" extrusionOk="0">
                    <a:moveTo>
                      <a:pt x="272" y="0"/>
                    </a:moveTo>
                    <a:cubicBezTo>
                      <a:pt x="233" y="0"/>
                      <a:pt x="193" y="9"/>
                      <a:pt x="153" y="31"/>
                    </a:cubicBezTo>
                    <a:cubicBezTo>
                      <a:pt x="99" y="162"/>
                      <a:pt x="0" y="314"/>
                      <a:pt x="12" y="445"/>
                    </a:cubicBezTo>
                    <a:cubicBezTo>
                      <a:pt x="55" y="947"/>
                      <a:pt x="77" y="1449"/>
                      <a:pt x="66" y="1951"/>
                    </a:cubicBezTo>
                    <a:cubicBezTo>
                      <a:pt x="66" y="2093"/>
                      <a:pt x="88" y="2234"/>
                      <a:pt x="252" y="2246"/>
                    </a:cubicBezTo>
                    <a:cubicBezTo>
                      <a:pt x="266" y="2248"/>
                      <a:pt x="280" y="2249"/>
                      <a:pt x="293" y="2249"/>
                    </a:cubicBezTo>
                    <a:cubicBezTo>
                      <a:pt x="408" y="2249"/>
                      <a:pt x="473" y="2164"/>
                      <a:pt x="502" y="2016"/>
                    </a:cubicBezTo>
                    <a:cubicBezTo>
                      <a:pt x="579" y="1711"/>
                      <a:pt x="568" y="1395"/>
                      <a:pt x="579" y="1089"/>
                    </a:cubicBezTo>
                    <a:cubicBezTo>
                      <a:pt x="589" y="841"/>
                      <a:pt x="398" y="401"/>
                      <a:pt x="931" y="401"/>
                    </a:cubicBezTo>
                    <a:cubicBezTo>
                      <a:pt x="937" y="401"/>
                      <a:pt x="943" y="401"/>
                      <a:pt x="950" y="402"/>
                    </a:cubicBezTo>
                    <a:cubicBezTo>
                      <a:pt x="1059" y="391"/>
                      <a:pt x="1157" y="358"/>
                      <a:pt x="1200" y="249"/>
                    </a:cubicBezTo>
                    <a:cubicBezTo>
                      <a:pt x="1116" y="179"/>
                      <a:pt x="1037" y="77"/>
                      <a:pt x="936" y="77"/>
                    </a:cubicBezTo>
                    <a:cubicBezTo>
                      <a:pt x="879" y="77"/>
                      <a:pt x="816" y="109"/>
                      <a:pt x="742" y="195"/>
                    </a:cubicBezTo>
                    <a:cubicBezTo>
                      <a:pt x="715" y="225"/>
                      <a:pt x="688" y="237"/>
                      <a:pt x="662" y="237"/>
                    </a:cubicBezTo>
                    <a:cubicBezTo>
                      <a:pt x="594" y="237"/>
                      <a:pt x="534" y="150"/>
                      <a:pt x="502" y="64"/>
                    </a:cubicBezTo>
                    <a:cubicBezTo>
                      <a:pt x="429" y="35"/>
                      <a:pt x="352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-605875" y="2250325"/>
                <a:ext cx="25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51" extrusionOk="0">
                    <a:moveTo>
                      <a:pt x="687" y="1"/>
                    </a:moveTo>
                    <a:cubicBezTo>
                      <a:pt x="573" y="1"/>
                      <a:pt x="471" y="66"/>
                      <a:pt x="381" y="156"/>
                    </a:cubicBezTo>
                    <a:cubicBezTo>
                      <a:pt x="262" y="287"/>
                      <a:pt x="153" y="406"/>
                      <a:pt x="163" y="603"/>
                    </a:cubicBezTo>
                    <a:cubicBezTo>
                      <a:pt x="175" y="712"/>
                      <a:pt x="0" y="810"/>
                      <a:pt x="109" y="908"/>
                    </a:cubicBezTo>
                    <a:cubicBezTo>
                      <a:pt x="158" y="953"/>
                      <a:pt x="209" y="971"/>
                      <a:pt x="260" y="971"/>
                    </a:cubicBezTo>
                    <a:cubicBezTo>
                      <a:pt x="345" y="971"/>
                      <a:pt x="431" y="923"/>
                      <a:pt x="512" y="876"/>
                    </a:cubicBezTo>
                    <a:cubicBezTo>
                      <a:pt x="545" y="818"/>
                      <a:pt x="577" y="750"/>
                      <a:pt x="633" y="750"/>
                    </a:cubicBezTo>
                    <a:cubicBezTo>
                      <a:pt x="652" y="750"/>
                      <a:pt x="673" y="758"/>
                      <a:pt x="698" y="777"/>
                    </a:cubicBezTo>
                    <a:cubicBezTo>
                      <a:pt x="818" y="864"/>
                      <a:pt x="720" y="963"/>
                      <a:pt x="687" y="1050"/>
                    </a:cubicBezTo>
                    <a:lnTo>
                      <a:pt x="774" y="1050"/>
                    </a:lnTo>
                    <a:cubicBezTo>
                      <a:pt x="829" y="995"/>
                      <a:pt x="883" y="941"/>
                      <a:pt x="938" y="876"/>
                    </a:cubicBezTo>
                    <a:cubicBezTo>
                      <a:pt x="905" y="821"/>
                      <a:pt x="873" y="755"/>
                      <a:pt x="851" y="701"/>
                    </a:cubicBezTo>
                    <a:cubicBezTo>
                      <a:pt x="731" y="559"/>
                      <a:pt x="764" y="472"/>
                      <a:pt x="938" y="439"/>
                    </a:cubicBezTo>
                    <a:cubicBezTo>
                      <a:pt x="960" y="275"/>
                      <a:pt x="1004" y="101"/>
                      <a:pt x="807" y="25"/>
                    </a:cubicBezTo>
                    <a:cubicBezTo>
                      <a:pt x="766" y="8"/>
                      <a:pt x="726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-668350" y="2267625"/>
                <a:ext cx="114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68" extrusionOk="0">
                    <a:moveTo>
                      <a:pt x="277" y="1"/>
                    </a:moveTo>
                    <a:cubicBezTo>
                      <a:pt x="147" y="1"/>
                      <a:pt x="86" y="118"/>
                      <a:pt x="0" y="194"/>
                    </a:cubicBezTo>
                    <a:lnTo>
                      <a:pt x="0" y="358"/>
                    </a:lnTo>
                    <a:cubicBezTo>
                      <a:pt x="19" y="341"/>
                      <a:pt x="36" y="333"/>
                      <a:pt x="50" y="333"/>
                    </a:cubicBezTo>
                    <a:cubicBezTo>
                      <a:pt x="132" y="333"/>
                      <a:pt x="157" y="567"/>
                      <a:pt x="239" y="567"/>
                    </a:cubicBezTo>
                    <a:cubicBezTo>
                      <a:pt x="270" y="567"/>
                      <a:pt x="308" y="535"/>
                      <a:pt x="361" y="446"/>
                    </a:cubicBezTo>
                    <a:cubicBezTo>
                      <a:pt x="339" y="303"/>
                      <a:pt x="458" y="151"/>
                      <a:pt x="339" y="9"/>
                    </a:cubicBezTo>
                    <a:cubicBezTo>
                      <a:pt x="316" y="4"/>
                      <a:pt x="296" y="1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-839650" y="2313925"/>
                <a:ext cx="210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19" extrusionOk="0">
                    <a:moveTo>
                      <a:pt x="743" y="0"/>
                    </a:moveTo>
                    <a:cubicBezTo>
                      <a:pt x="623" y="437"/>
                      <a:pt x="284" y="721"/>
                      <a:pt x="34" y="1059"/>
                    </a:cubicBezTo>
                    <a:cubicBezTo>
                      <a:pt x="143" y="1157"/>
                      <a:pt x="1" y="1321"/>
                      <a:pt x="110" y="1419"/>
                    </a:cubicBezTo>
                    <a:cubicBezTo>
                      <a:pt x="361" y="1190"/>
                      <a:pt x="601" y="961"/>
                      <a:pt x="841" y="721"/>
                    </a:cubicBezTo>
                    <a:cubicBezTo>
                      <a:pt x="667" y="666"/>
                      <a:pt x="710" y="536"/>
                      <a:pt x="754" y="405"/>
                    </a:cubicBezTo>
                    <a:cubicBezTo>
                      <a:pt x="798" y="274"/>
                      <a:pt x="841" y="131"/>
                      <a:pt x="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-670550" y="2275950"/>
                <a:ext cx="150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3" extrusionOk="0">
                    <a:moveTo>
                      <a:pt x="138" y="0"/>
                    </a:moveTo>
                    <a:cubicBezTo>
                      <a:pt x="124" y="0"/>
                      <a:pt x="107" y="8"/>
                      <a:pt x="88" y="25"/>
                    </a:cubicBezTo>
                    <a:cubicBezTo>
                      <a:pt x="56" y="25"/>
                      <a:pt x="34" y="36"/>
                      <a:pt x="1" y="36"/>
                    </a:cubicBezTo>
                    <a:lnTo>
                      <a:pt x="1" y="123"/>
                    </a:lnTo>
                    <a:cubicBezTo>
                      <a:pt x="56" y="243"/>
                      <a:pt x="219" y="309"/>
                      <a:pt x="187" y="472"/>
                    </a:cubicBezTo>
                    <a:lnTo>
                      <a:pt x="437" y="472"/>
                    </a:lnTo>
                    <a:cubicBezTo>
                      <a:pt x="492" y="353"/>
                      <a:pt x="601" y="232"/>
                      <a:pt x="449" y="113"/>
                    </a:cubicBezTo>
                    <a:lnTo>
                      <a:pt x="449" y="113"/>
                    </a:lnTo>
                    <a:cubicBezTo>
                      <a:pt x="396" y="202"/>
                      <a:pt x="358" y="234"/>
                      <a:pt x="327" y="234"/>
                    </a:cubicBezTo>
                    <a:cubicBezTo>
                      <a:pt x="245" y="234"/>
                      <a:pt x="22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-732450" y="2294825"/>
                <a:ext cx="120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83" extrusionOk="0">
                    <a:moveTo>
                      <a:pt x="251" y="1"/>
                    </a:moveTo>
                    <a:cubicBezTo>
                      <a:pt x="208" y="110"/>
                      <a:pt x="110" y="143"/>
                      <a:pt x="1" y="154"/>
                    </a:cubicBezTo>
                    <a:cubicBezTo>
                      <a:pt x="84" y="220"/>
                      <a:pt x="142" y="382"/>
                      <a:pt x="247" y="382"/>
                    </a:cubicBezTo>
                    <a:cubicBezTo>
                      <a:pt x="280" y="382"/>
                      <a:pt x="317" y="367"/>
                      <a:pt x="360" y="328"/>
                    </a:cubicBezTo>
                    <a:cubicBezTo>
                      <a:pt x="481" y="219"/>
                      <a:pt x="437" y="66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-587625" y="2261300"/>
                <a:ext cx="60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63" extrusionOk="0">
                    <a:moveTo>
                      <a:pt x="208" y="0"/>
                    </a:moveTo>
                    <a:lnTo>
                      <a:pt x="208" y="0"/>
                    </a:lnTo>
                    <a:cubicBezTo>
                      <a:pt x="34" y="33"/>
                      <a:pt x="1" y="120"/>
                      <a:pt x="121" y="262"/>
                    </a:cubicBezTo>
                    <a:cubicBezTo>
                      <a:pt x="153" y="175"/>
                      <a:pt x="241" y="98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-649800" y="2280300"/>
                <a:ext cx="30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49" extrusionOk="0">
                    <a:moveTo>
                      <a:pt x="593" y="0"/>
                    </a:moveTo>
                    <a:cubicBezTo>
                      <a:pt x="346" y="0"/>
                      <a:pt x="124" y="75"/>
                      <a:pt x="0" y="407"/>
                    </a:cubicBezTo>
                    <a:cubicBezTo>
                      <a:pt x="178" y="505"/>
                      <a:pt x="347" y="548"/>
                      <a:pt x="511" y="548"/>
                    </a:cubicBezTo>
                    <a:cubicBezTo>
                      <a:pt x="660" y="548"/>
                      <a:pt x="805" y="513"/>
                      <a:pt x="950" y="451"/>
                    </a:cubicBezTo>
                    <a:cubicBezTo>
                      <a:pt x="1047" y="419"/>
                      <a:pt x="1200" y="385"/>
                      <a:pt x="1190" y="233"/>
                    </a:cubicBezTo>
                    <a:cubicBezTo>
                      <a:pt x="1190" y="58"/>
                      <a:pt x="1047" y="48"/>
                      <a:pt x="906" y="26"/>
                    </a:cubicBezTo>
                    <a:cubicBezTo>
                      <a:pt x="801" y="13"/>
                      <a:pt x="69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-791100" y="2317425"/>
                <a:ext cx="1395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087" extrusionOk="0">
                    <a:moveTo>
                      <a:pt x="254" y="1"/>
                    </a:moveTo>
                    <a:cubicBezTo>
                      <a:pt x="247" y="1"/>
                      <a:pt x="239" y="2"/>
                      <a:pt x="230" y="3"/>
                    </a:cubicBezTo>
                    <a:cubicBezTo>
                      <a:pt x="78" y="25"/>
                      <a:pt x="1" y="231"/>
                      <a:pt x="12" y="406"/>
                    </a:cubicBezTo>
                    <a:cubicBezTo>
                      <a:pt x="23" y="493"/>
                      <a:pt x="78" y="570"/>
                      <a:pt x="78" y="657"/>
                    </a:cubicBezTo>
                    <a:cubicBezTo>
                      <a:pt x="121" y="1137"/>
                      <a:pt x="154" y="1617"/>
                      <a:pt x="66" y="2086"/>
                    </a:cubicBezTo>
                    <a:cubicBezTo>
                      <a:pt x="209" y="2064"/>
                      <a:pt x="350" y="2032"/>
                      <a:pt x="492" y="1999"/>
                    </a:cubicBezTo>
                    <a:cubicBezTo>
                      <a:pt x="470" y="1443"/>
                      <a:pt x="558" y="876"/>
                      <a:pt x="415" y="319"/>
                    </a:cubicBezTo>
                    <a:cubicBezTo>
                      <a:pt x="385" y="174"/>
                      <a:pt x="383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-674075" y="2287750"/>
                <a:ext cx="147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34" extrusionOk="0">
                    <a:moveTo>
                      <a:pt x="328" y="0"/>
                    </a:moveTo>
                    <a:cubicBezTo>
                      <a:pt x="1" y="349"/>
                      <a:pt x="1" y="851"/>
                      <a:pt x="316" y="1233"/>
                    </a:cubicBezTo>
                    <a:cubicBezTo>
                      <a:pt x="296" y="1050"/>
                      <a:pt x="381" y="970"/>
                      <a:pt x="544" y="970"/>
                    </a:cubicBezTo>
                    <a:cubicBezTo>
                      <a:pt x="555" y="970"/>
                      <a:pt x="567" y="971"/>
                      <a:pt x="578" y="972"/>
                    </a:cubicBezTo>
                    <a:cubicBezTo>
                      <a:pt x="360" y="655"/>
                      <a:pt x="590" y="32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-593075" y="2269050"/>
                <a:ext cx="76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2" extrusionOk="0">
                    <a:moveTo>
                      <a:pt x="121" y="1"/>
                    </a:moveTo>
                    <a:cubicBezTo>
                      <a:pt x="65" y="1"/>
                      <a:pt x="33" y="69"/>
                      <a:pt x="0" y="127"/>
                    </a:cubicBezTo>
                    <a:cubicBezTo>
                      <a:pt x="0" y="192"/>
                      <a:pt x="12" y="246"/>
                      <a:pt x="12" y="312"/>
                    </a:cubicBezTo>
                    <a:cubicBezTo>
                      <a:pt x="66" y="312"/>
                      <a:pt x="121" y="301"/>
                      <a:pt x="175" y="301"/>
                    </a:cubicBezTo>
                    <a:cubicBezTo>
                      <a:pt x="208" y="214"/>
                      <a:pt x="306" y="115"/>
                      <a:pt x="186" y="28"/>
                    </a:cubicBezTo>
                    <a:cubicBezTo>
                      <a:pt x="161" y="9"/>
                      <a:pt x="140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-858200" y="2340400"/>
                <a:ext cx="221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70" extrusionOk="0">
                    <a:moveTo>
                      <a:pt x="776" y="0"/>
                    </a:moveTo>
                    <a:cubicBezTo>
                      <a:pt x="601" y="0"/>
                      <a:pt x="427" y="11"/>
                      <a:pt x="252" y="22"/>
                    </a:cubicBezTo>
                    <a:cubicBezTo>
                      <a:pt x="243" y="115"/>
                      <a:pt x="215" y="141"/>
                      <a:pt x="178" y="141"/>
                    </a:cubicBezTo>
                    <a:cubicBezTo>
                      <a:pt x="130" y="141"/>
                      <a:pt x="67" y="96"/>
                      <a:pt x="18" y="96"/>
                    </a:cubicBezTo>
                    <a:cubicBezTo>
                      <a:pt x="12" y="96"/>
                      <a:pt x="6" y="97"/>
                      <a:pt x="1" y="98"/>
                    </a:cubicBezTo>
                    <a:cubicBezTo>
                      <a:pt x="56" y="354"/>
                      <a:pt x="147" y="470"/>
                      <a:pt x="356" y="470"/>
                    </a:cubicBezTo>
                    <a:cubicBezTo>
                      <a:pt x="477" y="470"/>
                      <a:pt x="637" y="432"/>
                      <a:pt x="852" y="360"/>
                    </a:cubicBezTo>
                    <a:cubicBezTo>
                      <a:pt x="743" y="262"/>
                      <a:pt x="885" y="98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-607250" y="2276575"/>
                <a:ext cx="401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912" extrusionOk="0">
                    <a:moveTo>
                      <a:pt x="742" y="0"/>
                    </a:moveTo>
                    <a:cubicBezTo>
                      <a:pt x="688" y="0"/>
                      <a:pt x="633" y="11"/>
                      <a:pt x="579" y="11"/>
                    </a:cubicBezTo>
                    <a:cubicBezTo>
                      <a:pt x="557" y="197"/>
                      <a:pt x="448" y="425"/>
                      <a:pt x="524" y="556"/>
                    </a:cubicBezTo>
                    <a:cubicBezTo>
                      <a:pt x="764" y="1004"/>
                      <a:pt x="676" y="1288"/>
                      <a:pt x="208" y="1462"/>
                    </a:cubicBezTo>
                    <a:cubicBezTo>
                      <a:pt x="120" y="1506"/>
                      <a:pt x="0" y="1560"/>
                      <a:pt x="65" y="1691"/>
                    </a:cubicBezTo>
                    <a:cubicBezTo>
                      <a:pt x="117" y="1783"/>
                      <a:pt x="177" y="1911"/>
                      <a:pt x="290" y="1911"/>
                    </a:cubicBezTo>
                    <a:cubicBezTo>
                      <a:pt x="299" y="1911"/>
                      <a:pt x="308" y="1911"/>
                      <a:pt x="317" y="1909"/>
                    </a:cubicBezTo>
                    <a:cubicBezTo>
                      <a:pt x="775" y="1833"/>
                      <a:pt x="1299" y="1865"/>
                      <a:pt x="1604" y="1320"/>
                    </a:cubicBezTo>
                    <a:cubicBezTo>
                      <a:pt x="1190" y="1266"/>
                      <a:pt x="1059" y="971"/>
                      <a:pt x="982" y="622"/>
                    </a:cubicBezTo>
                    <a:cubicBezTo>
                      <a:pt x="742" y="534"/>
                      <a:pt x="873" y="447"/>
                      <a:pt x="993" y="360"/>
                    </a:cubicBezTo>
                    <a:lnTo>
                      <a:pt x="993" y="185"/>
                    </a:lnTo>
                    <a:cubicBezTo>
                      <a:pt x="938" y="120"/>
                      <a:pt x="884" y="6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-586525" y="2272200"/>
                <a:ext cx="4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1" extrusionOk="0">
                    <a:moveTo>
                      <a:pt x="164" y="1"/>
                    </a:moveTo>
                    <a:cubicBezTo>
                      <a:pt x="109" y="66"/>
                      <a:pt x="55" y="120"/>
                      <a:pt x="0" y="175"/>
                    </a:cubicBezTo>
                    <a:cubicBezTo>
                      <a:pt x="55" y="241"/>
                      <a:pt x="109" y="295"/>
                      <a:pt x="164" y="360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-588725" y="2285550"/>
                <a:ext cx="63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3" extrusionOk="0">
                    <a:moveTo>
                      <a:pt x="252" y="1"/>
                    </a:moveTo>
                    <a:lnTo>
                      <a:pt x="252" y="1"/>
                    </a:lnTo>
                    <a:cubicBezTo>
                      <a:pt x="132" y="88"/>
                      <a:pt x="1" y="175"/>
                      <a:pt x="241" y="263"/>
                    </a:cubicBezTo>
                    <a:cubicBezTo>
                      <a:pt x="252" y="175"/>
                      <a:pt x="252" y="88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-666675" y="2312000"/>
                <a:ext cx="125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49" extrusionOk="0">
                    <a:moveTo>
                      <a:pt x="248" y="0"/>
                    </a:moveTo>
                    <a:cubicBezTo>
                      <a:pt x="85" y="0"/>
                      <a:pt x="0" y="80"/>
                      <a:pt x="20" y="263"/>
                    </a:cubicBezTo>
                    <a:cubicBezTo>
                      <a:pt x="56" y="474"/>
                      <a:pt x="112" y="549"/>
                      <a:pt x="180" y="549"/>
                    </a:cubicBezTo>
                    <a:cubicBezTo>
                      <a:pt x="260" y="549"/>
                      <a:pt x="357" y="445"/>
                      <a:pt x="457" y="339"/>
                    </a:cubicBezTo>
                    <a:cubicBezTo>
                      <a:pt x="501" y="176"/>
                      <a:pt x="359" y="99"/>
                      <a:pt x="294" y="2"/>
                    </a:cubicBezTo>
                    <a:lnTo>
                      <a:pt x="282" y="2"/>
                    </a:lnTo>
                    <a:cubicBezTo>
                      <a:pt x="271" y="1"/>
                      <a:pt x="25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-659350" y="2311950"/>
                <a:ext cx="87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2" extrusionOk="0">
                    <a:moveTo>
                      <a:pt x="174" y="1"/>
                    </a:moveTo>
                    <a:cubicBezTo>
                      <a:pt x="132" y="1"/>
                      <a:pt x="86" y="8"/>
                      <a:pt x="46" y="8"/>
                    </a:cubicBezTo>
                    <a:cubicBezTo>
                      <a:pt x="30" y="8"/>
                      <a:pt x="15" y="7"/>
                      <a:pt x="1" y="4"/>
                    </a:cubicBezTo>
                    <a:lnTo>
                      <a:pt x="1" y="4"/>
                    </a:lnTo>
                    <a:cubicBezTo>
                      <a:pt x="66" y="101"/>
                      <a:pt x="208" y="178"/>
                      <a:pt x="164" y="341"/>
                    </a:cubicBezTo>
                    <a:cubicBezTo>
                      <a:pt x="273" y="287"/>
                      <a:pt x="350" y="178"/>
                      <a:pt x="306" y="79"/>
                    </a:cubicBezTo>
                    <a:cubicBezTo>
                      <a:pt x="284" y="14"/>
                      <a:pt x="233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-799825" y="2367375"/>
                <a:ext cx="276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841" y="1"/>
                    </a:moveTo>
                    <a:cubicBezTo>
                      <a:pt x="699" y="34"/>
                      <a:pt x="558" y="66"/>
                      <a:pt x="415" y="88"/>
                    </a:cubicBezTo>
                    <a:cubicBezTo>
                      <a:pt x="383" y="121"/>
                      <a:pt x="350" y="165"/>
                      <a:pt x="318" y="175"/>
                    </a:cubicBezTo>
                    <a:cubicBezTo>
                      <a:pt x="77" y="197"/>
                      <a:pt x="1" y="350"/>
                      <a:pt x="44" y="568"/>
                    </a:cubicBezTo>
                    <a:cubicBezTo>
                      <a:pt x="72" y="696"/>
                      <a:pt x="140" y="728"/>
                      <a:pt x="217" y="728"/>
                    </a:cubicBezTo>
                    <a:cubicBezTo>
                      <a:pt x="291" y="728"/>
                      <a:pt x="373" y="699"/>
                      <a:pt x="437" y="699"/>
                    </a:cubicBezTo>
                    <a:cubicBezTo>
                      <a:pt x="633" y="689"/>
                      <a:pt x="830" y="623"/>
                      <a:pt x="1004" y="514"/>
                    </a:cubicBezTo>
                    <a:lnTo>
                      <a:pt x="1103" y="252"/>
                    </a:lnTo>
                    <a:cubicBezTo>
                      <a:pt x="939" y="241"/>
                      <a:pt x="928" y="78"/>
                      <a:pt x="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-774725" y="2371775"/>
                <a:ext cx="782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39" extrusionOk="0">
                    <a:moveTo>
                      <a:pt x="213" y="1"/>
                    </a:moveTo>
                    <a:cubicBezTo>
                      <a:pt x="177" y="1"/>
                      <a:pt x="136" y="22"/>
                      <a:pt x="99" y="76"/>
                    </a:cubicBezTo>
                    <a:lnTo>
                      <a:pt x="0" y="338"/>
                    </a:lnTo>
                    <a:cubicBezTo>
                      <a:pt x="153" y="338"/>
                      <a:pt x="295" y="273"/>
                      <a:pt x="306" y="108"/>
                    </a:cubicBezTo>
                    <a:cubicBezTo>
                      <a:pt x="313" y="55"/>
                      <a:pt x="270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5" name="Google Shape;5605;p26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5606" name="Google Shape;5606;p26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6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6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9" name="Google Shape;5609;p26"/>
          <p:cNvGrpSpPr/>
          <p:nvPr/>
        </p:nvGrpSpPr>
        <p:grpSpPr>
          <a:xfrm rot="-1078554">
            <a:off x="259556" y="3269400"/>
            <a:ext cx="907331" cy="357373"/>
            <a:chOff x="2738487" y="1862007"/>
            <a:chExt cx="448100" cy="176575"/>
          </a:xfrm>
        </p:grpSpPr>
        <p:sp>
          <p:nvSpPr>
            <p:cNvPr id="5610" name="Google Shape;5610;p26"/>
            <p:cNvSpPr/>
            <p:nvPr/>
          </p:nvSpPr>
          <p:spPr>
            <a:xfrm>
              <a:off x="2738487" y="1862007"/>
              <a:ext cx="448100" cy="176575"/>
            </a:xfrm>
            <a:custGeom>
              <a:avLst/>
              <a:gdLst/>
              <a:ahLst/>
              <a:cxnLst/>
              <a:rect l="l" t="t" r="r" b="b"/>
              <a:pathLst>
                <a:path w="17924" h="7063" extrusionOk="0">
                  <a:moveTo>
                    <a:pt x="15433" y="1"/>
                  </a:moveTo>
                  <a:cubicBezTo>
                    <a:pt x="15347" y="1"/>
                    <a:pt x="15273" y="11"/>
                    <a:pt x="15187" y="22"/>
                  </a:cubicBezTo>
                  <a:cubicBezTo>
                    <a:pt x="14779" y="65"/>
                    <a:pt x="14414" y="247"/>
                    <a:pt x="14145" y="547"/>
                  </a:cubicBezTo>
                  <a:cubicBezTo>
                    <a:pt x="14071" y="623"/>
                    <a:pt x="14006" y="709"/>
                    <a:pt x="13963" y="784"/>
                  </a:cubicBezTo>
                  <a:cubicBezTo>
                    <a:pt x="13695" y="612"/>
                    <a:pt x="13394" y="516"/>
                    <a:pt x="13072" y="516"/>
                  </a:cubicBezTo>
                  <a:cubicBezTo>
                    <a:pt x="12976" y="516"/>
                    <a:pt x="12890" y="526"/>
                    <a:pt x="12793" y="547"/>
                  </a:cubicBezTo>
                  <a:cubicBezTo>
                    <a:pt x="12299" y="623"/>
                    <a:pt x="11967" y="934"/>
                    <a:pt x="11763" y="1181"/>
                  </a:cubicBezTo>
                  <a:cubicBezTo>
                    <a:pt x="11570" y="1417"/>
                    <a:pt x="11462" y="1696"/>
                    <a:pt x="11441" y="1986"/>
                  </a:cubicBezTo>
                  <a:cubicBezTo>
                    <a:pt x="11205" y="1847"/>
                    <a:pt x="10926" y="1761"/>
                    <a:pt x="10625" y="1761"/>
                  </a:cubicBezTo>
                  <a:cubicBezTo>
                    <a:pt x="10539" y="1761"/>
                    <a:pt x="10453" y="1771"/>
                    <a:pt x="10357" y="1782"/>
                  </a:cubicBezTo>
                  <a:cubicBezTo>
                    <a:pt x="10164" y="1814"/>
                    <a:pt x="9981" y="1868"/>
                    <a:pt x="9809" y="1954"/>
                  </a:cubicBezTo>
                  <a:cubicBezTo>
                    <a:pt x="9552" y="2083"/>
                    <a:pt x="9337" y="2254"/>
                    <a:pt x="9177" y="2479"/>
                  </a:cubicBezTo>
                  <a:cubicBezTo>
                    <a:pt x="9091" y="2598"/>
                    <a:pt x="9015" y="2727"/>
                    <a:pt x="8962" y="2866"/>
                  </a:cubicBezTo>
                  <a:cubicBezTo>
                    <a:pt x="8886" y="2791"/>
                    <a:pt x="8801" y="2715"/>
                    <a:pt x="8715" y="2651"/>
                  </a:cubicBezTo>
                  <a:cubicBezTo>
                    <a:pt x="8672" y="2630"/>
                    <a:pt x="8640" y="2608"/>
                    <a:pt x="8607" y="2587"/>
                  </a:cubicBezTo>
                  <a:cubicBezTo>
                    <a:pt x="8447" y="2426"/>
                    <a:pt x="8285" y="2319"/>
                    <a:pt x="8125" y="2254"/>
                  </a:cubicBezTo>
                  <a:cubicBezTo>
                    <a:pt x="8092" y="2007"/>
                    <a:pt x="8006" y="1771"/>
                    <a:pt x="7867" y="1578"/>
                  </a:cubicBezTo>
                  <a:cubicBezTo>
                    <a:pt x="7824" y="1482"/>
                    <a:pt x="7760" y="1353"/>
                    <a:pt x="7642" y="1224"/>
                  </a:cubicBezTo>
                  <a:cubicBezTo>
                    <a:pt x="7341" y="859"/>
                    <a:pt x="6912" y="655"/>
                    <a:pt x="6439" y="655"/>
                  </a:cubicBezTo>
                  <a:cubicBezTo>
                    <a:pt x="6311" y="655"/>
                    <a:pt x="6182" y="666"/>
                    <a:pt x="6053" y="698"/>
                  </a:cubicBezTo>
                  <a:cubicBezTo>
                    <a:pt x="5506" y="826"/>
                    <a:pt x="5066" y="1234"/>
                    <a:pt x="4894" y="1771"/>
                  </a:cubicBezTo>
                  <a:cubicBezTo>
                    <a:pt x="4851" y="1911"/>
                    <a:pt x="4819" y="2061"/>
                    <a:pt x="4808" y="2211"/>
                  </a:cubicBezTo>
                  <a:cubicBezTo>
                    <a:pt x="4755" y="2222"/>
                    <a:pt x="4701" y="2233"/>
                    <a:pt x="4658" y="2243"/>
                  </a:cubicBezTo>
                  <a:cubicBezTo>
                    <a:pt x="4551" y="1814"/>
                    <a:pt x="4304" y="1449"/>
                    <a:pt x="3939" y="1160"/>
                  </a:cubicBezTo>
                  <a:lnTo>
                    <a:pt x="3907" y="1127"/>
                  </a:lnTo>
                  <a:cubicBezTo>
                    <a:pt x="3499" y="826"/>
                    <a:pt x="3038" y="676"/>
                    <a:pt x="2565" y="676"/>
                  </a:cubicBezTo>
                  <a:cubicBezTo>
                    <a:pt x="2115" y="676"/>
                    <a:pt x="1674" y="805"/>
                    <a:pt x="1266" y="1074"/>
                  </a:cubicBezTo>
                  <a:cubicBezTo>
                    <a:pt x="1170" y="1127"/>
                    <a:pt x="1095" y="1203"/>
                    <a:pt x="1009" y="1277"/>
                  </a:cubicBezTo>
                  <a:cubicBezTo>
                    <a:pt x="1009" y="1288"/>
                    <a:pt x="999" y="1288"/>
                    <a:pt x="987" y="1299"/>
                  </a:cubicBezTo>
                  <a:cubicBezTo>
                    <a:pt x="870" y="1374"/>
                    <a:pt x="677" y="1503"/>
                    <a:pt x="494" y="1707"/>
                  </a:cubicBezTo>
                  <a:cubicBezTo>
                    <a:pt x="204" y="2018"/>
                    <a:pt x="43" y="2415"/>
                    <a:pt x="0" y="2834"/>
                  </a:cubicBezTo>
                  <a:lnTo>
                    <a:pt x="0" y="2952"/>
                  </a:lnTo>
                  <a:cubicBezTo>
                    <a:pt x="0" y="3220"/>
                    <a:pt x="11" y="3467"/>
                    <a:pt x="21" y="3703"/>
                  </a:cubicBezTo>
                  <a:cubicBezTo>
                    <a:pt x="33" y="3993"/>
                    <a:pt x="140" y="4272"/>
                    <a:pt x="312" y="4508"/>
                  </a:cubicBezTo>
                  <a:cubicBezTo>
                    <a:pt x="107" y="4948"/>
                    <a:pt x="76" y="5474"/>
                    <a:pt x="247" y="5968"/>
                  </a:cubicBezTo>
                  <a:cubicBezTo>
                    <a:pt x="258" y="6011"/>
                    <a:pt x="269" y="6054"/>
                    <a:pt x="290" y="6085"/>
                  </a:cubicBezTo>
                  <a:cubicBezTo>
                    <a:pt x="548" y="6686"/>
                    <a:pt x="1127" y="7063"/>
                    <a:pt x="1803" y="7063"/>
                  </a:cubicBezTo>
                  <a:cubicBezTo>
                    <a:pt x="1986" y="7063"/>
                    <a:pt x="2147" y="7030"/>
                    <a:pt x="2232" y="7020"/>
                  </a:cubicBezTo>
                  <a:lnTo>
                    <a:pt x="2244" y="7020"/>
                  </a:lnTo>
                  <a:cubicBezTo>
                    <a:pt x="2533" y="6965"/>
                    <a:pt x="2802" y="6912"/>
                    <a:pt x="3048" y="6848"/>
                  </a:cubicBezTo>
                  <a:cubicBezTo>
                    <a:pt x="3155" y="6826"/>
                    <a:pt x="3263" y="6805"/>
                    <a:pt x="3370" y="6772"/>
                  </a:cubicBezTo>
                  <a:cubicBezTo>
                    <a:pt x="3391" y="6772"/>
                    <a:pt x="3424" y="6762"/>
                    <a:pt x="3446" y="6762"/>
                  </a:cubicBezTo>
                  <a:cubicBezTo>
                    <a:pt x="3606" y="6719"/>
                    <a:pt x="3746" y="6655"/>
                    <a:pt x="3885" y="6579"/>
                  </a:cubicBezTo>
                  <a:cubicBezTo>
                    <a:pt x="3928" y="6601"/>
                    <a:pt x="3982" y="6622"/>
                    <a:pt x="4025" y="6633"/>
                  </a:cubicBezTo>
                  <a:cubicBezTo>
                    <a:pt x="4218" y="6708"/>
                    <a:pt x="4433" y="6751"/>
                    <a:pt x="4636" y="6751"/>
                  </a:cubicBezTo>
                  <a:cubicBezTo>
                    <a:pt x="4787" y="6751"/>
                    <a:pt x="4937" y="6729"/>
                    <a:pt x="5087" y="6686"/>
                  </a:cubicBezTo>
                  <a:cubicBezTo>
                    <a:pt x="5302" y="6783"/>
                    <a:pt x="5538" y="6837"/>
                    <a:pt x="5774" y="6837"/>
                  </a:cubicBezTo>
                  <a:cubicBezTo>
                    <a:pt x="5978" y="6837"/>
                    <a:pt x="6182" y="6794"/>
                    <a:pt x="6365" y="6729"/>
                  </a:cubicBezTo>
                  <a:cubicBezTo>
                    <a:pt x="6579" y="6805"/>
                    <a:pt x="6804" y="6848"/>
                    <a:pt x="7052" y="6848"/>
                  </a:cubicBezTo>
                  <a:cubicBezTo>
                    <a:pt x="7352" y="6848"/>
                    <a:pt x="7653" y="6783"/>
                    <a:pt x="7932" y="6655"/>
                  </a:cubicBezTo>
                  <a:cubicBezTo>
                    <a:pt x="8114" y="6579"/>
                    <a:pt x="8275" y="6493"/>
                    <a:pt x="8425" y="6407"/>
                  </a:cubicBezTo>
                  <a:cubicBezTo>
                    <a:pt x="8640" y="6268"/>
                    <a:pt x="8833" y="6097"/>
                    <a:pt x="8994" y="5914"/>
                  </a:cubicBezTo>
                  <a:cubicBezTo>
                    <a:pt x="9080" y="5818"/>
                    <a:pt x="9155" y="5710"/>
                    <a:pt x="9220" y="5592"/>
                  </a:cubicBezTo>
                  <a:cubicBezTo>
                    <a:pt x="9263" y="5624"/>
                    <a:pt x="9305" y="5656"/>
                    <a:pt x="9359" y="5678"/>
                  </a:cubicBezTo>
                  <a:cubicBezTo>
                    <a:pt x="9413" y="5785"/>
                    <a:pt x="9477" y="5892"/>
                    <a:pt x="9552" y="5989"/>
                  </a:cubicBezTo>
                  <a:cubicBezTo>
                    <a:pt x="9831" y="6343"/>
                    <a:pt x="10250" y="6536"/>
                    <a:pt x="10679" y="6536"/>
                  </a:cubicBezTo>
                  <a:cubicBezTo>
                    <a:pt x="10883" y="6536"/>
                    <a:pt x="11097" y="6493"/>
                    <a:pt x="11291" y="6407"/>
                  </a:cubicBezTo>
                  <a:cubicBezTo>
                    <a:pt x="11505" y="6300"/>
                    <a:pt x="11688" y="6171"/>
                    <a:pt x="11838" y="6021"/>
                  </a:cubicBezTo>
                  <a:cubicBezTo>
                    <a:pt x="12010" y="6333"/>
                    <a:pt x="12268" y="6579"/>
                    <a:pt x="12600" y="6741"/>
                  </a:cubicBezTo>
                  <a:cubicBezTo>
                    <a:pt x="12600" y="6751"/>
                    <a:pt x="12611" y="6751"/>
                    <a:pt x="12621" y="6762"/>
                  </a:cubicBezTo>
                  <a:cubicBezTo>
                    <a:pt x="12890" y="6880"/>
                    <a:pt x="13191" y="6955"/>
                    <a:pt x="13480" y="6955"/>
                  </a:cubicBezTo>
                  <a:cubicBezTo>
                    <a:pt x="13813" y="6955"/>
                    <a:pt x="14124" y="6869"/>
                    <a:pt x="14403" y="6719"/>
                  </a:cubicBezTo>
                  <a:cubicBezTo>
                    <a:pt x="14586" y="6612"/>
                    <a:pt x="14746" y="6483"/>
                    <a:pt x="14886" y="6322"/>
                  </a:cubicBezTo>
                  <a:cubicBezTo>
                    <a:pt x="15068" y="6182"/>
                    <a:pt x="15230" y="6011"/>
                    <a:pt x="15369" y="5806"/>
                  </a:cubicBezTo>
                  <a:cubicBezTo>
                    <a:pt x="15552" y="5560"/>
                    <a:pt x="15702" y="5281"/>
                    <a:pt x="15798" y="4969"/>
                  </a:cubicBezTo>
                  <a:cubicBezTo>
                    <a:pt x="15852" y="4809"/>
                    <a:pt x="15884" y="4647"/>
                    <a:pt x="15917" y="4497"/>
                  </a:cubicBezTo>
                  <a:cubicBezTo>
                    <a:pt x="16249" y="4487"/>
                    <a:pt x="16592" y="4401"/>
                    <a:pt x="16914" y="4239"/>
                  </a:cubicBezTo>
                  <a:cubicBezTo>
                    <a:pt x="17108" y="4143"/>
                    <a:pt x="17279" y="4025"/>
                    <a:pt x="17419" y="3886"/>
                  </a:cubicBezTo>
                  <a:cubicBezTo>
                    <a:pt x="17763" y="3553"/>
                    <a:pt x="17923" y="3080"/>
                    <a:pt x="17880" y="2608"/>
                  </a:cubicBezTo>
                  <a:lnTo>
                    <a:pt x="17880" y="2587"/>
                  </a:lnTo>
                  <a:cubicBezTo>
                    <a:pt x="17827" y="2179"/>
                    <a:pt x="17634" y="1814"/>
                    <a:pt x="17322" y="1556"/>
                  </a:cubicBezTo>
                  <a:cubicBezTo>
                    <a:pt x="17279" y="1267"/>
                    <a:pt x="17150" y="988"/>
                    <a:pt x="16968" y="752"/>
                  </a:cubicBezTo>
                  <a:cubicBezTo>
                    <a:pt x="16786" y="505"/>
                    <a:pt x="16539" y="311"/>
                    <a:pt x="16270" y="183"/>
                  </a:cubicBezTo>
                  <a:cubicBezTo>
                    <a:pt x="16003" y="65"/>
                    <a:pt x="15723" y="1"/>
                    <a:pt x="1543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1" name="Google Shape;5611;p26"/>
            <p:cNvGrpSpPr/>
            <p:nvPr/>
          </p:nvGrpSpPr>
          <p:grpSpPr>
            <a:xfrm>
              <a:off x="2771474" y="1896932"/>
              <a:ext cx="382125" cy="106725"/>
              <a:chOff x="-921725" y="1906325"/>
              <a:chExt cx="382125" cy="106725"/>
            </a:xfrm>
          </p:grpSpPr>
          <p:sp>
            <p:nvSpPr>
              <p:cNvPr id="5612" name="Google Shape;5612;p26"/>
              <p:cNvSpPr/>
              <p:nvPr/>
            </p:nvSpPr>
            <p:spPr>
              <a:xfrm>
                <a:off x="-918750" y="1923325"/>
                <a:ext cx="4640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589" extrusionOk="0">
                    <a:moveTo>
                      <a:pt x="1034" y="0"/>
                    </a:moveTo>
                    <a:cubicBezTo>
                      <a:pt x="856" y="0"/>
                      <a:pt x="678" y="63"/>
                      <a:pt x="503" y="176"/>
                    </a:cubicBezTo>
                    <a:cubicBezTo>
                      <a:pt x="481" y="340"/>
                      <a:pt x="546" y="482"/>
                      <a:pt x="623" y="624"/>
                    </a:cubicBezTo>
                    <a:cubicBezTo>
                      <a:pt x="743" y="605"/>
                      <a:pt x="873" y="531"/>
                      <a:pt x="991" y="531"/>
                    </a:cubicBezTo>
                    <a:cubicBezTo>
                      <a:pt x="1078" y="531"/>
                      <a:pt x="1158" y="571"/>
                      <a:pt x="1223" y="700"/>
                    </a:cubicBezTo>
                    <a:cubicBezTo>
                      <a:pt x="1267" y="809"/>
                      <a:pt x="1409" y="896"/>
                      <a:pt x="1278" y="1071"/>
                    </a:cubicBezTo>
                    <a:cubicBezTo>
                      <a:pt x="820" y="1649"/>
                      <a:pt x="601" y="2391"/>
                      <a:pt x="121" y="2969"/>
                    </a:cubicBezTo>
                    <a:cubicBezTo>
                      <a:pt x="1" y="3111"/>
                      <a:pt x="1" y="3308"/>
                      <a:pt x="56" y="3471"/>
                    </a:cubicBezTo>
                    <a:cubicBezTo>
                      <a:pt x="96" y="3563"/>
                      <a:pt x="173" y="3588"/>
                      <a:pt x="256" y="3588"/>
                    </a:cubicBezTo>
                    <a:cubicBezTo>
                      <a:pt x="330" y="3588"/>
                      <a:pt x="409" y="3568"/>
                      <a:pt x="471" y="3558"/>
                    </a:cubicBezTo>
                    <a:cubicBezTo>
                      <a:pt x="841" y="3504"/>
                      <a:pt x="1191" y="3405"/>
                      <a:pt x="1550" y="3329"/>
                    </a:cubicBezTo>
                    <a:cubicBezTo>
                      <a:pt x="1671" y="3296"/>
                      <a:pt x="1780" y="3220"/>
                      <a:pt x="1758" y="3089"/>
                    </a:cubicBezTo>
                    <a:cubicBezTo>
                      <a:pt x="1736" y="2959"/>
                      <a:pt x="1572" y="2937"/>
                      <a:pt x="1474" y="2925"/>
                    </a:cubicBezTo>
                    <a:cubicBezTo>
                      <a:pt x="1466" y="2925"/>
                      <a:pt x="1458" y="2925"/>
                      <a:pt x="1451" y="2925"/>
                    </a:cubicBezTo>
                    <a:cubicBezTo>
                      <a:pt x="1297" y="2925"/>
                      <a:pt x="1143" y="2993"/>
                      <a:pt x="976" y="2993"/>
                    </a:cubicBezTo>
                    <a:cubicBezTo>
                      <a:pt x="915" y="2993"/>
                      <a:pt x="852" y="2984"/>
                      <a:pt x="786" y="2959"/>
                    </a:cubicBezTo>
                    <a:cubicBezTo>
                      <a:pt x="786" y="2740"/>
                      <a:pt x="939" y="2576"/>
                      <a:pt x="1016" y="2391"/>
                    </a:cubicBezTo>
                    <a:cubicBezTo>
                      <a:pt x="1223" y="1955"/>
                      <a:pt x="1594" y="1628"/>
                      <a:pt x="1714" y="1126"/>
                    </a:cubicBezTo>
                    <a:cubicBezTo>
                      <a:pt x="1790" y="755"/>
                      <a:pt x="1856" y="438"/>
                      <a:pt x="1528" y="176"/>
                    </a:cubicBezTo>
                    <a:cubicBezTo>
                      <a:pt x="1365" y="55"/>
                      <a:pt x="1200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26"/>
              <p:cNvSpPr/>
              <p:nvPr/>
            </p:nvSpPr>
            <p:spPr>
              <a:xfrm>
                <a:off x="-799825" y="1922900"/>
                <a:ext cx="382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3084" extrusionOk="0">
                    <a:moveTo>
                      <a:pt x="219" y="0"/>
                    </a:moveTo>
                    <a:cubicBezTo>
                      <a:pt x="203" y="0"/>
                      <a:pt x="185" y="3"/>
                      <a:pt x="165" y="8"/>
                    </a:cubicBezTo>
                    <a:cubicBezTo>
                      <a:pt x="12" y="40"/>
                      <a:pt x="1" y="204"/>
                      <a:pt x="12" y="346"/>
                    </a:cubicBezTo>
                    <a:cubicBezTo>
                      <a:pt x="66" y="957"/>
                      <a:pt x="77" y="1568"/>
                      <a:pt x="197" y="2168"/>
                    </a:cubicBezTo>
                    <a:cubicBezTo>
                      <a:pt x="252" y="2441"/>
                      <a:pt x="99" y="2757"/>
                      <a:pt x="350" y="2997"/>
                    </a:cubicBezTo>
                    <a:cubicBezTo>
                      <a:pt x="426" y="3050"/>
                      <a:pt x="502" y="3084"/>
                      <a:pt x="578" y="3084"/>
                    </a:cubicBezTo>
                    <a:cubicBezTo>
                      <a:pt x="644" y="3084"/>
                      <a:pt x="710" y="3058"/>
                      <a:pt x="776" y="2997"/>
                    </a:cubicBezTo>
                    <a:cubicBezTo>
                      <a:pt x="841" y="2877"/>
                      <a:pt x="732" y="2779"/>
                      <a:pt x="710" y="2681"/>
                    </a:cubicBezTo>
                    <a:cubicBezTo>
                      <a:pt x="576" y="2118"/>
                      <a:pt x="632" y="1936"/>
                      <a:pt x="1052" y="1936"/>
                    </a:cubicBezTo>
                    <a:cubicBezTo>
                      <a:pt x="1145" y="1936"/>
                      <a:pt x="1256" y="1945"/>
                      <a:pt x="1387" y="1960"/>
                    </a:cubicBezTo>
                    <a:lnTo>
                      <a:pt x="1408" y="1928"/>
                    </a:lnTo>
                    <a:cubicBezTo>
                      <a:pt x="1408" y="1830"/>
                      <a:pt x="1430" y="1742"/>
                      <a:pt x="1528" y="1699"/>
                    </a:cubicBezTo>
                    <a:cubicBezTo>
                      <a:pt x="1465" y="1626"/>
                      <a:pt x="1392" y="1502"/>
                      <a:pt x="1338" y="1502"/>
                    </a:cubicBezTo>
                    <a:cubicBezTo>
                      <a:pt x="1336" y="1502"/>
                      <a:pt x="1334" y="1502"/>
                      <a:pt x="1332" y="1502"/>
                    </a:cubicBezTo>
                    <a:cubicBezTo>
                      <a:pt x="1238" y="1521"/>
                      <a:pt x="1156" y="1530"/>
                      <a:pt x="1084" y="1530"/>
                    </a:cubicBezTo>
                    <a:cubicBezTo>
                      <a:pt x="486" y="1530"/>
                      <a:pt x="587" y="929"/>
                      <a:pt x="470" y="520"/>
                    </a:cubicBezTo>
                    <a:cubicBezTo>
                      <a:pt x="459" y="444"/>
                      <a:pt x="503" y="324"/>
                      <a:pt x="470" y="302"/>
                    </a:cubicBezTo>
                    <a:cubicBezTo>
                      <a:pt x="372" y="214"/>
                      <a:pt x="3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26"/>
              <p:cNvSpPr/>
              <p:nvPr/>
            </p:nvSpPr>
            <p:spPr>
              <a:xfrm>
                <a:off x="-703275" y="1951050"/>
                <a:ext cx="355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948" extrusionOk="0">
                    <a:moveTo>
                      <a:pt x="613" y="0"/>
                    </a:moveTo>
                    <a:cubicBezTo>
                      <a:pt x="596" y="0"/>
                      <a:pt x="578" y="2"/>
                      <a:pt x="558" y="5"/>
                    </a:cubicBezTo>
                    <a:cubicBezTo>
                      <a:pt x="394" y="27"/>
                      <a:pt x="241" y="126"/>
                      <a:pt x="274" y="311"/>
                    </a:cubicBezTo>
                    <a:cubicBezTo>
                      <a:pt x="306" y="606"/>
                      <a:pt x="546" y="944"/>
                      <a:pt x="12" y="1031"/>
                    </a:cubicBezTo>
                    <a:cubicBezTo>
                      <a:pt x="1" y="1031"/>
                      <a:pt x="12" y="1173"/>
                      <a:pt x="12" y="1249"/>
                    </a:cubicBezTo>
                    <a:cubicBezTo>
                      <a:pt x="65" y="1238"/>
                      <a:pt x="112" y="1233"/>
                      <a:pt x="154" y="1233"/>
                    </a:cubicBezTo>
                    <a:cubicBezTo>
                      <a:pt x="562" y="1233"/>
                      <a:pt x="489" y="1720"/>
                      <a:pt x="667" y="1947"/>
                    </a:cubicBezTo>
                    <a:cubicBezTo>
                      <a:pt x="874" y="1850"/>
                      <a:pt x="950" y="1685"/>
                      <a:pt x="939" y="1500"/>
                    </a:cubicBezTo>
                    <a:cubicBezTo>
                      <a:pt x="929" y="1249"/>
                      <a:pt x="961" y="1042"/>
                      <a:pt x="1234" y="944"/>
                    </a:cubicBezTo>
                    <a:cubicBezTo>
                      <a:pt x="1332" y="911"/>
                      <a:pt x="1419" y="856"/>
                      <a:pt x="1409" y="737"/>
                    </a:cubicBezTo>
                    <a:cubicBezTo>
                      <a:pt x="1400" y="607"/>
                      <a:pt x="1309" y="580"/>
                      <a:pt x="1218" y="580"/>
                    </a:cubicBezTo>
                    <a:cubicBezTo>
                      <a:pt x="1194" y="580"/>
                      <a:pt x="1169" y="582"/>
                      <a:pt x="1147" y="584"/>
                    </a:cubicBezTo>
                    <a:cubicBezTo>
                      <a:pt x="1118" y="589"/>
                      <a:pt x="1091" y="591"/>
                      <a:pt x="1066" y="591"/>
                    </a:cubicBezTo>
                    <a:cubicBezTo>
                      <a:pt x="864" y="591"/>
                      <a:pt x="784" y="441"/>
                      <a:pt x="764" y="257"/>
                    </a:cubicBezTo>
                    <a:cubicBezTo>
                      <a:pt x="755" y="120"/>
                      <a:pt x="754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26"/>
              <p:cNvSpPr/>
              <p:nvPr/>
            </p:nvSpPr>
            <p:spPr>
              <a:xfrm>
                <a:off x="-575625" y="1906325"/>
                <a:ext cx="3602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655" extrusionOk="0">
                    <a:moveTo>
                      <a:pt x="392" y="1"/>
                    </a:moveTo>
                    <a:cubicBezTo>
                      <a:pt x="368" y="1"/>
                      <a:pt x="343" y="2"/>
                      <a:pt x="317" y="5"/>
                    </a:cubicBezTo>
                    <a:cubicBezTo>
                      <a:pt x="131" y="27"/>
                      <a:pt x="110" y="147"/>
                      <a:pt x="56" y="267"/>
                    </a:cubicBezTo>
                    <a:cubicBezTo>
                      <a:pt x="1" y="398"/>
                      <a:pt x="77" y="453"/>
                      <a:pt x="186" y="463"/>
                    </a:cubicBezTo>
                    <a:cubicBezTo>
                      <a:pt x="612" y="497"/>
                      <a:pt x="481" y="671"/>
                      <a:pt x="339" y="911"/>
                    </a:cubicBezTo>
                    <a:cubicBezTo>
                      <a:pt x="99" y="1326"/>
                      <a:pt x="284" y="1642"/>
                      <a:pt x="808" y="1653"/>
                    </a:cubicBezTo>
                    <a:cubicBezTo>
                      <a:pt x="822" y="1654"/>
                      <a:pt x="838" y="1655"/>
                      <a:pt x="853" y="1655"/>
                    </a:cubicBezTo>
                    <a:cubicBezTo>
                      <a:pt x="968" y="1655"/>
                      <a:pt x="1111" y="1621"/>
                      <a:pt x="1256" y="1544"/>
                    </a:cubicBezTo>
                    <a:cubicBezTo>
                      <a:pt x="1353" y="1500"/>
                      <a:pt x="1441" y="1445"/>
                      <a:pt x="1430" y="1336"/>
                    </a:cubicBezTo>
                    <a:cubicBezTo>
                      <a:pt x="1420" y="1245"/>
                      <a:pt x="1343" y="1182"/>
                      <a:pt x="1245" y="1182"/>
                    </a:cubicBezTo>
                    <a:cubicBezTo>
                      <a:pt x="1238" y="1182"/>
                      <a:pt x="1230" y="1183"/>
                      <a:pt x="1222" y="1183"/>
                    </a:cubicBezTo>
                    <a:cubicBezTo>
                      <a:pt x="1178" y="1188"/>
                      <a:pt x="1138" y="1190"/>
                      <a:pt x="1102" y="1190"/>
                    </a:cubicBezTo>
                    <a:cubicBezTo>
                      <a:pt x="695" y="1190"/>
                      <a:pt x="793" y="916"/>
                      <a:pt x="873" y="606"/>
                    </a:cubicBezTo>
                    <a:cubicBezTo>
                      <a:pt x="965" y="261"/>
                      <a:pt x="717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26"/>
              <p:cNvSpPr/>
              <p:nvPr/>
            </p:nvSpPr>
            <p:spPr>
              <a:xfrm>
                <a:off x="-626075" y="1938900"/>
                <a:ext cx="41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608" extrusionOk="0">
                    <a:moveTo>
                      <a:pt x="241" y="1"/>
                    </a:moveTo>
                    <a:cubicBezTo>
                      <a:pt x="77" y="1"/>
                      <a:pt x="1" y="88"/>
                      <a:pt x="1" y="241"/>
                    </a:cubicBezTo>
                    <a:cubicBezTo>
                      <a:pt x="11" y="513"/>
                      <a:pt x="11" y="786"/>
                      <a:pt x="23" y="1059"/>
                    </a:cubicBezTo>
                    <a:cubicBezTo>
                      <a:pt x="205" y="892"/>
                      <a:pt x="351" y="808"/>
                      <a:pt x="465" y="808"/>
                    </a:cubicBezTo>
                    <a:cubicBezTo>
                      <a:pt x="576" y="808"/>
                      <a:pt x="656" y="887"/>
                      <a:pt x="709" y="1048"/>
                    </a:cubicBezTo>
                    <a:cubicBezTo>
                      <a:pt x="1419" y="1266"/>
                      <a:pt x="906" y="1735"/>
                      <a:pt x="906" y="2084"/>
                    </a:cubicBezTo>
                    <a:cubicBezTo>
                      <a:pt x="906" y="2171"/>
                      <a:pt x="775" y="2270"/>
                      <a:pt x="699" y="2357"/>
                    </a:cubicBezTo>
                    <a:cubicBezTo>
                      <a:pt x="708" y="2357"/>
                      <a:pt x="716" y="2357"/>
                      <a:pt x="724" y="2357"/>
                    </a:cubicBezTo>
                    <a:cubicBezTo>
                      <a:pt x="914" y="2357"/>
                      <a:pt x="882" y="2482"/>
                      <a:pt x="830" y="2608"/>
                    </a:cubicBezTo>
                    <a:cubicBezTo>
                      <a:pt x="1342" y="2324"/>
                      <a:pt x="1648" y="1408"/>
                      <a:pt x="1386" y="895"/>
                    </a:cubicBezTo>
                    <a:cubicBezTo>
                      <a:pt x="1338" y="800"/>
                      <a:pt x="1265" y="704"/>
                      <a:pt x="1159" y="704"/>
                    </a:cubicBezTo>
                    <a:cubicBezTo>
                      <a:pt x="1145" y="704"/>
                      <a:pt x="1129" y="706"/>
                      <a:pt x="1113" y="710"/>
                    </a:cubicBezTo>
                    <a:cubicBezTo>
                      <a:pt x="1022" y="734"/>
                      <a:pt x="941" y="745"/>
                      <a:pt x="869" y="745"/>
                    </a:cubicBezTo>
                    <a:cubicBezTo>
                      <a:pt x="453" y="745"/>
                      <a:pt x="343" y="373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26"/>
              <p:cNvSpPr/>
              <p:nvPr/>
            </p:nvSpPr>
            <p:spPr>
              <a:xfrm>
                <a:off x="-629075" y="1959075"/>
                <a:ext cx="258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046" extrusionOk="0">
                    <a:moveTo>
                      <a:pt x="585" y="1"/>
                    </a:moveTo>
                    <a:cubicBezTo>
                      <a:pt x="471" y="1"/>
                      <a:pt x="325" y="85"/>
                      <a:pt x="143" y="252"/>
                    </a:cubicBezTo>
                    <a:cubicBezTo>
                      <a:pt x="0" y="623"/>
                      <a:pt x="143" y="1005"/>
                      <a:pt x="88" y="1364"/>
                    </a:cubicBezTo>
                    <a:cubicBezTo>
                      <a:pt x="44" y="1659"/>
                      <a:pt x="99" y="1888"/>
                      <a:pt x="295" y="1987"/>
                    </a:cubicBezTo>
                    <a:cubicBezTo>
                      <a:pt x="372" y="2023"/>
                      <a:pt x="460" y="2046"/>
                      <a:pt x="549" y="2046"/>
                    </a:cubicBezTo>
                    <a:cubicBezTo>
                      <a:pt x="701" y="2046"/>
                      <a:pt x="854" y="1980"/>
                      <a:pt x="950" y="1801"/>
                    </a:cubicBezTo>
                    <a:cubicBezTo>
                      <a:pt x="1002" y="1675"/>
                      <a:pt x="1034" y="1550"/>
                      <a:pt x="844" y="1550"/>
                    </a:cubicBezTo>
                    <a:cubicBezTo>
                      <a:pt x="836" y="1550"/>
                      <a:pt x="828" y="1550"/>
                      <a:pt x="819" y="1550"/>
                    </a:cubicBezTo>
                    <a:cubicBezTo>
                      <a:pt x="764" y="1572"/>
                      <a:pt x="677" y="1626"/>
                      <a:pt x="677" y="1626"/>
                    </a:cubicBezTo>
                    <a:cubicBezTo>
                      <a:pt x="480" y="1376"/>
                      <a:pt x="589" y="448"/>
                      <a:pt x="829" y="241"/>
                    </a:cubicBezTo>
                    <a:cubicBezTo>
                      <a:pt x="776" y="80"/>
                      <a:pt x="696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26"/>
              <p:cNvSpPr/>
              <p:nvPr/>
            </p:nvSpPr>
            <p:spPr>
              <a:xfrm>
                <a:off x="-841550" y="1961900"/>
                <a:ext cx="27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77" extrusionOk="0">
                    <a:moveTo>
                      <a:pt x="519" y="1"/>
                    </a:moveTo>
                    <a:cubicBezTo>
                      <a:pt x="386" y="1"/>
                      <a:pt x="277" y="44"/>
                      <a:pt x="241" y="248"/>
                    </a:cubicBezTo>
                    <a:cubicBezTo>
                      <a:pt x="328" y="400"/>
                      <a:pt x="1" y="466"/>
                      <a:pt x="154" y="630"/>
                    </a:cubicBezTo>
                    <a:cubicBezTo>
                      <a:pt x="382" y="630"/>
                      <a:pt x="415" y="805"/>
                      <a:pt x="481" y="968"/>
                    </a:cubicBezTo>
                    <a:cubicBezTo>
                      <a:pt x="481" y="1001"/>
                      <a:pt x="481" y="1033"/>
                      <a:pt x="470" y="1055"/>
                    </a:cubicBezTo>
                    <a:cubicBezTo>
                      <a:pt x="557" y="1033"/>
                      <a:pt x="634" y="1001"/>
                      <a:pt x="721" y="968"/>
                    </a:cubicBezTo>
                    <a:cubicBezTo>
                      <a:pt x="830" y="1001"/>
                      <a:pt x="939" y="1045"/>
                      <a:pt x="1048" y="1077"/>
                    </a:cubicBezTo>
                    <a:cubicBezTo>
                      <a:pt x="1102" y="826"/>
                      <a:pt x="1005" y="586"/>
                      <a:pt x="961" y="346"/>
                    </a:cubicBezTo>
                    <a:cubicBezTo>
                      <a:pt x="928" y="194"/>
                      <a:pt x="961" y="41"/>
                      <a:pt x="731" y="19"/>
                    </a:cubicBezTo>
                    <a:cubicBezTo>
                      <a:pt x="658" y="12"/>
                      <a:pt x="58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26"/>
              <p:cNvSpPr/>
              <p:nvPr/>
            </p:nvSpPr>
            <p:spPr>
              <a:xfrm>
                <a:off x="-850550" y="1968075"/>
                <a:ext cx="248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79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175" y="121"/>
                      <a:pt x="208" y="514"/>
                      <a:pt x="88" y="830"/>
                    </a:cubicBezTo>
                    <a:cubicBezTo>
                      <a:pt x="0" y="1059"/>
                      <a:pt x="22" y="1244"/>
                      <a:pt x="208" y="1397"/>
                    </a:cubicBezTo>
                    <a:cubicBezTo>
                      <a:pt x="276" y="1455"/>
                      <a:pt x="345" y="1479"/>
                      <a:pt x="415" y="1479"/>
                    </a:cubicBezTo>
                    <a:cubicBezTo>
                      <a:pt x="503" y="1479"/>
                      <a:pt x="592" y="1441"/>
                      <a:pt x="677" y="1387"/>
                    </a:cubicBezTo>
                    <a:cubicBezTo>
                      <a:pt x="906" y="1234"/>
                      <a:pt x="994" y="1059"/>
                      <a:pt x="830" y="808"/>
                    </a:cubicBezTo>
                    <a:cubicBezTo>
                      <a:pt x="841" y="786"/>
                      <a:pt x="841" y="754"/>
                      <a:pt x="841" y="721"/>
                    </a:cubicBezTo>
                    <a:cubicBezTo>
                      <a:pt x="827" y="718"/>
                      <a:pt x="814" y="717"/>
                      <a:pt x="802" y="717"/>
                    </a:cubicBezTo>
                    <a:cubicBezTo>
                      <a:pt x="595" y="717"/>
                      <a:pt x="632" y="1048"/>
                      <a:pt x="426" y="1048"/>
                    </a:cubicBezTo>
                    <a:cubicBezTo>
                      <a:pt x="284" y="798"/>
                      <a:pt x="502" y="612"/>
                      <a:pt x="514" y="383"/>
                    </a:cubicBezTo>
                    <a:cubicBezTo>
                      <a:pt x="361" y="219"/>
                      <a:pt x="688" y="153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26"/>
              <p:cNvSpPr/>
              <p:nvPr/>
            </p:nvSpPr>
            <p:spPr>
              <a:xfrm>
                <a:off x="-791100" y="1971100"/>
                <a:ext cx="406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457" extrusionOk="0">
                    <a:moveTo>
                      <a:pt x="1059" y="0"/>
                    </a:moveTo>
                    <a:lnTo>
                      <a:pt x="1038" y="32"/>
                    </a:lnTo>
                    <a:cubicBezTo>
                      <a:pt x="1144" y="891"/>
                      <a:pt x="1054" y="1070"/>
                      <a:pt x="479" y="1070"/>
                    </a:cubicBezTo>
                    <a:cubicBezTo>
                      <a:pt x="462" y="1070"/>
                      <a:pt x="445" y="1070"/>
                      <a:pt x="427" y="1069"/>
                    </a:cubicBezTo>
                    <a:cubicBezTo>
                      <a:pt x="361" y="1130"/>
                      <a:pt x="295" y="1156"/>
                      <a:pt x="229" y="1156"/>
                    </a:cubicBezTo>
                    <a:cubicBezTo>
                      <a:pt x="153" y="1156"/>
                      <a:pt x="77" y="1122"/>
                      <a:pt x="1" y="1069"/>
                    </a:cubicBezTo>
                    <a:lnTo>
                      <a:pt x="1" y="1069"/>
                    </a:lnTo>
                    <a:cubicBezTo>
                      <a:pt x="86" y="1359"/>
                      <a:pt x="285" y="1456"/>
                      <a:pt x="489" y="1456"/>
                    </a:cubicBezTo>
                    <a:cubicBezTo>
                      <a:pt x="600" y="1456"/>
                      <a:pt x="712" y="1428"/>
                      <a:pt x="808" y="1385"/>
                    </a:cubicBezTo>
                    <a:cubicBezTo>
                      <a:pt x="1212" y="1211"/>
                      <a:pt x="1627" y="938"/>
                      <a:pt x="1496" y="360"/>
                    </a:cubicBezTo>
                    <a:lnTo>
                      <a:pt x="1496" y="360"/>
                    </a:lnTo>
                    <a:cubicBezTo>
                      <a:pt x="1490" y="360"/>
                      <a:pt x="1485" y="360"/>
                      <a:pt x="1480" y="360"/>
                    </a:cubicBezTo>
                    <a:cubicBezTo>
                      <a:pt x="1243" y="360"/>
                      <a:pt x="1209" y="117"/>
                      <a:pt x="1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26"/>
              <p:cNvSpPr/>
              <p:nvPr/>
            </p:nvSpPr>
            <p:spPr>
              <a:xfrm>
                <a:off x="-921725" y="1927725"/>
                <a:ext cx="185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532" extrusionOk="0">
                    <a:moveTo>
                      <a:pt x="622" y="0"/>
                    </a:moveTo>
                    <a:cubicBezTo>
                      <a:pt x="425" y="240"/>
                      <a:pt x="33" y="306"/>
                      <a:pt x="0" y="688"/>
                    </a:cubicBezTo>
                    <a:cubicBezTo>
                      <a:pt x="0" y="928"/>
                      <a:pt x="11" y="1157"/>
                      <a:pt x="22" y="1386"/>
                    </a:cubicBezTo>
                    <a:cubicBezTo>
                      <a:pt x="115" y="1491"/>
                      <a:pt x="201" y="1531"/>
                      <a:pt x="271" y="1531"/>
                    </a:cubicBezTo>
                    <a:cubicBezTo>
                      <a:pt x="405" y="1531"/>
                      <a:pt x="480" y="1381"/>
                      <a:pt x="437" y="1244"/>
                    </a:cubicBezTo>
                    <a:cubicBezTo>
                      <a:pt x="328" y="851"/>
                      <a:pt x="600" y="698"/>
                      <a:pt x="742" y="448"/>
                    </a:cubicBezTo>
                    <a:cubicBezTo>
                      <a:pt x="665" y="306"/>
                      <a:pt x="600" y="164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26"/>
              <p:cNvSpPr/>
              <p:nvPr/>
            </p:nvSpPr>
            <p:spPr>
              <a:xfrm>
                <a:off x="-824925" y="1986075"/>
                <a:ext cx="240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45" extrusionOk="0">
                    <a:moveTo>
                      <a:pt x="56" y="1"/>
                    </a:moveTo>
                    <a:lnTo>
                      <a:pt x="56" y="1"/>
                    </a:lnTo>
                    <a:cubicBezTo>
                      <a:pt x="88" y="197"/>
                      <a:pt x="1" y="427"/>
                      <a:pt x="154" y="612"/>
                    </a:cubicBezTo>
                    <a:cubicBezTo>
                      <a:pt x="263" y="736"/>
                      <a:pt x="405" y="844"/>
                      <a:pt x="541" y="844"/>
                    </a:cubicBezTo>
                    <a:cubicBezTo>
                      <a:pt x="596" y="844"/>
                      <a:pt x="649" y="827"/>
                      <a:pt x="699" y="786"/>
                    </a:cubicBezTo>
                    <a:cubicBezTo>
                      <a:pt x="961" y="590"/>
                      <a:pt x="568" y="558"/>
                      <a:pt x="546" y="415"/>
                    </a:cubicBezTo>
                    <a:cubicBezTo>
                      <a:pt x="514" y="306"/>
                      <a:pt x="437" y="209"/>
                      <a:pt x="383" y="110"/>
                    </a:cubicBezTo>
                    <a:cubicBezTo>
                      <a:pt x="274" y="78"/>
                      <a:pt x="165" y="34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26"/>
              <p:cNvSpPr/>
              <p:nvPr/>
            </p:nvSpPr>
            <p:spPr>
              <a:xfrm>
                <a:off x="-634525" y="1919450"/>
                <a:ext cx="1447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19" extrusionOk="0">
                    <a:moveTo>
                      <a:pt x="345" y="0"/>
                    </a:moveTo>
                    <a:cubicBezTo>
                      <a:pt x="332" y="0"/>
                      <a:pt x="319" y="2"/>
                      <a:pt x="306" y="4"/>
                    </a:cubicBezTo>
                    <a:cubicBezTo>
                      <a:pt x="240" y="15"/>
                      <a:pt x="142" y="135"/>
                      <a:pt x="142" y="135"/>
                    </a:cubicBezTo>
                    <a:cubicBezTo>
                      <a:pt x="361" y="397"/>
                      <a:pt x="0" y="789"/>
                      <a:pt x="339" y="1019"/>
                    </a:cubicBezTo>
                    <a:cubicBezTo>
                      <a:pt x="339" y="866"/>
                      <a:pt x="415" y="779"/>
                      <a:pt x="579" y="779"/>
                    </a:cubicBezTo>
                    <a:cubicBezTo>
                      <a:pt x="567" y="582"/>
                      <a:pt x="579" y="386"/>
                      <a:pt x="557" y="190"/>
                    </a:cubicBezTo>
                    <a:cubicBezTo>
                      <a:pt x="547" y="82"/>
                      <a:pt x="458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26"/>
              <p:cNvSpPr/>
              <p:nvPr/>
            </p:nvSpPr>
            <p:spPr>
              <a:xfrm>
                <a:off x="-764625" y="1965350"/>
                <a:ext cx="117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91" extrusionOk="0">
                    <a:moveTo>
                      <a:pt x="120" y="1"/>
                    </a:moveTo>
                    <a:cubicBezTo>
                      <a:pt x="22" y="44"/>
                      <a:pt x="0" y="132"/>
                      <a:pt x="0" y="230"/>
                    </a:cubicBezTo>
                    <a:cubicBezTo>
                      <a:pt x="150" y="347"/>
                      <a:pt x="184" y="590"/>
                      <a:pt x="421" y="590"/>
                    </a:cubicBezTo>
                    <a:cubicBezTo>
                      <a:pt x="426" y="590"/>
                      <a:pt x="431" y="590"/>
                      <a:pt x="437" y="590"/>
                    </a:cubicBezTo>
                    <a:cubicBezTo>
                      <a:pt x="393" y="361"/>
                      <a:pt x="469" y="66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26"/>
              <p:cNvSpPr/>
              <p:nvPr/>
            </p:nvSpPr>
            <p:spPr>
              <a:xfrm>
                <a:off x="-785450" y="1971275"/>
                <a:ext cx="229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63" extrusionOk="0">
                    <a:moveTo>
                      <a:pt x="477" y="1"/>
                    </a:moveTo>
                    <a:cubicBezTo>
                      <a:pt x="57" y="1"/>
                      <a:pt x="1" y="183"/>
                      <a:pt x="135" y="746"/>
                    </a:cubicBezTo>
                    <a:cubicBezTo>
                      <a:pt x="157" y="844"/>
                      <a:pt x="266" y="942"/>
                      <a:pt x="201" y="1062"/>
                    </a:cubicBezTo>
                    <a:cubicBezTo>
                      <a:pt x="219" y="1063"/>
                      <a:pt x="236" y="1063"/>
                      <a:pt x="253" y="1063"/>
                    </a:cubicBezTo>
                    <a:cubicBezTo>
                      <a:pt x="828" y="1063"/>
                      <a:pt x="918" y="884"/>
                      <a:pt x="812" y="25"/>
                    </a:cubicBezTo>
                    <a:cubicBezTo>
                      <a:pt x="681" y="10"/>
                      <a:pt x="570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26"/>
              <p:cNvSpPr/>
              <p:nvPr/>
            </p:nvSpPr>
            <p:spPr>
              <a:xfrm>
                <a:off x="-617075" y="1965100"/>
                <a:ext cx="264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386" extrusionOk="0">
                    <a:moveTo>
                      <a:pt x="349" y="0"/>
                    </a:moveTo>
                    <a:cubicBezTo>
                      <a:pt x="109" y="207"/>
                      <a:pt x="0" y="1135"/>
                      <a:pt x="197" y="1385"/>
                    </a:cubicBezTo>
                    <a:cubicBezTo>
                      <a:pt x="197" y="1385"/>
                      <a:pt x="284" y="1331"/>
                      <a:pt x="339" y="1309"/>
                    </a:cubicBezTo>
                    <a:cubicBezTo>
                      <a:pt x="415" y="1222"/>
                      <a:pt x="546" y="1123"/>
                      <a:pt x="546" y="1036"/>
                    </a:cubicBezTo>
                    <a:cubicBezTo>
                      <a:pt x="546" y="687"/>
                      <a:pt x="1059" y="218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7" name="Google Shape;5627;p26"/>
          <p:cNvGrpSpPr/>
          <p:nvPr/>
        </p:nvGrpSpPr>
        <p:grpSpPr>
          <a:xfrm rot="863546">
            <a:off x="1340208" y="1462495"/>
            <a:ext cx="755218" cy="445885"/>
            <a:chOff x="2786899" y="2184782"/>
            <a:chExt cx="372975" cy="220325"/>
          </a:xfrm>
        </p:grpSpPr>
        <p:sp>
          <p:nvSpPr>
            <p:cNvPr id="5628" name="Google Shape;5628;p26"/>
            <p:cNvSpPr/>
            <p:nvPr/>
          </p:nvSpPr>
          <p:spPr>
            <a:xfrm>
              <a:off x="2786899" y="2184782"/>
              <a:ext cx="372975" cy="220325"/>
            </a:xfrm>
            <a:custGeom>
              <a:avLst/>
              <a:gdLst/>
              <a:ahLst/>
              <a:cxnLst/>
              <a:rect l="l" t="t" r="r" b="b"/>
              <a:pathLst>
                <a:path w="14919" h="8813" extrusionOk="0">
                  <a:moveTo>
                    <a:pt x="2630" y="0"/>
                  </a:moveTo>
                  <a:cubicBezTo>
                    <a:pt x="2094" y="0"/>
                    <a:pt x="1600" y="183"/>
                    <a:pt x="1192" y="537"/>
                  </a:cubicBezTo>
                  <a:cubicBezTo>
                    <a:pt x="913" y="773"/>
                    <a:pt x="687" y="1063"/>
                    <a:pt x="473" y="1471"/>
                  </a:cubicBezTo>
                  <a:cubicBezTo>
                    <a:pt x="398" y="1578"/>
                    <a:pt x="333" y="1664"/>
                    <a:pt x="269" y="1772"/>
                  </a:cubicBezTo>
                  <a:cubicBezTo>
                    <a:pt x="194" y="1900"/>
                    <a:pt x="129" y="2039"/>
                    <a:pt x="97" y="2168"/>
                  </a:cubicBezTo>
                  <a:cubicBezTo>
                    <a:pt x="11" y="2426"/>
                    <a:pt x="0" y="2695"/>
                    <a:pt x="54" y="2952"/>
                  </a:cubicBezTo>
                  <a:cubicBezTo>
                    <a:pt x="97" y="3177"/>
                    <a:pt x="215" y="3489"/>
                    <a:pt x="505" y="3768"/>
                  </a:cubicBezTo>
                  <a:cubicBezTo>
                    <a:pt x="462" y="3918"/>
                    <a:pt x="419" y="4068"/>
                    <a:pt x="387" y="4197"/>
                  </a:cubicBezTo>
                  <a:lnTo>
                    <a:pt x="376" y="4240"/>
                  </a:lnTo>
                  <a:cubicBezTo>
                    <a:pt x="376" y="4250"/>
                    <a:pt x="365" y="4272"/>
                    <a:pt x="365" y="4283"/>
                  </a:cubicBezTo>
                  <a:lnTo>
                    <a:pt x="355" y="4315"/>
                  </a:lnTo>
                  <a:cubicBezTo>
                    <a:pt x="301" y="4572"/>
                    <a:pt x="226" y="4916"/>
                    <a:pt x="258" y="5324"/>
                  </a:cubicBezTo>
                  <a:cubicBezTo>
                    <a:pt x="291" y="5614"/>
                    <a:pt x="365" y="5893"/>
                    <a:pt x="505" y="6139"/>
                  </a:cubicBezTo>
                  <a:cubicBezTo>
                    <a:pt x="570" y="6268"/>
                    <a:pt x="644" y="6375"/>
                    <a:pt x="730" y="6483"/>
                  </a:cubicBezTo>
                  <a:cubicBezTo>
                    <a:pt x="816" y="6654"/>
                    <a:pt x="913" y="6805"/>
                    <a:pt x="1042" y="6945"/>
                  </a:cubicBezTo>
                  <a:cubicBezTo>
                    <a:pt x="1364" y="7298"/>
                    <a:pt x="1825" y="7492"/>
                    <a:pt x="2330" y="7492"/>
                  </a:cubicBezTo>
                  <a:cubicBezTo>
                    <a:pt x="2501" y="7492"/>
                    <a:pt x="2683" y="7470"/>
                    <a:pt x="2898" y="7427"/>
                  </a:cubicBezTo>
                  <a:cubicBezTo>
                    <a:pt x="2898" y="7449"/>
                    <a:pt x="2909" y="7481"/>
                    <a:pt x="2909" y="7503"/>
                  </a:cubicBezTo>
                  <a:cubicBezTo>
                    <a:pt x="2920" y="7513"/>
                    <a:pt x="2920" y="7524"/>
                    <a:pt x="2920" y="7524"/>
                  </a:cubicBezTo>
                  <a:cubicBezTo>
                    <a:pt x="3027" y="8018"/>
                    <a:pt x="3284" y="8307"/>
                    <a:pt x="3489" y="8469"/>
                  </a:cubicBezTo>
                  <a:cubicBezTo>
                    <a:pt x="3778" y="8694"/>
                    <a:pt x="4122" y="8812"/>
                    <a:pt x="4486" y="8812"/>
                  </a:cubicBezTo>
                  <a:cubicBezTo>
                    <a:pt x="4637" y="8812"/>
                    <a:pt x="4755" y="8791"/>
                    <a:pt x="4841" y="8779"/>
                  </a:cubicBezTo>
                  <a:cubicBezTo>
                    <a:pt x="5142" y="8758"/>
                    <a:pt x="5442" y="8672"/>
                    <a:pt x="5721" y="8543"/>
                  </a:cubicBezTo>
                  <a:cubicBezTo>
                    <a:pt x="5914" y="8500"/>
                    <a:pt x="6086" y="8415"/>
                    <a:pt x="6247" y="8318"/>
                  </a:cubicBezTo>
                  <a:cubicBezTo>
                    <a:pt x="6676" y="8028"/>
                    <a:pt x="6945" y="7577"/>
                    <a:pt x="6988" y="7073"/>
                  </a:cubicBezTo>
                  <a:lnTo>
                    <a:pt x="6988" y="7041"/>
                  </a:lnTo>
                  <a:cubicBezTo>
                    <a:pt x="7181" y="6955"/>
                    <a:pt x="7352" y="6816"/>
                    <a:pt x="7492" y="6654"/>
                  </a:cubicBezTo>
                  <a:cubicBezTo>
                    <a:pt x="7685" y="6440"/>
                    <a:pt x="7814" y="6172"/>
                    <a:pt x="7878" y="5871"/>
                  </a:cubicBezTo>
                  <a:cubicBezTo>
                    <a:pt x="7878" y="5860"/>
                    <a:pt x="7878" y="5850"/>
                    <a:pt x="7889" y="5839"/>
                  </a:cubicBezTo>
                  <a:cubicBezTo>
                    <a:pt x="8125" y="5989"/>
                    <a:pt x="8404" y="6075"/>
                    <a:pt x="8694" y="6086"/>
                  </a:cubicBezTo>
                  <a:cubicBezTo>
                    <a:pt x="8973" y="6322"/>
                    <a:pt x="9316" y="6461"/>
                    <a:pt x="9692" y="6461"/>
                  </a:cubicBezTo>
                  <a:cubicBezTo>
                    <a:pt x="9950" y="6461"/>
                    <a:pt x="10346" y="6387"/>
                    <a:pt x="10733" y="6065"/>
                  </a:cubicBezTo>
                  <a:cubicBezTo>
                    <a:pt x="10787" y="6010"/>
                    <a:pt x="10840" y="5968"/>
                    <a:pt x="10883" y="5925"/>
                  </a:cubicBezTo>
                  <a:cubicBezTo>
                    <a:pt x="10904" y="5903"/>
                    <a:pt x="10926" y="5893"/>
                    <a:pt x="10947" y="5871"/>
                  </a:cubicBezTo>
                  <a:cubicBezTo>
                    <a:pt x="11076" y="6010"/>
                    <a:pt x="11216" y="6118"/>
                    <a:pt x="11377" y="6204"/>
                  </a:cubicBezTo>
                  <a:cubicBezTo>
                    <a:pt x="11613" y="6332"/>
                    <a:pt x="11870" y="6408"/>
                    <a:pt x="12139" y="6408"/>
                  </a:cubicBezTo>
                  <a:cubicBezTo>
                    <a:pt x="12225" y="6408"/>
                    <a:pt x="12311" y="6397"/>
                    <a:pt x="12397" y="6387"/>
                  </a:cubicBezTo>
                  <a:cubicBezTo>
                    <a:pt x="12440" y="6375"/>
                    <a:pt x="12504" y="6365"/>
                    <a:pt x="12568" y="6354"/>
                  </a:cubicBezTo>
                  <a:cubicBezTo>
                    <a:pt x="12805" y="6332"/>
                    <a:pt x="13148" y="6290"/>
                    <a:pt x="13502" y="6139"/>
                  </a:cubicBezTo>
                  <a:cubicBezTo>
                    <a:pt x="13749" y="6043"/>
                    <a:pt x="13964" y="5903"/>
                    <a:pt x="14157" y="5743"/>
                  </a:cubicBezTo>
                  <a:cubicBezTo>
                    <a:pt x="14360" y="5560"/>
                    <a:pt x="14532" y="5345"/>
                    <a:pt x="14672" y="5087"/>
                  </a:cubicBezTo>
                  <a:cubicBezTo>
                    <a:pt x="14908" y="4680"/>
                    <a:pt x="14918" y="4176"/>
                    <a:pt x="14704" y="3746"/>
                  </a:cubicBezTo>
                  <a:cubicBezTo>
                    <a:pt x="14596" y="3542"/>
                    <a:pt x="14446" y="3360"/>
                    <a:pt x="14253" y="3220"/>
                  </a:cubicBezTo>
                  <a:lnTo>
                    <a:pt x="14253" y="2920"/>
                  </a:lnTo>
                  <a:lnTo>
                    <a:pt x="14253" y="2759"/>
                  </a:lnTo>
                  <a:cubicBezTo>
                    <a:pt x="14264" y="2683"/>
                    <a:pt x="14264" y="2609"/>
                    <a:pt x="14264" y="2533"/>
                  </a:cubicBezTo>
                  <a:cubicBezTo>
                    <a:pt x="14286" y="2383"/>
                    <a:pt x="14286" y="2168"/>
                    <a:pt x="14243" y="1932"/>
                  </a:cubicBezTo>
                  <a:cubicBezTo>
                    <a:pt x="14178" y="1664"/>
                    <a:pt x="14060" y="1417"/>
                    <a:pt x="13878" y="1213"/>
                  </a:cubicBezTo>
                  <a:cubicBezTo>
                    <a:pt x="13706" y="1009"/>
                    <a:pt x="13480" y="849"/>
                    <a:pt x="13223" y="752"/>
                  </a:cubicBezTo>
                  <a:cubicBezTo>
                    <a:pt x="13019" y="666"/>
                    <a:pt x="12805" y="634"/>
                    <a:pt x="12579" y="634"/>
                  </a:cubicBezTo>
                  <a:cubicBezTo>
                    <a:pt x="12246" y="634"/>
                    <a:pt x="11742" y="730"/>
                    <a:pt x="11269" y="1202"/>
                  </a:cubicBezTo>
                  <a:cubicBezTo>
                    <a:pt x="11248" y="1213"/>
                    <a:pt x="11238" y="1235"/>
                    <a:pt x="11226" y="1245"/>
                  </a:cubicBezTo>
                  <a:cubicBezTo>
                    <a:pt x="11152" y="1321"/>
                    <a:pt x="11044" y="1438"/>
                    <a:pt x="10947" y="1589"/>
                  </a:cubicBezTo>
                  <a:cubicBezTo>
                    <a:pt x="10937" y="1567"/>
                    <a:pt x="10926" y="1557"/>
                    <a:pt x="10916" y="1535"/>
                  </a:cubicBezTo>
                  <a:cubicBezTo>
                    <a:pt x="10904" y="1524"/>
                    <a:pt x="10894" y="1503"/>
                    <a:pt x="10894" y="1503"/>
                  </a:cubicBezTo>
                  <a:cubicBezTo>
                    <a:pt x="10668" y="1052"/>
                    <a:pt x="10218" y="763"/>
                    <a:pt x="9735" y="720"/>
                  </a:cubicBezTo>
                  <a:cubicBezTo>
                    <a:pt x="9638" y="698"/>
                    <a:pt x="9499" y="677"/>
                    <a:pt x="9338" y="677"/>
                  </a:cubicBezTo>
                  <a:cubicBezTo>
                    <a:pt x="9144" y="677"/>
                    <a:pt x="8962" y="709"/>
                    <a:pt x="8791" y="773"/>
                  </a:cubicBezTo>
                  <a:cubicBezTo>
                    <a:pt x="8555" y="859"/>
                    <a:pt x="8350" y="999"/>
                    <a:pt x="8178" y="1181"/>
                  </a:cubicBezTo>
                  <a:cubicBezTo>
                    <a:pt x="8178" y="1192"/>
                    <a:pt x="8168" y="1192"/>
                    <a:pt x="8157" y="1202"/>
                  </a:cubicBezTo>
                  <a:cubicBezTo>
                    <a:pt x="7985" y="1256"/>
                    <a:pt x="7825" y="1331"/>
                    <a:pt x="7674" y="1428"/>
                  </a:cubicBezTo>
                  <a:cubicBezTo>
                    <a:pt x="7417" y="1600"/>
                    <a:pt x="7213" y="1825"/>
                    <a:pt x="7084" y="2094"/>
                  </a:cubicBezTo>
                  <a:cubicBezTo>
                    <a:pt x="7062" y="2136"/>
                    <a:pt x="7041" y="2179"/>
                    <a:pt x="7019" y="2211"/>
                  </a:cubicBezTo>
                  <a:lnTo>
                    <a:pt x="6783" y="2211"/>
                  </a:lnTo>
                  <a:cubicBezTo>
                    <a:pt x="6644" y="2179"/>
                    <a:pt x="6472" y="2136"/>
                    <a:pt x="6258" y="2136"/>
                  </a:cubicBezTo>
                  <a:cubicBezTo>
                    <a:pt x="5979" y="2136"/>
                    <a:pt x="5700" y="2211"/>
                    <a:pt x="5452" y="2340"/>
                  </a:cubicBezTo>
                  <a:cubicBezTo>
                    <a:pt x="5356" y="2394"/>
                    <a:pt x="5259" y="2458"/>
                    <a:pt x="5185" y="2533"/>
                  </a:cubicBezTo>
                  <a:cubicBezTo>
                    <a:pt x="5142" y="2383"/>
                    <a:pt x="5099" y="2211"/>
                    <a:pt x="5034" y="2051"/>
                  </a:cubicBezTo>
                  <a:cubicBezTo>
                    <a:pt x="5002" y="1815"/>
                    <a:pt x="4959" y="1557"/>
                    <a:pt x="4841" y="1299"/>
                  </a:cubicBezTo>
                  <a:cubicBezTo>
                    <a:pt x="4723" y="1031"/>
                    <a:pt x="4551" y="794"/>
                    <a:pt x="4336" y="612"/>
                  </a:cubicBezTo>
                  <a:cubicBezTo>
                    <a:pt x="4122" y="419"/>
                    <a:pt x="3875" y="279"/>
                    <a:pt x="3596" y="183"/>
                  </a:cubicBezTo>
                  <a:cubicBezTo>
                    <a:pt x="3242" y="65"/>
                    <a:pt x="2931" y="0"/>
                    <a:pt x="2630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9" name="Google Shape;5629;p26"/>
            <p:cNvGrpSpPr/>
            <p:nvPr/>
          </p:nvGrpSpPr>
          <p:grpSpPr>
            <a:xfrm>
              <a:off x="2820087" y="2219382"/>
              <a:ext cx="306600" cy="151125"/>
              <a:chOff x="-873725" y="2234450"/>
              <a:chExt cx="306600" cy="151125"/>
            </a:xfrm>
          </p:grpSpPr>
          <p:sp>
            <p:nvSpPr>
              <p:cNvPr id="5630" name="Google Shape;5630;p26"/>
              <p:cNvSpPr/>
              <p:nvPr/>
            </p:nvSpPr>
            <p:spPr>
              <a:xfrm>
                <a:off x="-857900" y="2256575"/>
                <a:ext cx="556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3349" extrusionOk="0">
                    <a:moveTo>
                      <a:pt x="1536" y="1"/>
                    </a:moveTo>
                    <a:cubicBezTo>
                      <a:pt x="1520" y="1"/>
                      <a:pt x="1503" y="19"/>
                      <a:pt x="1484" y="69"/>
                    </a:cubicBezTo>
                    <a:cubicBezTo>
                      <a:pt x="1451" y="156"/>
                      <a:pt x="1528" y="287"/>
                      <a:pt x="1538" y="396"/>
                    </a:cubicBezTo>
                    <a:cubicBezTo>
                      <a:pt x="1550" y="527"/>
                      <a:pt x="1659" y="713"/>
                      <a:pt x="1397" y="723"/>
                    </a:cubicBezTo>
                    <a:cubicBezTo>
                      <a:pt x="1026" y="735"/>
                      <a:pt x="633" y="669"/>
                      <a:pt x="404" y="1073"/>
                    </a:cubicBezTo>
                    <a:cubicBezTo>
                      <a:pt x="371" y="1160"/>
                      <a:pt x="349" y="1247"/>
                      <a:pt x="328" y="1334"/>
                    </a:cubicBezTo>
                    <a:cubicBezTo>
                      <a:pt x="306" y="1542"/>
                      <a:pt x="0" y="1749"/>
                      <a:pt x="328" y="1957"/>
                    </a:cubicBezTo>
                    <a:cubicBezTo>
                      <a:pt x="447" y="1826"/>
                      <a:pt x="447" y="1640"/>
                      <a:pt x="524" y="1487"/>
                    </a:cubicBezTo>
                    <a:cubicBezTo>
                      <a:pt x="611" y="1324"/>
                      <a:pt x="731" y="1149"/>
                      <a:pt x="949" y="1149"/>
                    </a:cubicBezTo>
                    <a:cubicBezTo>
                      <a:pt x="1135" y="1160"/>
                      <a:pt x="1298" y="1269"/>
                      <a:pt x="1353" y="1433"/>
                    </a:cubicBezTo>
                    <a:cubicBezTo>
                      <a:pt x="1451" y="1705"/>
                      <a:pt x="1593" y="1989"/>
                      <a:pt x="1473" y="2294"/>
                    </a:cubicBezTo>
                    <a:cubicBezTo>
                      <a:pt x="1571" y="2425"/>
                      <a:pt x="1528" y="2568"/>
                      <a:pt x="1484" y="2699"/>
                    </a:cubicBezTo>
                    <a:cubicBezTo>
                      <a:pt x="1440" y="2830"/>
                      <a:pt x="1397" y="2960"/>
                      <a:pt x="1571" y="3015"/>
                    </a:cubicBezTo>
                    <a:cubicBezTo>
                      <a:pt x="1706" y="3072"/>
                      <a:pt x="1679" y="3349"/>
                      <a:pt x="1834" y="3349"/>
                    </a:cubicBezTo>
                    <a:cubicBezTo>
                      <a:pt x="1855" y="3349"/>
                      <a:pt x="1880" y="3343"/>
                      <a:pt x="1909" y="3331"/>
                    </a:cubicBezTo>
                    <a:cubicBezTo>
                      <a:pt x="2105" y="3244"/>
                      <a:pt x="2226" y="3080"/>
                      <a:pt x="2193" y="2786"/>
                    </a:cubicBezTo>
                    <a:cubicBezTo>
                      <a:pt x="2160" y="2294"/>
                      <a:pt x="2040" y="1814"/>
                      <a:pt x="1953" y="1334"/>
                    </a:cubicBezTo>
                    <a:cubicBezTo>
                      <a:pt x="1865" y="920"/>
                      <a:pt x="1877" y="483"/>
                      <a:pt x="1659" y="102"/>
                    </a:cubicBezTo>
                    <a:cubicBezTo>
                      <a:pt x="1657" y="102"/>
                      <a:pt x="1656" y="102"/>
                      <a:pt x="1654" y="102"/>
                    </a:cubicBezTo>
                    <a:cubicBezTo>
                      <a:pt x="1610" y="102"/>
                      <a:pt x="1575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26"/>
              <p:cNvSpPr/>
              <p:nvPr/>
            </p:nvSpPr>
            <p:spPr>
              <a:xfrm>
                <a:off x="-607250" y="2276575"/>
                <a:ext cx="401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912" extrusionOk="0">
                    <a:moveTo>
                      <a:pt x="742" y="0"/>
                    </a:moveTo>
                    <a:cubicBezTo>
                      <a:pt x="688" y="0"/>
                      <a:pt x="633" y="11"/>
                      <a:pt x="579" y="11"/>
                    </a:cubicBezTo>
                    <a:cubicBezTo>
                      <a:pt x="557" y="197"/>
                      <a:pt x="448" y="425"/>
                      <a:pt x="524" y="556"/>
                    </a:cubicBezTo>
                    <a:cubicBezTo>
                      <a:pt x="764" y="1004"/>
                      <a:pt x="676" y="1288"/>
                      <a:pt x="208" y="1462"/>
                    </a:cubicBezTo>
                    <a:cubicBezTo>
                      <a:pt x="120" y="1506"/>
                      <a:pt x="0" y="1560"/>
                      <a:pt x="65" y="1691"/>
                    </a:cubicBezTo>
                    <a:cubicBezTo>
                      <a:pt x="117" y="1783"/>
                      <a:pt x="177" y="1911"/>
                      <a:pt x="290" y="1911"/>
                    </a:cubicBezTo>
                    <a:cubicBezTo>
                      <a:pt x="299" y="1911"/>
                      <a:pt x="308" y="1911"/>
                      <a:pt x="317" y="1909"/>
                    </a:cubicBezTo>
                    <a:cubicBezTo>
                      <a:pt x="775" y="1833"/>
                      <a:pt x="1299" y="1865"/>
                      <a:pt x="1604" y="1320"/>
                    </a:cubicBezTo>
                    <a:cubicBezTo>
                      <a:pt x="1190" y="1266"/>
                      <a:pt x="1059" y="971"/>
                      <a:pt x="982" y="622"/>
                    </a:cubicBezTo>
                    <a:cubicBezTo>
                      <a:pt x="742" y="534"/>
                      <a:pt x="873" y="447"/>
                      <a:pt x="993" y="360"/>
                    </a:cubicBezTo>
                    <a:lnTo>
                      <a:pt x="993" y="185"/>
                    </a:lnTo>
                    <a:cubicBezTo>
                      <a:pt x="938" y="120"/>
                      <a:pt x="884" y="6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26"/>
              <p:cNvSpPr/>
              <p:nvPr/>
            </p:nvSpPr>
            <p:spPr>
              <a:xfrm>
                <a:off x="-756175" y="2288625"/>
                <a:ext cx="300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50" extrusionOk="0">
                    <a:moveTo>
                      <a:pt x="272" y="0"/>
                    </a:moveTo>
                    <a:cubicBezTo>
                      <a:pt x="233" y="0"/>
                      <a:pt x="193" y="9"/>
                      <a:pt x="153" y="31"/>
                    </a:cubicBezTo>
                    <a:cubicBezTo>
                      <a:pt x="99" y="162"/>
                      <a:pt x="0" y="314"/>
                      <a:pt x="12" y="445"/>
                    </a:cubicBezTo>
                    <a:cubicBezTo>
                      <a:pt x="55" y="947"/>
                      <a:pt x="77" y="1449"/>
                      <a:pt x="66" y="1951"/>
                    </a:cubicBezTo>
                    <a:cubicBezTo>
                      <a:pt x="66" y="2093"/>
                      <a:pt x="88" y="2234"/>
                      <a:pt x="252" y="2246"/>
                    </a:cubicBezTo>
                    <a:cubicBezTo>
                      <a:pt x="266" y="2248"/>
                      <a:pt x="280" y="2249"/>
                      <a:pt x="293" y="2249"/>
                    </a:cubicBezTo>
                    <a:cubicBezTo>
                      <a:pt x="408" y="2249"/>
                      <a:pt x="473" y="2164"/>
                      <a:pt x="502" y="2016"/>
                    </a:cubicBezTo>
                    <a:cubicBezTo>
                      <a:pt x="579" y="1711"/>
                      <a:pt x="568" y="1395"/>
                      <a:pt x="579" y="1089"/>
                    </a:cubicBezTo>
                    <a:cubicBezTo>
                      <a:pt x="589" y="841"/>
                      <a:pt x="398" y="401"/>
                      <a:pt x="931" y="401"/>
                    </a:cubicBezTo>
                    <a:cubicBezTo>
                      <a:pt x="937" y="401"/>
                      <a:pt x="943" y="401"/>
                      <a:pt x="950" y="402"/>
                    </a:cubicBezTo>
                    <a:cubicBezTo>
                      <a:pt x="1059" y="391"/>
                      <a:pt x="1157" y="358"/>
                      <a:pt x="1200" y="249"/>
                    </a:cubicBezTo>
                    <a:cubicBezTo>
                      <a:pt x="1116" y="179"/>
                      <a:pt x="1037" y="77"/>
                      <a:pt x="936" y="77"/>
                    </a:cubicBezTo>
                    <a:cubicBezTo>
                      <a:pt x="879" y="77"/>
                      <a:pt x="816" y="109"/>
                      <a:pt x="742" y="195"/>
                    </a:cubicBezTo>
                    <a:cubicBezTo>
                      <a:pt x="715" y="225"/>
                      <a:pt x="688" y="237"/>
                      <a:pt x="662" y="237"/>
                    </a:cubicBezTo>
                    <a:cubicBezTo>
                      <a:pt x="594" y="237"/>
                      <a:pt x="534" y="150"/>
                      <a:pt x="502" y="64"/>
                    </a:cubicBezTo>
                    <a:cubicBezTo>
                      <a:pt x="429" y="35"/>
                      <a:pt x="352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26"/>
              <p:cNvSpPr/>
              <p:nvPr/>
            </p:nvSpPr>
            <p:spPr>
              <a:xfrm>
                <a:off x="-697525" y="2263450"/>
                <a:ext cx="270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119" extrusionOk="0">
                    <a:moveTo>
                      <a:pt x="310" y="0"/>
                    </a:moveTo>
                    <a:cubicBezTo>
                      <a:pt x="264" y="0"/>
                      <a:pt x="217" y="15"/>
                      <a:pt x="175" y="45"/>
                    </a:cubicBezTo>
                    <a:cubicBezTo>
                      <a:pt x="88" y="99"/>
                      <a:pt x="0" y="198"/>
                      <a:pt x="66" y="339"/>
                    </a:cubicBezTo>
                    <a:cubicBezTo>
                      <a:pt x="306" y="809"/>
                      <a:pt x="294" y="1333"/>
                      <a:pt x="306" y="1834"/>
                    </a:cubicBezTo>
                    <a:cubicBezTo>
                      <a:pt x="306" y="1965"/>
                      <a:pt x="262" y="2118"/>
                      <a:pt x="469" y="2118"/>
                    </a:cubicBezTo>
                    <a:cubicBezTo>
                      <a:pt x="633" y="2118"/>
                      <a:pt x="699" y="2031"/>
                      <a:pt x="731" y="1878"/>
                    </a:cubicBezTo>
                    <a:cubicBezTo>
                      <a:pt x="796" y="1638"/>
                      <a:pt x="808" y="1398"/>
                      <a:pt x="818" y="1147"/>
                    </a:cubicBezTo>
                    <a:cubicBezTo>
                      <a:pt x="829" y="940"/>
                      <a:pt x="808" y="700"/>
                      <a:pt x="1080" y="623"/>
                    </a:cubicBezTo>
                    <a:lnTo>
                      <a:pt x="1080" y="536"/>
                    </a:lnTo>
                    <a:cubicBezTo>
                      <a:pt x="851" y="503"/>
                      <a:pt x="917" y="329"/>
                      <a:pt x="905" y="187"/>
                    </a:cubicBezTo>
                    <a:cubicBezTo>
                      <a:pt x="873" y="187"/>
                      <a:pt x="840" y="176"/>
                      <a:pt x="818" y="176"/>
                    </a:cubicBezTo>
                    <a:cubicBezTo>
                      <a:pt x="753" y="252"/>
                      <a:pt x="698" y="299"/>
                      <a:pt x="649" y="299"/>
                    </a:cubicBezTo>
                    <a:cubicBezTo>
                      <a:pt x="600" y="299"/>
                      <a:pt x="556" y="252"/>
                      <a:pt x="513" y="143"/>
                    </a:cubicBezTo>
                    <a:cubicBezTo>
                      <a:pt x="477" y="51"/>
                      <a:pt x="39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26"/>
              <p:cNvSpPr/>
              <p:nvPr/>
            </p:nvSpPr>
            <p:spPr>
              <a:xfrm>
                <a:off x="-865275" y="2234450"/>
                <a:ext cx="4885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609" extrusionOk="0">
                    <a:moveTo>
                      <a:pt x="944" y="1"/>
                    </a:moveTo>
                    <a:cubicBezTo>
                      <a:pt x="552" y="1"/>
                      <a:pt x="277" y="242"/>
                      <a:pt x="0" y="801"/>
                    </a:cubicBezTo>
                    <a:cubicBezTo>
                      <a:pt x="12" y="910"/>
                      <a:pt x="66" y="987"/>
                      <a:pt x="186" y="987"/>
                    </a:cubicBezTo>
                    <a:cubicBezTo>
                      <a:pt x="361" y="867"/>
                      <a:pt x="480" y="703"/>
                      <a:pt x="589" y="539"/>
                    </a:cubicBezTo>
                    <a:cubicBezTo>
                      <a:pt x="676" y="407"/>
                      <a:pt x="795" y="352"/>
                      <a:pt x="929" y="352"/>
                    </a:cubicBezTo>
                    <a:cubicBezTo>
                      <a:pt x="981" y="352"/>
                      <a:pt x="1036" y="361"/>
                      <a:pt x="1091" y="376"/>
                    </a:cubicBezTo>
                    <a:cubicBezTo>
                      <a:pt x="1266" y="420"/>
                      <a:pt x="1386" y="485"/>
                      <a:pt x="1462" y="714"/>
                    </a:cubicBezTo>
                    <a:cubicBezTo>
                      <a:pt x="1561" y="1009"/>
                      <a:pt x="1659" y="1303"/>
                      <a:pt x="1692" y="1608"/>
                    </a:cubicBezTo>
                    <a:cubicBezTo>
                      <a:pt x="1954" y="1598"/>
                      <a:pt x="1845" y="1412"/>
                      <a:pt x="1833" y="1281"/>
                    </a:cubicBezTo>
                    <a:cubicBezTo>
                      <a:pt x="1823" y="1172"/>
                      <a:pt x="1746" y="1041"/>
                      <a:pt x="1779" y="954"/>
                    </a:cubicBezTo>
                    <a:cubicBezTo>
                      <a:pt x="1798" y="904"/>
                      <a:pt x="1815" y="886"/>
                      <a:pt x="1831" y="886"/>
                    </a:cubicBezTo>
                    <a:cubicBezTo>
                      <a:pt x="1870" y="886"/>
                      <a:pt x="1905" y="987"/>
                      <a:pt x="1949" y="987"/>
                    </a:cubicBezTo>
                    <a:cubicBezTo>
                      <a:pt x="1951" y="987"/>
                      <a:pt x="1952" y="987"/>
                      <a:pt x="1954" y="987"/>
                    </a:cubicBezTo>
                    <a:cubicBezTo>
                      <a:pt x="1942" y="594"/>
                      <a:pt x="1899" y="256"/>
                      <a:pt x="1452" y="103"/>
                    </a:cubicBezTo>
                    <a:cubicBezTo>
                      <a:pt x="1261" y="36"/>
                      <a:pt x="1094" y="1"/>
                      <a:pt x="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26"/>
              <p:cNvSpPr/>
              <p:nvPr/>
            </p:nvSpPr>
            <p:spPr>
              <a:xfrm>
                <a:off x="-868550" y="2289925"/>
                <a:ext cx="18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161" extrusionOk="0">
                    <a:moveTo>
                      <a:pt x="579" y="0"/>
                    </a:moveTo>
                    <a:cubicBezTo>
                      <a:pt x="371" y="295"/>
                      <a:pt x="284" y="655"/>
                      <a:pt x="197" y="994"/>
                    </a:cubicBezTo>
                    <a:cubicBezTo>
                      <a:pt x="109" y="1386"/>
                      <a:pt x="0" y="1811"/>
                      <a:pt x="415" y="2117"/>
                    </a:cubicBezTo>
                    <a:cubicBezTo>
                      <a:pt x="420" y="2116"/>
                      <a:pt x="426" y="2115"/>
                      <a:pt x="432" y="2115"/>
                    </a:cubicBezTo>
                    <a:cubicBezTo>
                      <a:pt x="481" y="2115"/>
                      <a:pt x="544" y="2160"/>
                      <a:pt x="592" y="2160"/>
                    </a:cubicBezTo>
                    <a:cubicBezTo>
                      <a:pt x="629" y="2160"/>
                      <a:pt x="657" y="2134"/>
                      <a:pt x="666" y="2041"/>
                    </a:cubicBezTo>
                    <a:cubicBezTo>
                      <a:pt x="459" y="1550"/>
                      <a:pt x="611" y="1091"/>
                      <a:pt x="754" y="623"/>
                    </a:cubicBezTo>
                    <a:cubicBezTo>
                      <a:pt x="426" y="415"/>
                      <a:pt x="732" y="208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26"/>
              <p:cNvSpPr/>
              <p:nvPr/>
            </p:nvSpPr>
            <p:spPr>
              <a:xfrm>
                <a:off x="-791100" y="2317425"/>
                <a:ext cx="1395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087" extrusionOk="0">
                    <a:moveTo>
                      <a:pt x="254" y="1"/>
                    </a:moveTo>
                    <a:cubicBezTo>
                      <a:pt x="247" y="1"/>
                      <a:pt x="239" y="2"/>
                      <a:pt x="230" y="3"/>
                    </a:cubicBezTo>
                    <a:cubicBezTo>
                      <a:pt x="78" y="25"/>
                      <a:pt x="1" y="231"/>
                      <a:pt x="12" y="406"/>
                    </a:cubicBezTo>
                    <a:cubicBezTo>
                      <a:pt x="23" y="493"/>
                      <a:pt x="78" y="570"/>
                      <a:pt x="78" y="657"/>
                    </a:cubicBezTo>
                    <a:cubicBezTo>
                      <a:pt x="121" y="1137"/>
                      <a:pt x="154" y="1617"/>
                      <a:pt x="66" y="2086"/>
                    </a:cubicBezTo>
                    <a:cubicBezTo>
                      <a:pt x="209" y="2064"/>
                      <a:pt x="350" y="2032"/>
                      <a:pt x="492" y="1999"/>
                    </a:cubicBezTo>
                    <a:cubicBezTo>
                      <a:pt x="470" y="1443"/>
                      <a:pt x="558" y="876"/>
                      <a:pt x="415" y="319"/>
                    </a:cubicBezTo>
                    <a:cubicBezTo>
                      <a:pt x="385" y="174"/>
                      <a:pt x="383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26"/>
              <p:cNvSpPr/>
              <p:nvPr/>
            </p:nvSpPr>
            <p:spPr>
              <a:xfrm>
                <a:off x="-605875" y="2250325"/>
                <a:ext cx="25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51" extrusionOk="0">
                    <a:moveTo>
                      <a:pt x="687" y="1"/>
                    </a:moveTo>
                    <a:cubicBezTo>
                      <a:pt x="573" y="1"/>
                      <a:pt x="471" y="66"/>
                      <a:pt x="381" y="156"/>
                    </a:cubicBezTo>
                    <a:cubicBezTo>
                      <a:pt x="262" y="287"/>
                      <a:pt x="153" y="406"/>
                      <a:pt x="163" y="603"/>
                    </a:cubicBezTo>
                    <a:cubicBezTo>
                      <a:pt x="175" y="712"/>
                      <a:pt x="0" y="810"/>
                      <a:pt x="109" y="908"/>
                    </a:cubicBezTo>
                    <a:cubicBezTo>
                      <a:pt x="158" y="953"/>
                      <a:pt x="209" y="971"/>
                      <a:pt x="260" y="971"/>
                    </a:cubicBezTo>
                    <a:cubicBezTo>
                      <a:pt x="345" y="971"/>
                      <a:pt x="431" y="923"/>
                      <a:pt x="512" y="876"/>
                    </a:cubicBezTo>
                    <a:cubicBezTo>
                      <a:pt x="545" y="818"/>
                      <a:pt x="577" y="750"/>
                      <a:pt x="633" y="750"/>
                    </a:cubicBezTo>
                    <a:cubicBezTo>
                      <a:pt x="652" y="750"/>
                      <a:pt x="673" y="758"/>
                      <a:pt x="698" y="777"/>
                    </a:cubicBezTo>
                    <a:cubicBezTo>
                      <a:pt x="818" y="864"/>
                      <a:pt x="720" y="963"/>
                      <a:pt x="687" y="1050"/>
                    </a:cubicBezTo>
                    <a:lnTo>
                      <a:pt x="774" y="1050"/>
                    </a:lnTo>
                    <a:cubicBezTo>
                      <a:pt x="829" y="995"/>
                      <a:pt x="883" y="941"/>
                      <a:pt x="938" y="876"/>
                    </a:cubicBezTo>
                    <a:cubicBezTo>
                      <a:pt x="905" y="821"/>
                      <a:pt x="873" y="755"/>
                      <a:pt x="851" y="701"/>
                    </a:cubicBezTo>
                    <a:cubicBezTo>
                      <a:pt x="731" y="559"/>
                      <a:pt x="764" y="472"/>
                      <a:pt x="938" y="439"/>
                    </a:cubicBezTo>
                    <a:cubicBezTo>
                      <a:pt x="960" y="275"/>
                      <a:pt x="1004" y="101"/>
                      <a:pt x="807" y="25"/>
                    </a:cubicBezTo>
                    <a:cubicBezTo>
                      <a:pt x="766" y="8"/>
                      <a:pt x="726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26"/>
              <p:cNvSpPr/>
              <p:nvPr/>
            </p:nvSpPr>
            <p:spPr>
              <a:xfrm>
                <a:off x="-649800" y="2280300"/>
                <a:ext cx="30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49" extrusionOk="0">
                    <a:moveTo>
                      <a:pt x="593" y="0"/>
                    </a:moveTo>
                    <a:cubicBezTo>
                      <a:pt x="346" y="0"/>
                      <a:pt x="124" y="75"/>
                      <a:pt x="0" y="407"/>
                    </a:cubicBezTo>
                    <a:cubicBezTo>
                      <a:pt x="178" y="505"/>
                      <a:pt x="347" y="548"/>
                      <a:pt x="511" y="548"/>
                    </a:cubicBezTo>
                    <a:cubicBezTo>
                      <a:pt x="660" y="548"/>
                      <a:pt x="805" y="513"/>
                      <a:pt x="950" y="451"/>
                    </a:cubicBezTo>
                    <a:cubicBezTo>
                      <a:pt x="1047" y="419"/>
                      <a:pt x="1200" y="385"/>
                      <a:pt x="1190" y="233"/>
                    </a:cubicBezTo>
                    <a:cubicBezTo>
                      <a:pt x="1190" y="58"/>
                      <a:pt x="1047" y="48"/>
                      <a:pt x="906" y="26"/>
                    </a:cubicBezTo>
                    <a:cubicBezTo>
                      <a:pt x="801" y="13"/>
                      <a:pt x="69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26"/>
              <p:cNvSpPr/>
              <p:nvPr/>
            </p:nvSpPr>
            <p:spPr>
              <a:xfrm>
                <a:off x="-799825" y="2367375"/>
                <a:ext cx="276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841" y="1"/>
                    </a:moveTo>
                    <a:cubicBezTo>
                      <a:pt x="699" y="34"/>
                      <a:pt x="558" y="66"/>
                      <a:pt x="415" y="88"/>
                    </a:cubicBezTo>
                    <a:cubicBezTo>
                      <a:pt x="383" y="121"/>
                      <a:pt x="350" y="165"/>
                      <a:pt x="318" y="175"/>
                    </a:cubicBezTo>
                    <a:cubicBezTo>
                      <a:pt x="77" y="197"/>
                      <a:pt x="1" y="350"/>
                      <a:pt x="44" y="568"/>
                    </a:cubicBezTo>
                    <a:cubicBezTo>
                      <a:pt x="72" y="696"/>
                      <a:pt x="140" y="728"/>
                      <a:pt x="217" y="728"/>
                    </a:cubicBezTo>
                    <a:cubicBezTo>
                      <a:pt x="291" y="728"/>
                      <a:pt x="373" y="699"/>
                      <a:pt x="437" y="699"/>
                    </a:cubicBezTo>
                    <a:cubicBezTo>
                      <a:pt x="633" y="689"/>
                      <a:pt x="830" y="623"/>
                      <a:pt x="1004" y="514"/>
                    </a:cubicBezTo>
                    <a:lnTo>
                      <a:pt x="1103" y="252"/>
                    </a:lnTo>
                    <a:cubicBezTo>
                      <a:pt x="939" y="241"/>
                      <a:pt x="928" y="78"/>
                      <a:pt x="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26"/>
              <p:cNvSpPr/>
              <p:nvPr/>
            </p:nvSpPr>
            <p:spPr>
              <a:xfrm>
                <a:off x="-674075" y="2287750"/>
                <a:ext cx="147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34" extrusionOk="0">
                    <a:moveTo>
                      <a:pt x="328" y="0"/>
                    </a:moveTo>
                    <a:cubicBezTo>
                      <a:pt x="1" y="349"/>
                      <a:pt x="1" y="851"/>
                      <a:pt x="316" y="1233"/>
                    </a:cubicBezTo>
                    <a:cubicBezTo>
                      <a:pt x="296" y="1050"/>
                      <a:pt x="381" y="970"/>
                      <a:pt x="544" y="970"/>
                    </a:cubicBezTo>
                    <a:cubicBezTo>
                      <a:pt x="555" y="970"/>
                      <a:pt x="567" y="971"/>
                      <a:pt x="578" y="972"/>
                    </a:cubicBezTo>
                    <a:cubicBezTo>
                      <a:pt x="360" y="655"/>
                      <a:pt x="590" y="32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26"/>
              <p:cNvSpPr/>
              <p:nvPr/>
            </p:nvSpPr>
            <p:spPr>
              <a:xfrm>
                <a:off x="-839650" y="2313925"/>
                <a:ext cx="210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19" extrusionOk="0">
                    <a:moveTo>
                      <a:pt x="743" y="0"/>
                    </a:moveTo>
                    <a:cubicBezTo>
                      <a:pt x="623" y="437"/>
                      <a:pt x="284" y="721"/>
                      <a:pt x="34" y="1059"/>
                    </a:cubicBezTo>
                    <a:cubicBezTo>
                      <a:pt x="143" y="1157"/>
                      <a:pt x="1" y="1321"/>
                      <a:pt x="110" y="1419"/>
                    </a:cubicBezTo>
                    <a:cubicBezTo>
                      <a:pt x="361" y="1190"/>
                      <a:pt x="601" y="961"/>
                      <a:pt x="841" y="721"/>
                    </a:cubicBezTo>
                    <a:cubicBezTo>
                      <a:pt x="667" y="666"/>
                      <a:pt x="710" y="536"/>
                      <a:pt x="754" y="405"/>
                    </a:cubicBezTo>
                    <a:cubicBezTo>
                      <a:pt x="798" y="274"/>
                      <a:pt x="841" y="131"/>
                      <a:pt x="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26"/>
              <p:cNvSpPr/>
              <p:nvPr/>
            </p:nvSpPr>
            <p:spPr>
              <a:xfrm>
                <a:off x="-858200" y="2340400"/>
                <a:ext cx="221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70" extrusionOk="0">
                    <a:moveTo>
                      <a:pt x="776" y="0"/>
                    </a:moveTo>
                    <a:cubicBezTo>
                      <a:pt x="601" y="0"/>
                      <a:pt x="427" y="11"/>
                      <a:pt x="252" y="22"/>
                    </a:cubicBezTo>
                    <a:cubicBezTo>
                      <a:pt x="243" y="115"/>
                      <a:pt x="215" y="141"/>
                      <a:pt x="178" y="141"/>
                    </a:cubicBezTo>
                    <a:cubicBezTo>
                      <a:pt x="130" y="141"/>
                      <a:pt x="67" y="96"/>
                      <a:pt x="18" y="96"/>
                    </a:cubicBezTo>
                    <a:cubicBezTo>
                      <a:pt x="12" y="96"/>
                      <a:pt x="6" y="97"/>
                      <a:pt x="1" y="98"/>
                    </a:cubicBezTo>
                    <a:cubicBezTo>
                      <a:pt x="56" y="354"/>
                      <a:pt x="147" y="470"/>
                      <a:pt x="356" y="470"/>
                    </a:cubicBezTo>
                    <a:cubicBezTo>
                      <a:pt x="477" y="470"/>
                      <a:pt x="637" y="432"/>
                      <a:pt x="852" y="360"/>
                    </a:cubicBezTo>
                    <a:cubicBezTo>
                      <a:pt x="743" y="262"/>
                      <a:pt x="885" y="98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26"/>
              <p:cNvSpPr/>
              <p:nvPr/>
            </p:nvSpPr>
            <p:spPr>
              <a:xfrm>
                <a:off x="-666675" y="2312000"/>
                <a:ext cx="125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49" extrusionOk="0">
                    <a:moveTo>
                      <a:pt x="248" y="0"/>
                    </a:moveTo>
                    <a:cubicBezTo>
                      <a:pt x="85" y="0"/>
                      <a:pt x="0" y="80"/>
                      <a:pt x="20" y="263"/>
                    </a:cubicBezTo>
                    <a:cubicBezTo>
                      <a:pt x="56" y="474"/>
                      <a:pt x="112" y="549"/>
                      <a:pt x="180" y="549"/>
                    </a:cubicBezTo>
                    <a:cubicBezTo>
                      <a:pt x="260" y="549"/>
                      <a:pt x="357" y="445"/>
                      <a:pt x="457" y="339"/>
                    </a:cubicBezTo>
                    <a:cubicBezTo>
                      <a:pt x="501" y="176"/>
                      <a:pt x="359" y="99"/>
                      <a:pt x="294" y="2"/>
                    </a:cubicBezTo>
                    <a:lnTo>
                      <a:pt x="282" y="2"/>
                    </a:lnTo>
                    <a:cubicBezTo>
                      <a:pt x="271" y="1"/>
                      <a:pt x="25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26"/>
              <p:cNvSpPr/>
              <p:nvPr/>
            </p:nvSpPr>
            <p:spPr>
              <a:xfrm>
                <a:off x="-675175" y="2251525"/>
                <a:ext cx="120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66" extrusionOk="0">
                    <a:moveTo>
                      <a:pt x="163" y="1"/>
                    </a:moveTo>
                    <a:cubicBezTo>
                      <a:pt x="85" y="1"/>
                      <a:pt x="21" y="42"/>
                      <a:pt x="1" y="205"/>
                    </a:cubicBezTo>
                    <a:cubicBezTo>
                      <a:pt x="66" y="315"/>
                      <a:pt x="99" y="435"/>
                      <a:pt x="88" y="566"/>
                    </a:cubicBezTo>
                    <a:lnTo>
                      <a:pt x="186" y="566"/>
                    </a:lnTo>
                    <a:cubicBezTo>
                      <a:pt x="459" y="479"/>
                      <a:pt x="481" y="282"/>
                      <a:pt x="448" y="42"/>
                    </a:cubicBezTo>
                    <a:lnTo>
                      <a:pt x="448" y="42"/>
                    </a:lnTo>
                    <a:cubicBezTo>
                      <a:pt x="439" y="43"/>
                      <a:pt x="431" y="44"/>
                      <a:pt x="422" y="44"/>
                    </a:cubicBezTo>
                    <a:cubicBezTo>
                      <a:pt x="340" y="44"/>
                      <a:pt x="244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26"/>
              <p:cNvSpPr/>
              <p:nvPr/>
            </p:nvSpPr>
            <p:spPr>
              <a:xfrm>
                <a:off x="-873725" y="2254475"/>
                <a:ext cx="131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77" extrusionOk="0">
                    <a:moveTo>
                      <a:pt x="338" y="0"/>
                    </a:moveTo>
                    <a:lnTo>
                      <a:pt x="338" y="0"/>
                    </a:lnTo>
                    <a:cubicBezTo>
                      <a:pt x="1" y="458"/>
                      <a:pt x="1" y="458"/>
                      <a:pt x="371" y="677"/>
                    </a:cubicBezTo>
                    <a:cubicBezTo>
                      <a:pt x="447" y="513"/>
                      <a:pt x="393" y="317"/>
                      <a:pt x="524" y="186"/>
                    </a:cubicBezTo>
                    <a:cubicBezTo>
                      <a:pt x="404" y="186"/>
                      <a:pt x="350" y="109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26"/>
              <p:cNvSpPr/>
              <p:nvPr/>
            </p:nvSpPr>
            <p:spPr>
              <a:xfrm>
                <a:off x="-670800" y="2252575"/>
                <a:ext cx="136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97" extrusionOk="0">
                    <a:moveTo>
                      <a:pt x="273" y="0"/>
                    </a:moveTo>
                    <a:cubicBezTo>
                      <a:pt x="306" y="240"/>
                      <a:pt x="284" y="437"/>
                      <a:pt x="11" y="524"/>
                    </a:cubicBezTo>
                    <a:cubicBezTo>
                      <a:pt x="11" y="622"/>
                      <a:pt x="0" y="720"/>
                      <a:pt x="98" y="796"/>
                    </a:cubicBezTo>
                    <a:cubicBezTo>
                      <a:pt x="184" y="720"/>
                      <a:pt x="245" y="603"/>
                      <a:pt x="375" y="603"/>
                    </a:cubicBezTo>
                    <a:cubicBezTo>
                      <a:pt x="394" y="603"/>
                      <a:pt x="414" y="606"/>
                      <a:pt x="437" y="611"/>
                    </a:cubicBezTo>
                    <a:cubicBezTo>
                      <a:pt x="546" y="371"/>
                      <a:pt x="371" y="197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26"/>
              <p:cNvSpPr/>
              <p:nvPr/>
            </p:nvSpPr>
            <p:spPr>
              <a:xfrm>
                <a:off x="-668350" y="2267625"/>
                <a:ext cx="114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68" extrusionOk="0">
                    <a:moveTo>
                      <a:pt x="277" y="1"/>
                    </a:moveTo>
                    <a:cubicBezTo>
                      <a:pt x="147" y="1"/>
                      <a:pt x="86" y="118"/>
                      <a:pt x="0" y="194"/>
                    </a:cubicBezTo>
                    <a:lnTo>
                      <a:pt x="0" y="358"/>
                    </a:lnTo>
                    <a:cubicBezTo>
                      <a:pt x="19" y="341"/>
                      <a:pt x="36" y="333"/>
                      <a:pt x="50" y="333"/>
                    </a:cubicBezTo>
                    <a:cubicBezTo>
                      <a:pt x="132" y="333"/>
                      <a:pt x="157" y="567"/>
                      <a:pt x="239" y="567"/>
                    </a:cubicBezTo>
                    <a:cubicBezTo>
                      <a:pt x="270" y="567"/>
                      <a:pt x="308" y="535"/>
                      <a:pt x="361" y="446"/>
                    </a:cubicBezTo>
                    <a:cubicBezTo>
                      <a:pt x="339" y="303"/>
                      <a:pt x="458" y="151"/>
                      <a:pt x="339" y="9"/>
                    </a:cubicBezTo>
                    <a:cubicBezTo>
                      <a:pt x="316" y="4"/>
                      <a:pt x="296" y="1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26"/>
              <p:cNvSpPr/>
              <p:nvPr/>
            </p:nvSpPr>
            <p:spPr>
              <a:xfrm>
                <a:off x="-670550" y="2275950"/>
                <a:ext cx="150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3" extrusionOk="0">
                    <a:moveTo>
                      <a:pt x="138" y="0"/>
                    </a:moveTo>
                    <a:cubicBezTo>
                      <a:pt x="124" y="0"/>
                      <a:pt x="107" y="8"/>
                      <a:pt x="88" y="25"/>
                    </a:cubicBezTo>
                    <a:cubicBezTo>
                      <a:pt x="56" y="25"/>
                      <a:pt x="34" y="36"/>
                      <a:pt x="1" y="36"/>
                    </a:cubicBezTo>
                    <a:lnTo>
                      <a:pt x="1" y="123"/>
                    </a:lnTo>
                    <a:cubicBezTo>
                      <a:pt x="56" y="243"/>
                      <a:pt x="219" y="309"/>
                      <a:pt x="187" y="472"/>
                    </a:cubicBezTo>
                    <a:lnTo>
                      <a:pt x="437" y="472"/>
                    </a:lnTo>
                    <a:cubicBezTo>
                      <a:pt x="492" y="353"/>
                      <a:pt x="601" y="232"/>
                      <a:pt x="449" y="113"/>
                    </a:cubicBezTo>
                    <a:lnTo>
                      <a:pt x="449" y="113"/>
                    </a:lnTo>
                    <a:cubicBezTo>
                      <a:pt x="396" y="202"/>
                      <a:pt x="358" y="234"/>
                      <a:pt x="327" y="234"/>
                    </a:cubicBezTo>
                    <a:cubicBezTo>
                      <a:pt x="245" y="234"/>
                      <a:pt x="22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26"/>
              <p:cNvSpPr/>
              <p:nvPr/>
            </p:nvSpPr>
            <p:spPr>
              <a:xfrm>
                <a:off x="-732450" y="2294825"/>
                <a:ext cx="120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83" extrusionOk="0">
                    <a:moveTo>
                      <a:pt x="251" y="1"/>
                    </a:moveTo>
                    <a:cubicBezTo>
                      <a:pt x="208" y="110"/>
                      <a:pt x="110" y="143"/>
                      <a:pt x="1" y="154"/>
                    </a:cubicBezTo>
                    <a:cubicBezTo>
                      <a:pt x="84" y="220"/>
                      <a:pt x="142" y="382"/>
                      <a:pt x="247" y="382"/>
                    </a:cubicBezTo>
                    <a:cubicBezTo>
                      <a:pt x="280" y="382"/>
                      <a:pt x="317" y="367"/>
                      <a:pt x="360" y="328"/>
                    </a:cubicBezTo>
                    <a:cubicBezTo>
                      <a:pt x="481" y="219"/>
                      <a:pt x="437" y="66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26"/>
              <p:cNvSpPr/>
              <p:nvPr/>
            </p:nvSpPr>
            <p:spPr>
              <a:xfrm>
                <a:off x="-680625" y="2256650"/>
                <a:ext cx="7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59" extrusionOk="0">
                    <a:moveTo>
                      <a:pt x="219" y="0"/>
                    </a:moveTo>
                    <a:cubicBezTo>
                      <a:pt x="98" y="131"/>
                      <a:pt x="1" y="274"/>
                      <a:pt x="142" y="448"/>
                    </a:cubicBezTo>
                    <a:cubicBezTo>
                      <a:pt x="164" y="448"/>
                      <a:pt x="197" y="459"/>
                      <a:pt x="229" y="459"/>
                    </a:cubicBezTo>
                    <a:cubicBezTo>
                      <a:pt x="251" y="426"/>
                      <a:pt x="284" y="393"/>
                      <a:pt x="306" y="361"/>
                    </a:cubicBezTo>
                    <a:cubicBezTo>
                      <a:pt x="317" y="230"/>
                      <a:pt x="284" y="11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26"/>
              <p:cNvSpPr/>
              <p:nvPr/>
            </p:nvSpPr>
            <p:spPr>
              <a:xfrm>
                <a:off x="-774725" y="2371775"/>
                <a:ext cx="782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39" extrusionOk="0">
                    <a:moveTo>
                      <a:pt x="213" y="1"/>
                    </a:moveTo>
                    <a:cubicBezTo>
                      <a:pt x="177" y="1"/>
                      <a:pt x="136" y="22"/>
                      <a:pt x="99" y="76"/>
                    </a:cubicBezTo>
                    <a:lnTo>
                      <a:pt x="0" y="338"/>
                    </a:lnTo>
                    <a:cubicBezTo>
                      <a:pt x="153" y="338"/>
                      <a:pt x="295" y="273"/>
                      <a:pt x="306" y="108"/>
                    </a:cubicBezTo>
                    <a:cubicBezTo>
                      <a:pt x="313" y="55"/>
                      <a:pt x="270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26"/>
              <p:cNvSpPr/>
              <p:nvPr/>
            </p:nvSpPr>
            <p:spPr>
              <a:xfrm>
                <a:off x="-593075" y="2269050"/>
                <a:ext cx="76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2" extrusionOk="0">
                    <a:moveTo>
                      <a:pt x="121" y="1"/>
                    </a:moveTo>
                    <a:cubicBezTo>
                      <a:pt x="65" y="1"/>
                      <a:pt x="33" y="69"/>
                      <a:pt x="0" y="127"/>
                    </a:cubicBezTo>
                    <a:cubicBezTo>
                      <a:pt x="0" y="192"/>
                      <a:pt x="12" y="246"/>
                      <a:pt x="12" y="312"/>
                    </a:cubicBezTo>
                    <a:cubicBezTo>
                      <a:pt x="66" y="312"/>
                      <a:pt x="121" y="301"/>
                      <a:pt x="175" y="301"/>
                    </a:cubicBezTo>
                    <a:cubicBezTo>
                      <a:pt x="208" y="214"/>
                      <a:pt x="306" y="115"/>
                      <a:pt x="186" y="28"/>
                    </a:cubicBezTo>
                    <a:cubicBezTo>
                      <a:pt x="161" y="9"/>
                      <a:pt x="140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26"/>
              <p:cNvSpPr/>
              <p:nvPr/>
            </p:nvSpPr>
            <p:spPr>
              <a:xfrm>
                <a:off x="-659350" y="2311950"/>
                <a:ext cx="87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2" extrusionOk="0">
                    <a:moveTo>
                      <a:pt x="174" y="1"/>
                    </a:moveTo>
                    <a:cubicBezTo>
                      <a:pt x="132" y="1"/>
                      <a:pt x="86" y="8"/>
                      <a:pt x="46" y="8"/>
                    </a:cubicBezTo>
                    <a:cubicBezTo>
                      <a:pt x="30" y="8"/>
                      <a:pt x="15" y="7"/>
                      <a:pt x="1" y="4"/>
                    </a:cubicBezTo>
                    <a:lnTo>
                      <a:pt x="1" y="4"/>
                    </a:lnTo>
                    <a:cubicBezTo>
                      <a:pt x="66" y="101"/>
                      <a:pt x="208" y="178"/>
                      <a:pt x="164" y="341"/>
                    </a:cubicBezTo>
                    <a:cubicBezTo>
                      <a:pt x="273" y="287"/>
                      <a:pt x="350" y="178"/>
                      <a:pt x="306" y="79"/>
                    </a:cubicBezTo>
                    <a:cubicBezTo>
                      <a:pt x="284" y="14"/>
                      <a:pt x="233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26"/>
              <p:cNvSpPr/>
              <p:nvPr/>
            </p:nvSpPr>
            <p:spPr>
              <a:xfrm>
                <a:off x="-587625" y="2261300"/>
                <a:ext cx="60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63" extrusionOk="0">
                    <a:moveTo>
                      <a:pt x="208" y="0"/>
                    </a:moveTo>
                    <a:lnTo>
                      <a:pt x="208" y="0"/>
                    </a:lnTo>
                    <a:cubicBezTo>
                      <a:pt x="34" y="33"/>
                      <a:pt x="1" y="120"/>
                      <a:pt x="121" y="262"/>
                    </a:cubicBezTo>
                    <a:cubicBezTo>
                      <a:pt x="153" y="175"/>
                      <a:pt x="241" y="98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26"/>
              <p:cNvSpPr/>
              <p:nvPr/>
            </p:nvSpPr>
            <p:spPr>
              <a:xfrm>
                <a:off x="-586525" y="2272200"/>
                <a:ext cx="4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1" extrusionOk="0">
                    <a:moveTo>
                      <a:pt x="164" y="1"/>
                    </a:moveTo>
                    <a:cubicBezTo>
                      <a:pt x="109" y="66"/>
                      <a:pt x="55" y="120"/>
                      <a:pt x="0" y="175"/>
                    </a:cubicBezTo>
                    <a:cubicBezTo>
                      <a:pt x="55" y="241"/>
                      <a:pt x="109" y="295"/>
                      <a:pt x="164" y="360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26"/>
              <p:cNvSpPr/>
              <p:nvPr/>
            </p:nvSpPr>
            <p:spPr>
              <a:xfrm>
                <a:off x="-588725" y="2285550"/>
                <a:ext cx="63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3" extrusionOk="0">
                    <a:moveTo>
                      <a:pt x="252" y="1"/>
                    </a:moveTo>
                    <a:lnTo>
                      <a:pt x="252" y="1"/>
                    </a:lnTo>
                    <a:cubicBezTo>
                      <a:pt x="132" y="88"/>
                      <a:pt x="1" y="175"/>
                      <a:pt x="241" y="263"/>
                    </a:cubicBezTo>
                    <a:cubicBezTo>
                      <a:pt x="252" y="175"/>
                      <a:pt x="252" y="88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26"/>
              <p:cNvSpPr/>
              <p:nvPr/>
            </p:nvSpPr>
            <p:spPr>
              <a:xfrm>
                <a:off x="-857100" y="2285300"/>
                <a:ext cx="3905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26" extrusionOk="0">
                    <a:moveTo>
                      <a:pt x="917" y="0"/>
                    </a:moveTo>
                    <a:cubicBezTo>
                      <a:pt x="699" y="0"/>
                      <a:pt x="579" y="175"/>
                      <a:pt x="492" y="338"/>
                    </a:cubicBezTo>
                    <a:cubicBezTo>
                      <a:pt x="415" y="491"/>
                      <a:pt x="415" y="677"/>
                      <a:pt x="296" y="808"/>
                    </a:cubicBezTo>
                    <a:cubicBezTo>
                      <a:pt x="153" y="1276"/>
                      <a:pt x="1" y="1735"/>
                      <a:pt x="208" y="2226"/>
                    </a:cubicBezTo>
                    <a:cubicBezTo>
                      <a:pt x="383" y="2215"/>
                      <a:pt x="557" y="2204"/>
                      <a:pt x="732" y="2204"/>
                    </a:cubicBezTo>
                    <a:cubicBezTo>
                      <a:pt x="982" y="1866"/>
                      <a:pt x="1321" y="1582"/>
                      <a:pt x="1441" y="1145"/>
                    </a:cubicBezTo>
                    <a:cubicBezTo>
                      <a:pt x="1561" y="840"/>
                      <a:pt x="1419" y="556"/>
                      <a:pt x="1321" y="284"/>
                    </a:cubicBezTo>
                    <a:cubicBezTo>
                      <a:pt x="1266" y="120"/>
                      <a:pt x="1103" y="11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26"/>
              <p:cNvSpPr/>
              <p:nvPr/>
            </p:nvSpPr>
            <p:spPr>
              <a:xfrm>
                <a:off x="-676250" y="2265650"/>
                <a:ext cx="79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8" extrusionOk="0">
                    <a:moveTo>
                      <a:pt x="131" y="1"/>
                    </a:moveTo>
                    <a:cubicBezTo>
                      <a:pt x="109" y="33"/>
                      <a:pt x="76" y="66"/>
                      <a:pt x="54" y="99"/>
                    </a:cubicBezTo>
                    <a:cubicBezTo>
                      <a:pt x="66" y="241"/>
                      <a:pt x="0" y="415"/>
                      <a:pt x="229" y="448"/>
                    </a:cubicBezTo>
                    <a:cubicBezTo>
                      <a:pt x="262" y="448"/>
                      <a:pt x="284" y="437"/>
                      <a:pt x="316" y="437"/>
                    </a:cubicBezTo>
                    <a:lnTo>
                      <a:pt x="316" y="273"/>
                    </a:lnTo>
                    <a:cubicBezTo>
                      <a:pt x="218" y="197"/>
                      <a:pt x="229" y="99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9" name="Google Shape;5659;p26"/>
          <p:cNvGrpSpPr/>
          <p:nvPr/>
        </p:nvGrpSpPr>
        <p:grpSpPr>
          <a:xfrm rot="-833404">
            <a:off x="-902079" y="3977500"/>
            <a:ext cx="3833615" cy="379034"/>
            <a:chOff x="3647337" y="2313307"/>
            <a:chExt cx="1893225" cy="187300"/>
          </a:xfrm>
        </p:grpSpPr>
        <p:sp>
          <p:nvSpPr>
            <p:cNvPr id="5660" name="Google Shape;5660;p26"/>
            <p:cNvSpPr/>
            <p:nvPr/>
          </p:nvSpPr>
          <p:spPr>
            <a:xfrm>
              <a:off x="3647337" y="2313307"/>
              <a:ext cx="1893225" cy="187300"/>
            </a:xfrm>
            <a:custGeom>
              <a:avLst/>
              <a:gdLst/>
              <a:ahLst/>
              <a:cxnLst/>
              <a:rect l="l" t="t" r="r" b="b"/>
              <a:pathLst>
                <a:path w="75729" h="7492" extrusionOk="0">
                  <a:moveTo>
                    <a:pt x="37714" y="4036"/>
                  </a:moveTo>
                  <a:lnTo>
                    <a:pt x="37714" y="4143"/>
                  </a:lnTo>
                  <a:cubicBezTo>
                    <a:pt x="37714" y="4132"/>
                    <a:pt x="37703" y="4122"/>
                    <a:pt x="37703" y="4122"/>
                  </a:cubicBezTo>
                  <a:cubicBezTo>
                    <a:pt x="37703" y="4089"/>
                    <a:pt x="37714" y="4068"/>
                    <a:pt x="37714" y="4036"/>
                  </a:cubicBezTo>
                  <a:close/>
                  <a:moveTo>
                    <a:pt x="39624" y="1"/>
                  </a:moveTo>
                  <a:cubicBezTo>
                    <a:pt x="39367" y="1"/>
                    <a:pt x="39098" y="75"/>
                    <a:pt x="38862" y="215"/>
                  </a:cubicBezTo>
                  <a:cubicBezTo>
                    <a:pt x="38798" y="258"/>
                    <a:pt x="38733" y="301"/>
                    <a:pt x="38690" y="333"/>
                  </a:cubicBezTo>
                  <a:cubicBezTo>
                    <a:pt x="38659" y="354"/>
                    <a:pt x="38626" y="376"/>
                    <a:pt x="38604" y="387"/>
                  </a:cubicBezTo>
                  <a:cubicBezTo>
                    <a:pt x="38304" y="580"/>
                    <a:pt x="38089" y="869"/>
                    <a:pt x="37993" y="1213"/>
                  </a:cubicBezTo>
                  <a:cubicBezTo>
                    <a:pt x="37875" y="1632"/>
                    <a:pt x="37853" y="2018"/>
                    <a:pt x="37843" y="2329"/>
                  </a:cubicBezTo>
                  <a:cubicBezTo>
                    <a:pt x="37843" y="2394"/>
                    <a:pt x="37843" y="2458"/>
                    <a:pt x="37832" y="2522"/>
                  </a:cubicBezTo>
                  <a:cubicBezTo>
                    <a:pt x="37821" y="2533"/>
                    <a:pt x="37821" y="2544"/>
                    <a:pt x="37810" y="2565"/>
                  </a:cubicBezTo>
                  <a:lnTo>
                    <a:pt x="37810" y="2405"/>
                  </a:lnTo>
                  <a:lnTo>
                    <a:pt x="37810" y="2114"/>
                  </a:lnTo>
                  <a:cubicBezTo>
                    <a:pt x="37821" y="1878"/>
                    <a:pt x="37800" y="1653"/>
                    <a:pt x="37746" y="1449"/>
                  </a:cubicBezTo>
                  <a:cubicBezTo>
                    <a:pt x="37660" y="1127"/>
                    <a:pt x="37510" y="838"/>
                    <a:pt x="37285" y="612"/>
                  </a:cubicBezTo>
                  <a:cubicBezTo>
                    <a:pt x="37102" y="430"/>
                    <a:pt x="36877" y="280"/>
                    <a:pt x="36630" y="194"/>
                  </a:cubicBezTo>
                  <a:cubicBezTo>
                    <a:pt x="36426" y="129"/>
                    <a:pt x="36222" y="86"/>
                    <a:pt x="35997" y="86"/>
                  </a:cubicBezTo>
                  <a:cubicBezTo>
                    <a:pt x="35739" y="86"/>
                    <a:pt x="35471" y="140"/>
                    <a:pt x="35160" y="237"/>
                  </a:cubicBezTo>
                  <a:cubicBezTo>
                    <a:pt x="35117" y="247"/>
                    <a:pt x="35074" y="268"/>
                    <a:pt x="35031" y="290"/>
                  </a:cubicBezTo>
                  <a:cubicBezTo>
                    <a:pt x="34784" y="323"/>
                    <a:pt x="34602" y="387"/>
                    <a:pt x="34483" y="430"/>
                  </a:cubicBezTo>
                  <a:cubicBezTo>
                    <a:pt x="34065" y="516"/>
                    <a:pt x="33722" y="773"/>
                    <a:pt x="33517" y="1117"/>
                  </a:cubicBezTo>
                  <a:cubicBezTo>
                    <a:pt x="33388" y="1191"/>
                    <a:pt x="33281" y="1288"/>
                    <a:pt x="33174" y="1396"/>
                  </a:cubicBezTo>
                  <a:cubicBezTo>
                    <a:pt x="33164" y="1417"/>
                    <a:pt x="33142" y="1449"/>
                    <a:pt x="33121" y="1471"/>
                  </a:cubicBezTo>
                  <a:cubicBezTo>
                    <a:pt x="33078" y="1525"/>
                    <a:pt x="33035" y="1578"/>
                    <a:pt x="33002" y="1632"/>
                  </a:cubicBezTo>
                  <a:cubicBezTo>
                    <a:pt x="32863" y="1589"/>
                    <a:pt x="32713" y="1568"/>
                    <a:pt x="32563" y="1568"/>
                  </a:cubicBezTo>
                  <a:cubicBezTo>
                    <a:pt x="32358" y="1568"/>
                    <a:pt x="32165" y="1610"/>
                    <a:pt x="31972" y="1685"/>
                  </a:cubicBezTo>
                  <a:cubicBezTo>
                    <a:pt x="31693" y="1525"/>
                    <a:pt x="31403" y="1449"/>
                    <a:pt x="31113" y="1449"/>
                  </a:cubicBezTo>
                  <a:cubicBezTo>
                    <a:pt x="31017" y="1449"/>
                    <a:pt x="30920" y="1460"/>
                    <a:pt x="30824" y="1471"/>
                  </a:cubicBezTo>
                  <a:cubicBezTo>
                    <a:pt x="30717" y="1396"/>
                    <a:pt x="30598" y="1331"/>
                    <a:pt x="30469" y="1277"/>
                  </a:cubicBezTo>
                  <a:cubicBezTo>
                    <a:pt x="30287" y="1203"/>
                    <a:pt x="30083" y="1160"/>
                    <a:pt x="29879" y="1149"/>
                  </a:cubicBezTo>
                  <a:lnTo>
                    <a:pt x="29751" y="1149"/>
                  </a:lnTo>
                  <a:cubicBezTo>
                    <a:pt x="29439" y="1149"/>
                    <a:pt x="29138" y="1213"/>
                    <a:pt x="28871" y="1342"/>
                  </a:cubicBezTo>
                  <a:cubicBezTo>
                    <a:pt x="28731" y="1417"/>
                    <a:pt x="28591" y="1513"/>
                    <a:pt x="28473" y="1610"/>
                  </a:cubicBezTo>
                  <a:cubicBezTo>
                    <a:pt x="28355" y="1589"/>
                    <a:pt x="28215" y="1568"/>
                    <a:pt x="28076" y="1568"/>
                  </a:cubicBezTo>
                  <a:cubicBezTo>
                    <a:pt x="27797" y="1568"/>
                    <a:pt x="27540" y="1632"/>
                    <a:pt x="27292" y="1761"/>
                  </a:cubicBezTo>
                  <a:cubicBezTo>
                    <a:pt x="27292" y="1761"/>
                    <a:pt x="27282" y="1771"/>
                    <a:pt x="27271" y="1771"/>
                  </a:cubicBezTo>
                  <a:cubicBezTo>
                    <a:pt x="27239" y="1792"/>
                    <a:pt x="27196" y="1814"/>
                    <a:pt x="27164" y="1835"/>
                  </a:cubicBezTo>
                  <a:cubicBezTo>
                    <a:pt x="27153" y="1825"/>
                    <a:pt x="27153" y="1825"/>
                    <a:pt x="27153" y="1814"/>
                  </a:cubicBezTo>
                  <a:cubicBezTo>
                    <a:pt x="27035" y="1449"/>
                    <a:pt x="26799" y="1138"/>
                    <a:pt x="26477" y="924"/>
                  </a:cubicBezTo>
                  <a:cubicBezTo>
                    <a:pt x="26187" y="730"/>
                    <a:pt x="25854" y="633"/>
                    <a:pt x="25511" y="633"/>
                  </a:cubicBezTo>
                  <a:cubicBezTo>
                    <a:pt x="25296" y="633"/>
                    <a:pt x="25082" y="676"/>
                    <a:pt x="24878" y="741"/>
                  </a:cubicBezTo>
                  <a:cubicBezTo>
                    <a:pt x="24867" y="752"/>
                    <a:pt x="24835" y="762"/>
                    <a:pt x="24814" y="762"/>
                  </a:cubicBezTo>
                  <a:cubicBezTo>
                    <a:pt x="24738" y="784"/>
                    <a:pt x="24642" y="805"/>
                    <a:pt x="24535" y="838"/>
                  </a:cubicBezTo>
                  <a:cubicBezTo>
                    <a:pt x="24116" y="977"/>
                    <a:pt x="23751" y="1224"/>
                    <a:pt x="23504" y="1546"/>
                  </a:cubicBezTo>
                  <a:cubicBezTo>
                    <a:pt x="23450" y="1449"/>
                    <a:pt x="23386" y="1363"/>
                    <a:pt x="23311" y="1277"/>
                  </a:cubicBezTo>
                  <a:cubicBezTo>
                    <a:pt x="22989" y="924"/>
                    <a:pt x="22538" y="719"/>
                    <a:pt x="22034" y="719"/>
                  </a:cubicBezTo>
                  <a:cubicBezTo>
                    <a:pt x="21894" y="719"/>
                    <a:pt x="21754" y="741"/>
                    <a:pt x="21615" y="762"/>
                  </a:cubicBezTo>
                  <a:cubicBezTo>
                    <a:pt x="21433" y="795"/>
                    <a:pt x="21293" y="848"/>
                    <a:pt x="21175" y="881"/>
                  </a:cubicBezTo>
                  <a:cubicBezTo>
                    <a:pt x="21165" y="891"/>
                    <a:pt x="21153" y="891"/>
                    <a:pt x="21132" y="902"/>
                  </a:cubicBezTo>
                  <a:cubicBezTo>
                    <a:pt x="20843" y="902"/>
                    <a:pt x="20552" y="977"/>
                    <a:pt x="20316" y="1138"/>
                  </a:cubicBezTo>
                  <a:cubicBezTo>
                    <a:pt x="20016" y="902"/>
                    <a:pt x="19641" y="773"/>
                    <a:pt x="19233" y="773"/>
                  </a:cubicBezTo>
                  <a:cubicBezTo>
                    <a:pt x="18964" y="773"/>
                    <a:pt x="18749" y="827"/>
                    <a:pt x="18599" y="859"/>
                  </a:cubicBezTo>
                  <a:cubicBezTo>
                    <a:pt x="18589" y="859"/>
                    <a:pt x="18578" y="859"/>
                    <a:pt x="18567" y="869"/>
                  </a:cubicBezTo>
                  <a:cubicBezTo>
                    <a:pt x="18535" y="869"/>
                    <a:pt x="18492" y="859"/>
                    <a:pt x="18439" y="859"/>
                  </a:cubicBezTo>
                  <a:cubicBezTo>
                    <a:pt x="18342" y="859"/>
                    <a:pt x="18191" y="869"/>
                    <a:pt x="18009" y="891"/>
                  </a:cubicBezTo>
                  <a:cubicBezTo>
                    <a:pt x="17623" y="945"/>
                    <a:pt x="17279" y="1160"/>
                    <a:pt x="17054" y="1471"/>
                  </a:cubicBezTo>
                  <a:lnTo>
                    <a:pt x="17054" y="1482"/>
                  </a:lnTo>
                  <a:cubicBezTo>
                    <a:pt x="16946" y="1471"/>
                    <a:pt x="16861" y="1471"/>
                    <a:pt x="16807" y="1471"/>
                  </a:cubicBezTo>
                  <a:lnTo>
                    <a:pt x="16367" y="1471"/>
                  </a:lnTo>
                  <a:cubicBezTo>
                    <a:pt x="16357" y="1449"/>
                    <a:pt x="16335" y="1428"/>
                    <a:pt x="16314" y="1406"/>
                  </a:cubicBezTo>
                  <a:cubicBezTo>
                    <a:pt x="16002" y="1063"/>
                    <a:pt x="15562" y="881"/>
                    <a:pt x="15079" y="881"/>
                  </a:cubicBezTo>
                  <a:lnTo>
                    <a:pt x="14897" y="881"/>
                  </a:lnTo>
                  <a:cubicBezTo>
                    <a:pt x="14564" y="891"/>
                    <a:pt x="14263" y="955"/>
                    <a:pt x="13952" y="1095"/>
                  </a:cubicBezTo>
                  <a:cubicBezTo>
                    <a:pt x="13920" y="1106"/>
                    <a:pt x="13888" y="1127"/>
                    <a:pt x="13855" y="1138"/>
                  </a:cubicBezTo>
                  <a:cubicBezTo>
                    <a:pt x="13802" y="1170"/>
                    <a:pt x="13705" y="1234"/>
                    <a:pt x="13588" y="1320"/>
                  </a:cubicBezTo>
                  <a:cubicBezTo>
                    <a:pt x="13459" y="1428"/>
                    <a:pt x="13340" y="1546"/>
                    <a:pt x="13254" y="1685"/>
                  </a:cubicBezTo>
                  <a:cubicBezTo>
                    <a:pt x="13115" y="1750"/>
                    <a:pt x="12987" y="1835"/>
                    <a:pt x="12879" y="1932"/>
                  </a:cubicBezTo>
                  <a:lnTo>
                    <a:pt x="12729" y="1932"/>
                  </a:lnTo>
                  <a:cubicBezTo>
                    <a:pt x="12653" y="1932"/>
                    <a:pt x="12579" y="1932"/>
                    <a:pt x="12514" y="1943"/>
                  </a:cubicBezTo>
                  <a:cubicBezTo>
                    <a:pt x="12353" y="1696"/>
                    <a:pt x="12128" y="1503"/>
                    <a:pt x="11849" y="1385"/>
                  </a:cubicBezTo>
                  <a:cubicBezTo>
                    <a:pt x="11656" y="1299"/>
                    <a:pt x="11441" y="1246"/>
                    <a:pt x="11215" y="1234"/>
                  </a:cubicBezTo>
                  <a:lnTo>
                    <a:pt x="11141" y="1234"/>
                  </a:lnTo>
                  <a:cubicBezTo>
                    <a:pt x="10872" y="1234"/>
                    <a:pt x="10625" y="1277"/>
                    <a:pt x="10400" y="1363"/>
                  </a:cubicBezTo>
                  <a:cubicBezTo>
                    <a:pt x="10239" y="1181"/>
                    <a:pt x="10046" y="1031"/>
                    <a:pt x="9820" y="924"/>
                  </a:cubicBezTo>
                  <a:cubicBezTo>
                    <a:pt x="9605" y="816"/>
                    <a:pt x="9359" y="773"/>
                    <a:pt x="9112" y="773"/>
                  </a:cubicBezTo>
                  <a:cubicBezTo>
                    <a:pt x="8822" y="773"/>
                    <a:pt x="8586" y="838"/>
                    <a:pt x="8457" y="881"/>
                  </a:cubicBezTo>
                  <a:cubicBezTo>
                    <a:pt x="8446" y="881"/>
                    <a:pt x="8436" y="891"/>
                    <a:pt x="8425" y="891"/>
                  </a:cubicBezTo>
                  <a:cubicBezTo>
                    <a:pt x="8415" y="891"/>
                    <a:pt x="8403" y="891"/>
                    <a:pt x="8393" y="902"/>
                  </a:cubicBezTo>
                  <a:cubicBezTo>
                    <a:pt x="8393" y="902"/>
                    <a:pt x="8382" y="902"/>
                    <a:pt x="8372" y="912"/>
                  </a:cubicBezTo>
                  <a:cubicBezTo>
                    <a:pt x="8275" y="934"/>
                    <a:pt x="8124" y="977"/>
                    <a:pt x="7964" y="1063"/>
                  </a:cubicBezTo>
                  <a:cubicBezTo>
                    <a:pt x="7738" y="945"/>
                    <a:pt x="7492" y="881"/>
                    <a:pt x="7244" y="881"/>
                  </a:cubicBezTo>
                  <a:cubicBezTo>
                    <a:pt x="6805" y="881"/>
                    <a:pt x="6397" y="1063"/>
                    <a:pt x="6085" y="1396"/>
                  </a:cubicBezTo>
                  <a:cubicBezTo>
                    <a:pt x="6042" y="1374"/>
                    <a:pt x="5989" y="1363"/>
                    <a:pt x="5935" y="1353"/>
                  </a:cubicBezTo>
                  <a:cubicBezTo>
                    <a:pt x="5903" y="1353"/>
                    <a:pt x="5870" y="1342"/>
                    <a:pt x="5849" y="1342"/>
                  </a:cubicBezTo>
                  <a:cubicBezTo>
                    <a:pt x="5742" y="1191"/>
                    <a:pt x="5603" y="1052"/>
                    <a:pt x="5452" y="934"/>
                  </a:cubicBezTo>
                  <a:cubicBezTo>
                    <a:pt x="5409" y="912"/>
                    <a:pt x="5377" y="891"/>
                    <a:pt x="5345" y="869"/>
                  </a:cubicBezTo>
                  <a:cubicBezTo>
                    <a:pt x="5087" y="709"/>
                    <a:pt x="4808" y="633"/>
                    <a:pt x="4529" y="633"/>
                  </a:cubicBezTo>
                  <a:cubicBezTo>
                    <a:pt x="4153" y="633"/>
                    <a:pt x="3810" y="762"/>
                    <a:pt x="3542" y="1009"/>
                  </a:cubicBezTo>
                  <a:cubicBezTo>
                    <a:pt x="3349" y="934"/>
                    <a:pt x="3156" y="891"/>
                    <a:pt x="2951" y="891"/>
                  </a:cubicBezTo>
                  <a:cubicBezTo>
                    <a:pt x="2812" y="891"/>
                    <a:pt x="2683" y="912"/>
                    <a:pt x="2555" y="945"/>
                  </a:cubicBezTo>
                  <a:cubicBezTo>
                    <a:pt x="2522" y="945"/>
                    <a:pt x="2500" y="955"/>
                    <a:pt x="2469" y="967"/>
                  </a:cubicBezTo>
                  <a:cubicBezTo>
                    <a:pt x="2050" y="1095"/>
                    <a:pt x="1717" y="1385"/>
                    <a:pt x="1524" y="1771"/>
                  </a:cubicBezTo>
                  <a:lnTo>
                    <a:pt x="1460" y="1932"/>
                  </a:lnTo>
                  <a:cubicBezTo>
                    <a:pt x="1353" y="1964"/>
                    <a:pt x="1256" y="2007"/>
                    <a:pt x="1159" y="2061"/>
                  </a:cubicBezTo>
                  <a:cubicBezTo>
                    <a:pt x="976" y="2169"/>
                    <a:pt x="826" y="2297"/>
                    <a:pt x="687" y="2469"/>
                  </a:cubicBezTo>
                  <a:cubicBezTo>
                    <a:pt x="633" y="2533"/>
                    <a:pt x="590" y="2598"/>
                    <a:pt x="547" y="2662"/>
                  </a:cubicBezTo>
                  <a:cubicBezTo>
                    <a:pt x="365" y="2844"/>
                    <a:pt x="225" y="3070"/>
                    <a:pt x="151" y="3328"/>
                  </a:cubicBezTo>
                  <a:cubicBezTo>
                    <a:pt x="0" y="3853"/>
                    <a:pt x="139" y="4411"/>
                    <a:pt x="504" y="4830"/>
                  </a:cubicBezTo>
                  <a:cubicBezTo>
                    <a:pt x="826" y="5184"/>
                    <a:pt x="1245" y="5377"/>
                    <a:pt x="1696" y="5377"/>
                  </a:cubicBezTo>
                  <a:cubicBezTo>
                    <a:pt x="1728" y="5377"/>
                    <a:pt x="1760" y="5377"/>
                    <a:pt x="1803" y="5367"/>
                  </a:cubicBezTo>
                  <a:cubicBezTo>
                    <a:pt x="1975" y="5431"/>
                    <a:pt x="2157" y="5463"/>
                    <a:pt x="2350" y="5463"/>
                  </a:cubicBezTo>
                  <a:cubicBezTo>
                    <a:pt x="2361" y="5463"/>
                    <a:pt x="2383" y="5463"/>
                    <a:pt x="2404" y="5453"/>
                  </a:cubicBezTo>
                  <a:cubicBezTo>
                    <a:pt x="2672" y="5742"/>
                    <a:pt x="3037" y="5925"/>
                    <a:pt x="3445" y="5978"/>
                  </a:cubicBezTo>
                  <a:cubicBezTo>
                    <a:pt x="3445" y="5978"/>
                    <a:pt x="3456" y="5978"/>
                    <a:pt x="3466" y="5989"/>
                  </a:cubicBezTo>
                  <a:cubicBezTo>
                    <a:pt x="3531" y="5989"/>
                    <a:pt x="3595" y="6000"/>
                    <a:pt x="3660" y="6000"/>
                  </a:cubicBezTo>
                  <a:cubicBezTo>
                    <a:pt x="3853" y="6000"/>
                    <a:pt x="4036" y="5968"/>
                    <a:pt x="4207" y="5903"/>
                  </a:cubicBezTo>
                  <a:cubicBezTo>
                    <a:pt x="4358" y="5957"/>
                    <a:pt x="4529" y="5989"/>
                    <a:pt x="4701" y="5989"/>
                  </a:cubicBezTo>
                  <a:cubicBezTo>
                    <a:pt x="4830" y="5989"/>
                    <a:pt x="4959" y="5968"/>
                    <a:pt x="5076" y="5935"/>
                  </a:cubicBezTo>
                  <a:cubicBezTo>
                    <a:pt x="5109" y="5935"/>
                    <a:pt x="5141" y="5946"/>
                    <a:pt x="5173" y="5946"/>
                  </a:cubicBezTo>
                  <a:cubicBezTo>
                    <a:pt x="5269" y="5946"/>
                    <a:pt x="5355" y="5935"/>
                    <a:pt x="5431" y="5925"/>
                  </a:cubicBezTo>
                  <a:cubicBezTo>
                    <a:pt x="5538" y="6000"/>
                    <a:pt x="5656" y="6064"/>
                    <a:pt x="5785" y="6118"/>
                  </a:cubicBezTo>
                  <a:cubicBezTo>
                    <a:pt x="5882" y="6161"/>
                    <a:pt x="5989" y="6193"/>
                    <a:pt x="6085" y="6214"/>
                  </a:cubicBezTo>
                  <a:cubicBezTo>
                    <a:pt x="6214" y="6407"/>
                    <a:pt x="6375" y="6579"/>
                    <a:pt x="6569" y="6719"/>
                  </a:cubicBezTo>
                  <a:cubicBezTo>
                    <a:pt x="6826" y="6901"/>
                    <a:pt x="7127" y="6998"/>
                    <a:pt x="7437" y="6998"/>
                  </a:cubicBezTo>
                  <a:cubicBezTo>
                    <a:pt x="7749" y="6998"/>
                    <a:pt x="8050" y="6901"/>
                    <a:pt x="8307" y="6719"/>
                  </a:cubicBezTo>
                  <a:cubicBezTo>
                    <a:pt x="8446" y="6622"/>
                    <a:pt x="8565" y="6504"/>
                    <a:pt x="8661" y="6365"/>
                  </a:cubicBezTo>
                  <a:cubicBezTo>
                    <a:pt x="8704" y="6311"/>
                    <a:pt x="8736" y="6257"/>
                    <a:pt x="8758" y="6204"/>
                  </a:cubicBezTo>
                  <a:cubicBezTo>
                    <a:pt x="9047" y="6462"/>
                    <a:pt x="9412" y="6590"/>
                    <a:pt x="9810" y="6590"/>
                  </a:cubicBezTo>
                  <a:lnTo>
                    <a:pt x="9906" y="6590"/>
                  </a:lnTo>
                  <a:cubicBezTo>
                    <a:pt x="10335" y="6558"/>
                    <a:pt x="10711" y="6376"/>
                    <a:pt x="10979" y="6064"/>
                  </a:cubicBezTo>
                  <a:cubicBezTo>
                    <a:pt x="11098" y="6054"/>
                    <a:pt x="11205" y="6032"/>
                    <a:pt x="11323" y="6000"/>
                  </a:cubicBezTo>
                  <a:cubicBezTo>
                    <a:pt x="11334" y="5989"/>
                    <a:pt x="11344" y="5989"/>
                    <a:pt x="11355" y="5989"/>
                  </a:cubicBezTo>
                  <a:cubicBezTo>
                    <a:pt x="11365" y="5989"/>
                    <a:pt x="11365" y="5978"/>
                    <a:pt x="11377" y="5978"/>
                  </a:cubicBezTo>
                  <a:cubicBezTo>
                    <a:pt x="11451" y="6097"/>
                    <a:pt x="11527" y="6204"/>
                    <a:pt x="11623" y="6300"/>
                  </a:cubicBezTo>
                  <a:cubicBezTo>
                    <a:pt x="11838" y="6612"/>
                    <a:pt x="12160" y="6837"/>
                    <a:pt x="12525" y="6912"/>
                  </a:cubicBezTo>
                  <a:cubicBezTo>
                    <a:pt x="12632" y="6934"/>
                    <a:pt x="12729" y="6944"/>
                    <a:pt x="12825" y="6944"/>
                  </a:cubicBezTo>
                  <a:cubicBezTo>
                    <a:pt x="13115" y="6944"/>
                    <a:pt x="13405" y="6858"/>
                    <a:pt x="13641" y="6698"/>
                  </a:cubicBezTo>
                  <a:cubicBezTo>
                    <a:pt x="13738" y="6644"/>
                    <a:pt x="13898" y="6547"/>
                    <a:pt x="14070" y="6386"/>
                  </a:cubicBezTo>
                  <a:cubicBezTo>
                    <a:pt x="14124" y="6333"/>
                    <a:pt x="14177" y="6279"/>
                    <a:pt x="14231" y="6214"/>
                  </a:cubicBezTo>
                  <a:cubicBezTo>
                    <a:pt x="14253" y="6204"/>
                    <a:pt x="14285" y="6204"/>
                    <a:pt x="14317" y="6193"/>
                  </a:cubicBezTo>
                  <a:cubicBezTo>
                    <a:pt x="14468" y="6236"/>
                    <a:pt x="14628" y="6257"/>
                    <a:pt x="14778" y="6257"/>
                  </a:cubicBezTo>
                  <a:cubicBezTo>
                    <a:pt x="15026" y="6257"/>
                    <a:pt x="15219" y="6204"/>
                    <a:pt x="15326" y="6161"/>
                  </a:cubicBezTo>
                  <a:cubicBezTo>
                    <a:pt x="15444" y="6140"/>
                    <a:pt x="15551" y="6107"/>
                    <a:pt x="15658" y="6064"/>
                  </a:cubicBezTo>
                  <a:cubicBezTo>
                    <a:pt x="15734" y="6075"/>
                    <a:pt x="15809" y="6075"/>
                    <a:pt x="15884" y="6075"/>
                  </a:cubicBezTo>
                  <a:cubicBezTo>
                    <a:pt x="16431" y="6075"/>
                    <a:pt x="16936" y="6021"/>
                    <a:pt x="17397" y="5925"/>
                  </a:cubicBezTo>
                  <a:cubicBezTo>
                    <a:pt x="17644" y="6225"/>
                    <a:pt x="17998" y="6429"/>
                    <a:pt x="18417" y="6493"/>
                  </a:cubicBezTo>
                  <a:lnTo>
                    <a:pt x="18427" y="6493"/>
                  </a:lnTo>
                  <a:cubicBezTo>
                    <a:pt x="18524" y="6504"/>
                    <a:pt x="18632" y="6515"/>
                    <a:pt x="18728" y="6515"/>
                  </a:cubicBezTo>
                  <a:cubicBezTo>
                    <a:pt x="19018" y="6515"/>
                    <a:pt x="19308" y="6450"/>
                    <a:pt x="19587" y="6343"/>
                  </a:cubicBezTo>
                  <a:cubicBezTo>
                    <a:pt x="19769" y="6257"/>
                    <a:pt x="19941" y="6161"/>
                    <a:pt x="20102" y="6043"/>
                  </a:cubicBezTo>
                  <a:cubicBezTo>
                    <a:pt x="20166" y="6043"/>
                    <a:pt x="20230" y="6054"/>
                    <a:pt x="20285" y="6054"/>
                  </a:cubicBezTo>
                  <a:cubicBezTo>
                    <a:pt x="20359" y="6140"/>
                    <a:pt x="20435" y="6214"/>
                    <a:pt x="20521" y="6279"/>
                  </a:cubicBezTo>
                  <a:cubicBezTo>
                    <a:pt x="20800" y="6483"/>
                    <a:pt x="21122" y="6590"/>
                    <a:pt x="21465" y="6590"/>
                  </a:cubicBezTo>
                  <a:cubicBezTo>
                    <a:pt x="21637" y="6590"/>
                    <a:pt x="21776" y="6558"/>
                    <a:pt x="21894" y="6536"/>
                  </a:cubicBezTo>
                  <a:lnTo>
                    <a:pt x="22034" y="6536"/>
                  </a:lnTo>
                  <a:cubicBezTo>
                    <a:pt x="22334" y="6536"/>
                    <a:pt x="22613" y="6472"/>
                    <a:pt x="22860" y="6333"/>
                  </a:cubicBezTo>
                  <a:cubicBezTo>
                    <a:pt x="22978" y="6419"/>
                    <a:pt x="23107" y="6493"/>
                    <a:pt x="23247" y="6547"/>
                  </a:cubicBezTo>
                  <a:cubicBezTo>
                    <a:pt x="23429" y="6612"/>
                    <a:pt x="23622" y="6655"/>
                    <a:pt x="23815" y="6655"/>
                  </a:cubicBezTo>
                  <a:cubicBezTo>
                    <a:pt x="24223" y="6655"/>
                    <a:pt x="24599" y="6493"/>
                    <a:pt x="24888" y="6214"/>
                  </a:cubicBezTo>
                  <a:cubicBezTo>
                    <a:pt x="24900" y="6204"/>
                    <a:pt x="24921" y="6183"/>
                    <a:pt x="24931" y="6161"/>
                  </a:cubicBezTo>
                  <a:cubicBezTo>
                    <a:pt x="25007" y="6171"/>
                    <a:pt x="25071" y="6171"/>
                    <a:pt x="25146" y="6171"/>
                  </a:cubicBezTo>
                  <a:cubicBezTo>
                    <a:pt x="25404" y="6171"/>
                    <a:pt x="25618" y="6128"/>
                    <a:pt x="25768" y="6085"/>
                  </a:cubicBezTo>
                  <a:lnTo>
                    <a:pt x="25811" y="6085"/>
                  </a:lnTo>
                  <a:cubicBezTo>
                    <a:pt x="25983" y="6085"/>
                    <a:pt x="26155" y="6064"/>
                    <a:pt x="26305" y="6011"/>
                  </a:cubicBezTo>
                  <a:cubicBezTo>
                    <a:pt x="26359" y="6225"/>
                    <a:pt x="26434" y="6429"/>
                    <a:pt x="26552" y="6601"/>
                  </a:cubicBezTo>
                  <a:cubicBezTo>
                    <a:pt x="26842" y="7073"/>
                    <a:pt x="27347" y="7352"/>
                    <a:pt x="27893" y="7352"/>
                  </a:cubicBezTo>
                  <a:cubicBezTo>
                    <a:pt x="28184" y="7352"/>
                    <a:pt x="28463" y="7277"/>
                    <a:pt x="28720" y="7137"/>
                  </a:cubicBezTo>
                  <a:cubicBezTo>
                    <a:pt x="28816" y="7084"/>
                    <a:pt x="28902" y="7030"/>
                    <a:pt x="28978" y="6955"/>
                  </a:cubicBezTo>
                  <a:cubicBezTo>
                    <a:pt x="29160" y="6794"/>
                    <a:pt x="29310" y="6612"/>
                    <a:pt x="29407" y="6397"/>
                  </a:cubicBezTo>
                  <a:cubicBezTo>
                    <a:pt x="29503" y="6214"/>
                    <a:pt x="29557" y="6032"/>
                    <a:pt x="29579" y="5828"/>
                  </a:cubicBezTo>
                  <a:lnTo>
                    <a:pt x="29794" y="5828"/>
                  </a:lnTo>
                  <a:cubicBezTo>
                    <a:pt x="29825" y="5839"/>
                    <a:pt x="29847" y="5849"/>
                    <a:pt x="29868" y="5861"/>
                  </a:cubicBezTo>
                  <a:cubicBezTo>
                    <a:pt x="30083" y="5957"/>
                    <a:pt x="30309" y="6011"/>
                    <a:pt x="30534" y="6011"/>
                  </a:cubicBezTo>
                  <a:cubicBezTo>
                    <a:pt x="30759" y="6011"/>
                    <a:pt x="30963" y="5968"/>
                    <a:pt x="31156" y="5882"/>
                  </a:cubicBezTo>
                  <a:cubicBezTo>
                    <a:pt x="31339" y="5957"/>
                    <a:pt x="31532" y="6011"/>
                    <a:pt x="31747" y="6021"/>
                  </a:cubicBezTo>
                  <a:lnTo>
                    <a:pt x="31843" y="6021"/>
                  </a:lnTo>
                  <a:cubicBezTo>
                    <a:pt x="31983" y="6021"/>
                    <a:pt x="32112" y="6011"/>
                    <a:pt x="32241" y="5978"/>
                  </a:cubicBezTo>
                  <a:cubicBezTo>
                    <a:pt x="32283" y="6075"/>
                    <a:pt x="32348" y="6171"/>
                    <a:pt x="32412" y="6247"/>
                  </a:cubicBezTo>
                  <a:cubicBezTo>
                    <a:pt x="32723" y="6655"/>
                    <a:pt x="33174" y="6880"/>
                    <a:pt x="33657" y="6880"/>
                  </a:cubicBezTo>
                  <a:cubicBezTo>
                    <a:pt x="33872" y="6880"/>
                    <a:pt x="34075" y="6837"/>
                    <a:pt x="34269" y="6751"/>
                  </a:cubicBezTo>
                  <a:cubicBezTo>
                    <a:pt x="34280" y="6751"/>
                    <a:pt x="34280" y="6741"/>
                    <a:pt x="34290" y="6741"/>
                  </a:cubicBezTo>
                  <a:cubicBezTo>
                    <a:pt x="34366" y="6708"/>
                    <a:pt x="34440" y="6665"/>
                    <a:pt x="34505" y="6622"/>
                  </a:cubicBezTo>
                  <a:cubicBezTo>
                    <a:pt x="34591" y="6676"/>
                    <a:pt x="34676" y="6719"/>
                    <a:pt x="34762" y="6751"/>
                  </a:cubicBezTo>
                  <a:cubicBezTo>
                    <a:pt x="34955" y="6826"/>
                    <a:pt x="35160" y="6869"/>
                    <a:pt x="35363" y="6869"/>
                  </a:cubicBezTo>
                  <a:cubicBezTo>
                    <a:pt x="35460" y="6869"/>
                    <a:pt x="35546" y="6858"/>
                    <a:pt x="35642" y="6848"/>
                  </a:cubicBezTo>
                  <a:cubicBezTo>
                    <a:pt x="35653" y="6837"/>
                    <a:pt x="35675" y="6837"/>
                    <a:pt x="35685" y="6837"/>
                  </a:cubicBezTo>
                  <a:cubicBezTo>
                    <a:pt x="35728" y="6826"/>
                    <a:pt x="35771" y="6815"/>
                    <a:pt x="35804" y="6815"/>
                  </a:cubicBezTo>
                  <a:cubicBezTo>
                    <a:pt x="36061" y="6762"/>
                    <a:pt x="36383" y="6698"/>
                    <a:pt x="36716" y="6569"/>
                  </a:cubicBezTo>
                  <a:cubicBezTo>
                    <a:pt x="36716" y="6569"/>
                    <a:pt x="36727" y="6569"/>
                    <a:pt x="36737" y="6558"/>
                  </a:cubicBezTo>
                  <a:cubicBezTo>
                    <a:pt x="37199" y="6376"/>
                    <a:pt x="37553" y="6043"/>
                    <a:pt x="37746" y="5624"/>
                  </a:cubicBezTo>
                  <a:cubicBezTo>
                    <a:pt x="37832" y="5861"/>
                    <a:pt x="37972" y="6064"/>
                    <a:pt x="38154" y="6257"/>
                  </a:cubicBezTo>
                  <a:cubicBezTo>
                    <a:pt x="38304" y="6397"/>
                    <a:pt x="38465" y="6515"/>
                    <a:pt x="38659" y="6612"/>
                  </a:cubicBezTo>
                  <a:lnTo>
                    <a:pt x="38659" y="6622"/>
                  </a:lnTo>
                  <a:cubicBezTo>
                    <a:pt x="38981" y="6784"/>
                    <a:pt x="39302" y="6869"/>
                    <a:pt x="39635" y="6869"/>
                  </a:cubicBezTo>
                  <a:cubicBezTo>
                    <a:pt x="40032" y="6869"/>
                    <a:pt x="40419" y="6751"/>
                    <a:pt x="40741" y="6515"/>
                  </a:cubicBezTo>
                  <a:cubicBezTo>
                    <a:pt x="40762" y="6526"/>
                    <a:pt x="40772" y="6536"/>
                    <a:pt x="40784" y="6536"/>
                  </a:cubicBezTo>
                  <a:cubicBezTo>
                    <a:pt x="41030" y="6687"/>
                    <a:pt x="41309" y="6762"/>
                    <a:pt x="41588" y="6762"/>
                  </a:cubicBezTo>
                  <a:cubicBezTo>
                    <a:pt x="41685" y="6762"/>
                    <a:pt x="41781" y="6751"/>
                    <a:pt x="41878" y="6729"/>
                  </a:cubicBezTo>
                  <a:cubicBezTo>
                    <a:pt x="42136" y="6698"/>
                    <a:pt x="42372" y="6601"/>
                    <a:pt x="42565" y="6462"/>
                  </a:cubicBezTo>
                  <a:cubicBezTo>
                    <a:pt x="42587" y="6462"/>
                    <a:pt x="42608" y="6462"/>
                    <a:pt x="42630" y="6450"/>
                  </a:cubicBezTo>
                  <a:cubicBezTo>
                    <a:pt x="42909" y="6676"/>
                    <a:pt x="43252" y="6794"/>
                    <a:pt x="43606" y="6794"/>
                  </a:cubicBezTo>
                  <a:cubicBezTo>
                    <a:pt x="43906" y="6794"/>
                    <a:pt x="44185" y="6708"/>
                    <a:pt x="44433" y="6558"/>
                  </a:cubicBezTo>
                  <a:cubicBezTo>
                    <a:pt x="44464" y="6569"/>
                    <a:pt x="44507" y="6579"/>
                    <a:pt x="44540" y="6601"/>
                  </a:cubicBezTo>
                  <a:cubicBezTo>
                    <a:pt x="44561" y="6601"/>
                    <a:pt x="44583" y="6612"/>
                    <a:pt x="44604" y="6612"/>
                  </a:cubicBezTo>
                  <a:cubicBezTo>
                    <a:pt x="44755" y="6655"/>
                    <a:pt x="44915" y="6687"/>
                    <a:pt x="45087" y="6687"/>
                  </a:cubicBezTo>
                  <a:cubicBezTo>
                    <a:pt x="45344" y="6687"/>
                    <a:pt x="45602" y="6622"/>
                    <a:pt x="45838" y="6504"/>
                  </a:cubicBezTo>
                  <a:cubicBezTo>
                    <a:pt x="46085" y="6644"/>
                    <a:pt x="46353" y="6708"/>
                    <a:pt x="46632" y="6708"/>
                  </a:cubicBezTo>
                  <a:cubicBezTo>
                    <a:pt x="46976" y="6708"/>
                    <a:pt x="47309" y="6601"/>
                    <a:pt x="47588" y="6397"/>
                  </a:cubicBezTo>
                  <a:cubicBezTo>
                    <a:pt x="47684" y="6333"/>
                    <a:pt x="47760" y="6257"/>
                    <a:pt x="47834" y="6171"/>
                  </a:cubicBezTo>
                  <a:lnTo>
                    <a:pt x="48028" y="6268"/>
                  </a:lnTo>
                  <a:cubicBezTo>
                    <a:pt x="48392" y="6429"/>
                    <a:pt x="48800" y="6515"/>
                    <a:pt x="49251" y="6515"/>
                  </a:cubicBezTo>
                  <a:lnTo>
                    <a:pt x="49262" y="6515"/>
                  </a:lnTo>
                  <a:cubicBezTo>
                    <a:pt x="49520" y="6515"/>
                    <a:pt x="49756" y="6450"/>
                    <a:pt x="49971" y="6333"/>
                  </a:cubicBezTo>
                  <a:cubicBezTo>
                    <a:pt x="50024" y="6333"/>
                    <a:pt x="50088" y="6343"/>
                    <a:pt x="50142" y="6343"/>
                  </a:cubicBezTo>
                  <a:lnTo>
                    <a:pt x="50153" y="6343"/>
                  </a:lnTo>
                  <a:cubicBezTo>
                    <a:pt x="50228" y="6687"/>
                    <a:pt x="50421" y="6998"/>
                    <a:pt x="50711" y="7213"/>
                  </a:cubicBezTo>
                  <a:cubicBezTo>
                    <a:pt x="50958" y="7406"/>
                    <a:pt x="51258" y="7492"/>
                    <a:pt x="51559" y="7492"/>
                  </a:cubicBezTo>
                  <a:cubicBezTo>
                    <a:pt x="51784" y="7492"/>
                    <a:pt x="52010" y="7438"/>
                    <a:pt x="52224" y="7330"/>
                  </a:cubicBezTo>
                  <a:cubicBezTo>
                    <a:pt x="52235" y="7330"/>
                    <a:pt x="52267" y="7320"/>
                    <a:pt x="52289" y="7309"/>
                  </a:cubicBezTo>
                  <a:cubicBezTo>
                    <a:pt x="52406" y="7256"/>
                    <a:pt x="52589" y="7180"/>
                    <a:pt x="52782" y="7041"/>
                  </a:cubicBezTo>
                  <a:cubicBezTo>
                    <a:pt x="52997" y="6880"/>
                    <a:pt x="53169" y="6676"/>
                    <a:pt x="53298" y="6440"/>
                  </a:cubicBezTo>
                  <a:cubicBezTo>
                    <a:pt x="53437" y="6247"/>
                    <a:pt x="53534" y="6043"/>
                    <a:pt x="53608" y="5849"/>
                  </a:cubicBezTo>
                  <a:cubicBezTo>
                    <a:pt x="53705" y="5892"/>
                    <a:pt x="53780" y="5914"/>
                    <a:pt x="53845" y="5935"/>
                  </a:cubicBezTo>
                  <a:cubicBezTo>
                    <a:pt x="54016" y="6021"/>
                    <a:pt x="54221" y="6054"/>
                    <a:pt x="54414" y="6054"/>
                  </a:cubicBezTo>
                  <a:cubicBezTo>
                    <a:pt x="54736" y="6054"/>
                    <a:pt x="55025" y="6011"/>
                    <a:pt x="55294" y="5914"/>
                  </a:cubicBezTo>
                  <a:lnTo>
                    <a:pt x="55519" y="5892"/>
                  </a:lnTo>
                  <a:cubicBezTo>
                    <a:pt x="55573" y="5903"/>
                    <a:pt x="55659" y="5903"/>
                    <a:pt x="55755" y="5903"/>
                  </a:cubicBezTo>
                  <a:cubicBezTo>
                    <a:pt x="55916" y="5903"/>
                    <a:pt x="56067" y="5892"/>
                    <a:pt x="56217" y="5849"/>
                  </a:cubicBezTo>
                  <a:cubicBezTo>
                    <a:pt x="56506" y="5775"/>
                    <a:pt x="56764" y="5613"/>
                    <a:pt x="56968" y="5399"/>
                  </a:cubicBezTo>
                  <a:cubicBezTo>
                    <a:pt x="57064" y="5291"/>
                    <a:pt x="57150" y="5174"/>
                    <a:pt x="57214" y="5045"/>
                  </a:cubicBezTo>
                  <a:cubicBezTo>
                    <a:pt x="57343" y="5077"/>
                    <a:pt x="57462" y="5098"/>
                    <a:pt x="57558" y="5109"/>
                  </a:cubicBezTo>
                  <a:lnTo>
                    <a:pt x="57579" y="5109"/>
                  </a:lnTo>
                  <a:cubicBezTo>
                    <a:pt x="57698" y="5120"/>
                    <a:pt x="57827" y="5120"/>
                    <a:pt x="57944" y="5120"/>
                  </a:cubicBezTo>
                  <a:cubicBezTo>
                    <a:pt x="58320" y="5120"/>
                    <a:pt x="58664" y="5077"/>
                    <a:pt x="58964" y="5012"/>
                  </a:cubicBezTo>
                  <a:cubicBezTo>
                    <a:pt x="59029" y="5131"/>
                    <a:pt x="59115" y="5238"/>
                    <a:pt x="59200" y="5345"/>
                  </a:cubicBezTo>
                  <a:cubicBezTo>
                    <a:pt x="59232" y="5388"/>
                    <a:pt x="59265" y="5420"/>
                    <a:pt x="59297" y="5453"/>
                  </a:cubicBezTo>
                  <a:cubicBezTo>
                    <a:pt x="59576" y="5732"/>
                    <a:pt x="59952" y="5892"/>
                    <a:pt x="60348" y="5892"/>
                  </a:cubicBezTo>
                  <a:cubicBezTo>
                    <a:pt x="60682" y="5892"/>
                    <a:pt x="61025" y="5775"/>
                    <a:pt x="61304" y="5570"/>
                  </a:cubicBezTo>
                  <a:cubicBezTo>
                    <a:pt x="61476" y="5453"/>
                    <a:pt x="61615" y="5313"/>
                    <a:pt x="61722" y="5152"/>
                  </a:cubicBezTo>
                  <a:lnTo>
                    <a:pt x="61884" y="5248"/>
                  </a:lnTo>
                  <a:cubicBezTo>
                    <a:pt x="61969" y="5367"/>
                    <a:pt x="62077" y="5474"/>
                    <a:pt x="62184" y="5570"/>
                  </a:cubicBezTo>
                  <a:cubicBezTo>
                    <a:pt x="62366" y="5732"/>
                    <a:pt x="62570" y="5849"/>
                    <a:pt x="62807" y="5925"/>
                  </a:cubicBezTo>
                  <a:cubicBezTo>
                    <a:pt x="62989" y="5989"/>
                    <a:pt x="63182" y="6021"/>
                    <a:pt x="63386" y="6032"/>
                  </a:cubicBezTo>
                  <a:cubicBezTo>
                    <a:pt x="63611" y="6140"/>
                    <a:pt x="63890" y="6225"/>
                    <a:pt x="64212" y="6225"/>
                  </a:cubicBezTo>
                  <a:cubicBezTo>
                    <a:pt x="64416" y="6225"/>
                    <a:pt x="64610" y="6193"/>
                    <a:pt x="64792" y="6128"/>
                  </a:cubicBezTo>
                  <a:cubicBezTo>
                    <a:pt x="64953" y="6193"/>
                    <a:pt x="65146" y="6236"/>
                    <a:pt x="65371" y="6236"/>
                  </a:cubicBezTo>
                  <a:cubicBezTo>
                    <a:pt x="65521" y="6236"/>
                    <a:pt x="65683" y="6214"/>
                    <a:pt x="65833" y="6161"/>
                  </a:cubicBezTo>
                  <a:cubicBezTo>
                    <a:pt x="65843" y="6171"/>
                    <a:pt x="65855" y="6171"/>
                    <a:pt x="65865" y="6171"/>
                  </a:cubicBezTo>
                  <a:lnTo>
                    <a:pt x="65897" y="6171"/>
                  </a:lnTo>
                  <a:cubicBezTo>
                    <a:pt x="65972" y="6183"/>
                    <a:pt x="66037" y="6193"/>
                    <a:pt x="66112" y="6193"/>
                  </a:cubicBezTo>
                  <a:cubicBezTo>
                    <a:pt x="66241" y="6193"/>
                    <a:pt x="66370" y="6171"/>
                    <a:pt x="66487" y="6150"/>
                  </a:cubicBezTo>
                  <a:cubicBezTo>
                    <a:pt x="66670" y="6214"/>
                    <a:pt x="66874" y="6257"/>
                    <a:pt x="67067" y="6257"/>
                  </a:cubicBezTo>
                  <a:cubicBezTo>
                    <a:pt x="67271" y="6257"/>
                    <a:pt x="67464" y="6214"/>
                    <a:pt x="67658" y="6140"/>
                  </a:cubicBezTo>
                  <a:cubicBezTo>
                    <a:pt x="67679" y="6140"/>
                    <a:pt x="67711" y="6128"/>
                    <a:pt x="67732" y="6107"/>
                  </a:cubicBezTo>
                  <a:cubicBezTo>
                    <a:pt x="67937" y="6021"/>
                    <a:pt x="68119" y="5892"/>
                    <a:pt x="68269" y="5732"/>
                  </a:cubicBezTo>
                  <a:cubicBezTo>
                    <a:pt x="68591" y="6032"/>
                    <a:pt x="69010" y="6204"/>
                    <a:pt x="69461" y="6204"/>
                  </a:cubicBezTo>
                  <a:cubicBezTo>
                    <a:pt x="69568" y="6204"/>
                    <a:pt x="69675" y="6193"/>
                    <a:pt x="69783" y="6183"/>
                  </a:cubicBezTo>
                  <a:lnTo>
                    <a:pt x="69836" y="6183"/>
                  </a:lnTo>
                  <a:cubicBezTo>
                    <a:pt x="70308" y="6183"/>
                    <a:pt x="70749" y="6043"/>
                    <a:pt x="71113" y="5785"/>
                  </a:cubicBezTo>
                  <a:cubicBezTo>
                    <a:pt x="71350" y="5925"/>
                    <a:pt x="71629" y="6000"/>
                    <a:pt x="71908" y="6000"/>
                  </a:cubicBezTo>
                  <a:cubicBezTo>
                    <a:pt x="72154" y="6000"/>
                    <a:pt x="72358" y="5946"/>
                    <a:pt x="72509" y="5892"/>
                  </a:cubicBezTo>
                  <a:cubicBezTo>
                    <a:pt x="72583" y="5989"/>
                    <a:pt x="72680" y="6075"/>
                    <a:pt x="72777" y="6150"/>
                  </a:cubicBezTo>
                  <a:cubicBezTo>
                    <a:pt x="73045" y="6333"/>
                    <a:pt x="73356" y="6440"/>
                    <a:pt x="73678" y="6440"/>
                  </a:cubicBezTo>
                  <a:cubicBezTo>
                    <a:pt x="73839" y="6440"/>
                    <a:pt x="73968" y="6419"/>
                    <a:pt x="74054" y="6397"/>
                  </a:cubicBezTo>
                  <a:cubicBezTo>
                    <a:pt x="74472" y="6333"/>
                    <a:pt x="74848" y="6075"/>
                    <a:pt x="75063" y="5710"/>
                  </a:cubicBezTo>
                  <a:cubicBezTo>
                    <a:pt x="75192" y="5484"/>
                    <a:pt x="75352" y="5205"/>
                    <a:pt x="75460" y="4873"/>
                  </a:cubicBezTo>
                  <a:cubicBezTo>
                    <a:pt x="75557" y="4583"/>
                    <a:pt x="75610" y="4294"/>
                    <a:pt x="75610" y="3993"/>
                  </a:cubicBezTo>
                  <a:cubicBezTo>
                    <a:pt x="75728" y="3574"/>
                    <a:pt x="75728" y="3145"/>
                    <a:pt x="75631" y="2705"/>
                  </a:cubicBezTo>
                  <a:cubicBezTo>
                    <a:pt x="75535" y="2297"/>
                    <a:pt x="75374" y="1964"/>
                    <a:pt x="75245" y="1696"/>
                  </a:cubicBezTo>
                  <a:cubicBezTo>
                    <a:pt x="75202" y="1621"/>
                    <a:pt x="75170" y="1546"/>
                    <a:pt x="75138" y="1482"/>
                  </a:cubicBezTo>
                  <a:cubicBezTo>
                    <a:pt x="74977" y="1127"/>
                    <a:pt x="74708" y="838"/>
                    <a:pt x="74355" y="655"/>
                  </a:cubicBezTo>
                  <a:cubicBezTo>
                    <a:pt x="74161" y="548"/>
                    <a:pt x="73979" y="494"/>
                    <a:pt x="73871" y="462"/>
                  </a:cubicBezTo>
                  <a:lnTo>
                    <a:pt x="73850" y="462"/>
                  </a:lnTo>
                  <a:cubicBezTo>
                    <a:pt x="73711" y="408"/>
                    <a:pt x="73506" y="354"/>
                    <a:pt x="73270" y="354"/>
                  </a:cubicBezTo>
                  <a:cubicBezTo>
                    <a:pt x="72905" y="354"/>
                    <a:pt x="72552" y="483"/>
                    <a:pt x="72283" y="709"/>
                  </a:cubicBezTo>
                  <a:cubicBezTo>
                    <a:pt x="72025" y="526"/>
                    <a:pt x="71650" y="365"/>
                    <a:pt x="71113" y="365"/>
                  </a:cubicBezTo>
                  <a:cubicBezTo>
                    <a:pt x="71038" y="365"/>
                    <a:pt x="70963" y="376"/>
                    <a:pt x="70888" y="376"/>
                  </a:cubicBezTo>
                  <a:cubicBezTo>
                    <a:pt x="70813" y="387"/>
                    <a:pt x="70749" y="397"/>
                    <a:pt x="70673" y="408"/>
                  </a:cubicBezTo>
                  <a:cubicBezTo>
                    <a:pt x="70598" y="408"/>
                    <a:pt x="70501" y="419"/>
                    <a:pt x="70394" y="440"/>
                  </a:cubicBezTo>
                  <a:cubicBezTo>
                    <a:pt x="70190" y="354"/>
                    <a:pt x="69976" y="311"/>
                    <a:pt x="69750" y="311"/>
                  </a:cubicBezTo>
                  <a:cubicBezTo>
                    <a:pt x="69364" y="311"/>
                    <a:pt x="68977" y="462"/>
                    <a:pt x="68666" y="719"/>
                  </a:cubicBezTo>
                  <a:cubicBezTo>
                    <a:pt x="68634" y="752"/>
                    <a:pt x="68612" y="773"/>
                    <a:pt x="68581" y="795"/>
                  </a:cubicBezTo>
                  <a:cubicBezTo>
                    <a:pt x="68409" y="912"/>
                    <a:pt x="68259" y="1052"/>
                    <a:pt x="68140" y="1234"/>
                  </a:cubicBezTo>
                  <a:cubicBezTo>
                    <a:pt x="68119" y="1246"/>
                    <a:pt x="68108" y="1267"/>
                    <a:pt x="68097" y="1288"/>
                  </a:cubicBezTo>
                  <a:cubicBezTo>
                    <a:pt x="67872" y="1632"/>
                    <a:pt x="67797" y="1975"/>
                    <a:pt x="67765" y="2222"/>
                  </a:cubicBezTo>
                  <a:cubicBezTo>
                    <a:pt x="67464" y="1986"/>
                    <a:pt x="67100" y="1857"/>
                    <a:pt x="66702" y="1857"/>
                  </a:cubicBezTo>
                  <a:cubicBezTo>
                    <a:pt x="66659" y="1857"/>
                    <a:pt x="66616" y="1857"/>
                    <a:pt x="66573" y="1868"/>
                  </a:cubicBezTo>
                  <a:cubicBezTo>
                    <a:pt x="66359" y="1771"/>
                    <a:pt x="66122" y="1718"/>
                    <a:pt x="65886" y="1718"/>
                  </a:cubicBezTo>
                  <a:cubicBezTo>
                    <a:pt x="65833" y="1685"/>
                    <a:pt x="65779" y="1664"/>
                    <a:pt x="65747" y="1642"/>
                  </a:cubicBezTo>
                  <a:lnTo>
                    <a:pt x="65736" y="1642"/>
                  </a:lnTo>
                  <a:cubicBezTo>
                    <a:pt x="65490" y="1503"/>
                    <a:pt x="65221" y="1428"/>
                    <a:pt x="64942" y="1428"/>
                  </a:cubicBezTo>
                  <a:cubicBezTo>
                    <a:pt x="64749" y="1428"/>
                    <a:pt x="64545" y="1471"/>
                    <a:pt x="64362" y="1546"/>
                  </a:cubicBezTo>
                  <a:cubicBezTo>
                    <a:pt x="64255" y="1138"/>
                    <a:pt x="63976" y="805"/>
                    <a:pt x="63579" y="602"/>
                  </a:cubicBezTo>
                  <a:cubicBezTo>
                    <a:pt x="63408" y="505"/>
                    <a:pt x="63139" y="408"/>
                    <a:pt x="62807" y="408"/>
                  </a:cubicBezTo>
                  <a:cubicBezTo>
                    <a:pt x="62463" y="408"/>
                    <a:pt x="62141" y="516"/>
                    <a:pt x="61884" y="709"/>
                  </a:cubicBezTo>
                  <a:cubicBezTo>
                    <a:pt x="61690" y="548"/>
                    <a:pt x="61379" y="354"/>
                    <a:pt x="60928" y="290"/>
                  </a:cubicBezTo>
                  <a:cubicBezTo>
                    <a:pt x="60864" y="280"/>
                    <a:pt x="60799" y="280"/>
                    <a:pt x="60735" y="280"/>
                  </a:cubicBezTo>
                  <a:cubicBezTo>
                    <a:pt x="60284" y="280"/>
                    <a:pt x="59898" y="387"/>
                    <a:pt x="59565" y="623"/>
                  </a:cubicBezTo>
                  <a:cubicBezTo>
                    <a:pt x="59340" y="784"/>
                    <a:pt x="59157" y="988"/>
                    <a:pt x="59029" y="1234"/>
                  </a:cubicBezTo>
                  <a:cubicBezTo>
                    <a:pt x="58932" y="1417"/>
                    <a:pt x="58867" y="1610"/>
                    <a:pt x="58836" y="1814"/>
                  </a:cubicBezTo>
                  <a:cubicBezTo>
                    <a:pt x="58642" y="1792"/>
                    <a:pt x="58438" y="1782"/>
                    <a:pt x="58245" y="1782"/>
                  </a:cubicBezTo>
                  <a:cubicBezTo>
                    <a:pt x="58063" y="1782"/>
                    <a:pt x="57880" y="1792"/>
                    <a:pt x="57698" y="1814"/>
                  </a:cubicBezTo>
                  <a:cubicBezTo>
                    <a:pt x="57622" y="1792"/>
                    <a:pt x="57536" y="1792"/>
                    <a:pt x="57440" y="1792"/>
                  </a:cubicBezTo>
                  <a:cubicBezTo>
                    <a:pt x="56968" y="1792"/>
                    <a:pt x="56539" y="1997"/>
                    <a:pt x="56249" y="2362"/>
                  </a:cubicBezTo>
                  <a:cubicBezTo>
                    <a:pt x="56238" y="2351"/>
                    <a:pt x="56227" y="2340"/>
                    <a:pt x="56206" y="2329"/>
                  </a:cubicBezTo>
                  <a:cubicBezTo>
                    <a:pt x="55927" y="2093"/>
                    <a:pt x="55573" y="1964"/>
                    <a:pt x="55208" y="1964"/>
                  </a:cubicBezTo>
                  <a:cubicBezTo>
                    <a:pt x="55101" y="1964"/>
                    <a:pt x="55004" y="1975"/>
                    <a:pt x="54896" y="1997"/>
                  </a:cubicBezTo>
                  <a:cubicBezTo>
                    <a:pt x="54757" y="1964"/>
                    <a:pt x="54553" y="1921"/>
                    <a:pt x="54328" y="1921"/>
                  </a:cubicBezTo>
                  <a:cubicBezTo>
                    <a:pt x="54285" y="1921"/>
                    <a:pt x="54242" y="1921"/>
                    <a:pt x="54199" y="1932"/>
                  </a:cubicBezTo>
                  <a:cubicBezTo>
                    <a:pt x="54156" y="1921"/>
                    <a:pt x="54113" y="1921"/>
                    <a:pt x="54059" y="1921"/>
                  </a:cubicBezTo>
                  <a:cubicBezTo>
                    <a:pt x="53856" y="1921"/>
                    <a:pt x="53651" y="1964"/>
                    <a:pt x="53469" y="2029"/>
                  </a:cubicBezTo>
                  <a:cubicBezTo>
                    <a:pt x="53276" y="1707"/>
                    <a:pt x="53040" y="1396"/>
                    <a:pt x="52761" y="1106"/>
                  </a:cubicBezTo>
                  <a:cubicBezTo>
                    <a:pt x="52406" y="741"/>
                    <a:pt x="51956" y="537"/>
                    <a:pt x="51495" y="537"/>
                  </a:cubicBezTo>
                  <a:cubicBezTo>
                    <a:pt x="51118" y="537"/>
                    <a:pt x="50775" y="655"/>
                    <a:pt x="50475" y="881"/>
                  </a:cubicBezTo>
                  <a:lnTo>
                    <a:pt x="50443" y="912"/>
                  </a:lnTo>
                  <a:cubicBezTo>
                    <a:pt x="50400" y="945"/>
                    <a:pt x="50367" y="977"/>
                    <a:pt x="50335" y="1009"/>
                  </a:cubicBezTo>
                  <a:lnTo>
                    <a:pt x="50324" y="1009"/>
                  </a:lnTo>
                  <a:cubicBezTo>
                    <a:pt x="50207" y="1009"/>
                    <a:pt x="50088" y="1020"/>
                    <a:pt x="49981" y="1031"/>
                  </a:cubicBezTo>
                  <a:cubicBezTo>
                    <a:pt x="49906" y="967"/>
                    <a:pt x="49831" y="902"/>
                    <a:pt x="49745" y="848"/>
                  </a:cubicBezTo>
                  <a:cubicBezTo>
                    <a:pt x="49444" y="633"/>
                    <a:pt x="49090" y="526"/>
                    <a:pt x="48736" y="526"/>
                  </a:cubicBezTo>
                  <a:cubicBezTo>
                    <a:pt x="48253" y="526"/>
                    <a:pt x="47813" y="730"/>
                    <a:pt x="47469" y="1095"/>
                  </a:cubicBezTo>
                  <a:cubicBezTo>
                    <a:pt x="47459" y="1095"/>
                    <a:pt x="47459" y="1106"/>
                    <a:pt x="47448" y="1117"/>
                  </a:cubicBezTo>
                  <a:cubicBezTo>
                    <a:pt x="47298" y="1288"/>
                    <a:pt x="47212" y="1449"/>
                    <a:pt x="47159" y="1535"/>
                  </a:cubicBezTo>
                  <a:cubicBezTo>
                    <a:pt x="47159" y="1546"/>
                    <a:pt x="47147" y="1556"/>
                    <a:pt x="47147" y="1568"/>
                  </a:cubicBezTo>
                  <a:cubicBezTo>
                    <a:pt x="47073" y="1675"/>
                    <a:pt x="47008" y="1782"/>
                    <a:pt x="46965" y="1890"/>
                  </a:cubicBezTo>
                  <a:cubicBezTo>
                    <a:pt x="46923" y="1857"/>
                    <a:pt x="46880" y="1835"/>
                    <a:pt x="46825" y="1814"/>
                  </a:cubicBezTo>
                  <a:cubicBezTo>
                    <a:pt x="46772" y="1792"/>
                    <a:pt x="46718" y="1771"/>
                    <a:pt x="46675" y="1750"/>
                  </a:cubicBezTo>
                  <a:cubicBezTo>
                    <a:pt x="46665" y="1610"/>
                    <a:pt x="46643" y="1471"/>
                    <a:pt x="46601" y="1342"/>
                  </a:cubicBezTo>
                  <a:cubicBezTo>
                    <a:pt x="46525" y="1106"/>
                    <a:pt x="46418" y="891"/>
                    <a:pt x="46267" y="709"/>
                  </a:cubicBezTo>
                  <a:cubicBezTo>
                    <a:pt x="45957" y="344"/>
                    <a:pt x="45506" y="129"/>
                    <a:pt x="45044" y="129"/>
                  </a:cubicBezTo>
                  <a:cubicBezTo>
                    <a:pt x="44948" y="129"/>
                    <a:pt x="44851" y="140"/>
                    <a:pt x="44755" y="161"/>
                  </a:cubicBezTo>
                  <a:lnTo>
                    <a:pt x="44733" y="161"/>
                  </a:lnTo>
                  <a:cubicBezTo>
                    <a:pt x="44497" y="215"/>
                    <a:pt x="44282" y="301"/>
                    <a:pt x="44089" y="440"/>
                  </a:cubicBezTo>
                  <a:cubicBezTo>
                    <a:pt x="43906" y="580"/>
                    <a:pt x="43746" y="752"/>
                    <a:pt x="43627" y="955"/>
                  </a:cubicBezTo>
                  <a:cubicBezTo>
                    <a:pt x="43520" y="1160"/>
                    <a:pt x="43477" y="1342"/>
                    <a:pt x="43445" y="1460"/>
                  </a:cubicBezTo>
                  <a:cubicBezTo>
                    <a:pt x="43391" y="1621"/>
                    <a:pt x="43359" y="1792"/>
                    <a:pt x="43359" y="1964"/>
                  </a:cubicBezTo>
                  <a:lnTo>
                    <a:pt x="43359" y="1975"/>
                  </a:lnTo>
                  <a:cubicBezTo>
                    <a:pt x="43348" y="1975"/>
                    <a:pt x="43338" y="1964"/>
                    <a:pt x="43338" y="1964"/>
                  </a:cubicBezTo>
                  <a:cubicBezTo>
                    <a:pt x="43252" y="1954"/>
                    <a:pt x="43166" y="1943"/>
                    <a:pt x="43080" y="1943"/>
                  </a:cubicBezTo>
                  <a:cubicBezTo>
                    <a:pt x="42876" y="1943"/>
                    <a:pt x="42672" y="1986"/>
                    <a:pt x="42479" y="2072"/>
                  </a:cubicBezTo>
                  <a:cubicBezTo>
                    <a:pt x="42200" y="1771"/>
                    <a:pt x="41803" y="1599"/>
                    <a:pt x="41395" y="1599"/>
                  </a:cubicBezTo>
                  <a:cubicBezTo>
                    <a:pt x="41299" y="1599"/>
                    <a:pt x="41191" y="1610"/>
                    <a:pt x="41106" y="1621"/>
                  </a:cubicBezTo>
                  <a:cubicBezTo>
                    <a:pt x="41084" y="1471"/>
                    <a:pt x="41063" y="1310"/>
                    <a:pt x="41030" y="1149"/>
                  </a:cubicBezTo>
                  <a:cubicBezTo>
                    <a:pt x="40944" y="687"/>
                    <a:pt x="40622" y="301"/>
                    <a:pt x="40193" y="118"/>
                  </a:cubicBezTo>
                  <a:cubicBezTo>
                    <a:pt x="40011" y="32"/>
                    <a:pt x="39818" y="1"/>
                    <a:pt x="39624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1" name="Google Shape;5661;p26"/>
            <p:cNvGrpSpPr/>
            <p:nvPr/>
          </p:nvGrpSpPr>
          <p:grpSpPr>
            <a:xfrm>
              <a:off x="3666749" y="2348032"/>
              <a:ext cx="1854400" cy="117850"/>
              <a:chOff x="-4750" y="2364950"/>
              <a:chExt cx="1854400" cy="117850"/>
            </a:xfrm>
          </p:grpSpPr>
          <p:sp>
            <p:nvSpPr>
              <p:cNvPr id="5662" name="Google Shape;5662;p26"/>
              <p:cNvSpPr/>
              <p:nvPr/>
            </p:nvSpPr>
            <p:spPr>
              <a:xfrm>
                <a:off x="840750" y="2367325"/>
                <a:ext cx="45850" cy="994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979" extrusionOk="0">
                    <a:moveTo>
                      <a:pt x="1268" y="0"/>
                    </a:moveTo>
                    <a:cubicBezTo>
                      <a:pt x="1159" y="0"/>
                      <a:pt x="1024" y="28"/>
                      <a:pt x="862" y="80"/>
                    </a:cubicBezTo>
                    <a:cubicBezTo>
                      <a:pt x="862" y="177"/>
                      <a:pt x="852" y="265"/>
                      <a:pt x="753" y="298"/>
                    </a:cubicBezTo>
                    <a:cubicBezTo>
                      <a:pt x="741" y="303"/>
                      <a:pt x="729" y="305"/>
                      <a:pt x="718" y="305"/>
                    </a:cubicBezTo>
                    <a:cubicBezTo>
                      <a:pt x="663" y="305"/>
                      <a:pt x="628" y="243"/>
                      <a:pt x="600" y="189"/>
                    </a:cubicBezTo>
                    <a:cubicBezTo>
                      <a:pt x="577" y="185"/>
                      <a:pt x="554" y="184"/>
                      <a:pt x="531" y="184"/>
                    </a:cubicBezTo>
                    <a:cubicBezTo>
                      <a:pt x="335" y="184"/>
                      <a:pt x="177" y="300"/>
                      <a:pt x="1" y="320"/>
                    </a:cubicBezTo>
                    <a:cubicBezTo>
                      <a:pt x="1" y="363"/>
                      <a:pt x="1" y="385"/>
                      <a:pt x="11" y="396"/>
                    </a:cubicBezTo>
                    <a:cubicBezTo>
                      <a:pt x="115" y="576"/>
                      <a:pt x="243" y="628"/>
                      <a:pt x="383" y="628"/>
                    </a:cubicBezTo>
                    <a:cubicBezTo>
                      <a:pt x="522" y="628"/>
                      <a:pt x="672" y="576"/>
                      <a:pt x="819" y="548"/>
                    </a:cubicBezTo>
                    <a:cubicBezTo>
                      <a:pt x="861" y="541"/>
                      <a:pt x="909" y="536"/>
                      <a:pt x="958" y="536"/>
                    </a:cubicBezTo>
                    <a:cubicBezTo>
                      <a:pt x="1112" y="536"/>
                      <a:pt x="1262" y="582"/>
                      <a:pt x="1179" y="723"/>
                    </a:cubicBezTo>
                    <a:cubicBezTo>
                      <a:pt x="971" y="1083"/>
                      <a:pt x="1168" y="1421"/>
                      <a:pt x="1135" y="1760"/>
                    </a:cubicBezTo>
                    <a:cubicBezTo>
                      <a:pt x="1114" y="2109"/>
                      <a:pt x="884" y="2468"/>
                      <a:pt x="993" y="2752"/>
                    </a:cubicBezTo>
                    <a:cubicBezTo>
                      <a:pt x="1179" y="3232"/>
                      <a:pt x="1102" y="3429"/>
                      <a:pt x="600" y="3472"/>
                    </a:cubicBezTo>
                    <a:cubicBezTo>
                      <a:pt x="426" y="3494"/>
                      <a:pt x="415" y="3636"/>
                      <a:pt x="437" y="3778"/>
                    </a:cubicBezTo>
                    <a:cubicBezTo>
                      <a:pt x="446" y="3911"/>
                      <a:pt x="514" y="3978"/>
                      <a:pt x="619" y="3978"/>
                    </a:cubicBezTo>
                    <a:cubicBezTo>
                      <a:pt x="634" y="3978"/>
                      <a:pt x="649" y="3977"/>
                      <a:pt x="666" y="3974"/>
                    </a:cubicBezTo>
                    <a:cubicBezTo>
                      <a:pt x="939" y="3920"/>
                      <a:pt x="1211" y="3876"/>
                      <a:pt x="1463" y="3778"/>
                    </a:cubicBezTo>
                    <a:cubicBezTo>
                      <a:pt x="1703" y="3680"/>
                      <a:pt x="1834" y="3494"/>
                      <a:pt x="1659" y="3222"/>
                    </a:cubicBezTo>
                    <a:cubicBezTo>
                      <a:pt x="1572" y="3069"/>
                      <a:pt x="1441" y="2916"/>
                      <a:pt x="1495" y="2730"/>
                    </a:cubicBezTo>
                    <a:cubicBezTo>
                      <a:pt x="1670" y="2022"/>
                      <a:pt x="1648" y="1302"/>
                      <a:pt x="1659" y="581"/>
                    </a:cubicBezTo>
                    <a:cubicBezTo>
                      <a:pt x="1667" y="180"/>
                      <a:pt x="1550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26"/>
              <p:cNvSpPr/>
              <p:nvPr/>
            </p:nvSpPr>
            <p:spPr>
              <a:xfrm>
                <a:off x="656375" y="2404925"/>
                <a:ext cx="341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971" extrusionOk="0">
                    <a:moveTo>
                      <a:pt x="677" y="463"/>
                    </a:moveTo>
                    <a:cubicBezTo>
                      <a:pt x="743" y="463"/>
                      <a:pt x="786" y="496"/>
                      <a:pt x="808" y="572"/>
                    </a:cubicBezTo>
                    <a:cubicBezTo>
                      <a:pt x="786" y="605"/>
                      <a:pt x="775" y="659"/>
                      <a:pt x="743" y="659"/>
                    </a:cubicBezTo>
                    <a:cubicBezTo>
                      <a:pt x="731" y="663"/>
                      <a:pt x="720" y="665"/>
                      <a:pt x="710" y="665"/>
                    </a:cubicBezTo>
                    <a:cubicBezTo>
                      <a:pt x="663" y="665"/>
                      <a:pt x="634" y="626"/>
                      <a:pt x="634" y="572"/>
                    </a:cubicBezTo>
                    <a:cubicBezTo>
                      <a:pt x="634" y="539"/>
                      <a:pt x="655" y="463"/>
                      <a:pt x="677" y="463"/>
                    </a:cubicBezTo>
                    <a:close/>
                    <a:moveTo>
                      <a:pt x="589" y="1"/>
                    </a:moveTo>
                    <a:cubicBezTo>
                      <a:pt x="544" y="1"/>
                      <a:pt x="503" y="9"/>
                      <a:pt x="469" y="26"/>
                    </a:cubicBezTo>
                    <a:cubicBezTo>
                      <a:pt x="229" y="157"/>
                      <a:pt x="1" y="310"/>
                      <a:pt x="88" y="703"/>
                    </a:cubicBezTo>
                    <a:cubicBezTo>
                      <a:pt x="197" y="1117"/>
                      <a:pt x="273" y="1575"/>
                      <a:pt x="164" y="2001"/>
                    </a:cubicBezTo>
                    <a:cubicBezTo>
                      <a:pt x="98" y="2263"/>
                      <a:pt x="164" y="2492"/>
                      <a:pt x="208" y="2721"/>
                    </a:cubicBezTo>
                    <a:cubicBezTo>
                      <a:pt x="225" y="2823"/>
                      <a:pt x="274" y="2970"/>
                      <a:pt x="408" y="2970"/>
                    </a:cubicBezTo>
                    <a:cubicBezTo>
                      <a:pt x="447" y="2970"/>
                      <a:pt x="492" y="2958"/>
                      <a:pt x="546" y="2928"/>
                    </a:cubicBezTo>
                    <a:cubicBezTo>
                      <a:pt x="568" y="2656"/>
                      <a:pt x="469" y="2383"/>
                      <a:pt x="612" y="2121"/>
                    </a:cubicBezTo>
                    <a:cubicBezTo>
                      <a:pt x="764" y="1892"/>
                      <a:pt x="721" y="1663"/>
                      <a:pt x="666" y="1412"/>
                    </a:cubicBezTo>
                    <a:cubicBezTo>
                      <a:pt x="634" y="1270"/>
                      <a:pt x="600" y="1085"/>
                      <a:pt x="884" y="1041"/>
                    </a:cubicBezTo>
                    <a:cubicBezTo>
                      <a:pt x="1157" y="1008"/>
                      <a:pt x="1364" y="812"/>
                      <a:pt x="1310" y="496"/>
                    </a:cubicBezTo>
                    <a:cubicBezTo>
                      <a:pt x="1273" y="272"/>
                      <a:pt x="853" y="1"/>
                      <a:pt x="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26"/>
              <p:cNvSpPr/>
              <p:nvPr/>
            </p:nvSpPr>
            <p:spPr>
              <a:xfrm>
                <a:off x="578925" y="2381150"/>
                <a:ext cx="388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722" extrusionOk="0">
                    <a:moveTo>
                      <a:pt x="1074" y="0"/>
                    </a:moveTo>
                    <a:cubicBezTo>
                      <a:pt x="1027" y="0"/>
                      <a:pt x="977" y="9"/>
                      <a:pt x="927" y="28"/>
                    </a:cubicBezTo>
                    <a:cubicBezTo>
                      <a:pt x="808" y="72"/>
                      <a:pt x="677" y="94"/>
                      <a:pt x="546" y="138"/>
                    </a:cubicBezTo>
                    <a:cubicBezTo>
                      <a:pt x="142" y="268"/>
                      <a:pt x="0" y="563"/>
                      <a:pt x="164" y="945"/>
                    </a:cubicBezTo>
                    <a:cubicBezTo>
                      <a:pt x="284" y="1229"/>
                      <a:pt x="437" y="1501"/>
                      <a:pt x="219" y="1796"/>
                    </a:cubicBezTo>
                    <a:cubicBezTo>
                      <a:pt x="164" y="1872"/>
                      <a:pt x="262" y="1927"/>
                      <a:pt x="284" y="1992"/>
                    </a:cubicBezTo>
                    <a:cubicBezTo>
                      <a:pt x="371" y="2145"/>
                      <a:pt x="404" y="2308"/>
                      <a:pt x="284" y="2472"/>
                    </a:cubicBezTo>
                    <a:cubicBezTo>
                      <a:pt x="406" y="2666"/>
                      <a:pt x="552" y="2721"/>
                      <a:pt x="706" y="2721"/>
                    </a:cubicBezTo>
                    <a:cubicBezTo>
                      <a:pt x="882" y="2721"/>
                      <a:pt x="1069" y="2648"/>
                      <a:pt x="1244" y="2625"/>
                    </a:cubicBezTo>
                    <a:cubicBezTo>
                      <a:pt x="1264" y="2514"/>
                      <a:pt x="1303" y="2480"/>
                      <a:pt x="1350" y="2480"/>
                    </a:cubicBezTo>
                    <a:cubicBezTo>
                      <a:pt x="1405" y="2480"/>
                      <a:pt x="1469" y="2525"/>
                      <a:pt x="1528" y="2548"/>
                    </a:cubicBezTo>
                    <a:cubicBezTo>
                      <a:pt x="1552" y="2364"/>
                      <a:pt x="1424" y="2206"/>
                      <a:pt x="1264" y="2206"/>
                    </a:cubicBezTo>
                    <a:cubicBezTo>
                      <a:pt x="1216" y="2206"/>
                      <a:pt x="1164" y="2221"/>
                      <a:pt x="1113" y="2254"/>
                    </a:cubicBezTo>
                    <a:cubicBezTo>
                      <a:pt x="1005" y="2325"/>
                      <a:pt x="927" y="2354"/>
                      <a:pt x="872" y="2354"/>
                    </a:cubicBezTo>
                    <a:cubicBezTo>
                      <a:pt x="717" y="2354"/>
                      <a:pt x="737" y="2126"/>
                      <a:pt x="720" y="1981"/>
                    </a:cubicBezTo>
                    <a:cubicBezTo>
                      <a:pt x="687" y="1687"/>
                      <a:pt x="786" y="1348"/>
                      <a:pt x="687" y="1086"/>
                    </a:cubicBezTo>
                    <a:cubicBezTo>
                      <a:pt x="524" y="650"/>
                      <a:pt x="720" y="519"/>
                      <a:pt x="1070" y="410"/>
                    </a:cubicBezTo>
                    <a:cubicBezTo>
                      <a:pt x="1200" y="378"/>
                      <a:pt x="1429" y="378"/>
                      <a:pt x="1364" y="192"/>
                    </a:cubicBezTo>
                    <a:cubicBezTo>
                      <a:pt x="1331" y="78"/>
                      <a:pt x="1213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26"/>
              <p:cNvSpPr/>
              <p:nvPr/>
            </p:nvSpPr>
            <p:spPr>
              <a:xfrm>
                <a:off x="36150" y="2381100"/>
                <a:ext cx="415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42" extrusionOk="0">
                    <a:moveTo>
                      <a:pt x="394" y="1100"/>
                    </a:moveTo>
                    <a:cubicBezTo>
                      <a:pt x="590" y="1165"/>
                      <a:pt x="840" y="1045"/>
                      <a:pt x="884" y="1340"/>
                    </a:cubicBezTo>
                    <a:cubicBezTo>
                      <a:pt x="895" y="1422"/>
                      <a:pt x="819" y="1493"/>
                      <a:pt x="737" y="1493"/>
                    </a:cubicBezTo>
                    <a:cubicBezTo>
                      <a:pt x="732" y="1493"/>
                      <a:pt x="726" y="1493"/>
                      <a:pt x="721" y="1492"/>
                    </a:cubicBezTo>
                    <a:cubicBezTo>
                      <a:pt x="469" y="1492"/>
                      <a:pt x="415" y="1328"/>
                      <a:pt x="394" y="1100"/>
                    </a:cubicBezTo>
                    <a:close/>
                    <a:moveTo>
                      <a:pt x="1456" y="1"/>
                    </a:moveTo>
                    <a:cubicBezTo>
                      <a:pt x="1376" y="1"/>
                      <a:pt x="1372" y="120"/>
                      <a:pt x="1320" y="172"/>
                    </a:cubicBezTo>
                    <a:cubicBezTo>
                      <a:pt x="1097" y="358"/>
                      <a:pt x="1064" y="805"/>
                      <a:pt x="709" y="805"/>
                    </a:cubicBezTo>
                    <a:cubicBezTo>
                      <a:pt x="647" y="805"/>
                      <a:pt x="575" y="792"/>
                      <a:pt x="491" y="761"/>
                    </a:cubicBezTo>
                    <a:cubicBezTo>
                      <a:pt x="431" y="836"/>
                      <a:pt x="372" y="931"/>
                      <a:pt x="284" y="931"/>
                    </a:cubicBezTo>
                    <a:cubicBezTo>
                      <a:pt x="243" y="931"/>
                      <a:pt x="197" y="911"/>
                      <a:pt x="142" y="860"/>
                    </a:cubicBezTo>
                    <a:cubicBezTo>
                      <a:pt x="1" y="957"/>
                      <a:pt x="66" y="1100"/>
                      <a:pt x="44" y="1231"/>
                    </a:cubicBezTo>
                    <a:cubicBezTo>
                      <a:pt x="110" y="1568"/>
                      <a:pt x="164" y="1917"/>
                      <a:pt x="251" y="2245"/>
                    </a:cubicBezTo>
                    <a:cubicBezTo>
                      <a:pt x="284" y="2397"/>
                      <a:pt x="382" y="2518"/>
                      <a:pt x="546" y="2540"/>
                    </a:cubicBezTo>
                    <a:cubicBezTo>
                      <a:pt x="558" y="2541"/>
                      <a:pt x="570" y="2542"/>
                      <a:pt x="580" y="2542"/>
                    </a:cubicBezTo>
                    <a:cubicBezTo>
                      <a:pt x="747" y="2542"/>
                      <a:pt x="778" y="2389"/>
                      <a:pt x="819" y="2256"/>
                    </a:cubicBezTo>
                    <a:cubicBezTo>
                      <a:pt x="1026" y="1601"/>
                      <a:pt x="1288" y="957"/>
                      <a:pt x="1594" y="336"/>
                    </a:cubicBezTo>
                    <a:cubicBezTo>
                      <a:pt x="1648" y="205"/>
                      <a:pt x="1659" y="118"/>
                      <a:pt x="1539" y="30"/>
                    </a:cubicBezTo>
                    <a:cubicBezTo>
                      <a:pt x="1504" y="10"/>
                      <a:pt x="1477" y="1"/>
                      <a:pt x="1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26"/>
              <p:cNvSpPr/>
              <p:nvPr/>
            </p:nvSpPr>
            <p:spPr>
              <a:xfrm>
                <a:off x="779125" y="2404950"/>
                <a:ext cx="433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252" extrusionOk="0">
                    <a:moveTo>
                      <a:pt x="240" y="1"/>
                    </a:moveTo>
                    <a:cubicBezTo>
                      <a:pt x="204" y="1"/>
                      <a:pt x="167" y="15"/>
                      <a:pt x="131" y="47"/>
                    </a:cubicBezTo>
                    <a:cubicBezTo>
                      <a:pt x="0" y="167"/>
                      <a:pt x="0" y="473"/>
                      <a:pt x="131" y="571"/>
                    </a:cubicBezTo>
                    <a:cubicBezTo>
                      <a:pt x="359" y="747"/>
                      <a:pt x="351" y="1197"/>
                      <a:pt x="740" y="1197"/>
                    </a:cubicBezTo>
                    <a:cubicBezTo>
                      <a:pt x="761" y="1197"/>
                      <a:pt x="784" y="1196"/>
                      <a:pt x="807" y="1193"/>
                    </a:cubicBezTo>
                    <a:cubicBezTo>
                      <a:pt x="818" y="1193"/>
                      <a:pt x="818" y="1171"/>
                      <a:pt x="829" y="1160"/>
                    </a:cubicBezTo>
                    <a:cubicBezTo>
                      <a:pt x="958" y="1066"/>
                      <a:pt x="1099" y="939"/>
                      <a:pt x="1185" y="939"/>
                    </a:cubicBezTo>
                    <a:cubicBezTo>
                      <a:pt x="1260" y="939"/>
                      <a:pt x="1295" y="1035"/>
                      <a:pt x="1244" y="1334"/>
                    </a:cubicBezTo>
                    <a:cubicBezTo>
                      <a:pt x="1222" y="1411"/>
                      <a:pt x="1276" y="1498"/>
                      <a:pt x="1288" y="1586"/>
                    </a:cubicBezTo>
                    <a:lnTo>
                      <a:pt x="1254" y="2109"/>
                    </a:lnTo>
                    <a:cubicBezTo>
                      <a:pt x="1254" y="2175"/>
                      <a:pt x="1254" y="2240"/>
                      <a:pt x="1320" y="2251"/>
                    </a:cubicBezTo>
                    <a:cubicBezTo>
                      <a:pt x="1326" y="2252"/>
                      <a:pt x="1331" y="2252"/>
                      <a:pt x="1337" y="2252"/>
                    </a:cubicBezTo>
                    <a:cubicBezTo>
                      <a:pt x="1412" y="2252"/>
                      <a:pt x="1442" y="2180"/>
                      <a:pt x="1473" y="2109"/>
                    </a:cubicBezTo>
                    <a:cubicBezTo>
                      <a:pt x="1702" y="1596"/>
                      <a:pt x="1647" y="1040"/>
                      <a:pt x="1637" y="495"/>
                    </a:cubicBezTo>
                    <a:cubicBezTo>
                      <a:pt x="1637" y="364"/>
                      <a:pt x="1734" y="178"/>
                      <a:pt x="1538" y="112"/>
                    </a:cubicBezTo>
                    <a:cubicBezTo>
                      <a:pt x="1506" y="102"/>
                      <a:pt x="1476" y="97"/>
                      <a:pt x="1446" y="97"/>
                    </a:cubicBezTo>
                    <a:cubicBezTo>
                      <a:pt x="1324" y="97"/>
                      <a:pt x="1220" y="180"/>
                      <a:pt x="1123" y="277"/>
                    </a:cubicBezTo>
                    <a:cubicBezTo>
                      <a:pt x="944" y="472"/>
                      <a:pt x="849" y="572"/>
                      <a:pt x="771" y="572"/>
                    </a:cubicBezTo>
                    <a:cubicBezTo>
                      <a:pt x="689" y="572"/>
                      <a:pt x="626" y="458"/>
                      <a:pt x="502" y="222"/>
                    </a:cubicBezTo>
                    <a:cubicBezTo>
                      <a:pt x="438" y="103"/>
                      <a:pt x="34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26"/>
              <p:cNvSpPr/>
              <p:nvPr/>
            </p:nvSpPr>
            <p:spPr>
              <a:xfrm>
                <a:off x="420450" y="2384525"/>
                <a:ext cx="401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190" extrusionOk="0">
                    <a:moveTo>
                      <a:pt x="1036" y="0"/>
                    </a:moveTo>
                    <a:cubicBezTo>
                      <a:pt x="856" y="0"/>
                      <a:pt x="644" y="94"/>
                      <a:pt x="459" y="100"/>
                    </a:cubicBezTo>
                    <a:cubicBezTo>
                      <a:pt x="384" y="100"/>
                      <a:pt x="309" y="98"/>
                      <a:pt x="234" y="98"/>
                    </a:cubicBezTo>
                    <a:cubicBezTo>
                      <a:pt x="156" y="98"/>
                      <a:pt x="78" y="101"/>
                      <a:pt x="0" y="112"/>
                    </a:cubicBezTo>
                    <a:cubicBezTo>
                      <a:pt x="22" y="231"/>
                      <a:pt x="55" y="340"/>
                      <a:pt x="77" y="461"/>
                    </a:cubicBezTo>
                    <a:cubicBezTo>
                      <a:pt x="237" y="461"/>
                      <a:pt x="392" y="470"/>
                      <a:pt x="546" y="470"/>
                    </a:cubicBezTo>
                    <a:cubicBezTo>
                      <a:pt x="622" y="470"/>
                      <a:pt x="699" y="468"/>
                      <a:pt x="775" y="461"/>
                    </a:cubicBezTo>
                    <a:cubicBezTo>
                      <a:pt x="794" y="459"/>
                      <a:pt x="811" y="458"/>
                      <a:pt x="827" y="458"/>
                    </a:cubicBezTo>
                    <a:cubicBezTo>
                      <a:pt x="1030" y="458"/>
                      <a:pt x="1059" y="585"/>
                      <a:pt x="1059" y="777"/>
                    </a:cubicBezTo>
                    <a:cubicBezTo>
                      <a:pt x="1046" y="1055"/>
                      <a:pt x="900" y="1088"/>
                      <a:pt x="736" y="1088"/>
                    </a:cubicBezTo>
                    <a:cubicBezTo>
                      <a:pt x="685" y="1088"/>
                      <a:pt x="632" y="1085"/>
                      <a:pt x="581" y="1085"/>
                    </a:cubicBezTo>
                    <a:cubicBezTo>
                      <a:pt x="526" y="1085"/>
                      <a:pt x="473" y="1089"/>
                      <a:pt x="426" y="1104"/>
                    </a:cubicBezTo>
                    <a:cubicBezTo>
                      <a:pt x="480" y="1213"/>
                      <a:pt x="611" y="1268"/>
                      <a:pt x="601" y="1410"/>
                    </a:cubicBezTo>
                    <a:cubicBezTo>
                      <a:pt x="720" y="1421"/>
                      <a:pt x="829" y="1431"/>
                      <a:pt x="939" y="1443"/>
                    </a:cubicBezTo>
                    <a:cubicBezTo>
                      <a:pt x="1026" y="1443"/>
                      <a:pt x="1146" y="1443"/>
                      <a:pt x="1157" y="1540"/>
                    </a:cubicBezTo>
                    <a:cubicBezTo>
                      <a:pt x="1168" y="1661"/>
                      <a:pt x="1015" y="1650"/>
                      <a:pt x="950" y="1705"/>
                    </a:cubicBezTo>
                    <a:lnTo>
                      <a:pt x="982" y="1966"/>
                    </a:lnTo>
                    <a:cubicBezTo>
                      <a:pt x="987" y="1966"/>
                      <a:pt x="992" y="1965"/>
                      <a:pt x="997" y="1965"/>
                    </a:cubicBezTo>
                    <a:cubicBezTo>
                      <a:pt x="1127" y="1965"/>
                      <a:pt x="1149" y="2189"/>
                      <a:pt x="1274" y="2189"/>
                    </a:cubicBezTo>
                    <a:cubicBezTo>
                      <a:pt x="1302" y="2189"/>
                      <a:pt x="1335" y="2178"/>
                      <a:pt x="1375" y="2151"/>
                    </a:cubicBezTo>
                    <a:cubicBezTo>
                      <a:pt x="1604" y="1879"/>
                      <a:pt x="1375" y="1562"/>
                      <a:pt x="1440" y="1268"/>
                    </a:cubicBezTo>
                    <a:cubicBezTo>
                      <a:pt x="1528" y="886"/>
                      <a:pt x="1549" y="449"/>
                      <a:pt x="1309" y="133"/>
                    </a:cubicBezTo>
                    <a:cubicBezTo>
                      <a:pt x="1237" y="32"/>
                      <a:pt x="1142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26"/>
              <p:cNvSpPr/>
              <p:nvPr/>
            </p:nvSpPr>
            <p:spPr>
              <a:xfrm>
                <a:off x="538275" y="2405825"/>
                <a:ext cx="374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922" extrusionOk="0">
                    <a:moveTo>
                      <a:pt x="377" y="1"/>
                    </a:moveTo>
                    <a:cubicBezTo>
                      <a:pt x="334" y="1"/>
                      <a:pt x="289" y="14"/>
                      <a:pt x="240" y="45"/>
                    </a:cubicBezTo>
                    <a:cubicBezTo>
                      <a:pt x="0" y="187"/>
                      <a:pt x="186" y="416"/>
                      <a:pt x="284" y="579"/>
                    </a:cubicBezTo>
                    <a:cubicBezTo>
                      <a:pt x="383" y="732"/>
                      <a:pt x="502" y="874"/>
                      <a:pt x="655" y="983"/>
                    </a:cubicBezTo>
                    <a:cubicBezTo>
                      <a:pt x="797" y="1093"/>
                      <a:pt x="863" y="1212"/>
                      <a:pt x="873" y="1376"/>
                    </a:cubicBezTo>
                    <a:cubicBezTo>
                      <a:pt x="1168" y="1529"/>
                      <a:pt x="994" y="1627"/>
                      <a:pt x="841" y="1736"/>
                    </a:cubicBezTo>
                    <a:cubicBezTo>
                      <a:pt x="895" y="1856"/>
                      <a:pt x="982" y="1910"/>
                      <a:pt x="1113" y="1922"/>
                    </a:cubicBezTo>
                    <a:cubicBezTo>
                      <a:pt x="1343" y="1420"/>
                      <a:pt x="1495" y="896"/>
                      <a:pt x="1452" y="339"/>
                    </a:cubicBezTo>
                    <a:cubicBezTo>
                      <a:pt x="1440" y="165"/>
                      <a:pt x="1386" y="77"/>
                      <a:pt x="1190" y="77"/>
                    </a:cubicBezTo>
                    <a:cubicBezTo>
                      <a:pt x="1181" y="77"/>
                      <a:pt x="1172" y="77"/>
                      <a:pt x="1163" y="77"/>
                    </a:cubicBezTo>
                    <a:cubicBezTo>
                      <a:pt x="1033" y="77"/>
                      <a:pt x="1001" y="150"/>
                      <a:pt x="950" y="263"/>
                    </a:cubicBezTo>
                    <a:cubicBezTo>
                      <a:pt x="917" y="372"/>
                      <a:pt x="1070" y="448"/>
                      <a:pt x="982" y="558"/>
                    </a:cubicBezTo>
                    <a:cubicBezTo>
                      <a:pt x="851" y="514"/>
                      <a:pt x="808" y="394"/>
                      <a:pt x="732" y="285"/>
                    </a:cubicBezTo>
                    <a:cubicBezTo>
                      <a:pt x="647" y="166"/>
                      <a:pt x="528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26"/>
              <p:cNvSpPr/>
              <p:nvPr/>
            </p:nvSpPr>
            <p:spPr>
              <a:xfrm>
                <a:off x="492250" y="2383350"/>
                <a:ext cx="42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70" extrusionOk="0">
                    <a:moveTo>
                      <a:pt x="1007" y="0"/>
                    </a:moveTo>
                    <a:cubicBezTo>
                      <a:pt x="961" y="0"/>
                      <a:pt x="914" y="7"/>
                      <a:pt x="871" y="16"/>
                    </a:cubicBezTo>
                    <a:cubicBezTo>
                      <a:pt x="637" y="57"/>
                      <a:pt x="423" y="183"/>
                      <a:pt x="175" y="183"/>
                    </a:cubicBezTo>
                    <a:cubicBezTo>
                      <a:pt x="156" y="183"/>
                      <a:pt x="137" y="182"/>
                      <a:pt x="118" y="180"/>
                    </a:cubicBezTo>
                    <a:cubicBezTo>
                      <a:pt x="110" y="180"/>
                      <a:pt x="104" y="179"/>
                      <a:pt x="97" y="179"/>
                    </a:cubicBezTo>
                    <a:cubicBezTo>
                      <a:pt x="7" y="179"/>
                      <a:pt x="0" y="254"/>
                      <a:pt x="30" y="377"/>
                    </a:cubicBezTo>
                    <a:cubicBezTo>
                      <a:pt x="60" y="537"/>
                      <a:pt x="122" y="581"/>
                      <a:pt x="198" y="581"/>
                    </a:cubicBezTo>
                    <a:cubicBezTo>
                      <a:pt x="263" y="581"/>
                      <a:pt x="338" y="550"/>
                      <a:pt x="413" y="530"/>
                    </a:cubicBezTo>
                    <a:cubicBezTo>
                      <a:pt x="472" y="513"/>
                      <a:pt x="523" y="506"/>
                      <a:pt x="568" y="506"/>
                    </a:cubicBezTo>
                    <a:cubicBezTo>
                      <a:pt x="819" y="506"/>
                      <a:pt x="856" y="744"/>
                      <a:pt x="893" y="966"/>
                    </a:cubicBezTo>
                    <a:cubicBezTo>
                      <a:pt x="932" y="1173"/>
                      <a:pt x="902" y="1287"/>
                      <a:pt x="765" y="1287"/>
                    </a:cubicBezTo>
                    <a:cubicBezTo>
                      <a:pt x="714" y="1287"/>
                      <a:pt x="648" y="1271"/>
                      <a:pt x="565" y="1238"/>
                    </a:cubicBezTo>
                    <a:cubicBezTo>
                      <a:pt x="559" y="1236"/>
                      <a:pt x="552" y="1235"/>
                      <a:pt x="543" y="1235"/>
                    </a:cubicBezTo>
                    <a:cubicBezTo>
                      <a:pt x="461" y="1235"/>
                      <a:pt x="290" y="1330"/>
                      <a:pt x="478" y="1478"/>
                    </a:cubicBezTo>
                    <a:cubicBezTo>
                      <a:pt x="543" y="1449"/>
                      <a:pt x="604" y="1434"/>
                      <a:pt x="659" y="1434"/>
                    </a:cubicBezTo>
                    <a:cubicBezTo>
                      <a:pt x="769" y="1434"/>
                      <a:pt x="856" y="1497"/>
                      <a:pt x="914" y="1642"/>
                    </a:cubicBezTo>
                    <a:cubicBezTo>
                      <a:pt x="936" y="1653"/>
                      <a:pt x="969" y="1664"/>
                      <a:pt x="990" y="1664"/>
                    </a:cubicBezTo>
                    <a:cubicBezTo>
                      <a:pt x="1010" y="1668"/>
                      <a:pt x="1029" y="1669"/>
                      <a:pt x="1048" y="1669"/>
                    </a:cubicBezTo>
                    <a:cubicBezTo>
                      <a:pt x="1204" y="1669"/>
                      <a:pt x="1321" y="1556"/>
                      <a:pt x="1438" y="1478"/>
                    </a:cubicBezTo>
                    <a:cubicBezTo>
                      <a:pt x="1601" y="1435"/>
                      <a:pt x="1700" y="1293"/>
                      <a:pt x="1536" y="1216"/>
                    </a:cubicBezTo>
                    <a:cubicBezTo>
                      <a:pt x="1133" y="1010"/>
                      <a:pt x="1242" y="661"/>
                      <a:pt x="1285" y="377"/>
                    </a:cubicBezTo>
                    <a:cubicBezTo>
                      <a:pt x="1319" y="80"/>
                      <a:pt x="1168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26"/>
              <p:cNvSpPr/>
              <p:nvPr/>
            </p:nvSpPr>
            <p:spPr>
              <a:xfrm>
                <a:off x="277800" y="2414025"/>
                <a:ext cx="2512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194" extrusionOk="0">
                    <a:moveTo>
                      <a:pt x="133" y="0"/>
                    </a:moveTo>
                    <a:cubicBezTo>
                      <a:pt x="97" y="0"/>
                      <a:pt x="67" y="15"/>
                      <a:pt x="45" y="55"/>
                    </a:cubicBezTo>
                    <a:cubicBezTo>
                      <a:pt x="1" y="142"/>
                      <a:pt x="45" y="306"/>
                      <a:pt x="88" y="426"/>
                    </a:cubicBezTo>
                    <a:cubicBezTo>
                      <a:pt x="154" y="590"/>
                      <a:pt x="360" y="710"/>
                      <a:pt x="285" y="928"/>
                    </a:cubicBezTo>
                    <a:cubicBezTo>
                      <a:pt x="175" y="1255"/>
                      <a:pt x="241" y="1637"/>
                      <a:pt x="23" y="1943"/>
                    </a:cubicBezTo>
                    <a:cubicBezTo>
                      <a:pt x="132" y="1997"/>
                      <a:pt x="186" y="2096"/>
                      <a:pt x="230" y="2193"/>
                    </a:cubicBezTo>
                    <a:cubicBezTo>
                      <a:pt x="339" y="2096"/>
                      <a:pt x="535" y="2084"/>
                      <a:pt x="557" y="1877"/>
                    </a:cubicBezTo>
                    <a:cubicBezTo>
                      <a:pt x="568" y="1572"/>
                      <a:pt x="677" y="1288"/>
                      <a:pt x="786" y="1005"/>
                    </a:cubicBezTo>
                    <a:cubicBezTo>
                      <a:pt x="884" y="731"/>
                      <a:pt x="1005" y="426"/>
                      <a:pt x="950" y="175"/>
                    </a:cubicBezTo>
                    <a:cubicBezTo>
                      <a:pt x="925" y="63"/>
                      <a:pt x="866" y="30"/>
                      <a:pt x="790" y="30"/>
                    </a:cubicBezTo>
                    <a:cubicBezTo>
                      <a:pt x="687" y="30"/>
                      <a:pt x="554" y="91"/>
                      <a:pt x="442" y="91"/>
                    </a:cubicBezTo>
                    <a:cubicBezTo>
                      <a:pt x="413" y="91"/>
                      <a:pt x="386" y="87"/>
                      <a:pt x="360" y="77"/>
                    </a:cubicBezTo>
                    <a:cubicBezTo>
                      <a:pt x="288" y="55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26"/>
              <p:cNvSpPr/>
              <p:nvPr/>
            </p:nvSpPr>
            <p:spPr>
              <a:xfrm>
                <a:off x="198725" y="2404475"/>
                <a:ext cx="2237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16" extrusionOk="0">
                    <a:moveTo>
                      <a:pt x="491" y="448"/>
                    </a:moveTo>
                    <a:cubicBezTo>
                      <a:pt x="502" y="481"/>
                      <a:pt x="534" y="514"/>
                      <a:pt x="534" y="546"/>
                    </a:cubicBezTo>
                    <a:cubicBezTo>
                      <a:pt x="546" y="601"/>
                      <a:pt x="546" y="655"/>
                      <a:pt x="458" y="666"/>
                    </a:cubicBezTo>
                    <a:cubicBezTo>
                      <a:pt x="436" y="645"/>
                      <a:pt x="393" y="601"/>
                      <a:pt x="403" y="579"/>
                    </a:cubicBezTo>
                    <a:cubicBezTo>
                      <a:pt x="415" y="536"/>
                      <a:pt x="458" y="492"/>
                      <a:pt x="491" y="448"/>
                    </a:cubicBezTo>
                    <a:close/>
                    <a:moveTo>
                      <a:pt x="458" y="1"/>
                    </a:moveTo>
                    <a:cubicBezTo>
                      <a:pt x="185" y="1"/>
                      <a:pt x="22" y="121"/>
                      <a:pt x="22" y="415"/>
                    </a:cubicBezTo>
                    <a:cubicBezTo>
                      <a:pt x="0" y="950"/>
                      <a:pt x="11" y="1474"/>
                      <a:pt x="141" y="1998"/>
                    </a:cubicBezTo>
                    <a:cubicBezTo>
                      <a:pt x="175" y="2128"/>
                      <a:pt x="185" y="2216"/>
                      <a:pt x="327" y="2216"/>
                    </a:cubicBezTo>
                    <a:cubicBezTo>
                      <a:pt x="491" y="2204"/>
                      <a:pt x="425" y="2052"/>
                      <a:pt x="425" y="1964"/>
                    </a:cubicBezTo>
                    <a:cubicBezTo>
                      <a:pt x="469" y="1474"/>
                      <a:pt x="447" y="972"/>
                      <a:pt x="851" y="601"/>
                    </a:cubicBezTo>
                    <a:cubicBezTo>
                      <a:pt x="883" y="568"/>
                      <a:pt x="873" y="514"/>
                      <a:pt x="895" y="448"/>
                    </a:cubicBezTo>
                    <a:cubicBezTo>
                      <a:pt x="786" y="284"/>
                      <a:pt x="752" y="12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26"/>
              <p:cNvSpPr/>
              <p:nvPr/>
            </p:nvSpPr>
            <p:spPr>
              <a:xfrm>
                <a:off x="727300" y="2401825"/>
                <a:ext cx="294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28" extrusionOk="0">
                    <a:moveTo>
                      <a:pt x="834" y="0"/>
                    </a:moveTo>
                    <a:cubicBezTo>
                      <a:pt x="769" y="0"/>
                      <a:pt x="707" y="32"/>
                      <a:pt x="644" y="118"/>
                    </a:cubicBezTo>
                    <a:cubicBezTo>
                      <a:pt x="612" y="166"/>
                      <a:pt x="556" y="284"/>
                      <a:pt x="465" y="284"/>
                    </a:cubicBezTo>
                    <a:cubicBezTo>
                      <a:pt x="431" y="284"/>
                      <a:pt x="393" y="268"/>
                      <a:pt x="349" y="227"/>
                    </a:cubicBezTo>
                    <a:cubicBezTo>
                      <a:pt x="336" y="230"/>
                      <a:pt x="321" y="231"/>
                      <a:pt x="307" y="231"/>
                    </a:cubicBezTo>
                    <a:cubicBezTo>
                      <a:pt x="266" y="231"/>
                      <a:pt x="223" y="223"/>
                      <a:pt x="183" y="223"/>
                    </a:cubicBezTo>
                    <a:cubicBezTo>
                      <a:pt x="124" y="223"/>
                      <a:pt x="72" y="240"/>
                      <a:pt x="44" y="325"/>
                    </a:cubicBezTo>
                    <a:cubicBezTo>
                      <a:pt x="22" y="423"/>
                      <a:pt x="0" y="532"/>
                      <a:pt x="98" y="608"/>
                    </a:cubicBezTo>
                    <a:cubicBezTo>
                      <a:pt x="360" y="838"/>
                      <a:pt x="207" y="1122"/>
                      <a:pt x="175" y="1372"/>
                    </a:cubicBezTo>
                    <a:cubicBezTo>
                      <a:pt x="164" y="1493"/>
                      <a:pt x="11" y="1634"/>
                      <a:pt x="185" y="1711"/>
                    </a:cubicBezTo>
                    <a:cubicBezTo>
                      <a:pt x="208" y="1722"/>
                      <a:pt x="231" y="1727"/>
                      <a:pt x="254" y="1727"/>
                    </a:cubicBezTo>
                    <a:cubicBezTo>
                      <a:pt x="359" y="1727"/>
                      <a:pt x="453" y="1615"/>
                      <a:pt x="480" y="1525"/>
                    </a:cubicBezTo>
                    <a:cubicBezTo>
                      <a:pt x="525" y="1385"/>
                      <a:pt x="554" y="1304"/>
                      <a:pt x="646" y="1304"/>
                    </a:cubicBezTo>
                    <a:cubicBezTo>
                      <a:pt x="690" y="1304"/>
                      <a:pt x="748" y="1323"/>
                      <a:pt x="829" y="1362"/>
                    </a:cubicBezTo>
                    <a:cubicBezTo>
                      <a:pt x="852" y="1373"/>
                      <a:pt x="875" y="1378"/>
                      <a:pt x="898" y="1378"/>
                    </a:cubicBezTo>
                    <a:cubicBezTo>
                      <a:pt x="1029" y="1378"/>
                      <a:pt x="1145" y="1208"/>
                      <a:pt x="1014" y="1078"/>
                    </a:cubicBezTo>
                    <a:cubicBezTo>
                      <a:pt x="764" y="827"/>
                      <a:pt x="895" y="630"/>
                      <a:pt x="1004" y="402"/>
                    </a:cubicBezTo>
                    <a:cubicBezTo>
                      <a:pt x="1069" y="292"/>
                      <a:pt x="1179" y="172"/>
                      <a:pt x="1014" y="63"/>
                    </a:cubicBezTo>
                    <a:cubicBezTo>
                      <a:pt x="952" y="27"/>
                      <a:pt x="892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26"/>
              <p:cNvSpPr/>
              <p:nvPr/>
            </p:nvSpPr>
            <p:spPr>
              <a:xfrm>
                <a:off x="462725" y="2407425"/>
                <a:ext cx="311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554" extrusionOk="0">
                    <a:moveTo>
                      <a:pt x="930" y="1"/>
                    </a:moveTo>
                    <a:cubicBezTo>
                      <a:pt x="914" y="1"/>
                      <a:pt x="899" y="8"/>
                      <a:pt x="884" y="25"/>
                    </a:cubicBezTo>
                    <a:cubicBezTo>
                      <a:pt x="794" y="145"/>
                      <a:pt x="694" y="183"/>
                      <a:pt x="589" y="183"/>
                    </a:cubicBezTo>
                    <a:cubicBezTo>
                      <a:pt x="504" y="183"/>
                      <a:pt x="416" y="158"/>
                      <a:pt x="328" y="134"/>
                    </a:cubicBezTo>
                    <a:cubicBezTo>
                      <a:pt x="299" y="125"/>
                      <a:pt x="274" y="121"/>
                      <a:pt x="252" y="121"/>
                    </a:cubicBezTo>
                    <a:cubicBezTo>
                      <a:pt x="163" y="121"/>
                      <a:pt x="118" y="182"/>
                      <a:pt x="66" y="243"/>
                    </a:cubicBezTo>
                    <a:cubicBezTo>
                      <a:pt x="1" y="330"/>
                      <a:pt x="55" y="461"/>
                      <a:pt x="88" y="483"/>
                    </a:cubicBezTo>
                    <a:cubicBezTo>
                      <a:pt x="469" y="658"/>
                      <a:pt x="459" y="952"/>
                      <a:pt x="328" y="1257"/>
                    </a:cubicBezTo>
                    <a:cubicBezTo>
                      <a:pt x="372" y="1366"/>
                      <a:pt x="317" y="1497"/>
                      <a:pt x="437" y="1541"/>
                    </a:cubicBezTo>
                    <a:cubicBezTo>
                      <a:pt x="458" y="1550"/>
                      <a:pt x="475" y="1553"/>
                      <a:pt x="490" y="1553"/>
                    </a:cubicBezTo>
                    <a:cubicBezTo>
                      <a:pt x="569" y="1553"/>
                      <a:pt x="577" y="1445"/>
                      <a:pt x="622" y="1399"/>
                    </a:cubicBezTo>
                    <a:cubicBezTo>
                      <a:pt x="713" y="1345"/>
                      <a:pt x="766" y="1231"/>
                      <a:pt x="881" y="1231"/>
                    </a:cubicBezTo>
                    <a:cubicBezTo>
                      <a:pt x="905" y="1231"/>
                      <a:pt x="931" y="1236"/>
                      <a:pt x="961" y="1247"/>
                    </a:cubicBezTo>
                    <a:cubicBezTo>
                      <a:pt x="988" y="1257"/>
                      <a:pt x="1011" y="1261"/>
                      <a:pt x="1030" y="1261"/>
                    </a:cubicBezTo>
                    <a:cubicBezTo>
                      <a:pt x="1137" y="1261"/>
                      <a:pt x="1139" y="1129"/>
                      <a:pt x="1102" y="1083"/>
                    </a:cubicBezTo>
                    <a:cubicBezTo>
                      <a:pt x="874" y="810"/>
                      <a:pt x="1026" y="570"/>
                      <a:pt x="1114" y="319"/>
                    </a:cubicBezTo>
                    <a:cubicBezTo>
                      <a:pt x="1135" y="253"/>
                      <a:pt x="1244" y="123"/>
                      <a:pt x="1070" y="68"/>
                    </a:cubicBezTo>
                    <a:cubicBezTo>
                      <a:pt x="1022" y="52"/>
                      <a:pt x="974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26"/>
              <p:cNvSpPr/>
              <p:nvPr/>
            </p:nvSpPr>
            <p:spPr>
              <a:xfrm>
                <a:off x="823025" y="2387075"/>
                <a:ext cx="264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229" extrusionOk="0">
                    <a:moveTo>
                      <a:pt x="325" y="0"/>
                    </a:moveTo>
                    <a:cubicBezTo>
                      <a:pt x="275" y="0"/>
                      <a:pt x="227" y="19"/>
                      <a:pt x="186" y="64"/>
                    </a:cubicBezTo>
                    <a:cubicBezTo>
                      <a:pt x="99" y="173"/>
                      <a:pt x="0" y="347"/>
                      <a:pt x="164" y="500"/>
                    </a:cubicBezTo>
                    <a:cubicBezTo>
                      <a:pt x="404" y="708"/>
                      <a:pt x="470" y="992"/>
                      <a:pt x="426" y="1286"/>
                    </a:cubicBezTo>
                    <a:cubicBezTo>
                      <a:pt x="404" y="1450"/>
                      <a:pt x="492" y="1559"/>
                      <a:pt x="535" y="1690"/>
                    </a:cubicBezTo>
                    <a:cubicBezTo>
                      <a:pt x="647" y="1903"/>
                      <a:pt x="626" y="2041"/>
                      <a:pt x="384" y="2041"/>
                    </a:cubicBezTo>
                    <a:cubicBezTo>
                      <a:pt x="366" y="2041"/>
                      <a:pt x="347" y="2040"/>
                      <a:pt x="328" y="2039"/>
                    </a:cubicBezTo>
                    <a:cubicBezTo>
                      <a:pt x="317" y="2049"/>
                      <a:pt x="306" y="2049"/>
                      <a:pt x="295" y="2061"/>
                    </a:cubicBezTo>
                    <a:cubicBezTo>
                      <a:pt x="284" y="2071"/>
                      <a:pt x="284" y="2093"/>
                      <a:pt x="284" y="2104"/>
                    </a:cubicBezTo>
                    <a:cubicBezTo>
                      <a:pt x="360" y="2195"/>
                      <a:pt x="425" y="2229"/>
                      <a:pt x="483" y="2229"/>
                    </a:cubicBezTo>
                    <a:cubicBezTo>
                      <a:pt x="599" y="2229"/>
                      <a:pt x="684" y="2090"/>
                      <a:pt x="764" y="1995"/>
                    </a:cubicBezTo>
                    <a:cubicBezTo>
                      <a:pt x="1059" y="1624"/>
                      <a:pt x="873" y="468"/>
                      <a:pt x="568" y="129"/>
                    </a:cubicBezTo>
                    <a:cubicBezTo>
                      <a:pt x="499" y="54"/>
                      <a:pt x="40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26"/>
              <p:cNvSpPr/>
              <p:nvPr/>
            </p:nvSpPr>
            <p:spPr>
              <a:xfrm>
                <a:off x="328550" y="2400950"/>
                <a:ext cx="188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14" extrusionOk="0">
                    <a:moveTo>
                      <a:pt x="338" y="0"/>
                    </a:moveTo>
                    <a:cubicBezTo>
                      <a:pt x="240" y="415"/>
                      <a:pt x="327" y="840"/>
                      <a:pt x="306" y="1254"/>
                    </a:cubicBezTo>
                    <a:cubicBezTo>
                      <a:pt x="306" y="1375"/>
                      <a:pt x="382" y="1528"/>
                      <a:pt x="196" y="1593"/>
                    </a:cubicBezTo>
                    <a:cubicBezTo>
                      <a:pt x="0" y="1658"/>
                      <a:pt x="11" y="1833"/>
                      <a:pt x="76" y="1953"/>
                    </a:cubicBezTo>
                    <a:cubicBezTo>
                      <a:pt x="106" y="1998"/>
                      <a:pt x="143" y="2013"/>
                      <a:pt x="184" y="2013"/>
                    </a:cubicBezTo>
                    <a:cubicBezTo>
                      <a:pt x="260" y="2013"/>
                      <a:pt x="347" y="1960"/>
                      <a:pt x="425" y="1953"/>
                    </a:cubicBezTo>
                    <a:cubicBezTo>
                      <a:pt x="687" y="1909"/>
                      <a:pt x="720" y="1713"/>
                      <a:pt x="731" y="1538"/>
                    </a:cubicBezTo>
                    <a:cubicBezTo>
                      <a:pt x="752" y="1200"/>
                      <a:pt x="742" y="851"/>
                      <a:pt x="742" y="512"/>
                    </a:cubicBezTo>
                    <a:cubicBezTo>
                      <a:pt x="534" y="393"/>
                      <a:pt x="69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26"/>
              <p:cNvSpPr/>
              <p:nvPr/>
            </p:nvSpPr>
            <p:spPr>
              <a:xfrm>
                <a:off x="306175" y="2403175"/>
                <a:ext cx="215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930" extrusionOk="0">
                    <a:moveTo>
                      <a:pt x="289" y="0"/>
                    </a:moveTo>
                    <a:cubicBezTo>
                      <a:pt x="262" y="0"/>
                      <a:pt x="232" y="6"/>
                      <a:pt x="197" y="20"/>
                    </a:cubicBezTo>
                    <a:cubicBezTo>
                      <a:pt x="1" y="108"/>
                      <a:pt x="88" y="282"/>
                      <a:pt x="98" y="445"/>
                    </a:cubicBezTo>
                    <a:cubicBezTo>
                      <a:pt x="142" y="849"/>
                      <a:pt x="306" y="1264"/>
                      <a:pt x="66" y="1657"/>
                    </a:cubicBezTo>
                    <a:cubicBezTo>
                      <a:pt x="175" y="1722"/>
                      <a:pt x="110" y="1842"/>
                      <a:pt x="153" y="1929"/>
                    </a:cubicBezTo>
                    <a:cubicBezTo>
                      <a:pt x="764" y="1308"/>
                      <a:pt x="862" y="893"/>
                      <a:pt x="535" y="282"/>
                    </a:cubicBezTo>
                    <a:cubicBezTo>
                      <a:pt x="480" y="172"/>
                      <a:pt x="43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26"/>
              <p:cNvSpPr/>
              <p:nvPr/>
            </p:nvSpPr>
            <p:spPr>
              <a:xfrm>
                <a:off x="243450" y="2413625"/>
                <a:ext cx="28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25" extrusionOk="0">
                    <a:moveTo>
                      <a:pt x="293" y="1"/>
                    </a:moveTo>
                    <a:cubicBezTo>
                      <a:pt x="244" y="1"/>
                      <a:pt x="197" y="17"/>
                      <a:pt x="153" y="60"/>
                    </a:cubicBezTo>
                    <a:cubicBezTo>
                      <a:pt x="0" y="202"/>
                      <a:pt x="153" y="344"/>
                      <a:pt x="229" y="486"/>
                    </a:cubicBezTo>
                    <a:cubicBezTo>
                      <a:pt x="262" y="551"/>
                      <a:pt x="273" y="650"/>
                      <a:pt x="251" y="737"/>
                    </a:cubicBezTo>
                    <a:cubicBezTo>
                      <a:pt x="241" y="830"/>
                      <a:pt x="123" y="1011"/>
                      <a:pt x="241" y="1011"/>
                    </a:cubicBezTo>
                    <a:cubicBezTo>
                      <a:pt x="247" y="1011"/>
                      <a:pt x="254" y="1010"/>
                      <a:pt x="262" y="1009"/>
                    </a:cubicBezTo>
                    <a:cubicBezTo>
                      <a:pt x="275" y="1008"/>
                      <a:pt x="288" y="1007"/>
                      <a:pt x="301" y="1007"/>
                    </a:cubicBezTo>
                    <a:cubicBezTo>
                      <a:pt x="527" y="1007"/>
                      <a:pt x="684" y="1225"/>
                      <a:pt x="886" y="1225"/>
                    </a:cubicBezTo>
                    <a:cubicBezTo>
                      <a:pt x="927" y="1225"/>
                      <a:pt x="969" y="1216"/>
                      <a:pt x="1014" y="1195"/>
                    </a:cubicBezTo>
                    <a:cubicBezTo>
                      <a:pt x="1124" y="1151"/>
                      <a:pt x="1080" y="1021"/>
                      <a:pt x="1036" y="966"/>
                    </a:cubicBezTo>
                    <a:cubicBezTo>
                      <a:pt x="796" y="704"/>
                      <a:pt x="949" y="453"/>
                      <a:pt x="1048" y="202"/>
                    </a:cubicBezTo>
                    <a:cubicBezTo>
                      <a:pt x="1004" y="179"/>
                      <a:pt x="956" y="174"/>
                      <a:pt x="908" y="174"/>
                    </a:cubicBezTo>
                    <a:cubicBezTo>
                      <a:pt x="872" y="174"/>
                      <a:pt x="837" y="176"/>
                      <a:pt x="802" y="176"/>
                    </a:cubicBezTo>
                    <a:cubicBezTo>
                      <a:pt x="728" y="176"/>
                      <a:pt x="657" y="165"/>
                      <a:pt x="600" y="93"/>
                    </a:cubicBezTo>
                    <a:cubicBezTo>
                      <a:pt x="498" y="64"/>
                      <a:pt x="39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26"/>
              <p:cNvSpPr/>
              <p:nvPr/>
            </p:nvSpPr>
            <p:spPr>
              <a:xfrm>
                <a:off x="222175" y="2398975"/>
                <a:ext cx="210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904" extrusionOk="0">
                    <a:moveTo>
                      <a:pt x="739" y="1"/>
                    </a:moveTo>
                    <a:cubicBezTo>
                      <a:pt x="703" y="1"/>
                      <a:pt x="659" y="34"/>
                      <a:pt x="611" y="101"/>
                    </a:cubicBezTo>
                    <a:cubicBezTo>
                      <a:pt x="556" y="170"/>
                      <a:pt x="506" y="208"/>
                      <a:pt x="448" y="208"/>
                    </a:cubicBezTo>
                    <a:cubicBezTo>
                      <a:pt x="415" y="208"/>
                      <a:pt x="378" y="195"/>
                      <a:pt x="338" y="166"/>
                    </a:cubicBezTo>
                    <a:cubicBezTo>
                      <a:pt x="306" y="406"/>
                      <a:pt x="284" y="625"/>
                      <a:pt x="142" y="865"/>
                    </a:cubicBezTo>
                    <a:cubicBezTo>
                      <a:pt x="0" y="1115"/>
                      <a:pt x="22" y="1486"/>
                      <a:pt x="197" y="1792"/>
                    </a:cubicBezTo>
                    <a:cubicBezTo>
                      <a:pt x="242" y="1877"/>
                      <a:pt x="316" y="1903"/>
                      <a:pt x="394" y="1903"/>
                    </a:cubicBezTo>
                    <a:cubicBezTo>
                      <a:pt x="445" y="1903"/>
                      <a:pt x="498" y="1892"/>
                      <a:pt x="546" y="1879"/>
                    </a:cubicBezTo>
                    <a:cubicBezTo>
                      <a:pt x="731" y="1825"/>
                      <a:pt x="633" y="1704"/>
                      <a:pt x="578" y="1595"/>
                    </a:cubicBezTo>
                    <a:cubicBezTo>
                      <a:pt x="480" y="1410"/>
                      <a:pt x="437" y="1236"/>
                      <a:pt x="534" y="1017"/>
                    </a:cubicBezTo>
                    <a:cubicBezTo>
                      <a:pt x="655" y="744"/>
                      <a:pt x="742" y="450"/>
                      <a:pt x="840" y="166"/>
                    </a:cubicBezTo>
                    <a:cubicBezTo>
                      <a:pt x="822" y="56"/>
                      <a:pt x="78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26"/>
              <p:cNvSpPr/>
              <p:nvPr/>
            </p:nvSpPr>
            <p:spPr>
              <a:xfrm>
                <a:off x="497650" y="2420300"/>
                <a:ext cx="311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77" extrusionOk="0">
                    <a:moveTo>
                      <a:pt x="1222" y="0"/>
                    </a:moveTo>
                    <a:lnTo>
                      <a:pt x="1222" y="0"/>
                    </a:lnTo>
                    <a:cubicBezTo>
                      <a:pt x="1105" y="78"/>
                      <a:pt x="988" y="191"/>
                      <a:pt x="832" y="191"/>
                    </a:cubicBezTo>
                    <a:cubicBezTo>
                      <a:pt x="813" y="191"/>
                      <a:pt x="794" y="190"/>
                      <a:pt x="774" y="186"/>
                    </a:cubicBezTo>
                    <a:lnTo>
                      <a:pt x="774" y="186"/>
                    </a:lnTo>
                    <a:cubicBezTo>
                      <a:pt x="840" y="470"/>
                      <a:pt x="480" y="699"/>
                      <a:pt x="687" y="994"/>
                    </a:cubicBezTo>
                    <a:cubicBezTo>
                      <a:pt x="643" y="1026"/>
                      <a:pt x="589" y="1048"/>
                      <a:pt x="556" y="1081"/>
                    </a:cubicBezTo>
                    <a:cubicBezTo>
                      <a:pt x="403" y="1234"/>
                      <a:pt x="0" y="1200"/>
                      <a:pt x="87" y="1474"/>
                    </a:cubicBezTo>
                    <a:cubicBezTo>
                      <a:pt x="111" y="1552"/>
                      <a:pt x="156" y="1577"/>
                      <a:pt x="213" y="1577"/>
                    </a:cubicBezTo>
                    <a:cubicBezTo>
                      <a:pt x="317" y="1577"/>
                      <a:pt x="460" y="1493"/>
                      <a:pt x="587" y="1493"/>
                    </a:cubicBezTo>
                    <a:cubicBezTo>
                      <a:pt x="614" y="1493"/>
                      <a:pt x="640" y="1497"/>
                      <a:pt x="665" y="1506"/>
                    </a:cubicBezTo>
                    <a:cubicBezTo>
                      <a:pt x="706" y="1518"/>
                      <a:pt x="753" y="1525"/>
                      <a:pt x="798" y="1525"/>
                    </a:cubicBezTo>
                    <a:cubicBezTo>
                      <a:pt x="924" y="1525"/>
                      <a:pt x="1045" y="1472"/>
                      <a:pt x="1036" y="1321"/>
                    </a:cubicBezTo>
                    <a:cubicBezTo>
                      <a:pt x="1026" y="863"/>
                      <a:pt x="1244" y="448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26"/>
              <p:cNvSpPr/>
              <p:nvPr/>
            </p:nvSpPr>
            <p:spPr>
              <a:xfrm>
                <a:off x="169250" y="2384525"/>
                <a:ext cx="273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032" extrusionOk="0">
                    <a:moveTo>
                      <a:pt x="797" y="1"/>
                    </a:moveTo>
                    <a:cubicBezTo>
                      <a:pt x="698" y="1"/>
                      <a:pt x="590" y="43"/>
                      <a:pt x="503" y="68"/>
                    </a:cubicBezTo>
                    <a:cubicBezTo>
                      <a:pt x="328" y="122"/>
                      <a:pt x="1" y="199"/>
                      <a:pt x="99" y="428"/>
                    </a:cubicBezTo>
                    <a:cubicBezTo>
                      <a:pt x="295" y="963"/>
                      <a:pt x="164" y="1508"/>
                      <a:pt x="263" y="2032"/>
                    </a:cubicBezTo>
                    <a:cubicBezTo>
                      <a:pt x="404" y="1792"/>
                      <a:pt x="154" y="1399"/>
                      <a:pt x="568" y="1257"/>
                    </a:cubicBezTo>
                    <a:cubicBezTo>
                      <a:pt x="579" y="1082"/>
                      <a:pt x="590" y="919"/>
                      <a:pt x="600" y="744"/>
                    </a:cubicBezTo>
                    <a:cubicBezTo>
                      <a:pt x="513" y="537"/>
                      <a:pt x="491" y="374"/>
                      <a:pt x="797" y="340"/>
                    </a:cubicBezTo>
                    <a:cubicBezTo>
                      <a:pt x="917" y="330"/>
                      <a:pt x="1092" y="243"/>
                      <a:pt x="993" y="100"/>
                    </a:cubicBezTo>
                    <a:cubicBezTo>
                      <a:pt x="942" y="25"/>
                      <a:pt x="872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26"/>
              <p:cNvSpPr/>
              <p:nvPr/>
            </p:nvSpPr>
            <p:spPr>
              <a:xfrm>
                <a:off x="355575" y="2418750"/>
                <a:ext cx="422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43" extrusionOk="0">
                    <a:moveTo>
                      <a:pt x="1273" y="1"/>
                    </a:moveTo>
                    <a:cubicBezTo>
                      <a:pt x="1244" y="1"/>
                      <a:pt x="1212" y="6"/>
                      <a:pt x="1177" y="19"/>
                    </a:cubicBezTo>
                    <a:cubicBezTo>
                      <a:pt x="1031" y="75"/>
                      <a:pt x="882" y="99"/>
                      <a:pt x="733" y="99"/>
                    </a:cubicBezTo>
                    <a:cubicBezTo>
                      <a:pt x="593" y="99"/>
                      <a:pt x="453" y="78"/>
                      <a:pt x="316" y="41"/>
                    </a:cubicBezTo>
                    <a:cubicBezTo>
                      <a:pt x="264" y="27"/>
                      <a:pt x="222" y="20"/>
                      <a:pt x="188" y="20"/>
                    </a:cubicBezTo>
                    <a:cubicBezTo>
                      <a:pt x="83" y="20"/>
                      <a:pt x="48" y="84"/>
                      <a:pt x="32" y="215"/>
                    </a:cubicBezTo>
                    <a:cubicBezTo>
                      <a:pt x="0" y="403"/>
                      <a:pt x="49" y="511"/>
                      <a:pt x="253" y="511"/>
                    </a:cubicBezTo>
                    <a:cubicBezTo>
                      <a:pt x="263" y="511"/>
                      <a:pt x="272" y="511"/>
                      <a:pt x="282" y="510"/>
                    </a:cubicBezTo>
                    <a:cubicBezTo>
                      <a:pt x="315" y="508"/>
                      <a:pt x="348" y="508"/>
                      <a:pt x="381" y="508"/>
                    </a:cubicBezTo>
                    <a:cubicBezTo>
                      <a:pt x="580" y="508"/>
                      <a:pt x="785" y="533"/>
                      <a:pt x="981" y="542"/>
                    </a:cubicBezTo>
                    <a:cubicBezTo>
                      <a:pt x="1079" y="510"/>
                      <a:pt x="1167" y="477"/>
                      <a:pt x="1254" y="445"/>
                    </a:cubicBezTo>
                    <a:cubicBezTo>
                      <a:pt x="1330" y="433"/>
                      <a:pt x="1395" y="423"/>
                      <a:pt x="1472" y="401"/>
                    </a:cubicBezTo>
                    <a:cubicBezTo>
                      <a:pt x="1559" y="379"/>
                      <a:pt x="1657" y="357"/>
                      <a:pt x="1668" y="259"/>
                    </a:cubicBezTo>
                    <a:cubicBezTo>
                      <a:pt x="1690" y="117"/>
                      <a:pt x="1548" y="106"/>
                      <a:pt x="1472" y="62"/>
                    </a:cubicBezTo>
                    <a:cubicBezTo>
                      <a:pt x="1402" y="31"/>
                      <a:pt x="1344" y="1"/>
                      <a:pt x="1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26"/>
              <p:cNvSpPr/>
              <p:nvPr/>
            </p:nvSpPr>
            <p:spPr>
              <a:xfrm>
                <a:off x="68600" y="2415600"/>
                <a:ext cx="275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7" extrusionOk="0">
                    <a:moveTo>
                      <a:pt x="280" y="1"/>
                    </a:moveTo>
                    <a:cubicBezTo>
                      <a:pt x="172" y="1"/>
                      <a:pt x="75" y="30"/>
                      <a:pt x="1" y="123"/>
                    </a:cubicBezTo>
                    <a:cubicBezTo>
                      <a:pt x="77" y="374"/>
                      <a:pt x="339" y="527"/>
                      <a:pt x="339" y="811"/>
                    </a:cubicBezTo>
                    <a:cubicBezTo>
                      <a:pt x="350" y="920"/>
                      <a:pt x="415" y="996"/>
                      <a:pt x="536" y="996"/>
                    </a:cubicBezTo>
                    <a:cubicBezTo>
                      <a:pt x="549" y="992"/>
                      <a:pt x="561" y="991"/>
                      <a:pt x="573" y="991"/>
                    </a:cubicBezTo>
                    <a:cubicBezTo>
                      <a:pt x="668" y="991"/>
                      <a:pt x="720" y="1095"/>
                      <a:pt x="797" y="1105"/>
                    </a:cubicBezTo>
                    <a:cubicBezTo>
                      <a:pt x="804" y="1106"/>
                      <a:pt x="811" y="1106"/>
                      <a:pt x="818" y="1106"/>
                    </a:cubicBezTo>
                    <a:cubicBezTo>
                      <a:pt x="887" y="1106"/>
                      <a:pt x="957" y="1058"/>
                      <a:pt x="1026" y="1029"/>
                    </a:cubicBezTo>
                    <a:cubicBezTo>
                      <a:pt x="1070" y="996"/>
                      <a:pt x="1103" y="952"/>
                      <a:pt x="1026" y="908"/>
                    </a:cubicBezTo>
                    <a:cubicBezTo>
                      <a:pt x="645" y="680"/>
                      <a:pt x="819" y="374"/>
                      <a:pt x="939" y="57"/>
                    </a:cubicBezTo>
                    <a:cubicBezTo>
                      <a:pt x="931" y="57"/>
                      <a:pt x="923" y="57"/>
                      <a:pt x="916" y="57"/>
                    </a:cubicBezTo>
                    <a:cubicBezTo>
                      <a:pt x="786" y="57"/>
                      <a:pt x="664" y="104"/>
                      <a:pt x="553" y="104"/>
                    </a:cubicBezTo>
                    <a:cubicBezTo>
                      <a:pt x="476" y="104"/>
                      <a:pt x="404" y="81"/>
                      <a:pt x="339" y="3"/>
                    </a:cubicBezTo>
                    <a:cubicBezTo>
                      <a:pt x="319" y="2"/>
                      <a:pt x="300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26"/>
              <p:cNvSpPr/>
              <p:nvPr/>
            </p:nvSpPr>
            <p:spPr>
              <a:xfrm>
                <a:off x="358550" y="2431500"/>
                <a:ext cx="417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12" extrusionOk="0">
                    <a:moveTo>
                      <a:pt x="1320" y="0"/>
                    </a:moveTo>
                    <a:cubicBezTo>
                      <a:pt x="1247" y="68"/>
                      <a:pt x="1171" y="89"/>
                      <a:pt x="1092" y="89"/>
                    </a:cubicBezTo>
                    <a:cubicBezTo>
                      <a:pt x="1018" y="89"/>
                      <a:pt x="941" y="70"/>
                      <a:pt x="862" y="54"/>
                    </a:cubicBezTo>
                    <a:cubicBezTo>
                      <a:pt x="568" y="120"/>
                      <a:pt x="240" y="66"/>
                      <a:pt x="0" y="316"/>
                    </a:cubicBezTo>
                    <a:cubicBezTo>
                      <a:pt x="163" y="360"/>
                      <a:pt x="120" y="491"/>
                      <a:pt x="109" y="611"/>
                    </a:cubicBezTo>
                    <a:cubicBezTo>
                      <a:pt x="568" y="611"/>
                      <a:pt x="1036" y="567"/>
                      <a:pt x="1484" y="447"/>
                    </a:cubicBezTo>
                    <a:cubicBezTo>
                      <a:pt x="1549" y="360"/>
                      <a:pt x="1669" y="306"/>
                      <a:pt x="1571" y="175"/>
                    </a:cubicBezTo>
                    <a:cubicBezTo>
                      <a:pt x="1494" y="120"/>
                      <a:pt x="1407" y="66"/>
                      <a:pt x="1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26"/>
              <p:cNvSpPr/>
              <p:nvPr/>
            </p:nvSpPr>
            <p:spPr>
              <a:xfrm>
                <a:off x="365375" y="2402200"/>
                <a:ext cx="36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63" extrusionOk="0">
                    <a:moveTo>
                      <a:pt x="253" y="0"/>
                    </a:moveTo>
                    <a:cubicBezTo>
                      <a:pt x="126" y="0"/>
                      <a:pt x="1" y="72"/>
                      <a:pt x="11" y="244"/>
                    </a:cubicBezTo>
                    <a:cubicBezTo>
                      <a:pt x="21" y="408"/>
                      <a:pt x="130" y="462"/>
                      <a:pt x="283" y="462"/>
                    </a:cubicBezTo>
                    <a:lnTo>
                      <a:pt x="731" y="462"/>
                    </a:lnTo>
                    <a:cubicBezTo>
                      <a:pt x="884" y="462"/>
                      <a:pt x="1047" y="462"/>
                      <a:pt x="1211" y="452"/>
                    </a:cubicBezTo>
                    <a:cubicBezTo>
                      <a:pt x="1331" y="452"/>
                      <a:pt x="1440" y="397"/>
                      <a:pt x="1451" y="244"/>
                    </a:cubicBezTo>
                    <a:cubicBezTo>
                      <a:pt x="1461" y="70"/>
                      <a:pt x="1309" y="147"/>
                      <a:pt x="1243" y="103"/>
                    </a:cubicBezTo>
                    <a:cubicBezTo>
                      <a:pt x="1090" y="21"/>
                      <a:pt x="932" y="4"/>
                      <a:pt x="774" y="4"/>
                    </a:cubicBezTo>
                    <a:cubicBezTo>
                      <a:pt x="669" y="4"/>
                      <a:pt x="564" y="12"/>
                      <a:pt x="461" y="12"/>
                    </a:cubicBezTo>
                    <a:cubicBezTo>
                      <a:pt x="408" y="12"/>
                      <a:pt x="356" y="10"/>
                      <a:pt x="305" y="4"/>
                    </a:cubicBezTo>
                    <a:cubicBezTo>
                      <a:pt x="288" y="2"/>
                      <a:pt x="270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26"/>
              <p:cNvSpPr/>
              <p:nvPr/>
            </p:nvSpPr>
            <p:spPr>
              <a:xfrm>
                <a:off x="123425" y="2391675"/>
                <a:ext cx="204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94" extrusionOk="0">
                    <a:moveTo>
                      <a:pt x="546" y="0"/>
                    </a:moveTo>
                    <a:cubicBezTo>
                      <a:pt x="404" y="109"/>
                      <a:pt x="372" y="262"/>
                      <a:pt x="339" y="415"/>
                    </a:cubicBezTo>
                    <a:cubicBezTo>
                      <a:pt x="306" y="622"/>
                      <a:pt x="197" y="786"/>
                      <a:pt x="1" y="873"/>
                    </a:cubicBezTo>
                    <a:cubicBezTo>
                      <a:pt x="33" y="1048"/>
                      <a:pt x="273" y="873"/>
                      <a:pt x="295" y="1058"/>
                    </a:cubicBezTo>
                    <a:cubicBezTo>
                      <a:pt x="219" y="1200"/>
                      <a:pt x="11" y="1288"/>
                      <a:pt x="154" y="1494"/>
                    </a:cubicBezTo>
                    <a:cubicBezTo>
                      <a:pt x="197" y="1528"/>
                      <a:pt x="230" y="1560"/>
                      <a:pt x="273" y="1593"/>
                    </a:cubicBezTo>
                    <a:lnTo>
                      <a:pt x="350" y="1593"/>
                    </a:lnTo>
                    <a:cubicBezTo>
                      <a:pt x="372" y="1451"/>
                      <a:pt x="437" y="1320"/>
                      <a:pt x="535" y="1222"/>
                    </a:cubicBezTo>
                    <a:cubicBezTo>
                      <a:pt x="525" y="1091"/>
                      <a:pt x="579" y="982"/>
                      <a:pt x="634" y="873"/>
                    </a:cubicBezTo>
                    <a:cubicBezTo>
                      <a:pt x="721" y="655"/>
                      <a:pt x="819" y="437"/>
                      <a:pt x="808" y="185"/>
                    </a:cubicBezTo>
                    <a:cubicBezTo>
                      <a:pt x="786" y="11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26"/>
              <p:cNvSpPr/>
              <p:nvPr/>
            </p:nvSpPr>
            <p:spPr>
              <a:xfrm>
                <a:off x="695375" y="2397100"/>
                <a:ext cx="2130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38" extrusionOk="0">
                    <a:moveTo>
                      <a:pt x="693" y="1"/>
                    </a:moveTo>
                    <a:cubicBezTo>
                      <a:pt x="636" y="1"/>
                      <a:pt x="582" y="56"/>
                      <a:pt x="524" y="154"/>
                    </a:cubicBezTo>
                    <a:cubicBezTo>
                      <a:pt x="426" y="307"/>
                      <a:pt x="350" y="492"/>
                      <a:pt x="131" y="503"/>
                    </a:cubicBezTo>
                    <a:cubicBezTo>
                      <a:pt x="55" y="950"/>
                      <a:pt x="0" y="1387"/>
                      <a:pt x="502" y="1638"/>
                    </a:cubicBezTo>
                    <a:cubicBezTo>
                      <a:pt x="546" y="1551"/>
                      <a:pt x="601" y="1463"/>
                      <a:pt x="645" y="1376"/>
                    </a:cubicBezTo>
                    <a:cubicBezTo>
                      <a:pt x="448" y="1037"/>
                      <a:pt x="546" y="438"/>
                      <a:pt x="851" y="143"/>
                    </a:cubicBezTo>
                    <a:cubicBezTo>
                      <a:pt x="795" y="45"/>
                      <a:pt x="743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26"/>
              <p:cNvSpPr/>
              <p:nvPr/>
            </p:nvSpPr>
            <p:spPr>
              <a:xfrm>
                <a:off x="426725" y="2433650"/>
                <a:ext cx="281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69" extrusionOk="0">
                    <a:moveTo>
                      <a:pt x="746" y="0"/>
                    </a:moveTo>
                    <a:cubicBezTo>
                      <a:pt x="741" y="0"/>
                      <a:pt x="736" y="1"/>
                      <a:pt x="731" y="1"/>
                    </a:cubicBezTo>
                    <a:cubicBezTo>
                      <a:pt x="721" y="350"/>
                      <a:pt x="481" y="481"/>
                      <a:pt x="197" y="525"/>
                    </a:cubicBezTo>
                    <a:cubicBezTo>
                      <a:pt x="33" y="557"/>
                      <a:pt x="1" y="612"/>
                      <a:pt x="11" y="754"/>
                    </a:cubicBezTo>
                    <a:cubicBezTo>
                      <a:pt x="22" y="863"/>
                      <a:pt x="33" y="940"/>
                      <a:pt x="175" y="961"/>
                    </a:cubicBezTo>
                    <a:cubicBezTo>
                      <a:pt x="207" y="966"/>
                      <a:pt x="240" y="968"/>
                      <a:pt x="272" y="968"/>
                    </a:cubicBezTo>
                    <a:cubicBezTo>
                      <a:pt x="690" y="968"/>
                      <a:pt x="1114" y="591"/>
                      <a:pt x="1124" y="186"/>
                    </a:cubicBezTo>
                    <a:lnTo>
                      <a:pt x="1124" y="186"/>
                    </a:lnTo>
                    <a:cubicBezTo>
                      <a:pt x="1084" y="213"/>
                      <a:pt x="1051" y="224"/>
                      <a:pt x="1023" y="224"/>
                    </a:cubicBezTo>
                    <a:cubicBezTo>
                      <a:pt x="898" y="224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26"/>
              <p:cNvSpPr/>
              <p:nvPr/>
            </p:nvSpPr>
            <p:spPr>
              <a:xfrm>
                <a:off x="96425" y="2398475"/>
                <a:ext cx="344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22" extrusionOk="0">
                    <a:moveTo>
                      <a:pt x="34" y="1"/>
                    </a:moveTo>
                    <a:cubicBezTo>
                      <a:pt x="22" y="34"/>
                      <a:pt x="12" y="56"/>
                      <a:pt x="0" y="88"/>
                    </a:cubicBezTo>
                    <a:cubicBezTo>
                      <a:pt x="110" y="219"/>
                      <a:pt x="121" y="361"/>
                      <a:pt x="99" y="524"/>
                    </a:cubicBezTo>
                    <a:cubicBezTo>
                      <a:pt x="262" y="786"/>
                      <a:pt x="77" y="1244"/>
                      <a:pt x="557" y="1321"/>
                    </a:cubicBezTo>
                    <a:lnTo>
                      <a:pt x="557" y="939"/>
                    </a:lnTo>
                    <a:cubicBezTo>
                      <a:pt x="633" y="1026"/>
                      <a:pt x="688" y="1081"/>
                      <a:pt x="732" y="1147"/>
                    </a:cubicBezTo>
                    <a:cubicBezTo>
                      <a:pt x="732" y="1037"/>
                      <a:pt x="666" y="917"/>
                      <a:pt x="830" y="863"/>
                    </a:cubicBezTo>
                    <a:cubicBezTo>
                      <a:pt x="863" y="777"/>
                      <a:pt x="909" y="754"/>
                      <a:pt x="960" y="754"/>
                    </a:cubicBezTo>
                    <a:cubicBezTo>
                      <a:pt x="1021" y="754"/>
                      <a:pt x="1089" y="787"/>
                      <a:pt x="1153" y="787"/>
                    </a:cubicBezTo>
                    <a:cubicBezTo>
                      <a:pt x="1158" y="787"/>
                      <a:pt x="1163" y="787"/>
                      <a:pt x="1168" y="786"/>
                    </a:cubicBezTo>
                    <a:lnTo>
                      <a:pt x="1375" y="786"/>
                    </a:lnTo>
                    <a:cubicBezTo>
                      <a:pt x="1353" y="601"/>
                      <a:pt x="1113" y="776"/>
                      <a:pt x="1081" y="601"/>
                    </a:cubicBezTo>
                    <a:cubicBezTo>
                      <a:pt x="1042" y="605"/>
                      <a:pt x="1004" y="607"/>
                      <a:pt x="967" y="607"/>
                    </a:cubicBezTo>
                    <a:cubicBezTo>
                      <a:pt x="581" y="607"/>
                      <a:pt x="316" y="400"/>
                      <a:pt x="197" y="12"/>
                    </a:cubicBezTo>
                    <a:cubicBezTo>
                      <a:pt x="143" y="1"/>
                      <a:pt x="88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26"/>
              <p:cNvSpPr/>
              <p:nvPr/>
            </p:nvSpPr>
            <p:spPr>
              <a:xfrm>
                <a:off x="140350" y="2429025"/>
                <a:ext cx="210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645" extrusionOk="0">
                    <a:moveTo>
                      <a:pt x="808" y="0"/>
                    </a:moveTo>
                    <a:cubicBezTo>
                      <a:pt x="706" y="78"/>
                      <a:pt x="677" y="340"/>
                      <a:pt x="546" y="340"/>
                    </a:cubicBezTo>
                    <a:cubicBezTo>
                      <a:pt x="493" y="340"/>
                      <a:pt x="424" y="299"/>
                      <a:pt x="328" y="186"/>
                    </a:cubicBezTo>
                    <a:cubicBezTo>
                      <a:pt x="273" y="535"/>
                      <a:pt x="240" y="895"/>
                      <a:pt x="88" y="1222"/>
                    </a:cubicBezTo>
                    <a:cubicBezTo>
                      <a:pt x="0" y="1397"/>
                      <a:pt x="109" y="1561"/>
                      <a:pt x="207" y="1626"/>
                    </a:cubicBezTo>
                    <a:cubicBezTo>
                      <a:pt x="223" y="1639"/>
                      <a:pt x="238" y="1644"/>
                      <a:pt x="251" y="1644"/>
                    </a:cubicBezTo>
                    <a:cubicBezTo>
                      <a:pt x="321" y="1644"/>
                      <a:pt x="360" y="1501"/>
                      <a:pt x="415" y="1419"/>
                    </a:cubicBezTo>
                    <a:cubicBezTo>
                      <a:pt x="677" y="982"/>
                      <a:pt x="665" y="470"/>
                      <a:pt x="840" y="12"/>
                    </a:cubicBez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26"/>
              <p:cNvSpPr/>
              <p:nvPr/>
            </p:nvSpPr>
            <p:spPr>
              <a:xfrm>
                <a:off x="110350" y="2421925"/>
                <a:ext cx="199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75" extrusionOk="0">
                    <a:moveTo>
                      <a:pt x="0" y="1"/>
                    </a:moveTo>
                    <a:lnTo>
                      <a:pt x="0" y="383"/>
                    </a:lnTo>
                    <a:cubicBezTo>
                      <a:pt x="22" y="481"/>
                      <a:pt x="109" y="449"/>
                      <a:pt x="175" y="470"/>
                    </a:cubicBezTo>
                    <a:cubicBezTo>
                      <a:pt x="251" y="503"/>
                      <a:pt x="328" y="546"/>
                      <a:pt x="316" y="645"/>
                    </a:cubicBezTo>
                    <a:cubicBezTo>
                      <a:pt x="316" y="725"/>
                      <a:pt x="257" y="733"/>
                      <a:pt x="200" y="733"/>
                    </a:cubicBezTo>
                    <a:cubicBezTo>
                      <a:pt x="187" y="733"/>
                      <a:pt x="175" y="732"/>
                      <a:pt x="163" y="732"/>
                    </a:cubicBezTo>
                    <a:cubicBezTo>
                      <a:pt x="44" y="950"/>
                      <a:pt x="207" y="1092"/>
                      <a:pt x="338" y="1147"/>
                    </a:cubicBezTo>
                    <a:cubicBezTo>
                      <a:pt x="379" y="1164"/>
                      <a:pt x="424" y="1174"/>
                      <a:pt x="467" y="1174"/>
                    </a:cubicBezTo>
                    <a:cubicBezTo>
                      <a:pt x="584" y="1174"/>
                      <a:pt x="693" y="1104"/>
                      <a:pt x="709" y="929"/>
                    </a:cubicBezTo>
                    <a:cubicBezTo>
                      <a:pt x="698" y="732"/>
                      <a:pt x="687" y="546"/>
                      <a:pt x="796" y="383"/>
                    </a:cubicBezTo>
                    <a:cubicBezTo>
                      <a:pt x="753" y="350"/>
                      <a:pt x="720" y="318"/>
                      <a:pt x="677" y="284"/>
                    </a:cubicBezTo>
                    <a:cubicBezTo>
                      <a:pt x="620" y="299"/>
                      <a:pt x="563" y="306"/>
                      <a:pt x="507" y="306"/>
                    </a:cubicBezTo>
                    <a:cubicBezTo>
                      <a:pt x="391" y="306"/>
                      <a:pt x="278" y="275"/>
                      <a:pt x="175" y="209"/>
                    </a:cubicBezTo>
                    <a:cubicBezTo>
                      <a:pt x="131" y="143"/>
                      <a:pt x="76" y="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26"/>
              <p:cNvSpPr/>
              <p:nvPr/>
            </p:nvSpPr>
            <p:spPr>
              <a:xfrm>
                <a:off x="616825" y="2409675"/>
                <a:ext cx="390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699" extrusionOk="0">
                    <a:moveTo>
                      <a:pt x="361" y="0"/>
                    </a:moveTo>
                    <a:lnTo>
                      <a:pt x="361" y="0"/>
                    </a:lnTo>
                    <a:cubicBezTo>
                      <a:pt x="426" y="306"/>
                      <a:pt x="12" y="262"/>
                      <a:pt x="0" y="502"/>
                    </a:cubicBezTo>
                    <a:cubicBezTo>
                      <a:pt x="56" y="514"/>
                      <a:pt x="110" y="521"/>
                      <a:pt x="163" y="521"/>
                    </a:cubicBezTo>
                    <a:cubicBezTo>
                      <a:pt x="255" y="521"/>
                      <a:pt x="343" y="499"/>
                      <a:pt x="426" y="437"/>
                    </a:cubicBezTo>
                    <a:cubicBezTo>
                      <a:pt x="444" y="435"/>
                      <a:pt x="461" y="434"/>
                      <a:pt x="478" y="434"/>
                    </a:cubicBezTo>
                    <a:cubicBezTo>
                      <a:pt x="733" y="434"/>
                      <a:pt x="910" y="658"/>
                      <a:pt x="1146" y="699"/>
                    </a:cubicBezTo>
                    <a:cubicBezTo>
                      <a:pt x="1484" y="546"/>
                      <a:pt x="1561" y="382"/>
                      <a:pt x="1419" y="371"/>
                    </a:cubicBezTo>
                    <a:cubicBezTo>
                      <a:pt x="1026" y="328"/>
                      <a:pt x="742" y="22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26"/>
              <p:cNvSpPr/>
              <p:nvPr/>
            </p:nvSpPr>
            <p:spPr>
              <a:xfrm>
                <a:off x="-125" y="2412050"/>
                <a:ext cx="275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9" extrusionOk="0">
                    <a:moveTo>
                      <a:pt x="284" y="1"/>
                    </a:moveTo>
                    <a:cubicBezTo>
                      <a:pt x="178" y="1"/>
                      <a:pt x="102" y="107"/>
                      <a:pt x="0" y="342"/>
                    </a:cubicBezTo>
                    <a:cubicBezTo>
                      <a:pt x="88" y="396"/>
                      <a:pt x="175" y="461"/>
                      <a:pt x="262" y="516"/>
                    </a:cubicBezTo>
                    <a:cubicBezTo>
                      <a:pt x="437" y="676"/>
                      <a:pt x="573" y="759"/>
                      <a:pt x="692" y="759"/>
                    </a:cubicBezTo>
                    <a:cubicBezTo>
                      <a:pt x="840" y="759"/>
                      <a:pt x="963" y="630"/>
                      <a:pt x="1103" y="363"/>
                    </a:cubicBezTo>
                    <a:lnTo>
                      <a:pt x="1103" y="363"/>
                    </a:lnTo>
                    <a:cubicBezTo>
                      <a:pt x="1093" y="364"/>
                      <a:pt x="1084" y="364"/>
                      <a:pt x="1075" y="364"/>
                    </a:cubicBezTo>
                    <a:cubicBezTo>
                      <a:pt x="880" y="364"/>
                      <a:pt x="725" y="260"/>
                      <a:pt x="579" y="156"/>
                    </a:cubicBezTo>
                    <a:cubicBezTo>
                      <a:pt x="451" y="55"/>
                      <a:pt x="360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26"/>
              <p:cNvSpPr/>
              <p:nvPr/>
            </p:nvSpPr>
            <p:spPr>
              <a:xfrm>
                <a:off x="172525" y="2415925"/>
                <a:ext cx="1992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62" extrusionOk="0">
                    <a:moveTo>
                      <a:pt x="437" y="1"/>
                    </a:moveTo>
                    <a:cubicBezTo>
                      <a:pt x="23" y="143"/>
                      <a:pt x="273" y="536"/>
                      <a:pt x="132" y="776"/>
                    </a:cubicBezTo>
                    <a:cubicBezTo>
                      <a:pt x="110" y="907"/>
                      <a:pt x="1" y="1081"/>
                      <a:pt x="208" y="1135"/>
                    </a:cubicBezTo>
                    <a:cubicBezTo>
                      <a:pt x="268" y="1151"/>
                      <a:pt x="332" y="1162"/>
                      <a:pt x="396" y="1162"/>
                    </a:cubicBezTo>
                    <a:cubicBezTo>
                      <a:pt x="507" y="1162"/>
                      <a:pt x="616" y="1131"/>
                      <a:pt x="699" y="1048"/>
                    </a:cubicBezTo>
                    <a:cubicBezTo>
                      <a:pt x="797" y="939"/>
                      <a:pt x="633" y="841"/>
                      <a:pt x="590" y="732"/>
                    </a:cubicBezTo>
                    <a:cubicBezTo>
                      <a:pt x="568" y="667"/>
                      <a:pt x="535" y="601"/>
                      <a:pt x="503" y="536"/>
                    </a:cubicBezTo>
                    <a:cubicBezTo>
                      <a:pt x="437" y="427"/>
                      <a:pt x="295" y="339"/>
                      <a:pt x="415" y="187"/>
                    </a:cubicBezTo>
                    <a:cubicBezTo>
                      <a:pt x="437" y="154"/>
                      <a:pt x="448" y="110"/>
                      <a:pt x="469" y="78"/>
                    </a:cubicBezTo>
                    <a:cubicBezTo>
                      <a:pt x="459" y="56"/>
                      <a:pt x="448" y="23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26"/>
              <p:cNvSpPr/>
              <p:nvPr/>
            </p:nvSpPr>
            <p:spPr>
              <a:xfrm>
                <a:off x="758100" y="2425175"/>
                <a:ext cx="161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0" extrusionOk="0">
                    <a:moveTo>
                      <a:pt x="363" y="0"/>
                    </a:moveTo>
                    <a:cubicBezTo>
                      <a:pt x="177" y="0"/>
                      <a:pt x="90" y="191"/>
                      <a:pt x="132" y="253"/>
                    </a:cubicBezTo>
                    <a:cubicBezTo>
                      <a:pt x="263" y="428"/>
                      <a:pt x="1" y="787"/>
                      <a:pt x="339" y="809"/>
                    </a:cubicBezTo>
                    <a:cubicBezTo>
                      <a:pt x="343" y="809"/>
                      <a:pt x="347" y="809"/>
                      <a:pt x="351" y="809"/>
                    </a:cubicBezTo>
                    <a:cubicBezTo>
                      <a:pt x="547" y="809"/>
                      <a:pt x="569" y="523"/>
                      <a:pt x="623" y="384"/>
                    </a:cubicBezTo>
                    <a:cubicBezTo>
                      <a:pt x="645" y="166"/>
                      <a:pt x="623" y="24"/>
                      <a:pt x="393" y="2"/>
                    </a:cubicBezTo>
                    <a:cubicBezTo>
                      <a:pt x="383" y="1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26"/>
              <p:cNvSpPr/>
              <p:nvPr/>
            </p:nvSpPr>
            <p:spPr>
              <a:xfrm>
                <a:off x="26875" y="2387700"/>
                <a:ext cx="128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67" extrusionOk="0">
                    <a:moveTo>
                      <a:pt x="226" y="0"/>
                    </a:moveTo>
                    <a:cubicBezTo>
                      <a:pt x="209" y="0"/>
                      <a:pt x="193" y="2"/>
                      <a:pt x="175" y="6"/>
                    </a:cubicBezTo>
                    <a:cubicBezTo>
                      <a:pt x="1" y="61"/>
                      <a:pt x="132" y="192"/>
                      <a:pt x="142" y="301"/>
                    </a:cubicBezTo>
                    <a:cubicBezTo>
                      <a:pt x="164" y="552"/>
                      <a:pt x="306" y="748"/>
                      <a:pt x="415" y="967"/>
                    </a:cubicBezTo>
                    <a:cubicBezTo>
                      <a:pt x="437" y="836"/>
                      <a:pt x="372" y="693"/>
                      <a:pt x="513" y="596"/>
                    </a:cubicBezTo>
                    <a:lnTo>
                      <a:pt x="513" y="508"/>
                    </a:lnTo>
                    <a:cubicBezTo>
                      <a:pt x="491" y="410"/>
                      <a:pt x="481" y="312"/>
                      <a:pt x="459" y="213"/>
                    </a:cubicBezTo>
                    <a:cubicBezTo>
                      <a:pt x="421" y="91"/>
                      <a:pt x="334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26"/>
              <p:cNvSpPr/>
              <p:nvPr/>
            </p:nvSpPr>
            <p:spPr>
              <a:xfrm>
                <a:off x="136525" y="2413500"/>
                <a:ext cx="16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2" extrusionOk="0">
                    <a:moveTo>
                      <a:pt x="110" y="0"/>
                    </a:moveTo>
                    <a:cubicBezTo>
                      <a:pt x="55" y="109"/>
                      <a:pt x="1" y="218"/>
                      <a:pt x="11" y="349"/>
                    </a:cubicBezTo>
                    <a:cubicBezTo>
                      <a:pt x="253" y="349"/>
                      <a:pt x="181" y="722"/>
                      <a:pt x="428" y="722"/>
                    </a:cubicBezTo>
                    <a:cubicBezTo>
                      <a:pt x="438" y="722"/>
                      <a:pt x="448" y="721"/>
                      <a:pt x="459" y="720"/>
                    </a:cubicBezTo>
                    <a:cubicBezTo>
                      <a:pt x="491" y="600"/>
                      <a:pt x="372" y="403"/>
                      <a:pt x="612" y="381"/>
                    </a:cubicBezTo>
                    <a:lnTo>
                      <a:pt x="644" y="360"/>
                    </a:lnTo>
                    <a:cubicBezTo>
                      <a:pt x="568" y="87"/>
                      <a:pt x="295" y="109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26"/>
              <p:cNvSpPr/>
              <p:nvPr/>
            </p:nvSpPr>
            <p:spPr>
              <a:xfrm>
                <a:off x="328250" y="2387275"/>
                <a:ext cx="193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449" extrusionOk="0">
                    <a:moveTo>
                      <a:pt x="505" y="0"/>
                    </a:moveTo>
                    <a:cubicBezTo>
                      <a:pt x="472" y="0"/>
                      <a:pt x="434" y="4"/>
                      <a:pt x="394" y="12"/>
                    </a:cubicBezTo>
                    <a:cubicBezTo>
                      <a:pt x="274" y="133"/>
                      <a:pt x="1" y="165"/>
                      <a:pt x="132" y="438"/>
                    </a:cubicBezTo>
                    <a:cubicBezTo>
                      <a:pt x="187" y="438"/>
                      <a:pt x="241" y="449"/>
                      <a:pt x="306" y="449"/>
                    </a:cubicBezTo>
                    <a:cubicBezTo>
                      <a:pt x="353" y="409"/>
                      <a:pt x="407" y="401"/>
                      <a:pt x="463" y="401"/>
                    </a:cubicBezTo>
                    <a:cubicBezTo>
                      <a:pt x="504" y="401"/>
                      <a:pt x="546" y="406"/>
                      <a:pt x="587" y="406"/>
                    </a:cubicBezTo>
                    <a:cubicBezTo>
                      <a:pt x="646" y="406"/>
                      <a:pt x="704" y="396"/>
                      <a:pt x="754" y="351"/>
                    </a:cubicBezTo>
                    <a:cubicBezTo>
                      <a:pt x="773" y="128"/>
                      <a:pt x="696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26"/>
              <p:cNvSpPr/>
              <p:nvPr/>
            </p:nvSpPr>
            <p:spPr>
              <a:xfrm>
                <a:off x="151800" y="2412350"/>
                <a:ext cx="14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79" extrusionOk="0">
                    <a:moveTo>
                      <a:pt x="179" y="0"/>
                    </a:moveTo>
                    <a:cubicBezTo>
                      <a:pt x="92" y="0"/>
                      <a:pt x="120" y="126"/>
                      <a:pt x="120" y="187"/>
                    </a:cubicBezTo>
                    <a:cubicBezTo>
                      <a:pt x="110" y="275"/>
                      <a:pt x="142" y="373"/>
                      <a:pt x="33" y="406"/>
                    </a:cubicBezTo>
                    <a:lnTo>
                      <a:pt x="1" y="427"/>
                    </a:lnTo>
                    <a:cubicBezTo>
                      <a:pt x="120" y="504"/>
                      <a:pt x="241" y="580"/>
                      <a:pt x="350" y="667"/>
                    </a:cubicBezTo>
                    <a:lnTo>
                      <a:pt x="382" y="679"/>
                    </a:lnTo>
                    <a:cubicBezTo>
                      <a:pt x="568" y="558"/>
                      <a:pt x="426" y="362"/>
                      <a:pt x="491" y="199"/>
                    </a:cubicBezTo>
                    <a:cubicBezTo>
                      <a:pt x="568" y="24"/>
                      <a:pt x="350" y="68"/>
                      <a:pt x="262" y="24"/>
                    </a:cubicBezTo>
                    <a:cubicBezTo>
                      <a:pt x="227" y="7"/>
                      <a:pt x="19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26"/>
              <p:cNvSpPr/>
              <p:nvPr/>
            </p:nvSpPr>
            <p:spPr>
              <a:xfrm>
                <a:off x="145800" y="2423025"/>
                <a:ext cx="147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1" extrusionOk="0">
                    <a:moveTo>
                      <a:pt x="241" y="0"/>
                    </a:moveTo>
                    <a:cubicBezTo>
                      <a:pt x="1" y="22"/>
                      <a:pt x="120" y="219"/>
                      <a:pt x="88" y="339"/>
                    </a:cubicBezTo>
                    <a:cubicBezTo>
                      <a:pt x="98" y="371"/>
                      <a:pt x="98" y="393"/>
                      <a:pt x="110" y="426"/>
                    </a:cubicBezTo>
                    <a:cubicBezTo>
                      <a:pt x="206" y="539"/>
                      <a:pt x="275" y="580"/>
                      <a:pt x="328" y="580"/>
                    </a:cubicBezTo>
                    <a:cubicBezTo>
                      <a:pt x="459" y="580"/>
                      <a:pt x="488" y="318"/>
                      <a:pt x="590" y="240"/>
                    </a:cubicBezTo>
                    <a:cubicBezTo>
                      <a:pt x="481" y="153"/>
                      <a:pt x="360" y="77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26"/>
              <p:cNvSpPr/>
              <p:nvPr/>
            </p:nvSpPr>
            <p:spPr>
              <a:xfrm>
                <a:off x="698650" y="2394075"/>
                <a:ext cx="245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25" extrusionOk="0">
                    <a:moveTo>
                      <a:pt x="604" y="1"/>
                    </a:moveTo>
                    <a:cubicBezTo>
                      <a:pt x="211" y="1"/>
                      <a:pt x="96" y="308"/>
                      <a:pt x="0" y="624"/>
                    </a:cubicBezTo>
                    <a:cubicBezTo>
                      <a:pt x="219" y="613"/>
                      <a:pt x="295" y="428"/>
                      <a:pt x="393" y="275"/>
                    </a:cubicBezTo>
                    <a:cubicBezTo>
                      <a:pt x="451" y="177"/>
                      <a:pt x="505" y="122"/>
                      <a:pt x="562" y="122"/>
                    </a:cubicBezTo>
                    <a:cubicBezTo>
                      <a:pt x="612" y="122"/>
                      <a:pt x="664" y="166"/>
                      <a:pt x="720" y="264"/>
                    </a:cubicBezTo>
                    <a:cubicBezTo>
                      <a:pt x="982" y="101"/>
                      <a:pt x="829" y="13"/>
                      <a:pt x="644" y="2"/>
                    </a:cubicBezTo>
                    <a:cubicBezTo>
                      <a:pt x="631" y="1"/>
                      <a:pt x="617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26"/>
              <p:cNvSpPr/>
              <p:nvPr/>
            </p:nvSpPr>
            <p:spPr>
              <a:xfrm>
                <a:off x="805025" y="2444575"/>
                <a:ext cx="153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903" extrusionOk="0">
                    <a:moveTo>
                      <a:pt x="252" y="1"/>
                    </a:moveTo>
                    <a:cubicBezTo>
                      <a:pt x="0" y="197"/>
                      <a:pt x="77" y="459"/>
                      <a:pt x="131" y="699"/>
                    </a:cubicBezTo>
                    <a:cubicBezTo>
                      <a:pt x="150" y="766"/>
                      <a:pt x="230" y="903"/>
                      <a:pt x="316" y="903"/>
                    </a:cubicBezTo>
                    <a:cubicBezTo>
                      <a:pt x="327" y="903"/>
                      <a:pt x="338" y="900"/>
                      <a:pt x="349" y="895"/>
                    </a:cubicBezTo>
                    <a:cubicBezTo>
                      <a:pt x="492" y="830"/>
                      <a:pt x="611" y="699"/>
                      <a:pt x="437" y="524"/>
                    </a:cubicBezTo>
                    <a:lnTo>
                      <a:pt x="437" y="524"/>
                    </a:lnTo>
                    <a:cubicBezTo>
                      <a:pt x="406" y="595"/>
                      <a:pt x="376" y="667"/>
                      <a:pt x="301" y="667"/>
                    </a:cubicBezTo>
                    <a:cubicBezTo>
                      <a:pt x="295" y="667"/>
                      <a:pt x="290" y="667"/>
                      <a:pt x="284" y="666"/>
                    </a:cubicBezTo>
                    <a:cubicBezTo>
                      <a:pt x="218" y="655"/>
                      <a:pt x="218" y="590"/>
                      <a:pt x="218" y="524"/>
                    </a:cubicBez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26"/>
              <p:cNvSpPr/>
              <p:nvPr/>
            </p:nvSpPr>
            <p:spPr>
              <a:xfrm>
                <a:off x="335900" y="2396025"/>
                <a:ext cx="16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398" y="46"/>
                      <a:pt x="340" y="56"/>
                      <a:pt x="281" y="56"/>
                    </a:cubicBezTo>
                    <a:cubicBezTo>
                      <a:pt x="240" y="56"/>
                      <a:pt x="198" y="51"/>
                      <a:pt x="157" y="51"/>
                    </a:cubicBezTo>
                    <a:cubicBezTo>
                      <a:pt x="101" y="51"/>
                      <a:pt x="47" y="59"/>
                      <a:pt x="0" y="99"/>
                    </a:cubicBezTo>
                    <a:cubicBezTo>
                      <a:pt x="12" y="132"/>
                      <a:pt x="33" y="164"/>
                      <a:pt x="44" y="197"/>
                    </a:cubicBezTo>
                    <a:cubicBezTo>
                      <a:pt x="404" y="197"/>
                      <a:pt x="240" y="590"/>
                      <a:pt x="448" y="709"/>
                    </a:cubicBezTo>
                    <a:cubicBezTo>
                      <a:pt x="371" y="469"/>
                      <a:pt x="666" y="229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26"/>
              <p:cNvSpPr/>
              <p:nvPr/>
            </p:nvSpPr>
            <p:spPr>
              <a:xfrm>
                <a:off x="323075" y="2387500"/>
                <a:ext cx="150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9" extrusionOk="0">
                    <a:moveTo>
                      <a:pt x="530" y="1"/>
                    </a:moveTo>
                    <a:cubicBezTo>
                      <a:pt x="406" y="1"/>
                      <a:pt x="295" y="25"/>
                      <a:pt x="175" y="80"/>
                    </a:cubicBezTo>
                    <a:cubicBezTo>
                      <a:pt x="77" y="134"/>
                      <a:pt x="1" y="178"/>
                      <a:pt x="77" y="309"/>
                    </a:cubicBezTo>
                    <a:cubicBezTo>
                      <a:pt x="123" y="379"/>
                      <a:pt x="143" y="499"/>
                      <a:pt x="217" y="499"/>
                    </a:cubicBezTo>
                    <a:cubicBezTo>
                      <a:pt x="247" y="499"/>
                      <a:pt x="285" y="479"/>
                      <a:pt x="339" y="429"/>
                    </a:cubicBezTo>
                    <a:cubicBezTo>
                      <a:pt x="208" y="156"/>
                      <a:pt x="481" y="124"/>
                      <a:pt x="601" y="3"/>
                    </a:cubicBezTo>
                    <a:cubicBezTo>
                      <a:pt x="576" y="1"/>
                      <a:pt x="553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26"/>
              <p:cNvSpPr/>
              <p:nvPr/>
            </p:nvSpPr>
            <p:spPr>
              <a:xfrm>
                <a:off x="611100" y="2409675"/>
                <a:ext cx="16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3" extrusionOk="0">
                    <a:moveTo>
                      <a:pt x="590" y="0"/>
                    </a:moveTo>
                    <a:lnTo>
                      <a:pt x="590" y="0"/>
                    </a:lnTo>
                    <a:cubicBezTo>
                      <a:pt x="33" y="120"/>
                      <a:pt x="1" y="185"/>
                      <a:pt x="229" y="502"/>
                    </a:cubicBezTo>
                    <a:cubicBezTo>
                      <a:pt x="241" y="262"/>
                      <a:pt x="655" y="306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26"/>
              <p:cNvSpPr/>
              <p:nvPr/>
            </p:nvSpPr>
            <p:spPr>
              <a:xfrm>
                <a:off x="554625" y="2449200"/>
                <a:ext cx="11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6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1" y="187"/>
                      <a:pt x="132" y="427"/>
                      <a:pt x="263" y="470"/>
                    </a:cubicBezTo>
                    <a:cubicBezTo>
                      <a:pt x="288" y="481"/>
                      <a:pt x="310" y="485"/>
                      <a:pt x="329" y="485"/>
                    </a:cubicBezTo>
                    <a:cubicBezTo>
                      <a:pt x="449" y="485"/>
                      <a:pt x="450" y="300"/>
                      <a:pt x="459" y="187"/>
                    </a:cubicBezTo>
                    <a:cubicBezTo>
                      <a:pt x="328" y="175"/>
                      <a:pt x="241" y="12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26"/>
              <p:cNvSpPr/>
              <p:nvPr/>
            </p:nvSpPr>
            <p:spPr>
              <a:xfrm>
                <a:off x="230625" y="2396300"/>
                <a:ext cx="161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15" extrusionOk="0">
                    <a:moveTo>
                      <a:pt x="404" y="0"/>
                    </a:moveTo>
                    <a:cubicBezTo>
                      <a:pt x="218" y="0"/>
                      <a:pt x="44" y="44"/>
                      <a:pt x="0" y="273"/>
                    </a:cubicBezTo>
                    <a:cubicBezTo>
                      <a:pt x="40" y="302"/>
                      <a:pt x="77" y="315"/>
                      <a:pt x="110" y="315"/>
                    </a:cubicBezTo>
                    <a:cubicBezTo>
                      <a:pt x="168" y="315"/>
                      <a:pt x="218" y="277"/>
                      <a:pt x="273" y="208"/>
                    </a:cubicBezTo>
                    <a:cubicBezTo>
                      <a:pt x="321" y="141"/>
                      <a:pt x="365" y="108"/>
                      <a:pt x="401" y="108"/>
                    </a:cubicBezTo>
                    <a:cubicBezTo>
                      <a:pt x="448" y="108"/>
                      <a:pt x="484" y="163"/>
                      <a:pt x="502" y="273"/>
                    </a:cubicBezTo>
                    <a:cubicBezTo>
                      <a:pt x="644" y="121"/>
                      <a:pt x="611" y="12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26"/>
              <p:cNvSpPr/>
              <p:nvPr/>
            </p:nvSpPr>
            <p:spPr>
              <a:xfrm>
                <a:off x="627475" y="2420500"/>
                <a:ext cx="18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31" extrusionOk="0">
                    <a:moveTo>
                      <a:pt x="52" y="1"/>
                    </a:moveTo>
                    <a:cubicBezTo>
                      <a:pt x="35" y="1"/>
                      <a:pt x="18" y="2"/>
                      <a:pt x="0" y="4"/>
                    </a:cubicBezTo>
                    <a:cubicBezTo>
                      <a:pt x="134" y="193"/>
                      <a:pt x="280" y="331"/>
                      <a:pt x="474" y="331"/>
                    </a:cubicBezTo>
                    <a:cubicBezTo>
                      <a:pt x="548" y="331"/>
                      <a:pt x="630" y="311"/>
                      <a:pt x="720" y="266"/>
                    </a:cubicBezTo>
                    <a:cubicBezTo>
                      <a:pt x="484" y="225"/>
                      <a:pt x="30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26"/>
              <p:cNvSpPr/>
              <p:nvPr/>
            </p:nvSpPr>
            <p:spPr>
              <a:xfrm>
                <a:off x="-4750" y="2420575"/>
                <a:ext cx="1120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2" extrusionOk="0">
                    <a:moveTo>
                      <a:pt x="185" y="1"/>
                    </a:moveTo>
                    <a:cubicBezTo>
                      <a:pt x="33" y="44"/>
                      <a:pt x="0" y="153"/>
                      <a:pt x="98" y="263"/>
                    </a:cubicBezTo>
                    <a:cubicBezTo>
                      <a:pt x="142" y="312"/>
                      <a:pt x="180" y="331"/>
                      <a:pt x="215" y="331"/>
                    </a:cubicBezTo>
                    <a:cubicBezTo>
                      <a:pt x="302" y="331"/>
                      <a:pt x="369" y="214"/>
                      <a:pt x="447" y="175"/>
                    </a:cubicBezTo>
                    <a:cubicBezTo>
                      <a:pt x="360" y="120"/>
                      <a:pt x="273" y="55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26"/>
              <p:cNvSpPr/>
              <p:nvPr/>
            </p:nvSpPr>
            <p:spPr>
              <a:xfrm>
                <a:off x="668100" y="2457925"/>
                <a:ext cx="90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0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0" y="263"/>
                      <a:pt x="99" y="536"/>
                      <a:pt x="77" y="808"/>
                    </a:cubicBezTo>
                    <a:cubicBezTo>
                      <a:pt x="361" y="558"/>
                      <a:pt x="77" y="263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26"/>
              <p:cNvSpPr/>
              <p:nvPr/>
            </p:nvSpPr>
            <p:spPr>
              <a:xfrm>
                <a:off x="504200" y="2419175"/>
                <a:ext cx="109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22" extrusionOk="0">
                    <a:moveTo>
                      <a:pt x="181" y="1"/>
                    </a:moveTo>
                    <a:cubicBezTo>
                      <a:pt x="126" y="1"/>
                      <a:pt x="65" y="16"/>
                      <a:pt x="0" y="45"/>
                    </a:cubicBezTo>
                    <a:cubicBezTo>
                      <a:pt x="34" y="190"/>
                      <a:pt x="107" y="221"/>
                      <a:pt x="191" y="221"/>
                    </a:cubicBezTo>
                    <a:cubicBezTo>
                      <a:pt x="254" y="221"/>
                      <a:pt x="322" y="204"/>
                      <a:pt x="384" y="204"/>
                    </a:cubicBezTo>
                    <a:cubicBezTo>
                      <a:pt x="402" y="204"/>
                      <a:pt x="420" y="206"/>
                      <a:pt x="436" y="209"/>
                    </a:cubicBezTo>
                    <a:cubicBezTo>
                      <a:pt x="378" y="64"/>
                      <a:pt x="291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26"/>
              <p:cNvSpPr/>
              <p:nvPr/>
            </p:nvSpPr>
            <p:spPr>
              <a:xfrm>
                <a:off x="707925" y="2431500"/>
                <a:ext cx="101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60" extrusionOk="0">
                    <a:moveTo>
                      <a:pt x="143" y="0"/>
                    </a:moveTo>
                    <a:cubicBezTo>
                      <a:pt x="99" y="87"/>
                      <a:pt x="44" y="175"/>
                      <a:pt x="0" y="262"/>
                    </a:cubicBezTo>
                    <a:cubicBezTo>
                      <a:pt x="47" y="331"/>
                      <a:pt x="93" y="359"/>
                      <a:pt x="137" y="359"/>
                    </a:cubicBezTo>
                    <a:cubicBezTo>
                      <a:pt x="196" y="359"/>
                      <a:pt x="251" y="309"/>
                      <a:pt x="295" y="240"/>
                    </a:cubicBezTo>
                    <a:cubicBezTo>
                      <a:pt x="404" y="87"/>
                      <a:pt x="164" y="109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26"/>
              <p:cNvSpPr/>
              <p:nvPr/>
            </p:nvSpPr>
            <p:spPr>
              <a:xfrm>
                <a:off x="426175" y="2412125"/>
                <a:ext cx="95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8" extrusionOk="0">
                    <a:moveTo>
                      <a:pt x="197" y="0"/>
                    </a:moveTo>
                    <a:cubicBezTo>
                      <a:pt x="142" y="0"/>
                      <a:pt x="1" y="11"/>
                      <a:pt x="55" y="55"/>
                    </a:cubicBezTo>
                    <a:cubicBezTo>
                      <a:pt x="138" y="129"/>
                      <a:pt x="136" y="327"/>
                      <a:pt x="278" y="327"/>
                    </a:cubicBezTo>
                    <a:cubicBezTo>
                      <a:pt x="304" y="327"/>
                      <a:pt x="335" y="321"/>
                      <a:pt x="372" y="306"/>
                    </a:cubicBezTo>
                    <a:cubicBezTo>
                      <a:pt x="382" y="164"/>
                      <a:pt x="251" y="10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26"/>
              <p:cNvSpPr/>
              <p:nvPr/>
            </p:nvSpPr>
            <p:spPr>
              <a:xfrm>
                <a:off x="137075" y="2387500"/>
                <a:ext cx="101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3" extrusionOk="0">
                    <a:moveTo>
                      <a:pt x="183" y="1"/>
                    </a:moveTo>
                    <a:cubicBezTo>
                      <a:pt x="98" y="1"/>
                      <a:pt x="43" y="90"/>
                      <a:pt x="0" y="167"/>
                    </a:cubicBezTo>
                    <a:cubicBezTo>
                      <a:pt x="120" y="167"/>
                      <a:pt x="240" y="178"/>
                      <a:pt x="262" y="352"/>
                    </a:cubicBezTo>
                    <a:cubicBezTo>
                      <a:pt x="350" y="243"/>
                      <a:pt x="404" y="112"/>
                      <a:pt x="262" y="25"/>
                    </a:cubicBezTo>
                    <a:cubicBezTo>
                      <a:pt x="233" y="8"/>
                      <a:pt x="207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26"/>
              <p:cNvSpPr/>
              <p:nvPr/>
            </p:nvSpPr>
            <p:spPr>
              <a:xfrm>
                <a:off x="73500" y="2435850"/>
                <a:ext cx="85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3" extrusionOk="0">
                    <a:moveTo>
                      <a:pt x="143" y="1"/>
                    </a:moveTo>
                    <a:cubicBezTo>
                      <a:pt x="66" y="88"/>
                      <a:pt x="1" y="241"/>
                      <a:pt x="56" y="306"/>
                    </a:cubicBezTo>
                    <a:cubicBezTo>
                      <a:pt x="85" y="332"/>
                      <a:pt x="113" y="342"/>
                      <a:pt x="139" y="342"/>
                    </a:cubicBezTo>
                    <a:cubicBezTo>
                      <a:pt x="215" y="342"/>
                      <a:pt x="283" y="258"/>
                      <a:pt x="340" y="186"/>
                    </a:cubicBezTo>
                    <a:cubicBezTo>
                      <a:pt x="219" y="186"/>
                      <a:pt x="154" y="11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26"/>
              <p:cNvSpPr/>
              <p:nvPr/>
            </p:nvSpPr>
            <p:spPr>
              <a:xfrm>
                <a:off x="556550" y="2440225"/>
                <a:ext cx="109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60" extrusionOk="0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" y="109"/>
                      <a:pt x="132" y="240"/>
                      <a:pt x="110" y="360"/>
                    </a:cubicBezTo>
                    <a:cubicBezTo>
                      <a:pt x="263" y="251"/>
                      <a:pt x="437" y="153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26"/>
              <p:cNvSpPr/>
              <p:nvPr/>
            </p:nvSpPr>
            <p:spPr>
              <a:xfrm>
                <a:off x="441175" y="2420575"/>
                <a:ext cx="85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3" extrusionOk="0">
                    <a:moveTo>
                      <a:pt x="110" y="1"/>
                    </a:moveTo>
                    <a:cubicBezTo>
                      <a:pt x="186" y="88"/>
                      <a:pt x="0" y="175"/>
                      <a:pt x="121" y="263"/>
                    </a:cubicBezTo>
                    <a:cubicBezTo>
                      <a:pt x="186" y="208"/>
                      <a:pt x="339" y="219"/>
                      <a:pt x="328" y="98"/>
                    </a:cubicBezTo>
                    <a:cubicBezTo>
                      <a:pt x="317" y="1"/>
                      <a:pt x="197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26"/>
              <p:cNvSpPr/>
              <p:nvPr/>
            </p:nvSpPr>
            <p:spPr>
              <a:xfrm>
                <a:off x="831200" y="2429300"/>
                <a:ext cx="80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53" extrusionOk="0">
                    <a:moveTo>
                      <a:pt x="208" y="1"/>
                    </a:moveTo>
                    <a:cubicBezTo>
                      <a:pt x="208" y="154"/>
                      <a:pt x="66" y="229"/>
                      <a:pt x="1" y="350"/>
                    </a:cubicBezTo>
                    <a:cubicBezTo>
                      <a:pt x="20" y="351"/>
                      <a:pt x="39" y="352"/>
                      <a:pt x="57" y="352"/>
                    </a:cubicBezTo>
                    <a:cubicBezTo>
                      <a:pt x="299" y="352"/>
                      <a:pt x="320" y="214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26"/>
              <p:cNvSpPr/>
              <p:nvPr/>
            </p:nvSpPr>
            <p:spPr>
              <a:xfrm>
                <a:off x="127525" y="2431500"/>
                <a:ext cx="4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46" extrusionOk="0">
                    <a:moveTo>
                      <a:pt x="109" y="0"/>
                    </a:moveTo>
                    <a:cubicBezTo>
                      <a:pt x="0" y="163"/>
                      <a:pt x="11" y="349"/>
                      <a:pt x="22" y="546"/>
                    </a:cubicBezTo>
                    <a:cubicBezTo>
                      <a:pt x="77" y="360"/>
                      <a:pt x="131" y="175"/>
                      <a:pt x="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26"/>
              <p:cNvSpPr/>
              <p:nvPr/>
            </p:nvSpPr>
            <p:spPr>
              <a:xfrm>
                <a:off x="39700" y="2398725"/>
                <a:ext cx="87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27" extrusionOk="0">
                    <a:moveTo>
                      <a:pt x="255" y="1"/>
                    </a:moveTo>
                    <a:cubicBezTo>
                      <a:pt x="184" y="1"/>
                      <a:pt x="114" y="76"/>
                      <a:pt x="41" y="76"/>
                    </a:cubicBezTo>
                    <a:cubicBezTo>
                      <a:pt x="28" y="76"/>
                      <a:pt x="14" y="74"/>
                      <a:pt x="0" y="67"/>
                    </a:cubicBezTo>
                    <a:lnTo>
                      <a:pt x="0" y="155"/>
                    </a:lnTo>
                    <a:cubicBezTo>
                      <a:pt x="55" y="206"/>
                      <a:pt x="101" y="226"/>
                      <a:pt x="142" y="226"/>
                    </a:cubicBezTo>
                    <a:cubicBezTo>
                      <a:pt x="230" y="226"/>
                      <a:pt x="289" y="131"/>
                      <a:pt x="349" y="56"/>
                    </a:cubicBezTo>
                    <a:cubicBezTo>
                      <a:pt x="317" y="15"/>
                      <a:pt x="28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26"/>
              <p:cNvSpPr/>
              <p:nvPr/>
            </p:nvSpPr>
            <p:spPr>
              <a:xfrm>
                <a:off x="855750" y="2369300"/>
                <a:ext cx="65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175" y="44"/>
                      <a:pt x="88" y="77"/>
                      <a:pt x="0" y="110"/>
                    </a:cubicBezTo>
                    <a:cubicBezTo>
                      <a:pt x="28" y="164"/>
                      <a:pt x="63" y="226"/>
                      <a:pt x="118" y="226"/>
                    </a:cubicBezTo>
                    <a:cubicBezTo>
                      <a:pt x="129" y="226"/>
                      <a:pt x="141" y="224"/>
                      <a:pt x="153" y="219"/>
                    </a:cubicBezTo>
                    <a:cubicBezTo>
                      <a:pt x="252" y="186"/>
                      <a:pt x="262" y="98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26"/>
              <p:cNvSpPr/>
              <p:nvPr/>
            </p:nvSpPr>
            <p:spPr>
              <a:xfrm>
                <a:off x="395625" y="2435850"/>
                <a:ext cx="74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3" extrusionOk="0">
                    <a:moveTo>
                      <a:pt x="88" y="1"/>
                    </a:moveTo>
                    <a:cubicBezTo>
                      <a:pt x="186" y="132"/>
                      <a:pt x="66" y="186"/>
                      <a:pt x="1" y="273"/>
                    </a:cubicBezTo>
                    <a:cubicBezTo>
                      <a:pt x="12" y="272"/>
                      <a:pt x="25" y="271"/>
                      <a:pt x="37" y="271"/>
                    </a:cubicBezTo>
                    <a:cubicBezTo>
                      <a:pt x="59" y="271"/>
                      <a:pt x="82" y="272"/>
                      <a:pt x="104" y="272"/>
                    </a:cubicBezTo>
                    <a:cubicBezTo>
                      <a:pt x="165" y="272"/>
                      <a:pt x="224" y="262"/>
                      <a:pt x="251" y="186"/>
                    </a:cubicBezTo>
                    <a:cubicBezTo>
                      <a:pt x="295" y="55"/>
                      <a:pt x="197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26"/>
              <p:cNvSpPr/>
              <p:nvPr/>
            </p:nvSpPr>
            <p:spPr>
              <a:xfrm>
                <a:off x="114425" y="2433675"/>
                <a:ext cx="4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3" extrusionOk="0">
                    <a:moveTo>
                      <a:pt x="12" y="0"/>
                    </a:moveTo>
                    <a:cubicBezTo>
                      <a:pt x="12" y="88"/>
                      <a:pt x="0" y="175"/>
                      <a:pt x="0" y="262"/>
                    </a:cubicBezTo>
                    <a:cubicBezTo>
                      <a:pt x="12" y="262"/>
                      <a:pt x="24" y="263"/>
                      <a:pt x="37" y="263"/>
                    </a:cubicBezTo>
                    <a:cubicBezTo>
                      <a:pt x="94" y="263"/>
                      <a:pt x="153" y="255"/>
                      <a:pt x="153" y="175"/>
                    </a:cubicBezTo>
                    <a:cubicBezTo>
                      <a:pt x="165" y="76"/>
                      <a:pt x="88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26"/>
              <p:cNvSpPr/>
              <p:nvPr/>
            </p:nvSpPr>
            <p:spPr>
              <a:xfrm>
                <a:off x="179875" y="2420575"/>
                <a:ext cx="63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50" extrusionOk="0">
                    <a:moveTo>
                      <a:pt x="121" y="1"/>
                    </a:moveTo>
                    <a:cubicBezTo>
                      <a:pt x="1" y="153"/>
                      <a:pt x="143" y="241"/>
                      <a:pt x="209" y="350"/>
                    </a:cubicBezTo>
                    <a:cubicBezTo>
                      <a:pt x="252" y="208"/>
                      <a:pt x="175" y="11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26"/>
              <p:cNvSpPr/>
              <p:nvPr/>
            </p:nvSpPr>
            <p:spPr>
              <a:xfrm>
                <a:off x="610025" y="2443125"/>
                <a:ext cx="71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58" extrusionOk="0">
                    <a:moveTo>
                      <a:pt x="106" y="1"/>
                    </a:moveTo>
                    <a:cubicBezTo>
                      <a:pt x="59" y="1"/>
                      <a:pt x="20" y="35"/>
                      <a:pt x="0" y="146"/>
                    </a:cubicBezTo>
                    <a:cubicBezTo>
                      <a:pt x="49" y="146"/>
                      <a:pt x="99" y="157"/>
                      <a:pt x="144" y="157"/>
                    </a:cubicBezTo>
                    <a:cubicBezTo>
                      <a:pt x="199" y="157"/>
                      <a:pt x="248" y="141"/>
                      <a:pt x="284" y="69"/>
                    </a:cubicBezTo>
                    <a:cubicBezTo>
                      <a:pt x="225" y="46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26"/>
              <p:cNvSpPr/>
              <p:nvPr/>
            </p:nvSpPr>
            <p:spPr>
              <a:xfrm>
                <a:off x="45975" y="2407200"/>
                <a:ext cx="125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0" extrusionOk="0">
                    <a:moveTo>
                      <a:pt x="1" y="56"/>
                    </a:moveTo>
                    <a:lnTo>
                      <a:pt x="1" y="56"/>
                    </a:lnTo>
                    <a:cubicBezTo>
                      <a:pt x="22" y="284"/>
                      <a:pt x="76" y="448"/>
                      <a:pt x="328" y="448"/>
                    </a:cubicBezTo>
                    <a:cubicBezTo>
                      <a:pt x="333" y="449"/>
                      <a:pt x="339" y="449"/>
                      <a:pt x="344" y="449"/>
                    </a:cubicBezTo>
                    <a:cubicBezTo>
                      <a:pt x="426" y="449"/>
                      <a:pt x="502" y="378"/>
                      <a:pt x="491" y="296"/>
                    </a:cubicBezTo>
                    <a:cubicBezTo>
                      <a:pt x="447" y="1"/>
                      <a:pt x="197" y="121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26"/>
              <p:cNvSpPr/>
              <p:nvPr/>
            </p:nvSpPr>
            <p:spPr>
              <a:xfrm>
                <a:off x="208525" y="2415675"/>
                <a:ext cx="38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19" extrusionOk="0">
                    <a:moveTo>
                      <a:pt x="99" y="0"/>
                    </a:moveTo>
                    <a:cubicBezTo>
                      <a:pt x="66" y="44"/>
                      <a:pt x="23" y="88"/>
                      <a:pt x="11" y="131"/>
                    </a:cubicBezTo>
                    <a:cubicBezTo>
                      <a:pt x="1" y="153"/>
                      <a:pt x="44" y="197"/>
                      <a:pt x="66" y="218"/>
                    </a:cubicBezTo>
                    <a:cubicBezTo>
                      <a:pt x="154" y="207"/>
                      <a:pt x="154" y="153"/>
                      <a:pt x="142" y="98"/>
                    </a:cubicBezTo>
                    <a:cubicBezTo>
                      <a:pt x="142" y="66"/>
                      <a:pt x="110" y="33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26"/>
              <p:cNvSpPr/>
              <p:nvPr/>
            </p:nvSpPr>
            <p:spPr>
              <a:xfrm>
                <a:off x="113075" y="2418125"/>
                <a:ext cx="1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8" extrusionOk="0">
                    <a:moveTo>
                      <a:pt x="502" y="0"/>
                    </a:moveTo>
                    <a:cubicBezTo>
                      <a:pt x="456" y="82"/>
                      <a:pt x="397" y="104"/>
                      <a:pt x="333" y="104"/>
                    </a:cubicBezTo>
                    <a:cubicBezTo>
                      <a:pt x="278" y="104"/>
                      <a:pt x="220" y="87"/>
                      <a:pt x="164" y="77"/>
                    </a:cubicBezTo>
                    <a:cubicBezTo>
                      <a:pt x="0" y="131"/>
                      <a:pt x="66" y="251"/>
                      <a:pt x="66" y="361"/>
                    </a:cubicBezTo>
                    <a:cubicBezTo>
                      <a:pt x="169" y="427"/>
                      <a:pt x="282" y="458"/>
                      <a:pt x="398" y="458"/>
                    </a:cubicBezTo>
                    <a:cubicBezTo>
                      <a:pt x="454" y="458"/>
                      <a:pt x="511" y="451"/>
                      <a:pt x="568" y="436"/>
                    </a:cubicBezTo>
                    <a:cubicBezTo>
                      <a:pt x="425" y="230"/>
                      <a:pt x="633" y="142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26"/>
              <p:cNvSpPr/>
              <p:nvPr/>
            </p:nvSpPr>
            <p:spPr>
              <a:xfrm>
                <a:off x="117150" y="2417300"/>
                <a:ext cx="85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8" extrusionOk="0">
                    <a:moveTo>
                      <a:pt x="131" y="1"/>
                    </a:moveTo>
                    <a:cubicBezTo>
                      <a:pt x="80" y="1"/>
                      <a:pt x="34" y="24"/>
                      <a:pt x="1" y="110"/>
                    </a:cubicBezTo>
                    <a:cubicBezTo>
                      <a:pt x="57" y="120"/>
                      <a:pt x="115" y="137"/>
                      <a:pt x="170" y="137"/>
                    </a:cubicBezTo>
                    <a:cubicBezTo>
                      <a:pt x="234" y="137"/>
                      <a:pt x="293" y="115"/>
                      <a:pt x="339" y="33"/>
                    </a:cubicBezTo>
                    <a:lnTo>
                      <a:pt x="339" y="33"/>
                    </a:lnTo>
                    <a:cubicBezTo>
                      <a:pt x="334" y="34"/>
                      <a:pt x="329" y="34"/>
                      <a:pt x="324" y="34"/>
                    </a:cubicBezTo>
                    <a:cubicBezTo>
                      <a:pt x="260" y="34"/>
                      <a:pt x="192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26"/>
              <p:cNvSpPr/>
              <p:nvPr/>
            </p:nvSpPr>
            <p:spPr>
              <a:xfrm>
                <a:off x="1259400" y="2378550"/>
                <a:ext cx="38500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9" extrusionOk="0">
                    <a:moveTo>
                      <a:pt x="268" y="0"/>
                    </a:moveTo>
                    <a:cubicBezTo>
                      <a:pt x="221" y="0"/>
                      <a:pt x="172" y="17"/>
                      <a:pt x="121" y="56"/>
                    </a:cubicBezTo>
                    <a:cubicBezTo>
                      <a:pt x="1" y="154"/>
                      <a:pt x="1" y="318"/>
                      <a:pt x="88" y="448"/>
                    </a:cubicBezTo>
                    <a:cubicBezTo>
                      <a:pt x="187" y="613"/>
                      <a:pt x="274" y="787"/>
                      <a:pt x="405" y="918"/>
                    </a:cubicBezTo>
                    <a:cubicBezTo>
                      <a:pt x="765" y="1289"/>
                      <a:pt x="808" y="1747"/>
                      <a:pt x="786" y="2227"/>
                    </a:cubicBezTo>
                    <a:cubicBezTo>
                      <a:pt x="776" y="2707"/>
                      <a:pt x="623" y="3165"/>
                      <a:pt x="503" y="3624"/>
                    </a:cubicBezTo>
                    <a:cubicBezTo>
                      <a:pt x="509" y="3623"/>
                      <a:pt x="515" y="3623"/>
                      <a:pt x="521" y="3623"/>
                    </a:cubicBezTo>
                    <a:cubicBezTo>
                      <a:pt x="662" y="3623"/>
                      <a:pt x="737" y="3745"/>
                      <a:pt x="852" y="3798"/>
                    </a:cubicBezTo>
                    <a:cubicBezTo>
                      <a:pt x="1092" y="3515"/>
                      <a:pt x="1157" y="3144"/>
                      <a:pt x="1256" y="2805"/>
                    </a:cubicBezTo>
                    <a:cubicBezTo>
                      <a:pt x="1540" y="1769"/>
                      <a:pt x="1245" y="885"/>
                      <a:pt x="503" y="132"/>
                    </a:cubicBezTo>
                    <a:cubicBezTo>
                      <a:pt x="433" y="55"/>
                      <a:pt x="353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26"/>
              <p:cNvSpPr/>
              <p:nvPr/>
            </p:nvSpPr>
            <p:spPr>
              <a:xfrm>
                <a:off x="1095225" y="2374425"/>
                <a:ext cx="2702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508" extrusionOk="0">
                    <a:moveTo>
                      <a:pt x="310" y="1"/>
                    </a:moveTo>
                    <a:cubicBezTo>
                      <a:pt x="208" y="1"/>
                      <a:pt x="145" y="169"/>
                      <a:pt x="42" y="169"/>
                    </a:cubicBezTo>
                    <a:cubicBezTo>
                      <a:pt x="36" y="169"/>
                      <a:pt x="29" y="168"/>
                      <a:pt x="22" y="167"/>
                    </a:cubicBezTo>
                    <a:lnTo>
                      <a:pt x="22" y="167"/>
                    </a:lnTo>
                    <a:cubicBezTo>
                      <a:pt x="22" y="516"/>
                      <a:pt x="33" y="853"/>
                      <a:pt x="33" y="1203"/>
                    </a:cubicBezTo>
                    <a:cubicBezTo>
                      <a:pt x="44" y="1792"/>
                      <a:pt x="88" y="2381"/>
                      <a:pt x="44" y="2959"/>
                    </a:cubicBezTo>
                    <a:cubicBezTo>
                      <a:pt x="22" y="3210"/>
                      <a:pt x="0" y="3418"/>
                      <a:pt x="230" y="3494"/>
                    </a:cubicBezTo>
                    <a:cubicBezTo>
                      <a:pt x="262" y="3503"/>
                      <a:pt x="292" y="3507"/>
                      <a:pt x="322" y="3507"/>
                    </a:cubicBezTo>
                    <a:cubicBezTo>
                      <a:pt x="503" y="3507"/>
                      <a:pt x="638" y="3345"/>
                      <a:pt x="732" y="3166"/>
                    </a:cubicBezTo>
                    <a:cubicBezTo>
                      <a:pt x="851" y="2938"/>
                      <a:pt x="960" y="2708"/>
                      <a:pt x="1081" y="2468"/>
                    </a:cubicBezTo>
                    <a:lnTo>
                      <a:pt x="982" y="2370"/>
                    </a:lnTo>
                    <a:cubicBezTo>
                      <a:pt x="753" y="2359"/>
                      <a:pt x="863" y="2228"/>
                      <a:pt x="917" y="2141"/>
                    </a:cubicBezTo>
                    <a:cubicBezTo>
                      <a:pt x="1037" y="1944"/>
                      <a:pt x="1081" y="1726"/>
                      <a:pt x="1059" y="1498"/>
                    </a:cubicBezTo>
                    <a:lnTo>
                      <a:pt x="1059" y="1498"/>
                    </a:lnTo>
                    <a:cubicBezTo>
                      <a:pt x="938" y="1704"/>
                      <a:pt x="819" y="1901"/>
                      <a:pt x="698" y="2109"/>
                    </a:cubicBezTo>
                    <a:lnTo>
                      <a:pt x="698" y="2458"/>
                    </a:lnTo>
                    <a:cubicBezTo>
                      <a:pt x="732" y="2632"/>
                      <a:pt x="720" y="2795"/>
                      <a:pt x="546" y="2981"/>
                    </a:cubicBezTo>
                    <a:lnTo>
                      <a:pt x="546" y="2458"/>
                    </a:lnTo>
                    <a:lnTo>
                      <a:pt x="546" y="2109"/>
                    </a:lnTo>
                    <a:cubicBezTo>
                      <a:pt x="383" y="1944"/>
                      <a:pt x="470" y="1704"/>
                      <a:pt x="480" y="1541"/>
                    </a:cubicBezTo>
                    <a:cubicBezTo>
                      <a:pt x="492" y="1050"/>
                      <a:pt x="295" y="559"/>
                      <a:pt x="437" y="79"/>
                    </a:cubicBezTo>
                    <a:cubicBezTo>
                      <a:pt x="387" y="22"/>
                      <a:pt x="347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26"/>
              <p:cNvSpPr/>
              <p:nvPr/>
            </p:nvSpPr>
            <p:spPr>
              <a:xfrm>
                <a:off x="1623550" y="2408650"/>
                <a:ext cx="450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04" extrusionOk="0">
                    <a:moveTo>
                      <a:pt x="323" y="0"/>
                    </a:moveTo>
                    <a:cubicBezTo>
                      <a:pt x="300" y="0"/>
                      <a:pt x="276" y="3"/>
                      <a:pt x="251" y="8"/>
                    </a:cubicBezTo>
                    <a:cubicBezTo>
                      <a:pt x="54" y="52"/>
                      <a:pt x="0" y="248"/>
                      <a:pt x="54" y="445"/>
                    </a:cubicBezTo>
                    <a:cubicBezTo>
                      <a:pt x="131" y="641"/>
                      <a:pt x="87" y="849"/>
                      <a:pt x="109" y="1045"/>
                    </a:cubicBezTo>
                    <a:cubicBezTo>
                      <a:pt x="131" y="1317"/>
                      <a:pt x="294" y="1601"/>
                      <a:pt x="524" y="1634"/>
                    </a:cubicBezTo>
                    <a:cubicBezTo>
                      <a:pt x="537" y="1636"/>
                      <a:pt x="550" y="1636"/>
                      <a:pt x="563" y="1636"/>
                    </a:cubicBezTo>
                    <a:cubicBezTo>
                      <a:pt x="804" y="1636"/>
                      <a:pt x="884" y="1348"/>
                      <a:pt x="895" y="1099"/>
                    </a:cubicBezTo>
                    <a:cubicBezTo>
                      <a:pt x="905" y="1067"/>
                      <a:pt x="949" y="1034"/>
                      <a:pt x="971" y="1001"/>
                    </a:cubicBezTo>
                    <a:cubicBezTo>
                      <a:pt x="971" y="870"/>
                      <a:pt x="927" y="728"/>
                      <a:pt x="1135" y="685"/>
                    </a:cubicBezTo>
                    <a:cubicBezTo>
                      <a:pt x="1145" y="815"/>
                      <a:pt x="1167" y="958"/>
                      <a:pt x="1189" y="1089"/>
                    </a:cubicBezTo>
                    <a:cubicBezTo>
                      <a:pt x="1244" y="1230"/>
                      <a:pt x="1287" y="1383"/>
                      <a:pt x="1353" y="1525"/>
                    </a:cubicBezTo>
                    <a:cubicBezTo>
                      <a:pt x="1388" y="1621"/>
                      <a:pt x="1444" y="1704"/>
                      <a:pt x="1539" y="1704"/>
                    </a:cubicBezTo>
                    <a:cubicBezTo>
                      <a:pt x="1562" y="1704"/>
                      <a:pt x="1587" y="1699"/>
                      <a:pt x="1615" y="1688"/>
                    </a:cubicBezTo>
                    <a:cubicBezTo>
                      <a:pt x="1734" y="1634"/>
                      <a:pt x="1800" y="1525"/>
                      <a:pt x="1778" y="1405"/>
                    </a:cubicBezTo>
                    <a:cubicBezTo>
                      <a:pt x="1691" y="1067"/>
                      <a:pt x="1625" y="728"/>
                      <a:pt x="1494" y="412"/>
                    </a:cubicBezTo>
                    <a:cubicBezTo>
                      <a:pt x="1433" y="234"/>
                      <a:pt x="1312" y="145"/>
                      <a:pt x="1168" y="145"/>
                    </a:cubicBezTo>
                    <a:cubicBezTo>
                      <a:pt x="1057" y="145"/>
                      <a:pt x="931" y="198"/>
                      <a:pt x="807" y="303"/>
                    </a:cubicBezTo>
                    <a:cubicBezTo>
                      <a:pt x="807" y="412"/>
                      <a:pt x="818" y="543"/>
                      <a:pt x="698" y="619"/>
                    </a:cubicBezTo>
                    <a:cubicBezTo>
                      <a:pt x="676" y="575"/>
                      <a:pt x="655" y="521"/>
                      <a:pt x="643" y="478"/>
                    </a:cubicBezTo>
                    <a:cubicBezTo>
                      <a:pt x="633" y="434"/>
                      <a:pt x="611" y="390"/>
                      <a:pt x="611" y="347"/>
                    </a:cubicBezTo>
                    <a:cubicBezTo>
                      <a:pt x="611" y="136"/>
                      <a:pt x="493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26"/>
              <p:cNvSpPr/>
              <p:nvPr/>
            </p:nvSpPr>
            <p:spPr>
              <a:xfrm>
                <a:off x="1771375" y="2394300"/>
                <a:ext cx="515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0" extrusionOk="0">
                    <a:moveTo>
                      <a:pt x="742" y="1"/>
                    </a:moveTo>
                    <a:cubicBezTo>
                      <a:pt x="564" y="1"/>
                      <a:pt x="416" y="75"/>
                      <a:pt x="251" y="113"/>
                    </a:cubicBezTo>
                    <a:cubicBezTo>
                      <a:pt x="163" y="135"/>
                      <a:pt x="0" y="179"/>
                      <a:pt x="54" y="342"/>
                    </a:cubicBezTo>
                    <a:cubicBezTo>
                      <a:pt x="90" y="467"/>
                      <a:pt x="170" y="512"/>
                      <a:pt x="282" y="512"/>
                    </a:cubicBezTo>
                    <a:cubicBezTo>
                      <a:pt x="306" y="512"/>
                      <a:pt x="332" y="510"/>
                      <a:pt x="360" y="506"/>
                    </a:cubicBezTo>
                    <a:cubicBezTo>
                      <a:pt x="443" y="492"/>
                      <a:pt x="526" y="417"/>
                      <a:pt x="607" y="417"/>
                    </a:cubicBezTo>
                    <a:cubicBezTo>
                      <a:pt x="653" y="417"/>
                      <a:pt x="698" y="441"/>
                      <a:pt x="742" y="517"/>
                    </a:cubicBezTo>
                    <a:cubicBezTo>
                      <a:pt x="873" y="615"/>
                      <a:pt x="1014" y="703"/>
                      <a:pt x="731" y="778"/>
                    </a:cubicBezTo>
                    <a:cubicBezTo>
                      <a:pt x="458" y="844"/>
                      <a:pt x="589" y="1171"/>
                      <a:pt x="393" y="1280"/>
                    </a:cubicBezTo>
                    <a:cubicBezTo>
                      <a:pt x="76" y="1466"/>
                      <a:pt x="272" y="1663"/>
                      <a:pt x="371" y="1869"/>
                    </a:cubicBezTo>
                    <a:cubicBezTo>
                      <a:pt x="424" y="1983"/>
                      <a:pt x="485" y="2020"/>
                      <a:pt x="547" y="2020"/>
                    </a:cubicBezTo>
                    <a:cubicBezTo>
                      <a:pt x="640" y="2020"/>
                      <a:pt x="735" y="1939"/>
                      <a:pt x="807" y="1913"/>
                    </a:cubicBezTo>
                    <a:cubicBezTo>
                      <a:pt x="1123" y="1772"/>
                      <a:pt x="1451" y="1663"/>
                      <a:pt x="1800" y="1629"/>
                    </a:cubicBezTo>
                    <a:cubicBezTo>
                      <a:pt x="1887" y="1619"/>
                      <a:pt x="2062" y="1597"/>
                      <a:pt x="2029" y="1423"/>
                    </a:cubicBezTo>
                    <a:cubicBezTo>
                      <a:pt x="2008" y="1292"/>
                      <a:pt x="1909" y="1259"/>
                      <a:pt x="1778" y="1226"/>
                    </a:cubicBezTo>
                    <a:cubicBezTo>
                      <a:pt x="1720" y="1213"/>
                      <a:pt x="1662" y="1208"/>
                      <a:pt x="1605" y="1208"/>
                    </a:cubicBezTo>
                    <a:cubicBezTo>
                      <a:pt x="1373" y="1208"/>
                      <a:pt x="1144" y="1294"/>
                      <a:pt x="873" y="1302"/>
                    </a:cubicBezTo>
                    <a:cubicBezTo>
                      <a:pt x="1004" y="1073"/>
                      <a:pt x="1113" y="888"/>
                      <a:pt x="1211" y="703"/>
                    </a:cubicBezTo>
                    <a:cubicBezTo>
                      <a:pt x="1418" y="298"/>
                      <a:pt x="1254" y="48"/>
                      <a:pt x="807" y="4"/>
                    </a:cubicBezTo>
                    <a:cubicBezTo>
                      <a:pt x="785" y="2"/>
                      <a:pt x="763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26"/>
              <p:cNvSpPr/>
              <p:nvPr/>
            </p:nvSpPr>
            <p:spPr>
              <a:xfrm>
                <a:off x="1171050" y="2378350"/>
                <a:ext cx="384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184" extrusionOk="0">
                    <a:moveTo>
                      <a:pt x="1004" y="1"/>
                    </a:moveTo>
                    <a:cubicBezTo>
                      <a:pt x="929" y="1"/>
                      <a:pt x="854" y="33"/>
                      <a:pt x="786" y="107"/>
                    </a:cubicBezTo>
                    <a:cubicBezTo>
                      <a:pt x="710" y="195"/>
                      <a:pt x="666" y="304"/>
                      <a:pt x="601" y="402"/>
                    </a:cubicBezTo>
                    <a:cubicBezTo>
                      <a:pt x="382" y="708"/>
                      <a:pt x="426" y="1089"/>
                      <a:pt x="317" y="1416"/>
                    </a:cubicBezTo>
                    <a:cubicBezTo>
                      <a:pt x="0" y="2432"/>
                      <a:pt x="480" y="3173"/>
                      <a:pt x="1539" y="3184"/>
                    </a:cubicBezTo>
                    <a:cubicBezTo>
                      <a:pt x="1506" y="3108"/>
                      <a:pt x="1386" y="3043"/>
                      <a:pt x="1462" y="2933"/>
                    </a:cubicBezTo>
                    <a:cubicBezTo>
                      <a:pt x="1233" y="2748"/>
                      <a:pt x="797" y="2726"/>
                      <a:pt x="775" y="2366"/>
                    </a:cubicBezTo>
                    <a:cubicBezTo>
                      <a:pt x="720" y="1668"/>
                      <a:pt x="764" y="970"/>
                      <a:pt x="1178" y="359"/>
                    </a:cubicBezTo>
                    <a:cubicBezTo>
                      <a:pt x="1233" y="260"/>
                      <a:pt x="1375" y="184"/>
                      <a:pt x="1212" y="75"/>
                    </a:cubicBezTo>
                    <a:cubicBezTo>
                      <a:pt x="1144" y="28"/>
                      <a:pt x="1073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26"/>
              <p:cNvSpPr/>
              <p:nvPr/>
            </p:nvSpPr>
            <p:spPr>
              <a:xfrm>
                <a:off x="1706450" y="2378575"/>
                <a:ext cx="29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6" extrusionOk="0">
                    <a:moveTo>
                      <a:pt x="666" y="1"/>
                    </a:moveTo>
                    <a:cubicBezTo>
                      <a:pt x="600" y="1"/>
                      <a:pt x="546" y="22"/>
                      <a:pt x="491" y="98"/>
                    </a:cubicBezTo>
                    <a:cubicBezTo>
                      <a:pt x="317" y="371"/>
                      <a:pt x="382" y="731"/>
                      <a:pt x="262" y="971"/>
                    </a:cubicBezTo>
                    <a:cubicBezTo>
                      <a:pt x="1" y="1484"/>
                      <a:pt x="153" y="1943"/>
                      <a:pt x="251" y="2401"/>
                    </a:cubicBezTo>
                    <a:cubicBezTo>
                      <a:pt x="305" y="2606"/>
                      <a:pt x="402" y="2855"/>
                      <a:pt x="657" y="2855"/>
                    </a:cubicBezTo>
                    <a:cubicBezTo>
                      <a:pt x="714" y="2855"/>
                      <a:pt x="778" y="2843"/>
                      <a:pt x="852" y="2815"/>
                    </a:cubicBezTo>
                    <a:cubicBezTo>
                      <a:pt x="949" y="2728"/>
                      <a:pt x="1179" y="2728"/>
                      <a:pt x="1113" y="2498"/>
                    </a:cubicBezTo>
                    <a:cubicBezTo>
                      <a:pt x="840" y="2466"/>
                      <a:pt x="622" y="2258"/>
                      <a:pt x="644" y="2052"/>
                    </a:cubicBezTo>
                    <a:cubicBezTo>
                      <a:pt x="699" y="1419"/>
                      <a:pt x="578" y="731"/>
                      <a:pt x="1026" y="175"/>
                    </a:cubicBezTo>
                    <a:cubicBezTo>
                      <a:pt x="961" y="11"/>
                      <a:pt x="81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26"/>
              <p:cNvSpPr/>
              <p:nvPr/>
            </p:nvSpPr>
            <p:spPr>
              <a:xfrm>
                <a:off x="1583725" y="2401325"/>
                <a:ext cx="3985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979" extrusionOk="0">
                    <a:moveTo>
                      <a:pt x="973" y="0"/>
                    </a:moveTo>
                    <a:cubicBezTo>
                      <a:pt x="886" y="0"/>
                      <a:pt x="885" y="123"/>
                      <a:pt x="851" y="182"/>
                    </a:cubicBezTo>
                    <a:cubicBezTo>
                      <a:pt x="731" y="367"/>
                      <a:pt x="546" y="465"/>
                      <a:pt x="360" y="563"/>
                    </a:cubicBezTo>
                    <a:cubicBezTo>
                      <a:pt x="197" y="650"/>
                      <a:pt x="11" y="716"/>
                      <a:pt x="0" y="945"/>
                    </a:cubicBezTo>
                    <a:lnTo>
                      <a:pt x="32" y="945"/>
                    </a:lnTo>
                    <a:cubicBezTo>
                      <a:pt x="143" y="969"/>
                      <a:pt x="230" y="1111"/>
                      <a:pt x="352" y="1111"/>
                    </a:cubicBezTo>
                    <a:cubicBezTo>
                      <a:pt x="399" y="1111"/>
                      <a:pt x="452" y="1090"/>
                      <a:pt x="513" y="1033"/>
                    </a:cubicBezTo>
                    <a:cubicBezTo>
                      <a:pt x="528" y="1019"/>
                      <a:pt x="543" y="1012"/>
                      <a:pt x="555" y="1012"/>
                    </a:cubicBezTo>
                    <a:cubicBezTo>
                      <a:pt x="593" y="1012"/>
                      <a:pt x="606" y="1087"/>
                      <a:pt x="556" y="1294"/>
                    </a:cubicBezTo>
                    <a:cubicBezTo>
                      <a:pt x="611" y="1294"/>
                      <a:pt x="665" y="1305"/>
                      <a:pt x="731" y="1305"/>
                    </a:cubicBezTo>
                    <a:cubicBezTo>
                      <a:pt x="753" y="1300"/>
                      <a:pt x="774" y="1297"/>
                      <a:pt x="794" y="1297"/>
                    </a:cubicBezTo>
                    <a:cubicBezTo>
                      <a:pt x="900" y="1297"/>
                      <a:pt x="970" y="1367"/>
                      <a:pt x="1026" y="1469"/>
                    </a:cubicBezTo>
                    <a:cubicBezTo>
                      <a:pt x="1288" y="1513"/>
                      <a:pt x="1178" y="1698"/>
                      <a:pt x="1157" y="1840"/>
                    </a:cubicBezTo>
                    <a:cubicBezTo>
                      <a:pt x="1231" y="1890"/>
                      <a:pt x="1313" y="1978"/>
                      <a:pt x="1400" y="1978"/>
                    </a:cubicBezTo>
                    <a:cubicBezTo>
                      <a:pt x="1428" y="1978"/>
                      <a:pt x="1455" y="1970"/>
                      <a:pt x="1484" y="1949"/>
                    </a:cubicBezTo>
                    <a:cubicBezTo>
                      <a:pt x="1593" y="1862"/>
                      <a:pt x="1538" y="1698"/>
                      <a:pt x="1506" y="1578"/>
                    </a:cubicBezTo>
                    <a:cubicBezTo>
                      <a:pt x="1375" y="1163"/>
                      <a:pt x="1123" y="771"/>
                      <a:pt x="1320" y="301"/>
                    </a:cubicBezTo>
                    <a:cubicBezTo>
                      <a:pt x="1375" y="160"/>
                      <a:pt x="1200" y="105"/>
                      <a:pt x="1080" y="39"/>
                    </a:cubicBezTo>
                    <a:cubicBezTo>
                      <a:pt x="1034" y="11"/>
                      <a:pt x="1000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26"/>
              <p:cNvSpPr/>
              <p:nvPr/>
            </p:nvSpPr>
            <p:spPr>
              <a:xfrm>
                <a:off x="1811725" y="2374075"/>
                <a:ext cx="379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439" extrusionOk="0">
                    <a:moveTo>
                      <a:pt x="317" y="0"/>
                    </a:moveTo>
                    <a:cubicBezTo>
                      <a:pt x="259" y="0"/>
                      <a:pt x="208" y="26"/>
                      <a:pt x="208" y="115"/>
                    </a:cubicBezTo>
                    <a:cubicBezTo>
                      <a:pt x="197" y="235"/>
                      <a:pt x="1" y="409"/>
                      <a:pt x="175" y="464"/>
                    </a:cubicBezTo>
                    <a:cubicBezTo>
                      <a:pt x="634" y="595"/>
                      <a:pt x="524" y="1053"/>
                      <a:pt x="721" y="1326"/>
                    </a:cubicBezTo>
                    <a:cubicBezTo>
                      <a:pt x="1005" y="1599"/>
                      <a:pt x="939" y="1904"/>
                      <a:pt x="786" y="2210"/>
                    </a:cubicBezTo>
                    <a:cubicBezTo>
                      <a:pt x="688" y="2275"/>
                      <a:pt x="688" y="2329"/>
                      <a:pt x="786" y="2395"/>
                    </a:cubicBezTo>
                    <a:cubicBezTo>
                      <a:pt x="856" y="2426"/>
                      <a:pt x="910" y="2439"/>
                      <a:pt x="954" y="2439"/>
                    </a:cubicBezTo>
                    <a:cubicBezTo>
                      <a:pt x="1158" y="2439"/>
                      <a:pt x="1125" y="2152"/>
                      <a:pt x="1233" y="2035"/>
                    </a:cubicBezTo>
                    <a:cubicBezTo>
                      <a:pt x="1517" y="1369"/>
                      <a:pt x="1135" y="835"/>
                      <a:pt x="884" y="278"/>
                    </a:cubicBezTo>
                    <a:cubicBezTo>
                      <a:pt x="808" y="104"/>
                      <a:pt x="600" y="82"/>
                      <a:pt x="437" y="28"/>
                    </a:cubicBezTo>
                    <a:cubicBezTo>
                      <a:pt x="405" y="14"/>
                      <a:pt x="359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26"/>
              <p:cNvSpPr/>
              <p:nvPr/>
            </p:nvSpPr>
            <p:spPr>
              <a:xfrm>
                <a:off x="1032775" y="2414525"/>
                <a:ext cx="3437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9" extrusionOk="0">
                    <a:moveTo>
                      <a:pt x="788" y="0"/>
                    </a:moveTo>
                    <a:cubicBezTo>
                      <a:pt x="676" y="0"/>
                      <a:pt x="615" y="112"/>
                      <a:pt x="655" y="243"/>
                    </a:cubicBezTo>
                    <a:cubicBezTo>
                      <a:pt x="796" y="384"/>
                      <a:pt x="644" y="668"/>
                      <a:pt x="905" y="745"/>
                    </a:cubicBezTo>
                    <a:cubicBezTo>
                      <a:pt x="884" y="864"/>
                      <a:pt x="1048" y="1017"/>
                      <a:pt x="808" y="1115"/>
                    </a:cubicBezTo>
                    <a:lnTo>
                      <a:pt x="808" y="777"/>
                    </a:lnTo>
                    <a:cubicBezTo>
                      <a:pt x="731" y="788"/>
                      <a:pt x="633" y="777"/>
                      <a:pt x="600" y="820"/>
                    </a:cubicBezTo>
                    <a:cubicBezTo>
                      <a:pt x="530" y="937"/>
                      <a:pt x="501" y="995"/>
                      <a:pt x="459" y="995"/>
                    </a:cubicBezTo>
                    <a:cubicBezTo>
                      <a:pt x="422" y="995"/>
                      <a:pt x="375" y="951"/>
                      <a:pt x="284" y="864"/>
                    </a:cubicBezTo>
                    <a:cubicBezTo>
                      <a:pt x="0" y="941"/>
                      <a:pt x="120" y="1225"/>
                      <a:pt x="22" y="1399"/>
                    </a:cubicBezTo>
                    <a:cubicBezTo>
                      <a:pt x="22" y="1608"/>
                      <a:pt x="92" y="1679"/>
                      <a:pt x="177" y="1679"/>
                    </a:cubicBezTo>
                    <a:cubicBezTo>
                      <a:pt x="261" y="1679"/>
                      <a:pt x="361" y="1611"/>
                      <a:pt x="425" y="1541"/>
                    </a:cubicBezTo>
                    <a:cubicBezTo>
                      <a:pt x="535" y="1416"/>
                      <a:pt x="627" y="1359"/>
                      <a:pt x="711" y="1359"/>
                    </a:cubicBezTo>
                    <a:cubicBezTo>
                      <a:pt x="810" y="1359"/>
                      <a:pt x="898" y="1438"/>
                      <a:pt x="993" y="1574"/>
                    </a:cubicBezTo>
                    <a:cubicBezTo>
                      <a:pt x="1057" y="1533"/>
                      <a:pt x="1109" y="1514"/>
                      <a:pt x="1149" y="1514"/>
                    </a:cubicBezTo>
                    <a:cubicBezTo>
                      <a:pt x="1238" y="1514"/>
                      <a:pt x="1270" y="1605"/>
                      <a:pt x="1255" y="1748"/>
                    </a:cubicBezTo>
                    <a:cubicBezTo>
                      <a:pt x="1288" y="1693"/>
                      <a:pt x="1309" y="1639"/>
                      <a:pt x="1342" y="1574"/>
                    </a:cubicBezTo>
                    <a:cubicBezTo>
                      <a:pt x="1288" y="1301"/>
                      <a:pt x="1211" y="1028"/>
                      <a:pt x="1342" y="733"/>
                    </a:cubicBezTo>
                    <a:cubicBezTo>
                      <a:pt x="1375" y="635"/>
                      <a:pt x="1353" y="493"/>
                      <a:pt x="1309" y="395"/>
                    </a:cubicBezTo>
                    <a:cubicBezTo>
                      <a:pt x="1211" y="188"/>
                      <a:pt x="1036" y="35"/>
                      <a:pt x="818" y="3"/>
                    </a:cubicBezTo>
                    <a:cubicBezTo>
                      <a:pt x="808" y="1"/>
                      <a:pt x="798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26"/>
              <p:cNvSpPr/>
              <p:nvPr/>
            </p:nvSpPr>
            <p:spPr>
              <a:xfrm>
                <a:off x="1540875" y="2375300"/>
                <a:ext cx="355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8" extrusionOk="0">
                    <a:moveTo>
                      <a:pt x="514" y="1"/>
                    </a:moveTo>
                    <a:cubicBezTo>
                      <a:pt x="383" y="1"/>
                      <a:pt x="437" y="120"/>
                      <a:pt x="415" y="197"/>
                    </a:cubicBezTo>
                    <a:cubicBezTo>
                      <a:pt x="274" y="688"/>
                      <a:pt x="437" y="1157"/>
                      <a:pt x="503" y="1637"/>
                    </a:cubicBezTo>
                    <a:cubicBezTo>
                      <a:pt x="568" y="1669"/>
                      <a:pt x="580" y="1724"/>
                      <a:pt x="536" y="1768"/>
                    </a:cubicBezTo>
                    <a:cubicBezTo>
                      <a:pt x="510" y="1791"/>
                      <a:pt x="488" y="1799"/>
                      <a:pt x="467" y="1799"/>
                    </a:cubicBezTo>
                    <a:cubicBezTo>
                      <a:pt x="408" y="1799"/>
                      <a:pt x="363" y="1729"/>
                      <a:pt x="306" y="1713"/>
                    </a:cubicBezTo>
                    <a:cubicBezTo>
                      <a:pt x="296" y="1742"/>
                      <a:pt x="276" y="1751"/>
                      <a:pt x="251" y="1751"/>
                    </a:cubicBezTo>
                    <a:cubicBezTo>
                      <a:pt x="214" y="1751"/>
                      <a:pt x="166" y="1731"/>
                      <a:pt x="124" y="1731"/>
                    </a:cubicBezTo>
                    <a:cubicBezTo>
                      <a:pt x="77" y="1731"/>
                      <a:pt x="36" y="1755"/>
                      <a:pt x="23" y="1855"/>
                    </a:cubicBezTo>
                    <a:cubicBezTo>
                      <a:pt x="1" y="2019"/>
                      <a:pt x="100" y="2074"/>
                      <a:pt x="165" y="2128"/>
                    </a:cubicBezTo>
                    <a:cubicBezTo>
                      <a:pt x="192" y="2149"/>
                      <a:pt x="222" y="2158"/>
                      <a:pt x="252" y="2158"/>
                    </a:cubicBezTo>
                    <a:cubicBezTo>
                      <a:pt x="330" y="2158"/>
                      <a:pt x="414" y="2102"/>
                      <a:pt x="492" y="2062"/>
                    </a:cubicBezTo>
                    <a:cubicBezTo>
                      <a:pt x="517" y="2011"/>
                      <a:pt x="570" y="1947"/>
                      <a:pt x="612" y="1947"/>
                    </a:cubicBezTo>
                    <a:cubicBezTo>
                      <a:pt x="624" y="1947"/>
                      <a:pt x="635" y="1952"/>
                      <a:pt x="645" y="1964"/>
                    </a:cubicBezTo>
                    <a:cubicBezTo>
                      <a:pt x="696" y="2041"/>
                      <a:pt x="736" y="2068"/>
                      <a:pt x="770" y="2068"/>
                    </a:cubicBezTo>
                    <a:cubicBezTo>
                      <a:pt x="838" y="2068"/>
                      <a:pt x="881" y="1957"/>
                      <a:pt x="939" y="1899"/>
                    </a:cubicBezTo>
                    <a:cubicBezTo>
                      <a:pt x="1092" y="1779"/>
                      <a:pt x="1419" y="1833"/>
                      <a:pt x="1365" y="1495"/>
                    </a:cubicBezTo>
                    <a:cubicBezTo>
                      <a:pt x="808" y="1451"/>
                      <a:pt x="699" y="1277"/>
                      <a:pt x="808" y="688"/>
                    </a:cubicBezTo>
                    <a:cubicBezTo>
                      <a:pt x="841" y="502"/>
                      <a:pt x="754" y="295"/>
                      <a:pt x="699" y="98"/>
                    </a:cubicBezTo>
                    <a:cubicBezTo>
                      <a:pt x="689" y="55"/>
                      <a:pt x="580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26"/>
              <p:cNvSpPr/>
              <p:nvPr/>
            </p:nvSpPr>
            <p:spPr>
              <a:xfrm>
                <a:off x="1114050" y="2406050"/>
                <a:ext cx="2975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184" extrusionOk="0">
                    <a:moveTo>
                      <a:pt x="470" y="0"/>
                    </a:moveTo>
                    <a:cubicBezTo>
                      <a:pt x="352" y="0"/>
                      <a:pt x="306" y="112"/>
                      <a:pt x="306" y="233"/>
                    </a:cubicBezTo>
                    <a:cubicBezTo>
                      <a:pt x="328" y="461"/>
                      <a:pt x="284" y="679"/>
                      <a:pt x="164" y="876"/>
                    </a:cubicBezTo>
                    <a:cubicBezTo>
                      <a:pt x="110" y="963"/>
                      <a:pt x="0" y="1094"/>
                      <a:pt x="229" y="1105"/>
                    </a:cubicBezTo>
                    <a:cubicBezTo>
                      <a:pt x="257" y="1033"/>
                      <a:pt x="321" y="991"/>
                      <a:pt x="386" y="991"/>
                    </a:cubicBezTo>
                    <a:cubicBezTo>
                      <a:pt x="399" y="991"/>
                      <a:pt x="412" y="993"/>
                      <a:pt x="425" y="996"/>
                    </a:cubicBezTo>
                    <a:cubicBezTo>
                      <a:pt x="535" y="1018"/>
                      <a:pt x="480" y="1127"/>
                      <a:pt x="480" y="1203"/>
                    </a:cubicBezTo>
                    <a:cubicBezTo>
                      <a:pt x="469" y="1542"/>
                      <a:pt x="524" y="1858"/>
                      <a:pt x="884" y="2022"/>
                    </a:cubicBezTo>
                    <a:cubicBezTo>
                      <a:pt x="927" y="2032"/>
                      <a:pt x="927" y="2120"/>
                      <a:pt x="949" y="2175"/>
                    </a:cubicBezTo>
                    <a:cubicBezTo>
                      <a:pt x="975" y="2181"/>
                      <a:pt x="997" y="2184"/>
                      <a:pt x="1016" y="2184"/>
                    </a:cubicBezTo>
                    <a:cubicBezTo>
                      <a:pt x="1159" y="2184"/>
                      <a:pt x="1131" y="2021"/>
                      <a:pt x="1189" y="1935"/>
                    </a:cubicBezTo>
                    <a:cubicBezTo>
                      <a:pt x="949" y="1607"/>
                      <a:pt x="830" y="1236"/>
                      <a:pt x="884" y="865"/>
                    </a:cubicBezTo>
                    <a:cubicBezTo>
                      <a:pt x="927" y="625"/>
                      <a:pt x="818" y="418"/>
                      <a:pt x="818" y="199"/>
                    </a:cubicBezTo>
                    <a:cubicBezTo>
                      <a:pt x="818" y="68"/>
                      <a:pt x="622" y="14"/>
                      <a:pt x="502" y="3"/>
                    </a:cubicBezTo>
                    <a:cubicBezTo>
                      <a:pt x="491" y="1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26"/>
              <p:cNvSpPr/>
              <p:nvPr/>
            </p:nvSpPr>
            <p:spPr>
              <a:xfrm>
                <a:off x="1210325" y="2390550"/>
                <a:ext cx="450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9" extrusionOk="0">
                    <a:moveTo>
                      <a:pt x="1050" y="1"/>
                    </a:moveTo>
                    <a:cubicBezTo>
                      <a:pt x="681" y="1"/>
                      <a:pt x="362" y="234"/>
                      <a:pt x="0" y="296"/>
                    </a:cubicBezTo>
                    <a:cubicBezTo>
                      <a:pt x="82" y="368"/>
                      <a:pt x="87" y="516"/>
                      <a:pt x="223" y="516"/>
                    </a:cubicBezTo>
                    <a:cubicBezTo>
                      <a:pt x="232" y="516"/>
                      <a:pt x="241" y="515"/>
                      <a:pt x="252" y="514"/>
                    </a:cubicBezTo>
                    <a:cubicBezTo>
                      <a:pt x="502" y="470"/>
                      <a:pt x="742" y="438"/>
                      <a:pt x="982" y="394"/>
                    </a:cubicBezTo>
                    <a:cubicBezTo>
                      <a:pt x="1029" y="384"/>
                      <a:pt x="1068" y="380"/>
                      <a:pt x="1101" y="380"/>
                    </a:cubicBezTo>
                    <a:cubicBezTo>
                      <a:pt x="1284" y="380"/>
                      <a:pt x="1272" y="524"/>
                      <a:pt x="1244" y="700"/>
                    </a:cubicBezTo>
                    <a:cubicBezTo>
                      <a:pt x="1178" y="1005"/>
                      <a:pt x="895" y="1223"/>
                      <a:pt x="895" y="1561"/>
                    </a:cubicBezTo>
                    <a:cubicBezTo>
                      <a:pt x="947" y="1547"/>
                      <a:pt x="1001" y="1533"/>
                      <a:pt x="1052" y="1533"/>
                    </a:cubicBezTo>
                    <a:cubicBezTo>
                      <a:pt x="1118" y="1533"/>
                      <a:pt x="1179" y="1557"/>
                      <a:pt x="1222" y="1638"/>
                    </a:cubicBezTo>
                    <a:cubicBezTo>
                      <a:pt x="1375" y="1333"/>
                      <a:pt x="1549" y="1027"/>
                      <a:pt x="1670" y="700"/>
                    </a:cubicBezTo>
                    <a:cubicBezTo>
                      <a:pt x="1801" y="373"/>
                      <a:pt x="1670" y="154"/>
                      <a:pt x="1321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26"/>
              <p:cNvSpPr/>
              <p:nvPr/>
            </p:nvSpPr>
            <p:spPr>
              <a:xfrm>
                <a:off x="991325" y="2405550"/>
                <a:ext cx="240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56" extrusionOk="0">
                    <a:moveTo>
                      <a:pt x="726" y="1"/>
                    </a:moveTo>
                    <a:cubicBezTo>
                      <a:pt x="714" y="1"/>
                      <a:pt x="701" y="5"/>
                      <a:pt x="687" y="13"/>
                    </a:cubicBezTo>
                    <a:cubicBezTo>
                      <a:pt x="436" y="187"/>
                      <a:pt x="0" y="165"/>
                      <a:pt x="0" y="612"/>
                    </a:cubicBezTo>
                    <a:cubicBezTo>
                      <a:pt x="13" y="734"/>
                      <a:pt x="60" y="766"/>
                      <a:pt x="118" y="766"/>
                    </a:cubicBezTo>
                    <a:cubicBezTo>
                      <a:pt x="185" y="766"/>
                      <a:pt x="266" y="724"/>
                      <a:pt x="329" y="724"/>
                    </a:cubicBezTo>
                    <a:cubicBezTo>
                      <a:pt x="344" y="724"/>
                      <a:pt x="358" y="726"/>
                      <a:pt x="371" y="733"/>
                    </a:cubicBezTo>
                    <a:cubicBezTo>
                      <a:pt x="403" y="907"/>
                      <a:pt x="153" y="1049"/>
                      <a:pt x="349" y="1223"/>
                    </a:cubicBezTo>
                    <a:cubicBezTo>
                      <a:pt x="373" y="1220"/>
                      <a:pt x="400" y="1216"/>
                      <a:pt x="426" y="1216"/>
                    </a:cubicBezTo>
                    <a:cubicBezTo>
                      <a:pt x="481" y="1216"/>
                      <a:pt x="527" y="1232"/>
                      <a:pt x="512" y="1300"/>
                    </a:cubicBezTo>
                    <a:cubicBezTo>
                      <a:pt x="458" y="1562"/>
                      <a:pt x="600" y="1714"/>
                      <a:pt x="786" y="1856"/>
                    </a:cubicBezTo>
                    <a:cubicBezTo>
                      <a:pt x="916" y="1736"/>
                      <a:pt x="949" y="1584"/>
                      <a:pt x="960" y="1419"/>
                    </a:cubicBezTo>
                    <a:cubicBezTo>
                      <a:pt x="905" y="1027"/>
                      <a:pt x="709" y="645"/>
                      <a:pt x="796" y="231"/>
                    </a:cubicBezTo>
                    <a:cubicBezTo>
                      <a:pt x="815" y="128"/>
                      <a:pt x="794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26"/>
              <p:cNvSpPr/>
              <p:nvPr/>
            </p:nvSpPr>
            <p:spPr>
              <a:xfrm>
                <a:off x="967300" y="2420850"/>
                <a:ext cx="3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4" extrusionOk="0">
                    <a:moveTo>
                      <a:pt x="961" y="0"/>
                    </a:moveTo>
                    <a:cubicBezTo>
                      <a:pt x="666" y="11"/>
                      <a:pt x="546" y="230"/>
                      <a:pt x="459" y="470"/>
                    </a:cubicBezTo>
                    <a:cubicBezTo>
                      <a:pt x="416" y="579"/>
                      <a:pt x="459" y="797"/>
                      <a:pt x="394" y="829"/>
                    </a:cubicBezTo>
                    <a:cubicBezTo>
                      <a:pt x="1" y="1037"/>
                      <a:pt x="306" y="1113"/>
                      <a:pt x="448" y="1233"/>
                    </a:cubicBezTo>
                    <a:cubicBezTo>
                      <a:pt x="591" y="1225"/>
                      <a:pt x="706" y="1020"/>
                      <a:pt x="855" y="1020"/>
                    </a:cubicBezTo>
                    <a:cubicBezTo>
                      <a:pt x="910" y="1020"/>
                      <a:pt x="969" y="1048"/>
                      <a:pt x="1037" y="1124"/>
                    </a:cubicBezTo>
                    <a:cubicBezTo>
                      <a:pt x="1124" y="950"/>
                      <a:pt x="1299" y="819"/>
                      <a:pt x="1310" y="611"/>
                    </a:cubicBezTo>
                    <a:cubicBezTo>
                      <a:pt x="1114" y="437"/>
                      <a:pt x="1364" y="295"/>
                      <a:pt x="1332" y="121"/>
                    </a:cubicBezTo>
                    <a:cubicBezTo>
                      <a:pt x="1319" y="114"/>
                      <a:pt x="1305" y="112"/>
                      <a:pt x="1290" y="112"/>
                    </a:cubicBezTo>
                    <a:cubicBezTo>
                      <a:pt x="1227" y="112"/>
                      <a:pt x="1146" y="154"/>
                      <a:pt x="1079" y="154"/>
                    </a:cubicBezTo>
                    <a:cubicBezTo>
                      <a:pt x="1021" y="154"/>
                      <a:pt x="974" y="122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26"/>
              <p:cNvSpPr/>
              <p:nvPr/>
            </p:nvSpPr>
            <p:spPr>
              <a:xfrm>
                <a:off x="1483900" y="2401850"/>
                <a:ext cx="1910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605" extrusionOk="0">
                    <a:moveTo>
                      <a:pt x="321" y="1"/>
                    </a:moveTo>
                    <a:cubicBezTo>
                      <a:pt x="285" y="1"/>
                      <a:pt x="247" y="7"/>
                      <a:pt x="207" y="18"/>
                    </a:cubicBezTo>
                    <a:cubicBezTo>
                      <a:pt x="44" y="51"/>
                      <a:pt x="0" y="127"/>
                      <a:pt x="54" y="302"/>
                    </a:cubicBezTo>
                    <a:cubicBezTo>
                      <a:pt x="98" y="444"/>
                      <a:pt x="87" y="597"/>
                      <a:pt x="98" y="738"/>
                    </a:cubicBezTo>
                    <a:cubicBezTo>
                      <a:pt x="87" y="881"/>
                      <a:pt x="66" y="1012"/>
                      <a:pt x="66" y="1142"/>
                    </a:cubicBezTo>
                    <a:cubicBezTo>
                      <a:pt x="54" y="1295"/>
                      <a:pt x="153" y="1470"/>
                      <a:pt x="251" y="1589"/>
                    </a:cubicBezTo>
                    <a:cubicBezTo>
                      <a:pt x="261" y="1600"/>
                      <a:pt x="276" y="1604"/>
                      <a:pt x="294" y="1604"/>
                    </a:cubicBezTo>
                    <a:cubicBezTo>
                      <a:pt x="369" y="1604"/>
                      <a:pt x="491" y="1521"/>
                      <a:pt x="491" y="1458"/>
                    </a:cubicBezTo>
                    <a:cubicBezTo>
                      <a:pt x="502" y="1022"/>
                      <a:pt x="764" y="607"/>
                      <a:pt x="556" y="171"/>
                    </a:cubicBezTo>
                    <a:cubicBezTo>
                      <a:pt x="508" y="50"/>
                      <a:pt x="42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26"/>
              <p:cNvSpPr/>
              <p:nvPr/>
            </p:nvSpPr>
            <p:spPr>
              <a:xfrm>
                <a:off x="1745725" y="2371750"/>
                <a:ext cx="30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86" extrusionOk="0">
                    <a:moveTo>
                      <a:pt x="767" y="105"/>
                    </a:moveTo>
                    <a:cubicBezTo>
                      <a:pt x="726" y="105"/>
                      <a:pt x="685" y="106"/>
                      <a:pt x="644" y="109"/>
                    </a:cubicBezTo>
                    <a:cubicBezTo>
                      <a:pt x="459" y="208"/>
                      <a:pt x="11" y="0"/>
                      <a:pt x="11" y="535"/>
                    </a:cubicBezTo>
                    <a:cubicBezTo>
                      <a:pt x="1" y="885"/>
                      <a:pt x="262" y="873"/>
                      <a:pt x="491" y="885"/>
                    </a:cubicBezTo>
                    <a:cubicBezTo>
                      <a:pt x="506" y="885"/>
                      <a:pt x="521" y="886"/>
                      <a:pt x="536" y="886"/>
                    </a:cubicBezTo>
                    <a:cubicBezTo>
                      <a:pt x="881" y="886"/>
                      <a:pt x="1105" y="643"/>
                      <a:pt x="1168" y="371"/>
                    </a:cubicBezTo>
                    <a:cubicBezTo>
                      <a:pt x="1205" y="166"/>
                      <a:pt x="1003" y="105"/>
                      <a:pt x="767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26"/>
              <p:cNvSpPr/>
              <p:nvPr/>
            </p:nvSpPr>
            <p:spPr>
              <a:xfrm>
                <a:off x="1747625" y="2401000"/>
                <a:ext cx="172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7" extrusionOk="0">
                    <a:moveTo>
                      <a:pt x="460" y="0"/>
                    </a:moveTo>
                    <a:cubicBezTo>
                      <a:pt x="384" y="0"/>
                      <a:pt x="309" y="25"/>
                      <a:pt x="252" y="74"/>
                    </a:cubicBezTo>
                    <a:cubicBezTo>
                      <a:pt x="1" y="292"/>
                      <a:pt x="1" y="1242"/>
                      <a:pt x="274" y="1427"/>
                    </a:cubicBezTo>
                    <a:cubicBezTo>
                      <a:pt x="329" y="1468"/>
                      <a:pt x="380" y="1487"/>
                      <a:pt x="426" y="1487"/>
                    </a:cubicBezTo>
                    <a:cubicBezTo>
                      <a:pt x="525" y="1487"/>
                      <a:pt x="597" y="1398"/>
                      <a:pt x="612" y="1264"/>
                    </a:cubicBezTo>
                    <a:cubicBezTo>
                      <a:pt x="633" y="1078"/>
                      <a:pt x="623" y="881"/>
                      <a:pt x="623" y="696"/>
                    </a:cubicBezTo>
                    <a:lnTo>
                      <a:pt x="623" y="260"/>
                    </a:lnTo>
                    <a:cubicBezTo>
                      <a:pt x="633" y="161"/>
                      <a:pt x="688" y="42"/>
                      <a:pt x="536" y="9"/>
                    </a:cubicBezTo>
                    <a:cubicBezTo>
                      <a:pt x="511" y="3"/>
                      <a:pt x="48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26"/>
              <p:cNvSpPr/>
              <p:nvPr/>
            </p:nvSpPr>
            <p:spPr>
              <a:xfrm>
                <a:off x="1414625" y="2410300"/>
                <a:ext cx="447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489" extrusionOk="0">
                    <a:moveTo>
                      <a:pt x="926" y="1"/>
                    </a:moveTo>
                    <a:cubicBezTo>
                      <a:pt x="732" y="1"/>
                      <a:pt x="536" y="14"/>
                      <a:pt x="338" y="41"/>
                    </a:cubicBezTo>
                    <a:cubicBezTo>
                      <a:pt x="330" y="42"/>
                      <a:pt x="321" y="43"/>
                      <a:pt x="313" y="43"/>
                    </a:cubicBezTo>
                    <a:cubicBezTo>
                      <a:pt x="247" y="43"/>
                      <a:pt x="170" y="7"/>
                      <a:pt x="109" y="7"/>
                    </a:cubicBezTo>
                    <a:cubicBezTo>
                      <a:pt x="49" y="7"/>
                      <a:pt x="5" y="41"/>
                      <a:pt x="0" y="172"/>
                    </a:cubicBezTo>
                    <a:cubicBezTo>
                      <a:pt x="0" y="412"/>
                      <a:pt x="175" y="455"/>
                      <a:pt x="381" y="477"/>
                    </a:cubicBezTo>
                    <a:cubicBezTo>
                      <a:pt x="463" y="485"/>
                      <a:pt x="544" y="489"/>
                      <a:pt x="625" y="489"/>
                    </a:cubicBezTo>
                    <a:cubicBezTo>
                      <a:pt x="995" y="489"/>
                      <a:pt x="1352" y="412"/>
                      <a:pt x="1702" y="313"/>
                    </a:cubicBezTo>
                    <a:cubicBezTo>
                      <a:pt x="1789" y="150"/>
                      <a:pt x="1647" y="117"/>
                      <a:pt x="1560" y="51"/>
                    </a:cubicBezTo>
                    <a:cubicBezTo>
                      <a:pt x="1349" y="17"/>
                      <a:pt x="1139" y="1"/>
                      <a:pt x="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26"/>
              <p:cNvSpPr/>
              <p:nvPr/>
            </p:nvSpPr>
            <p:spPr>
              <a:xfrm>
                <a:off x="953675" y="2364950"/>
                <a:ext cx="13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691" extrusionOk="0">
                    <a:moveTo>
                      <a:pt x="437" y="0"/>
                    </a:moveTo>
                    <a:cubicBezTo>
                      <a:pt x="350" y="54"/>
                      <a:pt x="262" y="120"/>
                      <a:pt x="175" y="175"/>
                    </a:cubicBezTo>
                    <a:cubicBezTo>
                      <a:pt x="33" y="676"/>
                      <a:pt x="120" y="1200"/>
                      <a:pt x="0" y="1691"/>
                    </a:cubicBezTo>
                    <a:lnTo>
                      <a:pt x="88" y="1691"/>
                    </a:lnTo>
                    <a:cubicBezTo>
                      <a:pt x="164" y="1549"/>
                      <a:pt x="371" y="1658"/>
                      <a:pt x="447" y="1516"/>
                    </a:cubicBezTo>
                    <a:cubicBezTo>
                      <a:pt x="535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26"/>
              <p:cNvSpPr/>
              <p:nvPr/>
            </p:nvSpPr>
            <p:spPr>
              <a:xfrm>
                <a:off x="1327150" y="2413850"/>
                <a:ext cx="367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533" extrusionOk="0">
                    <a:moveTo>
                      <a:pt x="169" y="1"/>
                    </a:moveTo>
                    <a:cubicBezTo>
                      <a:pt x="84" y="1"/>
                      <a:pt x="8" y="36"/>
                      <a:pt x="8" y="226"/>
                    </a:cubicBezTo>
                    <a:cubicBezTo>
                      <a:pt x="1" y="419"/>
                      <a:pt x="80" y="454"/>
                      <a:pt x="175" y="454"/>
                    </a:cubicBezTo>
                    <a:cubicBezTo>
                      <a:pt x="227" y="454"/>
                      <a:pt x="284" y="443"/>
                      <a:pt x="334" y="443"/>
                    </a:cubicBezTo>
                    <a:cubicBezTo>
                      <a:pt x="342" y="443"/>
                      <a:pt x="349" y="444"/>
                      <a:pt x="357" y="444"/>
                    </a:cubicBezTo>
                    <a:cubicBezTo>
                      <a:pt x="466" y="444"/>
                      <a:pt x="553" y="466"/>
                      <a:pt x="651" y="498"/>
                    </a:cubicBezTo>
                    <a:cubicBezTo>
                      <a:pt x="718" y="522"/>
                      <a:pt x="783" y="533"/>
                      <a:pt x="846" y="533"/>
                    </a:cubicBezTo>
                    <a:cubicBezTo>
                      <a:pt x="1041" y="533"/>
                      <a:pt x="1218" y="434"/>
                      <a:pt x="1383" y="335"/>
                    </a:cubicBezTo>
                    <a:cubicBezTo>
                      <a:pt x="1437" y="302"/>
                      <a:pt x="1470" y="215"/>
                      <a:pt x="1470" y="149"/>
                    </a:cubicBezTo>
                    <a:cubicBezTo>
                      <a:pt x="1461" y="96"/>
                      <a:pt x="1401" y="43"/>
                      <a:pt x="1338" y="43"/>
                    </a:cubicBezTo>
                    <a:cubicBezTo>
                      <a:pt x="1324" y="43"/>
                      <a:pt x="1309" y="45"/>
                      <a:pt x="1295" y="51"/>
                    </a:cubicBezTo>
                    <a:cubicBezTo>
                      <a:pt x="1219" y="92"/>
                      <a:pt x="1143" y="107"/>
                      <a:pt x="1068" y="107"/>
                    </a:cubicBezTo>
                    <a:cubicBezTo>
                      <a:pt x="868" y="107"/>
                      <a:pt x="668" y="3"/>
                      <a:pt x="442" y="3"/>
                    </a:cubicBezTo>
                    <a:cubicBezTo>
                      <a:pt x="414" y="3"/>
                      <a:pt x="386" y="4"/>
                      <a:pt x="357" y="8"/>
                    </a:cubicBezTo>
                    <a:cubicBezTo>
                      <a:pt x="345" y="11"/>
                      <a:pt x="332" y="13"/>
                      <a:pt x="317" y="13"/>
                    </a:cubicBezTo>
                    <a:cubicBezTo>
                      <a:pt x="273" y="13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26"/>
              <p:cNvSpPr/>
              <p:nvPr/>
            </p:nvSpPr>
            <p:spPr>
              <a:xfrm>
                <a:off x="949025" y="2407200"/>
                <a:ext cx="15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73" extrusionOk="0">
                    <a:moveTo>
                      <a:pt x="186" y="1"/>
                    </a:moveTo>
                    <a:cubicBezTo>
                      <a:pt x="88" y="56"/>
                      <a:pt x="22" y="219"/>
                      <a:pt x="34" y="230"/>
                    </a:cubicBezTo>
                    <a:cubicBezTo>
                      <a:pt x="350" y="536"/>
                      <a:pt x="1" y="939"/>
                      <a:pt x="197" y="1244"/>
                    </a:cubicBezTo>
                    <a:cubicBezTo>
                      <a:pt x="252" y="1335"/>
                      <a:pt x="306" y="1372"/>
                      <a:pt x="357" y="1372"/>
                    </a:cubicBezTo>
                    <a:cubicBezTo>
                      <a:pt x="418" y="1372"/>
                      <a:pt x="477" y="1321"/>
                      <a:pt x="536" y="1244"/>
                    </a:cubicBezTo>
                    <a:lnTo>
                      <a:pt x="633" y="99"/>
                    </a:lnTo>
                    <a:cubicBezTo>
                      <a:pt x="568" y="11"/>
                      <a:pt x="482" y="2"/>
                      <a:pt x="397" y="2"/>
                    </a:cubicBezTo>
                    <a:cubicBezTo>
                      <a:pt x="374" y="2"/>
                      <a:pt x="351" y="3"/>
                      <a:pt x="329" y="3"/>
                    </a:cubicBezTo>
                    <a:cubicBezTo>
                      <a:pt x="310" y="3"/>
                      <a:pt x="292" y="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26"/>
              <p:cNvSpPr/>
              <p:nvPr/>
            </p:nvSpPr>
            <p:spPr>
              <a:xfrm>
                <a:off x="948475" y="2438300"/>
                <a:ext cx="278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45" extrusionOk="0">
                    <a:moveTo>
                      <a:pt x="219" y="0"/>
                    </a:moveTo>
                    <a:cubicBezTo>
                      <a:pt x="121" y="131"/>
                      <a:pt x="175" y="295"/>
                      <a:pt x="132" y="415"/>
                    </a:cubicBezTo>
                    <a:cubicBezTo>
                      <a:pt x="1" y="720"/>
                      <a:pt x="66" y="906"/>
                      <a:pt x="350" y="1059"/>
                    </a:cubicBezTo>
                    <a:cubicBezTo>
                      <a:pt x="458" y="1117"/>
                      <a:pt x="560" y="1145"/>
                      <a:pt x="655" y="1145"/>
                    </a:cubicBezTo>
                    <a:cubicBezTo>
                      <a:pt x="828" y="1145"/>
                      <a:pt x="980" y="1053"/>
                      <a:pt x="1114" y="885"/>
                    </a:cubicBezTo>
                    <a:cubicBezTo>
                      <a:pt x="1081" y="841"/>
                      <a:pt x="1048" y="808"/>
                      <a:pt x="1004" y="764"/>
                    </a:cubicBezTo>
                    <a:cubicBezTo>
                      <a:pt x="893" y="838"/>
                      <a:pt x="797" y="889"/>
                      <a:pt x="722" y="889"/>
                    </a:cubicBezTo>
                    <a:cubicBezTo>
                      <a:pt x="620" y="889"/>
                      <a:pt x="554" y="797"/>
                      <a:pt x="536" y="546"/>
                    </a:cubicBezTo>
                    <a:cubicBezTo>
                      <a:pt x="524" y="361"/>
                      <a:pt x="590" y="186"/>
                      <a:pt x="558" y="0"/>
                    </a:cubicBezTo>
                    <a:lnTo>
                      <a:pt x="558" y="0"/>
                    </a:lnTo>
                    <a:cubicBezTo>
                      <a:pt x="499" y="77"/>
                      <a:pt x="440" y="128"/>
                      <a:pt x="379" y="128"/>
                    </a:cubicBezTo>
                    <a:cubicBezTo>
                      <a:pt x="328" y="128"/>
                      <a:pt x="274" y="9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26"/>
              <p:cNvSpPr/>
              <p:nvPr/>
            </p:nvSpPr>
            <p:spPr>
              <a:xfrm>
                <a:off x="1487975" y="2372025"/>
                <a:ext cx="207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4" extrusionOk="0">
                    <a:moveTo>
                      <a:pt x="524" y="1"/>
                    </a:moveTo>
                    <a:cubicBezTo>
                      <a:pt x="230" y="1"/>
                      <a:pt x="44" y="110"/>
                      <a:pt x="22" y="372"/>
                    </a:cubicBezTo>
                    <a:cubicBezTo>
                      <a:pt x="1" y="552"/>
                      <a:pt x="145" y="754"/>
                      <a:pt x="304" y="754"/>
                    </a:cubicBezTo>
                    <a:cubicBezTo>
                      <a:pt x="309" y="754"/>
                      <a:pt x="313" y="753"/>
                      <a:pt x="317" y="753"/>
                    </a:cubicBezTo>
                    <a:cubicBezTo>
                      <a:pt x="546" y="753"/>
                      <a:pt x="819" y="699"/>
                      <a:pt x="830" y="350"/>
                    </a:cubicBezTo>
                    <a:cubicBezTo>
                      <a:pt x="830" y="98"/>
                      <a:pt x="688" y="23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26"/>
              <p:cNvSpPr/>
              <p:nvPr/>
            </p:nvSpPr>
            <p:spPr>
              <a:xfrm>
                <a:off x="1225325" y="2435875"/>
                <a:ext cx="390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701" extrusionOk="0">
                    <a:moveTo>
                      <a:pt x="1340" y="1"/>
                    </a:moveTo>
                    <a:cubicBezTo>
                      <a:pt x="1125" y="1"/>
                      <a:pt x="928" y="114"/>
                      <a:pt x="731" y="196"/>
                    </a:cubicBezTo>
                    <a:cubicBezTo>
                      <a:pt x="680" y="215"/>
                      <a:pt x="642" y="223"/>
                      <a:pt x="614" y="223"/>
                    </a:cubicBezTo>
                    <a:cubicBezTo>
                      <a:pt x="513" y="223"/>
                      <a:pt x="548" y="113"/>
                      <a:pt x="557" y="10"/>
                    </a:cubicBezTo>
                    <a:lnTo>
                      <a:pt x="557" y="10"/>
                    </a:lnTo>
                    <a:cubicBezTo>
                      <a:pt x="524" y="54"/>
                      <a:pt x="459" y="109"/>
                      <a:pt x="469" y="141"/>
                    </a:cubicBezTo>
                    <a:cubicBezTo>
                      <a:pt x="567" y="459"/>
                      <a:pt x="511" y="551"/>
                      <a:pt x="391" y="551"/>
                    </a:cubicBezTo>
                    <a:cubicBezTo>
                      <a:pt x="296" y="551"/>
                      <a:pt x="163" y="494"/>
                      <a:pt x="33" y="447"/>
                    </a:cubicBezTo>
                    <a:lnTo>
                      <a:pt x="33" y="447"/>
                    </a:lnTo>
                    <a:cubicBezTo>
                      <a:pt x="44" y="534"/>
                      <a:pt x="1" y="643"/>
                      <a:pt x="98" y="676"/>
                    </a:cubicBezTo>
                    <a:cubicBezTo>
                      <a:pt x="144" y="693"/>
                      <a:pt x="198" y="701"/>
                      <a:pt x="260" y="701"/>
                    </a:cubicBezTo>
                    <a:cubicBezTo>
                      <a:pt x="673" y="701"/>
                      <a:pt x="1389" y="347"/>
                      <a:pt x="1560" y="43"/>
                    </a:cubicBezTo>
                    <a:cubicBezTo>
                      <a:pt x="1484" y="13"/>
                      <a:pt x="1411" y="1"/>
                      <a:pt x="1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26"/>
              <p:cNvSpPr/>
              <p:nvPr/>
            </p:nvSpPr>
            <p:spPr>
              <a:xfrm>
                <a:off x="1553175" y="24227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47" y="1"/>
                    </a:moveTo>
                    <a:cubicBezTo>
                      <a:pt x="389" y="59"/>
                      <a:pt x="346" y="170"/>
                      <a:pt x="278" y="170"/>
                    </a:cubicBezTo>
                    <a:cubicBezTo>
                      <a:pt x="244" y="170"/>
                      <a:pt x="204" y="143"/>
                      <a:pt x="153" y="66"/>
                    </a:cubicBezTo>
                    <a:cubicBezTo>
                      <a:pt x="143" y="54"/>
                      <a:pt x="132" y="49"/>
                      <a:pt x="120" y="49"/>
                    </a:cubicBezTo>
                    <a:cubicBezTo>
                      <a:pt x="78" y="49"/>
                      <a:pt x="25" y="113"/>
                      <a:pt x="0" y="164"/>
                    </a:cubicBezTo>
                    <a:cubicBezTo>
                      <a:pt x="131" y="219"/>
                      <a:pt x="153" y="328"/>
                      <a:pt x="175" y="470"/>
                    </a:cubicBezTo>
                    <a:cubicBezTo>
                      <a:pt x="218" y="758"/>
                      <a:pt x="408" y="914"/>
                      <a:pt x="673" y="914"/>
                    </a:cubicBezTo>
                    <a:cubicBezTo>
                      <a:pt x="739" y="914"/>
                      <a:pt x="809" y="904"/>
                      <a:pt x="884" y="884"/>
                    </a:cubicBezTo>
                    <a:lnTo>
                      <a:pt x="884" y="710"/>
                    </a:lnTo>
                    <a:cubicBezTo>
                      <a:pt x="425" y="666"/>
                      <a:pt x="568" y="263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26"/>
              <p:cNvSpPr/>
              <p:nvPr/>
            </p:nvSpPr>
            <p:spPr>
              <a:xfrm>
                <a:off x="1827275" y="2424950"/>
                <a:ext cx="1667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38" extrusionOk="0">
                    <a:moveTo>
                      <a:pt x="611" y="0"/>
                    </a:moveTo>
                    <a:lnTo>
                      <a:pt x="611" y="0"/>
                    </a:lnTo>
                    <a:cubicBezTo>
                      <a:pt x="503" y="117"/>
                      <a:pt x="536" y="404"/>
                      <a:pt x="332" y="404"/>
                    </a:cubicBezTo>
                    <a:cubicBezTo>
                      <a:pt x="288" y="404"/>
                      <a:pt x="234" y="391"/>
                      <a:pt x="164" y="360"/>
                    </a:cubicBezTo>
                    <a:lnTo>
                      <a:pt x="164" y="360"/>
                    </a:lnTo>
                    <a:cubicBezTo>
                      <a:pt x="0" y="600"/>
                      <a:pt x="252" y="927"/>
                      <a:pt x="12" y="1157"/>
                    </a:cubicBezTo>
                    <a:cubicBezTo>
                      <a:pt x="36" y="1220"/>
                      <a:pt x="71" y="1237"/>
                      <a:pt x="110" y="1237"/>
                    </a:cubicBezTo>
                    <a:cubicBezTo>
                      <a:pt x="159" y="1237"/>
                      <a:pt x="214" y="1211"/>
                      <a:pt x="262" y="1211"/>
                    </a:cubicBezTo>
                    <a:cubicBezTo>
                      <a:pt x="480" y="840"/>
                      <a:pt x="666" y="458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26"/>
              <p:cNvSpPr/>
              <p:nvPr/>
            </p:nvSpPr>
            <p:spPr>
              <a:xfrm>
                <a:off x="1576350" y="24317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393" y="1"/>
                    </a:moveTo>
                    <a:cubicBezTo>
                      <a:pt x="306" y="197"/>
                      <a:pt x="0" y="296"/>
                      <a:pt x="131" y="590"/>
                    </a:cubicBezTo>
                    <a:cubicBezTo>
                      <a:pt x="263" y="676"/>
                      <a:pt x="395" y="750"/>
                      <a:pt x="521" y="750"/>
                    </a:cubicBezTo>
                    <a:cubicBezTo>
                      <a:pt x="634" y="750"/>
                      <a:pt x="742" y="690"/>
                      <a:pt x="841" y="524"/>
                    </a:cubicBezTo>
                    <a:cubicBezTo>
                      <a:pt x="829" y="448"/>
                      <a:pt x="819" y="383"/>
                      <a:pt x="732" y="339"/>
                    </a:cubicBezTo>
                    <a:lnTo>
                      <a:pt x="666" y="339"/>
                    </a:lnTo>
                    <a:cubicBezTo>
                      <a:pt x="601" y="361"/>
                      <a:pt x="556" y="374"/>
                      <a:pt x="526" y="374"/>
                    </a:cubicBezTo>
                    <a:cubicBezTo>
                      <a:pt x="465" y="374"/>
                      <a:pt x="462" y="321"/>
                      <a:pt x="470" y="175"/>
                    </a:cubicBezTo>
                    <a:cubicBezTo>
                      <a:pt x="480" y="143"/>
                      <a:pt x="480" y="110"/>
                      <a:pt x="480" y="88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26"/>
              <p:cNvSpPr/>
              <p:nvPr/>
            </p:nvSpPr>
            <p:spPr>
              <a:xfrm>
                <a:off x="1225875" y="2428875"/>
                <a:ext cx="153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1" extrusionOk="0">
                    <a:moveTo>
                      <a:pt x="430" y="0"/>
                    </a:moveTo>
                    <a:cubicBezTo>
                      <a:pt x="379" y="0"/>
                      <a:pt x="325" y="14"/>
                      <a:pt x="273" y="28"/>
                    </a:cubicBezTo>
                    <a:cubicBezTo>
                      <a:pt x="262" y="50"/>
                      <a:pt x="251" y="72"/>
                      <a:pt x="251" y="94"/>
                    </a:cubicBezTo>
                    <a:cubicBezTo>
                      <a:pt x="164" y="301"/>
                      <a:pt x="88" y="508"/>
                      <a:pt x="0" y="716"/>
                    </a:cubicBezTo>
                    <a:lnTo>
                      <a:pt x="11" y="727"/>
                    </a:lnTo>
                    <a:cubicBezTo>
                      <a:pt x="141" y="774"/>
                      <a:pt x="274" y="831"/>
                      <a:pt x="369" y="831"/>
                    </a:cubicBezTo>
                    <a:cubicBezTo>
                      <a:pt x="489" y="831"/>
                      <a:pt x="545" y="739"/>
                      <a:pt x="447" y="421"/>
                    </a:cubicBezTo>
                    <a:cubicBezTo>
                      <a:pt x="437" y="389"/>
                      <a:pt x="502" y="334"/>
                      <a:pt x="535" y="290"/>
                    </a:cubicBezTo>
                    <a:cubicBezTo>
                      <a:pt x="611" y="246"/>
                      <a:pt x="611" y="181"/>
                      <a:pt x="600" y="105"/>
                    </a:cubicBezTo>
                    <a:cubicBezTo>
                      <a:pt x="557" y="24"/>
                      <a:pt x="496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26"/>
              <p:cNvSpPr/>
              <p:nvPr/>
            </p:nvSpPr>
            <p:spPr>
              <a:xfrm>
                <a:off x="1009575" y="2441025"/>
                <a:ext cx="128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23" extrusionOk="0">
                    <a:moveTo>
                      <a:pt x="230" y="0"/>
                    </a:moveTo>
                    <a:cubicBezTo>
                      <a:pt x="219" y="165"/>
                      <a:pt x="186" y="317"/>
                      <a:pt x="56" y="437"/>
                    </a:cubicBezTo>
                    <a:cubicBezTo>
                      <a:pt x="44" y="481"/>
                      <a:pt x="1" y="546"/>
                      <a:pt x="22" y="590"/>
                    </a:cubicBezTo>
                    <a:cubicBezTo>
                      <a:pt x="73" y="710"/>
                      <a:pt x="22" y="922"/>
                      <a:pt x="199" y="922"/>
                    </a:cubicBezTo>
                    <a:cubicBezTo>
                      <a:pt x="215" y="922"/>
                      <a:pt x="232" y="920"/>
                      <a:pt x="252" y="917"/>
                    </a:cubicBezTo>
                    <a:cubicBezTo>
                      <a:pt x="459" y="885"/>
                      <a:pt x="514" y="677"/>
                      <a:pt x="405" y="514"/>
                    </a:cubicBezTo>
                    <a:cubicBezTo>
                      <a:pt x="296" y="350"/>
                      <a:pt x="393" y="143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26"/>
              <p:cNvSpPr/>
              <p:nvPr/>
            </p:nvSpPr>
            <p:spPr>
              <a:xfrm>
                <a:off x="1360875" y="2433150"/>
                <a:ext cx="188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71" extrusionOk="0">
                    <a:moveTo>
                      <a:pt x="505" y="0"/>
                    </a:moveTo>
                    <a:cubicBezTo>
                      <a:pt x="406" y="0"/>
                      <a:pt x="292" y="22"/>
                      <a:pt x="197" y="32"/>
                    </a:cubicBezTo>
                    <a:cubicBezTo>
                      <a:pt x="153" y="32"/>
                      <a:pt x="110" y="43"/>
                      <a:pt x="77" y="43"/>
                    </a:cubicBezTo>
                    <a:cubicBezTo>
                      <a:pt x="0" y="228"/>
                      <a:pt x="383" y="141"/>
                      <a:pt x="252" y="359"/>
                    </a:cubicBezTo>
                    <a:cubicBezTo>
                      <a:pt x="267" y="357"/>
                      <a:pt x="284" y="357"/>
                      <a:pt x="302" y="357"/>
                    </a:cubicBezTo>
                    <a:cubicBezTo>
                      <a:pt x="377" y="357"/>
                      <a:pt x="467" y="371"/>
                      <a:pt x="546" y="371"/>
                    </a:cubicBezTo>
                    <a:cubicBezTo>
                      <a:pt x="662" y="371"/>
                      <a:pt x="754" y="340"/>
                      <a:pt x="742" y="185"/>
                    </a:cubicBezTo>
                    <a:cubicBezTo>
                      <a:pt x="736" y="37"/>
                      <a:pt x="633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26"/>
              <p:cNvSpPr/>
              <p:nvPr/>
            </p:nvSpPr>
            <p:spPr>
              <a:xfrm>
                <a:off x="1039850" y="2420575"/>
                <a:ext cx="155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53" extrusionOk="0">
                    <a:moveTo>
                      <a:pt x="372" y="1"/>
                    </a:moveTo>
                    <a:cubicBezTo>
                      <a:pt x="231" y="71"/>
                      <a:pt x="370" y="366"/>
                      <a:pt x="149" y="366"/>
                    </a:cubicBezTo>
                    <a:cubicBezTo>
                      <a:pt x="131" y="366"/>
                      <a:pt x="111" y="364"/>
                      <a:pt x="88" y="360"/>
                    </a:cubicBezTo>
                    <a:lnTo>
                      <a:pt x="88" y="360"/>
                    </a:lnTo>
                    <a:cubicBezTo>
                      <a:pt x="88" y="459"/>
                      <a:pt x="110" y="557"/>
                      <a:pt x="1" y="622"/>
                    </a:cubicBezTo>
                    <a:cubicBezTo>
                      <a:pt x="92" y="709"/>
                      <a:pt x="139" y="753"/>
                      <a:pt x="176" y="753"/>
                    </a:cubicBezTo>
                    <a:cubicBezTo>
                      <a:pt x="218" y="753"/>
                      <a:pt x="247" y="695"/>
                      <a:pt x="317" y="578"/>
                    </a:cubicBezTo>
                    <a:cubicBezTo>
                      <a:pt x="350" y="535"/>
                      <a:pt x="448" y="546"/>
                      <a:pt x="525" y="535"/>
                    </a:cubicBezTo>
                    <a:lnTo>
                      <a:pt x="622" y="503"/>
                    </a:lnTo>
                    <a:cubicBezTo>
                      <a:pt x="361" y="426"/>
                      <a:pt x="513" y="142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26"/>
              <p:cNvSpPr/>
              <p:nvPr/>
            </p:nvSpPr>
            <p:spPr>
              <a:xfrm>
                <a:off x="1266500" y="2469100"/>
                <a:ext cx="142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8" extrusionOk="0">
                    <a:moveTo>
                      <a:pt x="237" y="1"/>
                    </a:moveTo>
                    <a:cubicBezTo>
                      <a:pt x="231" y="1"/>
                      <a:pt x="225" y="1"/>
                      <a:pt x="219" y="2"/>
                    </a:cubicBezTo>
                    <a:cubicBezTo>
                      <a:pt x="1" y="121"/>
                      <a:pt x="99" y="318"/>
                      <a:pt x="56" y="547"/>
                    </a:cubicBezTo>
                    <a:cubicBezTo>
                      <a:pt x="284" y="427"/>
                      <a:pt x="492" y="405"/>
                      <a:pt x="568" y="176"/>
                    </a:cubicBezTo>
                    <a:cubicBezTo>
                      <a:pt x="453" y="123"/>
                      <a:pt x="37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26"/>
              <p:cNvSpPr/>
              <p:nvPr/>
            </p:nvSpPr>
            <p:spPr>
              <a:xfrm>
                <a:off x="1028125" y="2422625"/>
                <a:ext cx="14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41" extrusionOk="0">
                    <a:moveTo>
                      <a:pt x="103" y="0"/>
                    </a:moveTo>
                    <a:cubicBezTo>
                      <a:pt x="84" y="0"/>
                      <a:pt x="65" y="2"/>
                      <a:pt x="44" y="6"/>
                    </a:cubicBezTo>
                    <a:cubicBezTo>
                      <a:pt x="0" y="169"/>
                      <a:pt x="22" y="322"/>
                      <a:pt x="131" y="453"/>
                    </a:cubicBezTo>
                    <a:cubicBezTo>
                      <a:pt x="144" y="454"/>
                      <a:pt x="157" y="455"/>
                      <a:pt x="170" y="455"/>
                    </a:cubicBezTo>
                    <a:cubicBezTo>
                      <a:pt x="208" y="455"/>
                      <a:pt x="247" y="451"/>
                      <a:pt x="284" y="451"/>
                    </a:cubicBezTo>
                    <a:cubicBezTo>
                      <a:pt x="354" y="451"/>
                      <a:pt x="419" y="464"/>
                      <a:pt x="470" y="540"/>
                    </a:cubicBezTo>
                    <a:cubicBezTo>
                      <a:pt x="579" y="475"/>
                      <a:pt x="557" y="377"/>
                      <a:pt x="557" y="278"/>
                    </a:cubicBezTo>
                    <a:cubicBezTo>
                      <a:pt x="398" y="198"/>
                      <a:pt x="302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26"/>
              <p:cNvSpPr/>
              <p:nvPr/>
            </p:nvSpPr>
            <p:spPr>
              <a:xfrm>
                <a:off x="1575250" y="2424950"/>
                <a:ext cx="109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63" extrusionOk="0">
                    <a:moveTo>
                      <a:pt x="339" y="0"/>
                    </a:moveTo>
                    <a:cubicBezTo>
                      <a:pt x="77" y="131"/>
                      <a:pt x="153" y="447"/>
                      <a:pt x="1" y="622"/>
                    </a:cubicBezTo>
                    <a:lnTo>
                      <a:pt x="1" y="796"/>
                    </a:lnTo>
                    <a:cubicBezTo>
                      <a:pt x="26" y="856"/>
                      <a:pt x="71" y="862"/>
                      <a:pt x="125" y="862"/>
                    </a:cubicBezTo>
                    <a:cubicBezTo>
                      <a:pt x="141" y="862"/>
                      <a:pt x="158" y="862"/>
                      <a:pt x="175" y="862"/>
                    </a:cubicBezTo>
                    <a:cubicBezTo>
                      <a:pt x="44" y="568"/>
                      <a:pt x="350" y="469"/>
                      <a:pt x="437" y="273"/>
                    </a:cubicBezTo>
                    <a:cubicBezTo>
                      <a:pt x="415" y="185"/>
                      <a:pt x="393" y="8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3" name="Google Shape;5763;p26"/>
              <p:cNvSpPr/>
              <p:nvPr/>
            </p:nvSpPr>
            <p:spPr>
              <a:xfrm>
                <a:off x="1727725" y="2440950"/>
                <a:ext cx="207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4" extrusionOk="0">
                    <a:moveTo>
                      <a:pt x="732" y="0"/>
                    </a:moveTo>
                    <a:cubicBezTo>
                      <a:pt x="618" y="0"/>
                      <a:pt x="512" y="52"/>
                      <a:pt x="409" y="52"/>
                    </a:cubicBezTo>
                    <a:cubicBezTo>
                      <a:pt x="359" y="52"/>
                      <a:pt x="310" y="39"/>
                      <a:pt x="262" y="3"/>
                    </a:cubicBezTo>
                    <a:lnTo>
                      <a:pt x="262" y="3"/>
                    </a:lnTo>
                    <a:cubicBezTo>
                      <a:pt x="328" y="233"/>
                      <a:pt x="98" y="233"/>
                      <a:pt x="1" y="320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8" y="334"/>
                      <a:pt x="654" y="252"/>
                      <a:pt x="830" y="15"/>
                    </a:cubicBezTo>
                    <a:cubicBezTo>
                      <a:pt x="797" y="4"/>
                      <a:pt x="76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26"/>
              <p:cNvSpPr/>
              <p:nvPr/>
            </p:nvSpPr>
            <p:spPr>
              <a:xfrm>
                <a:off x="1351875" y="2434225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284" y="66"/>
                      <a:pt x="142" y="120"/>
                      <a:pt x="1" y="175"/>
                    </a:cubicBezTo>
                    <a:cubicBezTo>
                      <a:pt x="1" y="251"/>
                      <a:pt x="23" y="316"/>
                      <a:pt x="88" y="349"/>
                    </a:cubicBezTo>
                    <a:lnTo>
                      <a:pt x="612" y="316"/>
                    </a:lnTo>
                    <a:cubicBezTo>
                      <a:pt x="743" y="98"/>
                      <a:pt x="360" y="185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26"/>
              <p:cNvSpPr/>
              <p:nvPr/>
            </p:nvSpPr>
            <p:spPr>
              <a:xfrm>
                <a:off x="955850" y="2401100"/>
                <a:ext cx="207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6" extrusionOk="0">
                    <a:moveTo>
                      <a:pt x="614" y="0"/>
                    </a:moveTo>
                    <a:cubicBezTo>
                      <a:pt x="572" y="0"/>
                      <a:pt x="527" y="18"/>
                      <a:pt x="481" y="60"/>
                    </a:cubicBezTo>
                    <a:cubicBezTo>
                      <a:pt x="470" y="70"/>
                      <a:pt x="451" y="73"/>
                      <a:pt x="430" y="73"/>
                    </a:cubicBezTo>
                    <a:cubicBezTo>
                      <a:pt x="408" y="73"/>
                      <a:pt x="383" y="70"/>
                      <a:pt x="360" y="70"/>
                    </a:cubicBezTo>
                    <a:cubicBezTo>
                      <a:pt x="284" y="212"/>
                      <a:pt x="77" y="103"/>
                      <a:pt x="1" y="245"/>
                    </a:cubicBezTo>
                    <a:cubicBezTo>
                      <a:pt x="19" y="246"/>
                      <a:pt x="37" y="247"/>
                      <a:pt x="56" y="247"/>
                    </a:cubicBezTo>
                    <a:cubicBezTo>
                      <a:pt x="78" y="247"/>
                      <a:pt x="101" y="246"/>
                      <a:pt x="124" y="246"/>
                    </a:cubicBezTo>
                    <a:cubicBezTo>
                      <a:pt x="209" y="246"/>
                      <a:pt x="295" y="255"/>
                      <a:pt x="360" y="343"/>
                    </a:cubicBezTo>
                    <a:cubicBezTo>
                      <a:pt x="392" y="343"/>
                      <a:pt x="427" y="346"/>
                      <a:pt x="462" y="346"/>
                    </a:cubicBezTo>
                    <a:cubicBezTo>
                      <a:pt x="498" y="346"/>
                      <a:pt x="535" y="343"/>
                      <a:pt x="568" y="332"/>
                    </a:cubicBezTo>
                    <a:cubicBezTo>
                      <a:pt x="688" y="310"/>
                      <a:pt x="830" y="256"/>
                      <a:pt x="764" y="114"/>
                    </a:cubicBezTo>
                    <a:cubicBezTo>
                      <a:pt x="737" y="46"/>
                      <a:pt x="681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26"/>
              <p:cNvSpPr/>
              <p:nvPr/>
            </p:nvSpPr>
            <p:spPr>
              <a:xfrm>
                <a:off x="1723075" y="2372900"/>
                <a:ext cx="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03" extrusionOk="0">
                    <a:moveTo>
                      <a:pt x="288" y="0"/>
                    </a:moveTo>
                    <a:cubicBezTo>
                      <a:pt x="169" y="0"/>
                      <a:pt x="75" y="101"/>
                      <a:pt x="1" y="228"/>
                    </a:cubicBezTo>
                    <a:cubicBezTo>
                      <a:pt x="153" y="228"/>
                      <a:pt x="296" y="238"/>
                      <a:pt x="361" y="402"/>
                    </a:cubicBezTo>
                    <a:cubicBezTo>
                      <a:pt x="492" y="315"/>
                      <a:pt x="645" y="216"/>
                      <a:pt x="470" y="75"/>
                    </a:cubicBezTo>
                    <a:cubicBezTo>
                      <a:pt x="404" y="22"/>
                      <a:pt x="34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26"/>
              <p:cNvSpPr/>
              <p:nvPr/>
            </p:nvSpPr>
            <p:spPr>
              <a:xfrm>
                <a:off x="1027325" y="2433875"/>
                <a:ext cx="1255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26" extrusionOk="0">
                    <a:moveTo>
                      <a:pt x="316" y="1"/>
                    </a:moveTo>
                    <a:cubicBezTo>
                      <a:pt x="279" y="1"/>
                      <a:pt x="240" y="5"/>
                      <a:pt x="202" y="5"/>
                    </a:cubicBezTo>
                    <a:cubicBezTo>
                      <a:pt x="189" y="5"/>
                      <a:pt x="176" y="4"/>
                      <a:pt x="163" y="3"/>
                    </a:cubicBezTo>
                    <a:lnTo>
                      <a:pt x="163" y="3"/>
                    </a:lnTo>
                    <a:cubicBezTo>
                      <a:pt x="163" y="211"/>
                      <a:pt x="0" y="439"/>
                      <a:pt x="240" y="625"/>
                    </a:cubicBezTo>
                    <a:cubicBezTo>
                      <a:pt x="338" y="451"/>
                      <a:pt x="218" y="167"/>
                      <a:pt x="502" y="90"/>
                    </a:cubicBezTo>
                    <a:cubicBezTo>
                      <a:pt x="451" y="14"/>
                      <a:pt x="386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26"/>
              <p:cNvSpPr/>
              <p:nvPr/>
            </p:nvSpPr>
            <p:spPr>
              <a:xfrm>
                <a:off x="1029225" y="2418500"/>
                <a:ext cx="134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" extrusionOk="0">
                    <a:moveTo>
                      <a:pt x="211" y="0"/>
                    </a:moveTo>
                    <a:cubicBezTo>
                      <a:pt x="118" y="0"/>
                      <a:pt x="37" y="46"/>
                      <a:pt x="0" y="171"/>
                    </a:cubicBezTo>
                    <a:cubicBezTo>
                      <a:pt x="21" y="167"/>
                      <a:pt x="40" y="165"/>
                      <a:pt x="59" y="165"/>
                    </a:cubicBezTo>
                    <a:cubicBezTo>
                      <a:pt x="258" y="165"/>
                      <a:pt x="354" y="363"/>
                      <a:pt x="513" y="443"/>
                    </a:cubicBezTo>
                    <a:cubicBezTo>
                      <a:pt x="502" y="280"/>
                      <a:pt x="535" y="105"/>
                      <a:pt x="349" y="29"/>
                    </a:cubicBezTo>
                    <a:cubicBezTo>
                      <a:pt x="303" y="11"/>
                      <a:pt x="255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26"/>
              <p:cNvSpPr/>
              <p:nvPr/>
            </p:nvSpPr>
            <p:spPr>
              <a:xfrm>
                <a:off x="1095775" y="2368400"/>
                <a:ext cx="11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10" extrusionOk="0">
                    <a:moveTo>
                      <a:pt x="258" y="1"/>
                    </a:moveTo>
                    <a:cubicBezTo>
                      <a:pt x="248" y="1"/>
                      <a:pt x="239" y="2"/>
                      <a:pt x="230" y="3"/>
                    </a:cubicBezTo>
                    <a:cubicBezTo>
                      <a:pt x="11" y="47"/>
                      <a:pt x="87" y="287"/>
                      <a:pt x="0" y="408"/>
                    </a:cubicBezTo>
                    <a:cubicBezTo>
                      <a:pt x="7" y="409"/>
                      <a:pt x="14" y="410"/>
                      <a:pt x="20" y="410"/>
                    </a:cubicBezTo>
                    <a:cubicBezTo>
                      <a:pt x="123" y="410"/>
                      <a:pt x="186" y="242"/>
                      <a:pt x="288" y="242"/>
                    </a:cubicBezTo>
                    <a:cubicBezTo>
                      <a:pt x="325" y="242"/>
                      <a:pt x="365" y="263"/>
                      <a:pt x="415" y="320"/>
                    </a:cubicBezTo>
                    <a:cubicBezTo>
                      <a:pt x="436" y="277"/>
                      <a:pt x="470" y="233"/>
                      <a:pt x="458" y="211"/>
                    </a:cubicBezTo>
                    <a:cubicBezTo>
                      <a:pt x="429" y="111"/>
                      <a:pt x="361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26"/>
              <p:cNvSpPr/>
              <p:nvPr/>
            </p:nvSpPr>
            <p:spPr>
              <a:xfrm>
                <a:off x="1340425" y="2438575"/>
                <a:ext cx="136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7" extrusionOk="0">
                    <a:moveTo>
                      <a:pt x="459" y="1"/>
                    </a:moveTo>
                    <a:cubicBezTo>
                      <a:pt x="360" y="11"/>
                      <a:pt x="273" y="11"/>
                      <a:pt x="175" y="11"/>
                    </a:cubicBezTo>
                    <a:cubicBezTo>
                      <a:pt x="120" y="110"/>
                      <a:pt x="66" y="208"/>
                      <a:pt x="1" y="306"/>
                    </a:cubicBezTo>
                    <a:cubicBezTo>
                      <a:pt x="197" y="306"/>
                      <a:pt x="382" y="273"/>
                      <a:pt x="546" y="175"/>
                    </a:cubicBezTo>
                    <a:cubicBezTo>
                      <a:pt x="481" y="142"/>
                      <a:pt x="459" y="7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26"/>
              <p:cNvSpPr/>
              <p:nvPr/>
            </p:nvSpPr>
            <p:spPr>
              <a:xfrm>
                <a:off x="1331950" y="2436375"/>
                <a:ext cx="12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95" extrusionOk="0">
                    <a:moveTo>
                      <a:pt x="338" y="1"/>
                    </a:moveTo>
                    <a:cubicBezTo>
                      <a:pt x="254" y="1"/>
                      <a:pt x="178" y="61"/>
                      <a:pt x="132" y="132"/>
                    </a:cubicBezTo>
                    <a:cubicBezTo>
                      <a:pt x="1" y="351"/>
                      <a:pt x="241" y="329"/>
                      <a:pt x="340" y="394"/>
                    </a:cubicBezTo>
                    <a:cubicBezTo>
                      <a:pt x="405" y="296"/>
                      <a:pt x="459" y="198"/>
                      <a:pt x="514" y="99"/>
                    </a:cubicBezTo>
                    <a:cubicBezTo>
                      <a:pt x="457" y="29"/>
                      <a:pt x="396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26"/>
              <p:cNvSpPr/>
              <p:nvPr/>
            </p:nvSpPr>
            <p:spPr>
              <a:xfrm>
                <a:off x="1055125" y="2452375"/>
                <a:ext cx="94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09" extrusionOk="0">
                    <a:moveTo>
                      <a:pt x="255" y="0"/>
                    </a:moveTo>
                    <a:cubicBezTo>
                      <a:pt x="215" y="0"/>
                      <a:pt x="163" y="19"/>
                      <a:pt x="99" y="60"/>
                    </a:cubicBezTo>
                    <a:cubicBezTo>
                      <a:pt x="1" y="256"/>
                      <a:pt x="154" y="322"/>
                      <a:pt x="273" y="409"/>
                    </a:cubicBezTo>
                    <a:cubicBezTo>
                      <a:pt x="306" y="354"/>
                      <a:pt x="339" y="288"/>
                      <a:pt x="361" y="234"/>
                    </a:cubicBezTo>
                    <a:cubicBezTo>
                      <a:pt x="376" y="91"/>
                      <a:pt x="34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26"/>
              <p:cNvSpPr/>
              <p:nvPr/>
            </p:nvSpPr>
            <p:spPr>
              <a:xfrm>
                <a:off x="977400" y="2446325"/>
                <a:ext cx="158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13" extrusionOk="0">
                    <a:moveTo>
                      <a:pt x="451" y="1"/>
                    </a:moveTo>
                    <a:cubicBezTo>
                      <a:pt x="302" y="1"/>
                      <a:pt x="187" y="206"/>
                      <a:pt x="44" y="214"/>
                    </a:cubicBezTo>
                    <a:cubicBezTo>
                      <a:pt x="22" y="247"/>
                      <a:pt x="12" y="269"/>
                      <a:pt x="0" y="302"/>
                    </a:cubicBezTo>
                    <a:cubicBezTo>
                      <a:pt x="33" y="302"/>
                      <a:pt x="55" y="312"/>
                      <a:pt x="87" y="312"/>
                    </a:cubicBezTo>
                    <a:cubicBezTo>
                      <a:pt x="230" y="280"/>
                      <a:pt x="382" y="236"/>
                      <a:pt x="535" y="203"/>
                    </a:cubicBezTo>
                    <a:lnTo>
                      <a:pt x="633" y="105"/>
                    </a:lnTo>
                    <a:cubicBezTo>
                      <a:pt x="565" y="29"/>
                      <a:pt x="506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26"/>
              <p:cNvSpPr/>
              <p:nvPr/>
            </p:nvSpPr>
            <p:spPr>
              <a:xfrm>
                <a:off x="1061950" y="2453850"/>
                <a:ext cx="109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42" extrusionOk="0">
                    <a:moveTo>
                      <a:pt x="175" y="1"/>
                    </a:moveTo>
                    <a:cubicBezTo>
                      <a:pt x="142" y="66"/>
                      <a:pt x="121" y="120"/>
                      <a:pt x="88" y="175"/>
                    </a:cubicBezTo>
                    <a:cubicBezTo>
                      <a:pt x="66" y="229"/>
                      <a:pt x="33" y="295"/>
                      <a:pt x="0" y="350"/>
                    </a:cubicBezTo>
                    <a:cubicBezTo>
                      <a:pt x="48" y="414"/>
                      <a:pt x="101" y="441"/>
                      <a:pt x="152" y="441"/>
                    </a:cubicBezTo>
                    <a:cubicBezTo>
                      <a:pt x="205" y="441"/>
                      <a:pt x="256" y="411"/>
                      <a:pt x="295" y="360"/>
                    </a:cubicBezTo>
                    <a:cubicBezTo>
                      <a:pt x="437" y="186"/>
                      <a:pt x="252" y="110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26"/>
              <p:cNvSpPr/>
              <p:nvPr/>
            </p:nvSpPr>
            <p:spPr>
              <a:xfrm>
                <a:off x="1829725" y="24072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4" y="284"/>
                      <a:pt x="55" y="590"/>
                      <a:pt x="66" y="885"/>
                    </a:cubicBezTo>
                    <a:cubicBezTo>
                      <a:pt x="219" y="579"/>
                      <a:pt x="285" y="27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26"/>
              <p:cNvSpPr/>
              <p:nvPr/>
            </p:nvSpPr>
            <p:spPr>
              <a:xfrm>
                <a:off x="1137775" y="2454400"/>
                <a:ext cx="13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36" extrusionOk="0">
                    <a:moveTo>
                      <a:pt x="240" y="1"/>
                    </a:moveTo>
                    <a:cubicBezTo>
                      <a:pt x="182" y="87"/>
                      <a:pt x="210" y="250"/>
                      <a:pt x="67" y="250"/>
                    </a:cubicBezTo>
                    <a:cubicBezTo>
                      <a:pt x="48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7" y="307"/>
                      <a:pt x="132" y="336"/>
                      <a:pt x="192" y="336"/>
                    </a:cubicBezTo>
                    <a:cubicBezTo>
                      <a:pt x="278" y="336"/>
                      <a:pt x="353" y="276"/>
                      <a:pt x="404" y="186"/>
                    </a:cubicBezTo>
                    <a:cubicBezTo>
                      <a:pt x="524" y="1"/>
                      <a:pt x="295" y="55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26"/>
              <p:cNvSpPr/>
              <p:nvPr/>
            </p:nvSpPr>
            <p:spPr>
              <a:xfrm>
                <a:off x="1224250" y="2431200"/>
                <a:ext cx="7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24" extrusionOk="0">
                    <a:moveTo>
                      <a:pt x="316" y="1"/>
                    </a:moveTo>
                    <a:lnTo>
                      <a:pt x="316" y="1"/>
                    </a:lnTo>
                    <a:cubicBezTo>
                      <a:pt x="131" y="165"/>
                      <a:pt x="0" y="361"/>
                      <a:pt x="65" y="623"/>
                    </a:cubicBezTo>
                    <a:cubicBezTo>
                      <a:pt x="153" y="415"/>
                      <a:pt x="229" y="208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26"/>
              <p:cNvSpPr/>
              <p:nvPr/>
            </p:nvSpPr>
            <p:spPr>
              <a:xfrm>
                <a:off x="1594625" y="2433675"/>
                <a:ext cx="7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8" extrusionOk="0">
                    <a:moveTo>
                      <a:pt x="120" y="0"/>
                    </a:moveTo>
                    <a:lnTo>
                      <a:pt x="98" y="11"/>
                    </a:lnTo>
                    <a:cubicBezTo>
                      <a:pt x="110" y="120"/>
                      <a:pt x="55" y="185"/>
                      <a:pt x="1" y="262"/>
                    </a:cubicBezTo>
                    <a:cubicBezTo>
                      <a:pt x="88" y="306"/>
                      <a:pt x="98" y="371"/>
                      <a:pt x="110" y="447"/>
                    </a:cubicBezTo>
                    <a:cubicBezTo>
                      <a:pt x="241" y="328"/>
                      <a:pt x="251" y="164"/>
                      <a:pt x="295" y="11"/>
                    </a:cubicBezTo>
                    <a:cubicBezTo>
                      <a:pt x="229" y="11"/>
                      <a:pt x="175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26"/>
              <p:cNvSpPr/>
              <p:nvPr/>
            </p:nvSpPr>
            <p:spPr>
              <a:xfrm>
                <a:off x="1608800" y="2438025"/>
                <a:ext cx="71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2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" y="142"/>
                      <a:pt x="33" y="273"/>
                      <a:pt x="154" y="372"/>
                    </a:cubicBezTo>
                    <a:cubicBezTo>
                      <a:pt x="175" y="230"/>
                      <a:pt x="285" y="45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26"/>
              <p:cNvSpPr/>
              <p:nvPr/>
            </p:nvSpPr>
            <p:spPr>
              <a:xfrm>
                <a:off x="1119775" y="2430800"/>
                <a:ext cx="76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4" extrusionOk="0">
                    <a:moveTo>
                      <a:pt x="157" y="1"/>
                    </a:moveTo>
                    <a:cubicBezTo>
                      <a:pt x="92" y="1"/>
                      <a:pt x="28" y="43"/>
                      <a:pt x="0" y="115"/>
                    </a:cubicBezTo>
                    <a:lnTo>
                      <a:pt x="99" y="213"/>
                    </a:lnTo>
                    <a:lnTo>
                      <a:pt x="251" y="213"/>
                    </a:lnTo>
                    <a:cubicBezTo>
                      <a:pt x="251" y="137"/>
                      <a:pt x="306" y="28"/>
                      <a:pt x="196" y="6"/>
                    </a:cubicBezTo>
                    <a:cubicBezTo>
                      <a:pt x="183" y="3"/>
                      <a:pt x="17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26"/>
              <p:cNvSpPr/>
              <p:nvPr/>
            </p:nvSpPr>
            <p:spPr>
              <a:xfrm>
                <a:off x="979575" y="24514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5" y="33"/>
                      <a:pt x="143" y="77"/>
                      <a:pt x="0" y="109"/>
                    </a:cubicBezTo>
                    <a:cubicBezTo>
                      <a:pt x="34" y="142"/>
                      <a:pt x="77" y="175"/>
                      <a:pt x="110" y="196"/>
                    </a:cubicBezTo>
                    <a:cubicBezTo>
                      <a:pt x="230" y="153"/>
                      <a:pt x="405" y="186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26"/>
              <p:cNvSpPr/>
              <p:nvPr/>
            </p:nvSpPr>
            <p:spPr>
              <a:xfrm>
                <a:off x="1789625" y="2407200"/>
                <a:ext cx="7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3" extrusionOk="0">
                    <a:moveTo>
                      <a:pt x="12" y="1"/>
                    </a:moveTo>
                    <a:cubicBezTo>
                      <a:pt x="12" y="88"/>
                      <a:pt x="1" y="175"/>
                      <a:pt x="1" y="262"/>
                    </a:cubicBezTo>
                    <a:cubicBezTo>
                      <a:pt x="284" y="187"/>
                      <a:pt x="143" y="99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26"/>
              <p:cNvSpPr/>
              <p:nvPr/>
            </p:nvSpPr>
            <p:spPr>
              <a:xfrm>
                <a:off x="1548525" y="2416075"/>
                <a:ext cx="68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9" extrusionOk="0">
                    <a:moveTo>
                      <a:pt x="137" y="1"/>
                    </a:moveTo>
                    <a:cubicBezTo>
                      <a:pt x="82" y="1"/>
                      <a:pt x="32" y="18"/>
                      <a:pt x="0" y="82"/>
                    </a:cubicBezTo>
                    <a:cubicBezTo>
                      <a:pt x="57" y="98"/>
                      <a:pt x="102" y="168"/>
                      <a:pt x="161" y="168"/>
                    </a:cubicBezTo>
                    <a:cubicBezTo>
                      <a:pt x="182" y="168"/>
                      <a:pt x="204" y="160"/>
                      <a:pt x="230" y="137"/>
                    </a:cubicBezTo>
                    <a:cubicBezTo>
                      <a:pt x="274" y="93"/>
                      <a:pt x="262" y="38"/>
                      <a:pt x="197" y="6"/>
                    </a:cubicBezTo>
                    <a:cubicBezTo>
                      <a:pt x="177" y="3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26"/>
              <p:cNvSpPr/>
              <p:nvPr/>
            </p:nvSpPr>
            <p:spPr>
              <a:xfrm>
                <a:off x="1108850" y="2435850"/>
                <a:ext cx="46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25" extrusionOk="0">
                    <a:moveTo>
                      <a:pt x="1" y="1"/>
                    </a:moveTo>
                    <a:lnTo>
                      <a:pt x="1" y="524"/>
                    </a:lnTo>
                    <a:cubicBezTo>
                      <a:pt x="175" y="338"/>
                      <a:pt x="187" y="175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26"/>
              <p:cNvSpPr/>
              <p:nvPr/>
            </p:nvSpPr>
            <p:spPr>
              <a:xfrm>
                <a:off x="1584525" y="2424950"/>
                <a:ext cx="143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60" extrusionOk="0">
                    <a:moveTo>
                      <a:pt x="0" y="0"/>
                    </a:moveTo>
                    <a:cubicBezTo>
                      <a:pt x="22" y="88"/>
                      <a:pt x="44" y="185"/>
                      <a:pt x="66" y="273"/>
                    </a:cubicBezTo>
                    <a:lnTo>
                      <a:pt x="153" y="360"/>
                    </a:lnTo>
                    <a:cubicBezTo>
                      <a:pt x="215" y="310"/>
                      <a:pt x="274" y="282"/>
                      <a:pt x="333" y="282"/>
                    </a:cubicBezTo>
                    <a:cubicBezTo>
                      <a:pt x="389" y="282"/>
                      <a:pt x="444" y="307"/>
                      <a:pt x="502" y="360"/>
                    </a:cubicBezTo>
                    <a:lnTo>
                      <a:pt x="524" y="349"/>
                    </a:lnTo>
                    <a:cubicBezTo>
                      <a:pt x="574" y="142"/>
                      <a:pt x="561" y="67"/>
                      <a:pt x="523" y="67"/>
                    </a:cubicBezTo>
                    <a:cubicBezTo>
                      <a:pt x="511" y="67"/>
                      <a:pt x="496" y="74"/>
                      <a:pt x="481" y="88"/>
                    </a:cubicBezTo>
                    <a:cubicBezTo>
                      <a:pt x="420" y="145"/>
                      <a:pt x="367" y="166"/>
                      <a:pt x="320" y="166"/>
                    </a:cubicBezTo>
                    <a:cubicBezTo>
                      <a:pt x="198" y="166"/>
                      <a:pt x="111" y="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26"/>
              <p:cNvSpPr/>
              <p:nvPr/>
            </p:nvSpPr>
            <p:spPr>
              <a:xfrm>
                <a:off x="1052950" y="2433125"/>
                <a:ext cx="6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2" extrusionOk="0">
                    <a:moveTo>
                      <a:pt x="98" y="1"/>
                    </a:moveTo>
                    <a:lnTo>
                      <a:pt x="1" y="33"/>
                    </a:lnTo>
                    <a:lnTo>
                      <a:pt x="1" y="371"/>
                    </a:lnTo>
                    <a:cubicBezTo>
                      <a:pt x="241" y="273"/>
                      <a:pt x="77" y="120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26"/>
              <p:cNvSpPr/>
              <p:nvPr/>
            </p:nvSpPr>
            <p:spPr>
              <a:xfrm>
                <a:off x="1588075" y="2432000"/>
                <a:ext cx="93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0" extrusionOk="0">
                    <a:moveTo>
                      <a:pt x="191" y="0"/>
                    </a:moveTo>
                    <a:cubicBezTo>
                      <a:pt x="132" y="0"/>
                      <a:pt x="73" y="28"/>
                      <a:pt x="11" y="78"/>
                    </a:cubicBezTo>
                    <a:cubicBezTo>
                      <a:pt x="11" y="100"/>
                      <a:pt x="11" y="133"/>
                      <a:pt x="1" y="165"/>
                    </a:cubicBezTo>
                    <a:lnTo>
                      <a:pt x="197" y="329"/>
                    </a:lnTo>
                    <a:lnTo>
                      <a:pt x="263" y="329"/>
                    </a:lnTo>
                    <a:cubicBezTo>
                      <a:pt x="317" y="252"/>
                      <a:pt x="372" y="187"/>
                      <a:pt x="360" y="78"/>
                    </a:cubicBezTo>
                    <a:cubicBezTo>
                      <a:pt x="302" y="25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26"/>
              <p:cNvSpPr/>
              <p:nvPr/>
            </p:nvSpPr>
            <p:spPr>
              <a:xfrm>
                <a:off x="1587900" y="2436125"/>
                <a:ext cx="51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0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146"/>
                      <a:pt x="3" y="199"/>
                      <a:pt x="64" y="199"/>
                    </a:cubicBezTo>
                    <a:cubicBezTo>
                      <a:pt x="94" y="199"/>
                      <a:pt x="139" y="186"/>
                      <a:pt x="204" y="1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9" name="Google Shape;5789;p26"/>
          <p:cNvGrpSpPr/>
          <p:nvPr/>
        </p:nvGrpSpPr>
        <p:grpSpPr>
          <a:xfrm rot="1137131">
            <a:off x="194655" y="163901"/>
            <a:ext cx="1037134" cy="1205021"/>
            <a:chOff x="3646512" y="950807"/>
            <a:chExt cx="512225" cy="595400"/>
          </a:xfrm>
        </p:grpSpPr>
        <p:sp>
          <p:nvSpPr>
            <p:cNvPr id="5790" name="Google Shape;5790;p26"/>
            <p:cNvSpPr/>
            <p:nvPr/>
          </p:nvSpPr>
          <p:spPr>
            <a:xfrm>
              <a:off x="3646512" y="950807"/>
              <a:ext cx="512225" cy="595400"/>
            </a:xfrm>
            <a:custGeom>
              <a:avLst/>
              <a:gdLst/>
              <a:ahLst/>
              <a:cxnLst/>
              <a:rect l="l" t="t" r="r" b="b"/>
              <a:pathLst>
                <a:path w="20489" h="23816" extrusionOk="0">
                  <a:moveTo>
                    <a:pt x="13673" y="1"/>
                  </a:moveTo>
                  <a:cubicBezTo>
                    <a:pt x="13373" y="1"/>
                    <a:pt x="13072" y="87"/>
                    <a:pt x="12815" y="237"/>
                  </a:cubicBezTo>
                  <a:cubicBezTo>
                    <a:pt x="12632" y="344"/>
                    <a:pt x="12471" y="483"/>
                    <a:pt x="12331" y="645"/>
                  </a:cubicBezTo>
                  <a:cubicBezTo>
                    <a:pt x="12128" y="891"/>
                    <a:pt x="12009" y="1139"/>
                    <a:pt x="11935" y="1321"/>
                  </a:cubicBezTo>
                  <a:cubicBezTo>
                    <a:pt x="11687" y="1965"/>
                    <a:pt x="11344" y="2577"/>
                    <a:pt x="10904" y="3188"/>
                  </a:cubicBezTo>
                  <a:cubicBezTo>
                    <a:pt x="10904" y="3199"/>
                    <a:pt x="10893" y="3199"/>
                    <a:pt x="10893" y="3210"/>
                  </a:cubicBezTo>
                  <a:cubicBezTo>
                    <a:pt x="10679" y="3500"/>
                    <a:pt x="10485" y="3811"/>
                    <a:pt x="10292" y="4101"/>
                  </a:cubicBezTo>
                  <a:cubicBezTo>
                    <a:pt x="10056" y="4476"/>
                    <a:pt x="9831" y="4819"/>
                    <a:pt x="9595" y="5141"/>
                  </a:cubicBezTo>
                  <a:cubicBezTo>
                    <a:pt x="9283" y="5571"/>
                    <a:pt x="9047" y="6000"/>
                    <a:pt x="8833" y="6386"/>
                  </a:cubicBezTo>
                  <a:cubicBezTo>
                    <a:pt x="8672" y="6677"/>
                    <a:pt x="8522" y="6944"/>
                    <a:pt x="8360" y="7181"/>
                  </a:cubicBezTo>
                  <a:cubicBezTo>
                    <a:pt x="8114" y="7545"/>
                    <a:pt x="8007" y="7910"/>
                    <a:pt x="7942" y="8158"/>
                  </a:cubicBezTo>
                  <a:cubicBezTo>
                    <a:pt x="7931" y="8201"/>
                    <a:pt x="7910" y="8243"/>
                    <a:pt x="7899" y="8286"/>
                  </a:cubicBezTo>
                  <a:cubicBezTo>
                    <a:pt x="7802" y="8404"/>
                    <a:pt x="7716" y="8533"/>
                    <a:pt x="7631" y="8662"/>
                  </a:cubicBezTo>
                  <a:cubicBezTo>
                    <a:pt x="7609" y="8619"/>
                    <a:pt x="7577" y="8587"/>
                    <a:pt x="7556" y="8544"/>
                  </a:cubicBezTo>
                  <a:cubicBezTo>
                    <a:pt x="7277" y="8189"/>
                    <a:pt x="6912" y="7943"/>
                    <a:pt x="6514" y="7846"/>
                  </a:cubicBezTo>
                  <a:lnTo>
                    <a:pt x="6504" y="7846"/>
                  </a:lnTo>
                  <a:cubicBezTo>
                    <a:pt x="6321" y="7803"/>
                    <a:pt x="6150" y="7771"/>
                    <a:pt x="5978" y="7771"/>
                  </a:cubicBezTo>
                  <a:cubicBezTo>
                    <a:pt x="5366" y="7771"/>
                    <a:pt x="4819" y="8050"/>
                    <a:pt x="4432" y="8533"/>
                  </a:cubicBezTo>
                  <a:cubicBezTo>
                    <a:pt x="4186" y="8855"/>
                    <a:pt x="4014" y="9241"/>
                    <a:pt x="3885" y="9768"/>
                  </a:cubicBezTo>
                  <a:cubicBezTo>
                    <a:pt x="3778" y="10186"/>
                    <a:pt x="3864" y="10626"/>
                    <a:pt x="4122" y="10970"/>
                  </a:cubicBezTo>
                  <a:cubicBezTo>
                    <a:pt x="4186" y="11044"/>
                    <a:pt x="4239" y="11109"/>
                    <a:pt x="4315" y="11173"/>
                  </a:cubicBezTo>
                  <a:cubicBezTo>
                    <a:pt x="4272" y="11366"/>
                    <a:pt x="4261" y="11528"/>
                    <a:pt x="4261" y="11678"/>
                  </a:cubicBezTo>
                  <a:cubicBezTo>
                    <a:pt x="4261" y="11871"/>
                    <a:pt x="4272" y="12032"/>
                    <a:pt x="4315" y="12203"/>
                  </a:cubicBezTo>
                  <a:cubicBezTo>
                    <a:pt x="4379" y="12451"/>
                    <a:pt x="4486" y="12665"/>
                    <a:pt x="4647" y="12858"/>
                  </a:cubicBezTo>
                  <a:cubicBezTo>
                    <a:pt x="4733" y="12966"/>
                    <a:pt x="4840" y="13073"/>
                    <a:pt x="4990" y="13180"/>
                  </a:cubicBezTo>
                  <a:cubicBezTo>
                    <a:pt x="4797" y="13491"/>
                    <a:pt x="4658" y="13803"/>
                    <a:pt x="4540" y="14071"/>
                  </a:cubicBezTo>
                  <a:cubicBezTo>
                    <a:pt x="4497" y="14157"/>
                    <a:pt x="4465" y="14243"/>
                    <a:pt x="4432" y="14318"/>
                  </a:cubicBezTo>
                  <a:cubicBezTo>
                    <a:pt x="4346" y="14425"/>
                    <a:pt x="4272" y="14554"/>
                    <a:pt x="4218" y="14683"/>
                  </a:cubicBezTo>
                  <a:cubicBezTo>
                    <a:pt x="3960" y="14962"/>
                    <a:pt x="3778" y="15241"/>
                    <a:pt x="3628" y="15477"/>
                  </a:cubicBezTo>
                  <a:cubicBezTo>
                    <a:pt x="3563" y="15573"/>
                    <a:pt x="3509" y="15670"/>
                    <a:pt x="3456" y="15745"/>
                  </a:cubicBezTo>
                  <a:cubicBezTo>
                    <a:pt x="3456" y="15745"/>
                    <a:pt x="3445" y="15745"/>
                    <a:pt x="3445" y="15756"/>
                  </a:cubicBezTo>
                  <a:cubicBezTo>
                    <a:pt x="3059" y="16293"/>
                    <a:pt x="2726" y="16851"/>
                    <a:pt x="2415" y="17398"/>
                  </a:cubicBezTo>
                  <a:cubicBezTo>
                    <a:pt x="2233" y="17698"/>
                    <a:pt x="2061" y="17989"/>
                    <a:pt x="1878" y="18278"/>
                  </a:cubicBezTo>
                  <a:cubicBezTo>
                    <a:pt x="1610" y="18707"/>
                    <a:pt x="1395" y="19148"/>
                    <a:pt x="1202" y="19566"/>
                  </a:cubicBezTo>
                  <a:cubicBezTo>
                    <a:pt x="1031" y="19899"/>
                    <a:pt x="880" y="20221"/>
                    <a:pt x="709" y="20510"/>
                  </a:cubicBezTo>
                  <a:cubicBezTo>
                    <a:pt x="644" y="20564"/>
                    <a:pt x="580" y="20629"/>
                    <a:pt x="515" y="20693"/>
                  </a:cubicBezTo>
                  <a:cubicBezTo>
                    <a:pt x="333" y="20918"/>
                    <a:pt x="193" y="21165"/>
                    <a:pt x="118" y="21433"/>
                  </a:cubicBezTo>
                  <a:cubicBezTo>
                    <a:pt x="0" y="21884"/>
                    <a:pt x="65" y="22356"/>
                    <a:pt x="290" y="22764"/>
                  </a:cubicBezTo>
                  <a:cubicBezTo>
                    <a:pt x="430" y="23000"/>
                    <a:pt x="590" y="23205"/>
                    <a:pt x="783" y="23365"/>
                  </a:cubicBezTo>
                  <a:cubicBezTo>
                    <a:pt x="1127" y="23666"/>
                    <a:pt x="1546" y="23816"/>
                    <a:pt x="1996" y="23816"/>
                  </a:cubicBezTo>
                  <a:cubicBezTo>
                    <a:pt x="2136" y="23816"/>
                    <a:pt x="2276" y="23806"/>
                    <a:pt x="2404" y="23773"/>
                  </a:cubicBezTo>
                  <a:lnTo>
                    <a:pt x="2415" y="23773"/>
                  </a:lnTo>
                  <a:cubicBezTo>
                    <a:pt x="2469" y="23763"/>
                    <a:pt x="2598" y="23763"/>
                    <a:pt x="2705" y="23752"/>
                  </a:cubicBezTo>
                  <a:cubicBezTo>
                    <a:pt x="2834" y="23752"/>
                    <a:pt x="2984" y="23741"/>
                    <a:pt x="3144" y="23730"/>
                  </a:cubicBezTo>
                  <a:lnTo>
                    <a:pt x="3156" y="23730"/>
                  </a:lnTo>
                  <a:cubicBezTo>
                    <a:pt x="3273" y="23709"/>
                    <a:pt x="3392" y="23698"/>
                    <a:pt x="3509" y="23687"/>
                  </a:cubicBezTo>
                  <a:cubicBezTo>
                    <a:pt x="3810" y="23644"/>
                    <a:pt x="4089" y="23612"/>
                    <a:pt x="4336" y="23612"/>
                  </a:cubicBezTo>
                  <a:cubicBezTo>
                    <a:pt x="4422" y="23612"/>
                    <a:pt x="4497" y="23612"/>
                    <a:pt x="4561" y="23623"/>
                  </a:cubicBezTo>
                  <a:cubicBezTo>
                    <a:pt x="5066" y="23698"/>
                    <a:pt x="5591" y="23773"/>
                    <a:pt x="6150" y="23773"/>
                  </a:cubicBezTo>
                  <a:cubicBezTo>
                    <a:pt x="6483" y="23773"/>
                    <a:pt x="6783" y="23752"/>
                    <a:pt x="7084" y="23698"/>
                  </a:cubicBezTo>
                  <a:lnTo>
                    <a:pt x="7352" y="23698"/>
                  </a:lnTo>
                  <a:cubicBezTo>
                    <a:pt x="7652" y="23698"/>
                    <a:pt x="7942" y="23687"/>
                    <a:pt x="8210" y="23677"/>
                  </a:cubicBezTo>
                  <a:cubicBezTo>
                    <a:pt x="8479" y="23677"/>
                    <a:pt x="8736" y="23666"/>
                    <a:pt x="8983" y="23666"/>
                  </a:cubicBezTo>
                  <a:cubicBezTo>
                    <a:pt x="9176" y="23666"/>
                    <a:pt x="9337" y="23666"/>
                    <a:pt x="9488" y="23677"/>
                  </a:cubicBezTo>
                  <a:cubicBezTo>
                    <a:pt x="10454" y="23741"/>
                    <a:pt x="11451" y="23806"/>
                    <a:pt x="12450" y="23806"/>
                  </a:cubicBezTo>
                  <a:cubicBezTo>
                    <a:pt x="12718" y="23806"/>
                    <a:pt x="12975" y="23794"/>
                    <a:pt x="13233" y="23784"/>
                  </a:cubicBezTo>
                  <a:cubicBezTo>
                    <a:pt x="13448" y="23784"/>
                    <a:pt x="14006" y="23763"/>
                    <a:pt x="14489" y="23355"/>
                  </a:cubicBezTo>
                  <a:cubicBezTo>
                    <a:pt x="14735" y="23140"/>
                    <a:pt x="14929" y="22861"/>
                    <a:pt x="15026" y="22539"/>
                  </a:cubicBezTo>
                  <a:cubicBezTo>
                    <a:pt x="15090" y="22325"/>
                    <a:pt x="15122" y="22099"/>
                    <a:pt x="15122" y="21841"/>
                  </a:cubicBezTo>
                  <a:lnTo>
                    <a:pt x="15122" y="21809"/>
                  </a:lnTo>
                  <a:cubicBezTo>
                    <a:pt x="15112" y="20983"/>
                    <a:pt x="15143" y="20081"/>
                    <a:pt x="15251" y="19083"/>
                  </a:cubicBezTo>
                  <a:cubicBezTo>
                    <a:pt x="15369" y="17977"/>
                    <a:pt x="15305" y="16926"/>
                    <a:pt x="15229" y="15917"/>
                  </a:cubicBezTo>
                  <a:cubicBezTo>
                    <a:pt x="15229" y="15735"/>
                    <a:pt x="15208" y="15552"/>
                    <a:pt x="15197" y="15380"/>
                  </a:cubicBezTo>
                  <a:cubicBezTo>
                    <a:pt x="15176" y="15080"/>
                    <a:pt x="15154" y="14801"/>
                    <a:pt x="15165" y="14554"/>
                  </a:cubicBezTo>
                  <a:cubicBezTo>
                    <a:pt x="15208" y="13824"/>
                    <a:pt x="15272" y="13073"/>
                    <a:pt x="15336" y="12343"/>
                  </a:cubicBezTo>
                  <a:cubicBezTo>
                    <a:pt x="15348" y="12150"/>
                    <a:pt x="15369" y="11967"/>
                    <a:pt x="15379" y="11774"/>
                  </a:cubicBezTo>
                  <a:cubicBezTo>
                    <a:pt x="15465" y="11571"/>
                    <a:pt x="15508" y="11334"/>
                    <a:pt x="15487" y="11098"/>
                  </a:cubicBezTo>
                  <a:cubicBezTo>
                    <a:pt x="15487" y="11055"/>
                    <a:pt x="15476" y="11001"/>
                    <a:pt x="15465" y="10958"/>
                  </a:cubicBezTo>
                  <a:cubicBezTo>
                    <a:pt x="15487" y="10862"/>
                    <a:pt x="15498" y="10755"/>
                    <a:pt x="15498" y="10648"/>
                  </a:cubicBezTo>
                  <a:lnTo>
                    <a:pt x="15498" y="10626"/>
                  </a:lnTo>
                  <a:cubicBezTo>
                    <a:pt x="15723" y="10605"/>
                    <a:pt x="15938" y="10551"/>
                    <a:pt x="16142" y="10454"/>
                  </a:cubicBezTo>
                  <a:cubicBezTo>
                    <a:pt x="16345" y="10593"/>
                    <a:pt x="16560" y="10679"/>
                    <a:pt x="16807" y="10701"/>
                  </a:cubicBezTo>
                  <a:cubicBezTo>
                    <a:pt x="16893" y="10712"/>
                    <a:pt x="16989" y="10722"/>
                    <a:pt x="17086" y="10722"/>
                  </a:cubicBezTo>
                  <a:cubicBezTo>
                    <a:pt x="17430" y="10722"/>
                    <a:pt x="17719" y="10648"/>
                    <a:pt x="17902" y="10593"/>
                  </a:cubicBezTo>
                  <a:cubicBezTo>
                    <a:pt x="18245" y="10486"/>
                    <a:pt x="18535" y="10347"/>
                    <a:pt x="18771" y="10175"/>
                  </a:cubicBezTo>
                  <a:cubicBezTo>
                    <a:pt x="18975" y="10025"/>
                    <a:pt x="19136" y="9864"/>
                    <a:pt x="19276" y="9670"/>
                  </a:cubicBezTo>
                  <a:cubicBezTo>
                    <a:pt x="19436" y="9424"/>
                    <a:pt x="19544" y="9166"/>
                    <a:pt x="19598" y="8876"/>
                  </a:cubicBezTo>
                  <a:lnTo>
                    <a:pt x="19598" y="8833"/>
                  </a:lnTo>
                  <a:cubicBezTo>
                    <a:pt x="19651" y="8415"/>
                    <a:pt x="19619" y="8029"/>
                    <a:pt x="19490" y="7674"/>
                  </a:cubicBezTo>
                  <a:cubicBezTo>
                    <a:pt x="19415" y="7449"/>
                    <a:pt x="19308" y="7245"/>
                    <a:pt x="19157" y="7063"/>
                  </a:cubicBezTo>
                  <a:cubicBezTo>
                    <a:pt x="19157" y="7020"/>
                    <a:pt x="19157" y="6987"/>
                    <a:pt x="19147" y="6944"/>
                  </a:cubicBezTo>
                  <a:cubicBezTo>
                    <a:pt x="19490" y="6870"/>
                    <a:pt x="19791" y="6708"/>
                    <a:pt x="20027" y="6462"/>
                  </a:cubicBezTo>
                  <a:cubicBezTo>
                    <a:pt x="20338" y="6140"/>
                    <a:pt x="20488" y="5711"/>
                    <a:pt x="20467" y="5249"/>
                  </a:cubicBezTo>
                  <a:cubicBezTo>
                    <a:pt x="20445" y="4766"/>
                    <a:pt x="20242" y="4326"/>
                    <a:pt x="19887" y="4025"/>
                  </a:cubicBezTo>
                  <a:cubicBezTo>
                    <a:pt x="19576" y="3768"/>
                    <a:pt x="19190" y="3629"/>
                    <a:pt x="18771" y="3629"/>
                  </a:cubicBezTo>
                  <a:cubicBezTo>
                    <a:pt x="18589" y="3629"/>
                    <a:pt x="18406" y="3660"/>
                    <a:pt x="18224" y="3714"/>
                  </a:cubicBezTo>
                  <a:lnTo>
                    <a:pt x="18213" y="3714"/>
                  </a:lnTo>
                  <a:cubicBezTo>
                    <a:pt x="18117" y="3746"/>
                    <a:pt x="17966" y="3746"/>
                    <a:pt x="17859" y="3746"/>
                  </a:cubicBezTo>
                  <a:lnTo>
                    <a:pt x="17590" y="3746"/>
                  </a:lnTo>
                  <a:cubicBezTo>
                    <a:pt x="17473" y="3746"/>
                    <a:pt x="17354" y="3736"/>
                    <a:pt x="17237" y="3736"/>
                  </a:cubicBezTo>
                  <a:cubicBezTo>
                    <a:pt x="17172" y="3736"/>
                    <a:pt x="17108" y="3736"/>
                    <a:pt x="17043" y="3746"/>
                  </a:cubicBezTo>
                  <a:cubicBezTo>
                    <a:pt x="17011" y="3746"/>
                    <a:pt x="16968" y="3736"/>
                    <a:pt x="16925" y="3736"/>
                  </a:cubicBezTo>
                  <a:cubicBezTo>
                    <a:pt x="16818" y="3725"/>
                    <a:pt x="16689" y="3714"/>
                    <a:pt x="16550" y="3714"/>
                  </a:cubicBezTo>
                  <a:cubicBezTo>
                    <a:pt x="16249" y="3714"/>
                    <a:pt x="15980" y="3757"/>
                    <a:pt x="15744" y="3865"/>
                  </a:cubicBezTo>
                  <a:cubicBezTo>
                    <a:pt x="15680" y="3865"/>
                    <a:pt x="15594" y="3875"/>
                    <a:pt x="15498" y="3896"/>
                  </a:cubicBezTo>
                  <a:cubicBezTo>
                    <a:pt x="15476" y="3510"/>
                    <a:pt x="15455" y="3145"/>
                    <a:pt x="15487" y="2813"/>
                  </a:cubicBezTo>
                  <a:lnTo>
                    <a:pt x="15487" y="2791"/>
                  </a:lnTo>
                  <a:cubicBezTo>
                    <a:pt x="15498" y="2684"/>
                    <a:pt x="15519" y="2491"/>
                    <a:pt x="15487" y="2255"/>
                  </a:cubicBezTo>
                  <a:cubicBezTo>
                    <a:pt x="15487" y="2201"/>
                    <a:pt x="15476" y="2158"/>
                    <a:pt x="15465" y="2115"/>
                  </a:cubicBezTo>
                  <a:cubicBezTo>
                    <a:pt x="15476" y="1965"/>
                    <a:pt x="15487" y="1804"/>
                    <a:pt x="15465" y="1632"/>
                  </a:cubicBezTo>
                  <a:cubicBezTo>
                    <a:pt x="15434" y="1353"/>
                    <a:pt x="15348" y="1084"/>
                    <a:pt x="15197" y="860"/>
                  </a:cubicBezTo>
                  <a:cubicBezTo>
                    <a:pt x="15036" y="602"/>
                    <a:pt x="14821" y="398"/>
                    <a:pt x="14542" y="237"/>
                  </a:cubicBezTo>
                  <a:cubicBezTo>
                    <a:pt x="14274" y="87"/>
                    <a:pt x="13974" y="1"/>
                    <a:pt x="1367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1" name="Google Shape;5791;p26"/>
            <p:cNvGrpSpPr/>
            <p:nvPr/>
          </p:nvGrpSpPr>
          <p:grpSpPr>
            <a:xfrm>
              <a:off x="3678562" y="982220"/>
              <a:ext cx="448125" cy="532575"/>
              <a:chOff x="-6400" y="980075"/>
              <a:chExt cx="448125" cy="532575"/>
            </a:xfrm>
          </p:grpSpPr>
          <p:sp>
            <p:nvSpPr>
              <p:cNvPr id="5792" name="Google Shape;5792;p26"/>
              <p:cNvSpPr/>
              <p:nvPr/>
            </p:nvSpPr>
            <p:spPr>
              <a:xfrm>
                <a:off x="112775" y="1231400"/>
                <a:ext cx="200225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11229" extrusionOk="0">
                    <a:moveTo>
                      <a:pt x="7366" y="9034"/>
                    </a:moveTo>
                    <a:cubicBezTo>
                      <a:pt x="7191" y="9481"/>
                      <a:pt x="7191" y="9929"/>
                      <a:pt x="7213" y="10365"/>
                    </a:cubicBezTo>
                    <a:cubicBezTo>
                      <a:pt x="7213" y="10501"/>
                      <a:pt x="7256" y="10679"/>
                      <a:pt x="7120" y="10679"/>
                    </a:cubicBezTo>
                    <a:cubicBezTo>
                      <a:pt x="7103" y="10679"/>
                      <a:pt x="7083" y="10676"/>
                      <a:pt x="7060" y="10670"/>
                    </a:cubicBezTo>
                    <a:cubicBezTo>
                      <a:pt x="7041" y="10666"/>
                      <a:pt x="7021" y="10664"/>
                      <a:pt x="7000" y="10664"/>
                    </a:cubicBezTo>
                    <a:cubicBezTo>
                      <a:pt x="6925" y="10664"/>
                      <a:pt x="6836" y="10686"/>
                      <a:pt x="6757" y="10686"/>
                    </a:cubicBezTo>
                    <a:cubicBezTo>
                      <a:pt x="6643" y="10686"/>
                      <a:pt x="6548" y="10642"/>
                      <a:pt x="6536" y="10430"/>
                    </a:cubicBezTo>
                    <a:cubicBezTo>
                      <a:pt x="6536" y="10266"/>
                      <a:pt x="6525" y="10114"/>
                      <a:pt x="6503" y="9950"/>
                    </a:cubicBezTo>
                    <a:cubicBezTo>
                      <a:pt x="6351" y="9056"/>
                      <a:pt x="6372" y="9034"/>
                      <a:pt x="7366" y="9034"/>
                    </a:cubicBezTo>
                    <a:close/>
                    <a:moveTo>
                      <a:pt x="8009" y="1"/>
                    </a:moveTo>
                    <a:lnTo>
                      <a:pt x="7518" y="98"/>
                    </a:lnTo>
                    <a:cubicBezTo>
                      <a:pt x="7496" y="404"/>
                      <a:pt x="7420" y="709"/>
                      <a:pt x="7442" y="1015"/>
                    </a:cubicBezTo>
                    <a:cubicBezTo>
                      <a:pt x="7485" y="1463"/>
                      <a:pt x="7344" y="1866"/>
                      <a:pt x="7256" y="2292"/>
                    </a:cubicBezTo>
                    <a:cubicBezTo>
                      <a:pt x="7191" y="2608"/>
                      <a:pt x="7201" y="2957"/>
                      <a:pt x="7245" y="3284"/>
                    </a:cubicBezTo>
                    <a:cubicBezTo>
                      <a:pt x="7387" y="4255"/>
                      <a:pt x="7245" y="5237"/>
                      <a:pt x="7420" y="6208"/>
                    </a:cubicBezTo>
                    <a:cubicBezTo>
                      <a:pt x="7463" y="6416"/>
                      <a:pt x="7420" y="6656"/>
                      <a:pt x="7354" y="6862"/>
                    </a:cubicBezTo>
                    <a:cubicBezTo>
                      <a:pt x="7289" y="7092"/>
                      <a:pt x="7398" y="7201"/>
                      <a:pt x="7529" y="7321"/>
                    </a:cubicBezTo>
                    <a:cubicBezTo>
                      <a:pt x="7747" y="7594"/>
                      <a:pt x="7387" y="7638"/>
                      <a:pt x="7332" y="7812"/>
                    </a:cubicBezTo>
                    <a:lnTo>
                      <a:pt x="7332" y="7910"/>
                    </a:lnTo>
                    <a:cubicBezTo>
                      <a:pt x="7387" y="8150"/>
                      <a:pt x="7802" y="8455"/>
                      <a:pt x="7213" y="8586"/>
                    </a:cubicBezTo>
                    <a:cubicBezTo>
                      <a:pt x="6896" y="8665"/>
                      <a:pt x="6588" y="8798"/>
                      <a:pt x="6241" y="8798"/>
                    </a:cubicBezTo>
                    <a:cubicBezTo>
                      <a:pt x="6205" y="8798"/>
                      <a:pt x="6169" y="8797"/>
                      <a:pt x="6132" y="8794"/>
                    </a:cubicBezTo>
                    <a:cubicBezTo>
                      <a:pt x="6115" y="8792"/>
                      <a:pt x="6098" y="8791"/>
                      <a:pt x="6082" y="8791"/>
                    </a:cubicBezTo>
                    <a:cubicBezTo>
                      <a:pt x="5821" y="8791"/>
                      <a:pt x="5775" y="9039"/>
                      <a:pt x="5816" y="9306"/>
                    </a:cubicBezTo>
                    <a:cubicBezTo>
                      <a:pt x="5882" y="9743"/>
                      <a:pt x="5870" y="10190"/>
                      <a:pt x="6056" y="10605"/>
                    </a:cubicBezTo>
                    <a:cubicBezTo>
                      <a:pt x="6086" y="10665"/>
                      <a:pt x="6005" y="10726"/>
                      <a:pt x="5915" y="10726"/>
                    </a:cubicBezTo>
                    <a:cubicBezTo>
                      <a:pt x="5907" y="10726"/>
                      <a:pt x="5900" y="10725"/>
                      <a:pt x="5892" y="10725"/>
                    </a:cubicBezTo>
                    <a:cubicBezTo>
                      <a:pt x="4769" y="10572"/>
                      <a:pt x="3634" y="10583"/>
                      <a:pt x="2510" y="10561"/>
                    </a:cubicBezTo>
                    <a:cubicBezTo>
                      <a:pt x="2129" y="10561"/>
                      <a:pt x="1747" y="10615"/>
                      <a:pt x="1365" y="10649"/>
                    </a:cubicBezTo>
                    <a:lnTo>
                      <a:pt x="1267" y="10649"/>
                    </a:lnTo>
                    <a:cubicBezTo>
                      <a:pt x="912" y="10735"/>
                      <a:pt x="565" y="10863"/>
                      <a:pt x="167" y="10863"/>
                    </a:cubicBezTo>
                    <a:cubicBezTo>
                      <a:pt x="113" y="10863"/>
                      <a:pt x="58" y="10861"/>
                      <a:pt x="1" y="10855"/>
                    </a:cubicBezTo>
                    <a:lnTo>
                      <a:pt x="1" y="10855"/>
                    </a:lnTo>
                    <a:cubicBezTo>
                      <a:pt x="64" y="11001"/>
                      <a:pt x="142" y="11029"/>
                      <a:pt x="220" y="11029"/>
                    </a:cubicBezTo>
                    <a:cubicBezTo>
                      <a:pt x="269" y="11029"/>
                      <a:pt x="317" y="11019"/>
                      <a:pt x="362" y="11019"/>
                    </a:cubicBezTo>
                    <a:cubicBezTo>
                      <a:pt x="369" y="11019"/>
                      <a:pt x="376" y="11019"/>
                      <a:pt x="383" y="11020"/>
                    </a:cubicBezTo>
                    <a:cubicBezTo>
                      <a:pt x="389" y="11020"/>
                      <a:pt x="395" y="11020"/>
                      <a:pt x="401" y="11020"/>
                    </a:cubicBezTo>
                    <a:cubicBezTo>
                      <a:pt x="492" y="11020"/>
                      <a:pt x="589" y="10981"/>
                      <a:pt x="676" y="10981"/>
                    </a:cubicBezTo>
                    <a:cubicBezTo>
                      <a:pt x="752" y="10981"/>
                      <a:pt x="820" y="11010"/>
                      <a:pt x="874" y="11117"/>
                    </a:cubicBezTo>
                    <a:cubicBezTo>
                      <a:pt x="1007" y="11122"/>
                      <a:pt x="1140" y="11124"/>
                      <a:pt x="1272" y="11124"/>
                    </a:cubicBezTo>
                    <a:cubicBezTo>
                      <a:pt x="1823" y="11124"/>
                      <a:pt x="2373" y="11090"/>
                      <a:pt x="2924" y="11090"/>
                    </a:cubicBezTo>
                    <a:cubicBezTo>
                      <a:pt x="3124" y="11090"/>
                      <a:pt x="3325" y="11094"/>
                      <a:pt x="3525" y="11107"/>
                    </a:cubicBezTo>
                    <a:cubicBezTo>
                      <a:pt x="4501" y="11167"/>
                      <a:pt x="5476" y="11229"/>
                      <a:pt x="6452" y="11229"/>
                    </a:cubicBezTo>
                    <a:cubicBezTo>
                      <a:pt x="6698" y="11229"/>
                      <a:pt x="6945" y="11225"/>
                      <a:pt x="7191" y="11216"/>
                    </a:cubicBezTo>
                    <a:cubicBezTo>
                      <a:pt x="7540" y="11205"/>
                      <a:pt x="7715" y="11139"/>
                      <a:pt x="7715" y="10692"/>
                    </a:cubicBezTo>
                    <a:cubicBezTo>
                      <a:pt x="7693" y="9710"/>
                      <a:pt x="7747" y="8717"/>
                      <a:pt x="7846" y="7735"/>
                    </a:cubicBezTo>
                    <a:cubicBezTo>
                      <a:pt x="7955" y="6732"/>
                      <a:pt x="7889" y="5739"/>
                      <a:pt x="7824" y="4746"/>
                    </a:cubicBezTo>
                    <a:cubicBezTo>
                      <a:pt x="7802" y="4234"/>
                      <a:pt x="7737" y="3720"/>
                      <a:pt x="7758" y="3219"/>
                    </a:cubicBezTo>
                    <a:cubicBezTo>
                      <a:pt x="7812" y="2139"/>
                      <a:pt x="7922" y="1070"/>
                      <a:pt x="8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26"/>
              <p:cNvSpPr/>
              <p:nvPr/>
            </p:nvSpPr>
            <p:spPr>
              <a:xfrm>
                <a:off x="123425" y="980075"/>
                <a:ext cx="193675" cy="324450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12978" extrusionOk="0">
                    <a:moveTo>
                      <a:pt x="7269" y="0"/>
                    </a:moveTo>
                    <a:cubicBezTo>
                      <a:pt x="7060" y="0"/>
                      <a:pt x="6915" y="249"/>
                      <a:pt x="6863" y="398"/>
                    </a:cubicBezTo>
                    <a:cubicBezTo>
                      <a:pt x="6547" y="1205"/>
                      <a:pt x="6132" y="1937"/>
                      <a:pt x="5630" y="2635"/>
                    </a:cubicBezTo>
                    <a:cubicBezTo>
                      <a:pt x="5172" y="3289"/>
                      <a:pt x="4758" y="3998"/>
                      <a:pt x="4288" y="4631"/>
                    </a:cubicBezTo>
                    <a:cubicBezTo>
                      <a:pt x="3808" y="5286"/>
                      <a:pt x="3514" y="6017"/>
                      <a:pt x="3066" y="6672"/>
                    </a:cubicBezTo>
                    <a:cubicBezTo>
                      <a:pt x="2816" y="7031"/>
                      <a:pt x="2837" y="7511"/>
                      <a:pt x="2576" y="7817"/>
                    </a:cubicBezTo>
                    <a:cubicBezTo>
                      <a:pt x="2248" y="8221"/>
                      <a:pt x="2041" y="8679"/>
                      <a:pt x="1822" y="9126"/>
                    </a:cubicBezTo>
                    <a:cubicBezTo>
                      <a:pt x="1397" y="10020"/>
                      <a:pt x="874" y="10871"/>
                      <a:pt x="350" y="11712"/>
                    </a:cubicBezTo>
                    <a:cubicBezTo>
                      <a:pt x="361" y="12017"/>
                      <a:pt x="448" y="12333"/>
                      <a:pt x="142" y="12573"/>
                    </a:cubicBezTo>
                    <a:cubicBezTo>
                      <a:pt x="11" y="12672"/>
                      <a:pt x="1" y="12857"/>
                      <a:pt x="164" y="12977"/>
                    </a:cubicBezTo>
                    <a:cubicBezTo>
                      <a:pt x="950" y="12028"/>
                      <a:pt x="1517" y="10948"/>
                      <a:pt x="2117" y="9879"/>
                    </a:cubicBezTo>
                    <a:cubicBezTo>
                      <a:pt x="2467" y="9279"/>
                      <a:pt x="2782" y="8657"/>
                      <a:pt x="3099" y="8024"/>
                    </a:cubicBezTo>
                    <a:cubicBezTo>
                      <a:pt x="3219" y="7806"/>
                      <a:pt x="3284" y="7555"/>
                      <a:pt x="3383" y="7315"/>
                    </a:cubicBezTo>
                    <a:cubicBezTo>
                      <a:pt x="3409" y="7203"/>
                      <a:pt x="3465" y="7174"/>
                      <a:pt x="3529" y="7174"/>
                    </a:cubicBezTo>
                    <a:cubicBezTo>
                      <a:pt x="3597" y="7174"/>
                      <a:pt x="3676" y="7206"/>
                      <a:pt x="3743" y="7206"/>
                    </a:cubicBezTo>
                    <a:cubicBezTo>
                      <a:pt x="3710" y="7086"/>
                      <a:pt x="3645" y="6966"/>
                      <a:pt x="3754" y="6857"/>
                    </a:cubicBezTo>
                    <a:cubicBezTo>
                      <a:pt x="3764" y="6519"/>
                      <a:pt x="3950" y="6235"/>
                      <a:pt x="4103" y="5962"/>
                    </a:cubicBezTo>
                    <a:cubicBezTo>
                      <a:pt x="4572" y="5144"/>
                      <a:pt x="5129" y="4369"/>
                      <a:pt x="5718" y="3627"/>
                    </a:cubicBezTo>
                    <a:lnTo>
                      <a:pt x="6307" y="3300"/>
                    </a:lnTo>
                    <a:lnTo>
                      <a:pt x="6405" y="3006"/>
                    </a:lnTo>
                    <a:cubicBezTo>
                      <a:pt x="6383" y="2897"/>
                      <a:pt x="6067" y="2897"/>
                      <a:pt x="6285" y="2700"/>
                    </a:cubicBezTo>
                    <a:cubicBezTo>
                      <a:pt x="6656" y="2351"/>
                      <a:pt x="6765" y="1838"/>
                      <a:pt x="7092" y="1457"/>
                    </a:cubicBezTo>
                    <a:cubicBezTo>
                      <a:pt x="7149" y="1352"/>
                      <a:pt x="7074" y="1148"/>
                      <a:pt x="7271" y="1148"/>
                    </a:cubicBezTo>
                    <a:cubicBezTo>
                      <a:pt x="7299" y="1148"/>
                      <a:pt x="7334" y="1152"/>
                      <a:pt x="7376" y="1162"/>
                    </a:cubicBezTo>
                    <a:cubicBezTo>
                      <a:pt x="7393" y="1167"/>
                      <a:pt x="7407" y="1169"/>
                      <a:pt x="7420" y="1169"/>
                    </a:cubicBezTo>
                    <a:cubicBezTo>
                      <a:pt x="7547" y="1169"/>
                      <a:pt x="7484" y="936"/>
                      <a:pt x="7583" y="856"/>
                    </a:cubicBezTo>
                    <a:cubicBezTo>
                      <a:pt x="7638" y="562"/>
                      <a:pt x="7747" y="223"/>
                      <a:pt x="7430" y="49"/>
                    </a:cubicBezTo>
                    <a:cubicBezTo>
                      <a:pt x="7373" y="15"/>
                      <a:pt x="7319" y="0"/>
                      <a:pt x="7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26"/>
              <p:cNvSpPr/>
              <p:nvPr/>
            </p:nvSpPr>
            <p:spPr>
              <a:xfrm>
                <a:off x="2600" y="1272850"/>
                <a:ext cx="1320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9249" extrusionOk="0">
                    <a:moveTo>
                      <a:pt x="5183" y="1"/>
                    </a:moveTo>
                    <a:lnTo>
                      <a:pt x="5183" y="1"/>
                    </a:lnTo>
                    <a:cubicBezTo>
                      <a:pt x="5084" y="175"/>
                      <a:pt x="5019" y="382"/>
                      <a:pt x="4888" y="513"/>
                    </a:cubicBezTo>
                    <a:cubicBezTo>
                      <a:pt x="4376" y="993"/>
                      <a:pt x="4212" y="1648"/>
                      <a:pt x="3906" y="2237"/>
                    </a:cubicBezTo>
                    <a:cubicBezTo>
                      <a:pt x="3969" y="2487"/>
                      <a:pt x="3986" y="2558"/>
                      <a:pt x="3923" y="2558"/>
                    </a:cubicBezTo>
                    <a:cubicBezTo>
                      <a:pt x="3898" y="2558"/>
                      <a:pt x="3861" y="2547"/>
                      <a:pt x="3808" y="2532"/>
                    </a:cubicBezTo>
                    <a:cubicBezTo>
                      <a:pt x="3382" y="2816"/>
                      <a:pt x="3164" y="3318"/>
                      <a:pt x="2881" y="3699"/>
                    </a:cubicBezTo>
                    <a:cubicBezTo>
                      <a:pt x="2313" y="4484"/>
                      <a:pt x="1866" y="5357"/>
                      <a:pt x="1343" y="6186"/>
                    </a:cubicBezTo>
                    <a:cubicBezTo>
                      <a:pt x="841" y="6983"/>
                      <a:pt x="535" y="7900"/>
                      <a:pt x="0" y="8685"/>
                    </a:cubicBezTo>
                    <a:cubicBezTo>
                      <a:pt x="0" y="8816"/>
                      <a:pt x="44" y="8936"/>
                      <a:pt x="34" y="9067"/>
                    </a:cubicBezTo>
                    <a:cubicBezTo>
                      <a:pt x="12" y="9206"/>
                      <a:pt x="44" y="9248"/>
                      <a:pt x="97" y="9248"/>
                    </a:cubicBezTo>
                    <a:cubicBezTo>
                      <a:pt x="151" y="9248"/>
                      <a:pt x="229" y="9204"/>
                      <a:pt x="295" y="9176"/>
                    </a:cubicBezTo>
                    <a:cubicBezTo>
                      <a:pt x="906" y="8096"/>
                      <a:pt x="1517" y="7016"/>
                      <a:pt x="2128" y="5925"/>
                    </a:cubicBezTo>
                    <a:cubicBezTo>
                      <a:pt x="2150" y="5892"/>
                      <a:pt x="2204" y="5881"/>
                      <a:pt x="2248" y="5859"/>
                    </a:cubicBezTo>
                    <a:cubicBezTo>
                      <a:pt x="2313" y="5794"/>
                      <a:pt x="2379" y="5728"/>
                      <a:pt x="2444" y="5652"/>
                    </a:cubicBezTo>
                    <a:lnTo>
                      <a:pt x="2444" y="5565"/>
                    </a:lnTo>
                    <a:cubicBezTo>
                      <a:pt x="2597" y="5172"/>
                      <a:pt x="2805" y="4823"/>
                      <a:pt x="3033" y="4474"/>
                    </a:cubicBezTo>
                    <a:cubicBezTo>
                      <a:pt x="3100" y="4401"/>
                      <a:pt x="3150" y="4374"/>
                      <a:pt x="3190" y="4374"/>
                    </a:cubicBezTo>
                    <a:cubicBezTo>
                      <a:pt x="3293" y="4374"/>
                      <a:pt x="3329" y="4558"/>
                      <a:pt x="3416" y="4605"/>
                    </a:cubicBezTo>
                    <a:lnTo>
                      <a:pt x="3622" y="4397"/>
                    </a:lnTo>
                    <a:cubicBezTo>
                      <a:pt x="3219" y="4038"/>
                      <a:pt x="3481" y="3786"/>
                      <a:pt x="3732" y="3503"/>
                    </a:cubicBezTo>
                    <a:cubicBezTo>
                      <a:pt x="4321" y="2859"/>
                      <a:pt x="4528" y="1986"/>
                      <a:pt x="4997" y="1266"/>
                    </a:cubicBezTo>
                    <a:cubicBezTo>
                      <a:pt x="4834" y="1146"/>
                      <a:pt x="4844" y="961"/>
                      <a:pt x="4975" y="862"/>
                    </a:cubicBezTo>
                    <a:cubicBezTo>
                      <a:pt x="5281" y="622"/>
                      <a:pt x="5194" y="306"/>
                      <a:pt x="5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26"/>
              <p:cNvSpPr/>
              <p:nvPr/>
            </p:nvSpPr>
            <p:spPr>
              <a:xfrm>
                <a:off x="300250" y="1001475"/>
                <a:ext cx="206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057" extrusionOk="0">
                    <a:moveTo>
                      <a:pt x="510" y="0"/>
                    </a:moveTo>
                    <a:cubicBezTo>
                      <a:pt x="411" y="80"/>
                      <a:pt x="474" y="313"/>
                      <a:pt x="347" y="313"/>
                    </a:cubicBezTo>
                    <a:cubicBezTo>
                      <a:pt x="334" y="313"/>
                      <a:pt x="320" y="311"/>
                      <a:pt x="303" y="306"/>
                    </a:cubicBezTo>
                    <a:cubicBezTo>
                      <a:pt x="261" y="296"/>
                      <a:pt x="226" y="292"/>
                      <a:pt x="198" y="292"/>
                    </a:cubicBezTo>
                    <a:cubicBezTo>
                      <a:pt x="1" y="292"/>
                      <a:pt x="76" y="496"/>
                      <a:pt x="19" y="601"/>
                    </a:cubicBezTo>
                    <a:cubicBezTo>
                      <a:pt x="183" y="764"/>
                      <a:pt x="128" y="960"/>
                      <a:pt x="117" y="1146"/>
                    </a:cubicBezTo>
                    <a:cubicBezTo>
                      <a:pt x="107" y="1877"/>
                      <a:pt x="41" y="2597"/>
                      <a:pt x="204" y="3317"/>
                    </a:cubicBezTo>
                    <a:cubicBezTo>
                      <a:pt x="216" y="3382"/>
                      <a:pt x="139" y="3459"/>
                      <a:pt x="107" y="3524"/>
                    </a:cubicBezTo>
                    <a:cubicBezTo>
                      <a:pt x="379" y="3655"/>
                      <a:pt x="194" y="3874"/>
                      <a:pt x="183" y="4048"/>
                    </a:cubicBezTo>
                    <a:cubicBezTo>
                      <a:pt x="150" y="4899"/>
                      <a:pt x="73" y="5750"/>
                      <a:pt x="19" y="6601"/>
                    </a:cubicBezTo>
                    <a:cubicBezTo>
                      <a:pt x="8" y="6808"/>
                      <a:pt x="183" y="6994"/>
                      <a:pt x="95" y="7201"/>
                    </a:cubicBezTo>
                    <a:cubicBezTo>
                      <a:pt x="238" y="7681"/>
                      <a:pt x="95" y="8150"/>
                      <a:pt x="117" y="8630"/>
                    </a:cubicBezTo>
                    <a:cubicBezTo>
                      <a:pt x="128" y="8772"/>
                      <a:pt x="41" y="8958"/>
                      <a:pt x="183" y="9034"/>
                    </a:cubicBezTo>
                    <a:cubicBezTo>
                      <a:pt x="211" y="9049"/>
                      <a:pt x="234" y="9056"/>
                      <a:pt x="253" y="9056"/>
                    </a:cubicBezTo>
                    <a:cubicBezTo>
                      <a:pt x="368" y="9056"/>
                      <a:pt x="326" y="8800"/>
                      <a:pt x="463" y="8800"/>
                    </a:cubicBezTo>
                    <a:cubicBezTo>
                      <a:pt x="474" y="8800"/>
                      <a:pt x="486" y="8801"/>
                      <a:pt x="499" y="8805"/>
                    </a:cubicBezTo>
                    <a:cubicBezTo>
                      <a:pt x="718" y="8478"/>
                      <a:pt x="466" y="8150"/>
                      <a:pt x="510" y="7833"/>
                    </a:cubicBezTo>
                    <a:cubicBezTo>
                      <a:pt x="674" y="6677"/>
                      <a:pt x="510" y="5510"/>
                      <a:pt x="663" y="4342"/>
                    </a:cubicBezTo>
                    <a:cubicBezTo>
                      <a:pt x="827" y="3033"/>
                      <a:pt x="478" y="1724"/>
                      <a:pt x="587" y="415"/>
                    </a:cubicBezTo>
                    <a:cubicBezTo>
                      <a:pt x="597" y="284"/>
                      <a:pt x="641" y="121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26"/>
              <p:cNvSpPr/>
              <p:nvPr/>
            </p:nvSpPr>
            <p:spPr>
              <a:xfrm>
                <a:off x="-6400" y="1473050"/>
                <a:ext cx="15385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1584" extrusionOk="0">
                    <a:moveTo>
                      <a:pt x="6023" y="1"/>
                    </a:moveTo>
                    <a:cubicBezTo>
                      <a:pt x="5905" y="65"/>
                      <a:pt x="5955" y="295"/>
                      <a:pt x="5764" y="295"/>
                    </a:cubicBezTo>
                    <a:cubicBezTo>
                      <a:pt x="5759" y="295"/>
                      <a:pt x="5755" y="295"/>
                      <a:pt x="5750" y="295"/>
                    </a:cubicBezTo>
                    <a:lnTo>
                      <a:pt x="5652" y="394"/>
                    </a:lnTo>
                    <a:cubicBezTo>
                      <a:pt x="5663" y="579"/>
                      <a:pt x="5674" y="764"/>
                      <a:pt x="5684" y="961"/>
                    </a:cubicBezTo>
                    <a:cubicBezTo>
                      <a:pt x="5312" y="1004"/>
                      <a:pt x="4945" y="1089"/>
                      <a:pt x="4575" y="1089"/>
                    </a:cubicBezTo>
                    <a:cubicBezTo>
                      <a:pt x="4479" y="1089"/>
                      <a:pt x="4384" y="1083"/>
                      <a:pt x="4288" y="1070"/>
                    </a:cubicBezTo>
                    <a:cubicBezTo>
                      <a:pt x="3950" y="1037"/>
                      <a:pt x="3623" y="1004"/>
                      <a:pt x="3284" y="971"/>
                    </a:cubicBezTo>
                    <a:cubicBezTo>
                      <a:pt x="3012" y="1021"/>
                      <a:pt x="2736" y="1021"/>
                      <a:pt x="2461" y="1021"/>
                    </a:cubicBezTo>
                    <a:cubicBezTo>
                      <a:pt x="2185" y="1021"/>
                      <a:pt x="1910" y="1021"/>
                      <a:pt x="1637" y="1070"/>
                    </a:cubicBezTo>
                    <a:cubicBezTo>
                      <a:pt x="1393" y="1112"/>
                      <a:pt x="1143" y="1193"/>
                      <a:pt x="887" y="1193"/>
                    </a:cubicBezTo>
                    <a:cubicBezTo>
                      <a:pt x="810" y="1193"/>
                      <a:pt x="733" y="1185"/>
                      <a:pt x="655" y="1168"/>
                    </a:cubicBezTo>
                    <a:cubicBezTo>
                      <a:pt x="589" y="1196"/>
                      <a:pt x="511" y="1240"/>
                      <a:pt x="457" y="1240"/>
                    </a:cubicBezTo>
                    <a:cubicBezTo>
                      <a:pt x="404" y="1240"/>
                      <a:pt x="372" y="1198"/>
                      <a:pt x="394" y="1059"/>
                    </a:cubicBezTo>
                    <a:cubicBezTo>
                      <a:pt x="404" y="928"/>
                      <a:pt x="360" y="808"/>
                      <a:pt x="360" y="677"/>
                    </a:cubicBezTo>
                    <a:cubicBezTo>
                      <a:pt x="132" y="808"/>
                      <a:pt x="1" y="1037"/>
                      <a:pt x="120" y="1244"/>
                    </a:cubicBezTo>
                    <a:cubicBezTo>
                      <a:pt x="207" y="1397"/>
                      <a:pt x="351" y="1584"/>
                      <a:pt x="591" y="1584"/>
                    </a:cubicBezTo>
                    <a:cubicBezTo>
                      <a:pt x="625" y="1584"/>
                      <a:pt x="661" y="1580"/>
                      <a:pt x="699" y="1572"/>
                    </a:cubicBezTo>
                    <a:cubicBezTo>
                      <a:pt x="993" y="1506"/>
                      <a:pt x="1299" y="1528"/>
                      <a:pt x="1604" y="1495"/>
                    </a:cubicBezTo>
                    <a:cubicBezTo>
                      <a:pt x="2059" y="1445"/>
                      <a:pt x="2519" y="1371"/>
                      <a:pt x="2967" y="1371"/>
                    </a:cubicBezTo>
                    <a:cubicBezTo>
                      <a:pt x="3111" y="1371"/>
                      <a:pt x="3253" y="1379"/>
                      <a:pt x="3393" y="1397"/>
                    </a:cubicBezTo>
                    <a:cubicBezTo>
                      <a:pt x="3869" y="1466"/>
                      <a:pt x="4341" y="1535"/>
                      <a:pt x="4813" y="1535"/>
                    </a:cubicBezTo>
                    <a:cubicBezTo>
                      <a:pt x="5088" y="1535"/>
                      <a:pt x="5364" y="1512"/>
                      <a:pt x="5641" y="1451"/>
                    </a:cubicBezTo>
                    <a:cubicBezTo>
                      <a:pt x="5587" y="1344"/>
                      <a:pt x="5519" y="1315"/>
                      <a:pt x="5443" y="1315"/>
                    </a:cubicBezTo>
                    <a:cubicBezTo>
                      <a:pt x="5356" y="1315"/>
                      <a:pt x="5259" y="1354"/>
                      <a:pt x="5168" y="1354"/>
                    </a:cubicBezTo>
                    <a:cubicBezTo>
                      <a:pt x="5162" y="1354"/>
                      <a:pt x="5156" y="1354"/>
                      <a:pt x="5150" y="1354"/>
                    </a:cubicBezTo>
                    <a:cubicBezTo>
                      <a:pt x="5143" y="1353"/>
                      <a:pt x="5136" y="1353"/>
                      <a:pt x="5129" y="1353"/>
                    </a:cubicBezTo>
                    <a:cubicBezTo>
                      <a:pt x="5084" y="1353"/>
                      <a:pt x="5036" y="1363"/>
                      <a:pt x="4987" y="1363"/>
                    </a:cubicBezTo>
                    <a:cubicBezTo>
                      <a:pt x="4909" y="1363"/>
                      <a:pt x="4831" y="1335"/>
                      <a:pt x="4768" y="1189"/>
                    </a:cubicBezTo>
                    <a:lnTo>
                      <a:pt x="4768" y="1189"/>
                    </a:lnTo>
                    <a:cubicBezTo>
                      <a:pt x="4825" y="1195"/>
                      <a:pt x="4880" y="1197"/>
                      <a:pt x="4934" y="1197"/>
                    </a:cubicBezTo>
                    <a:cubicBezTo>
                      <a:pt x="5332" y="1197"/>
                      <a:pt x="5679" y="1069"/>
                      <a:pt x="6034" y="983"/>
                    </a:cubicBezTo>
                    <a:cubicBezTo>
                      <a:pt x="5979" y="819"/>
                      <a:pt x="5815" y="644"/>
                      <a:pt x="6055" y="503"/>
                    </a:cubicBezTo>
                    <a:cubicBezTo>
                      <a:pt x="6154" y="426"/>
                      <a:pt x="6034" y="372"/>
                      <a:pt x="6034" y="306"/>
                    </a:cubicBezTo>
                    <a:cubicBezTo>
                      <a:pt x="6034" y="208"/>
                      <a:pt x="6034" y="99"/>
                      <a:pt x="6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26"/>
              <p:cNvSpPr/>
              <p:nvPr/>
            </p:nvSpPr>
            <p:spPr>
              <a:xfrm>
                <a:off x="91525" y="1177600"/>
                <a:ext cx="403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914" extrusionOk="0">
                    <a:moveTo>
                      <a:pt x="719" y="0"/>
                    </a:moveTo>
                    <a:cubicBezTo>
                      <a:pt x="380" y="0"/>
                      <a:pt x="159" y="278"/>
                      <a:pt x="0" y="919"/>
                    </a:cubicBezTo>
                    <a:cubicBezTo>
                      <a:pt x="8" y="920"/>
                      <a:pt x="17" y="920"/>
                      <a:pt x="25" y="920"/>
                    </a:cubicBezTo>
                    <a:cubicBezTo>
                      <a:pt x="247" y="920"/>
                      <a:pt x="343" y="773"/>
                      <a:pt x="448" y="636"/>
                    </a:cubicBezTo>
                    <a:cubicBezTo>
                      <a:pt x="517" y="550"/>
                      <a:pt x="592" y="477"/>
                      <a:pt x="690" y="477"/>
                    </a:cubicBezTo>
                    <a:cubicBezTo>
                      <a:pt x="717" y="477"/>
                      <a:pt x="745" y="483"/>
                      <a:pt x="775" y="494"/>
                    </a:cubicBezTo>
                    <a:cubicBezTo>
                      <a:pt x="906" y="560"/>
                      <a:pt x="851" y="691"/>
                      <a:pt x="873" y="800"/>
                    </a:cubicBezTo>
                    <a:cubicBezTo>
                      <a:pt x="928" y="1280"/>
                      <a:pt x="589" y="1639"/>
                      <a:pt x="491" y="2076"/>
                    </a:cubicBezTo>
                    <a:cubicBezTo>
                      <a:pt x="357" y="2693"/>
                      <a:pt x="406" y="2914"/>
                      <a:pt x="847" y="2914"/>
                    </a:cubicBezTo>
                    <a:cubicBezTo>
                      <a:pt x="945" y="2914"/>
                      <a:pt x="1062" y="2903"/>
                      <a:pt x="1200" y="2883"/>
                    </a:cubicBezTo>
                    <a:cubicBezTo>
                      <a:pt x="1214" y="2881"/>
                      <a:pt x="1229" y="2880"/>
                      <a:pt x="1245" y="2880"/>
                    </a:cubicBezTo>
                    <a:cubicBezTo>
                      <a:pt x="1303" y="2880"/>
                      <a:pt x="1369" y="2891"/>
                      <a:pt x="1428" y="2891"/>
                    </a:cubicBezTo>
                    <a:cubicBezTo>
                      <a:pt x="1525" y="2891"/>
                      <a:pt x="1604" y="2862"/>
                      <a:pt x="1604" y="2709"/>
                    </a:cubicBezTo>
                    <a:cubicBezTo>
                      <a:pt x="1613" y="2463"/>
                      <a:pt x="1426" y="2446"/>
                      <a:pt x="1255" y="2446"/>
                    </a:cubicBezTo>
                    <a:cubicBezTo>
                      <a:pt x="1229" y="2446"/>
                      <a:pt x="1203" y="2447"/>
                      <a:pt x="1178" y="2447"/>
                    </a:cubicBezTo>
                    <a:cubicBezTo>
                      <a:pt x="895" y="2447"/>
                      <a:pt x="841" y="2262"/>
                      <a:pt x="971" y="2109"/>
                    </a:cubicBezTo>
                    <a:cubicBezTo>
                      <a:pt x="1156" y="1879"/>
                      <a:pt x="1156" y="1585"/>
                      <a:pt x="1342" y="1345"/>
                    </a:cubicBezTo>
                    <a:cubicBezTo>
                      <a:pt x="1615" y="996"/>
                      <a:pt x="1287" y="123"/>
                      <a:pt x="906" y="25"/>
                    </a:cubicBezTo>
                    <a:cubicBezTo>
                      <a:pt x="840" y="9"/>
                      <a:pt x="778" y="0"/>
                      <a:pt x="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26"/>
              <p:cNvSpPr/>
              <p:nvPr/>
            </p:nvSpPr>
            <p:spPr>
              <a:xfrm>
                <a:off x="371425" y="1118900"/>
                <a:ext cx="49325" cy="608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2435" extrusionOk="0">
                    <a:moveTo>
                      <a:pt x="951" y="1"/>
                    </a:moveTo>
                    <a:cubicBezTo>
                      <a:pt x="695" y="1"/>
                      <a:pt x="441" y="21"/>
                      <a:pt x="194" y="103"/>
                    </a:cubicBezTo>
                    <a:cubicBezTo>
                      <a:pt x="41" y="158"/>
                      <a:pt x="9" y="278"/>
                      <a:pt x="9" y="409"/>
                    </a:cubicBezTo>
                    <a:cubicBezTo>
                      <a:pt x="0" y="551"/>
                      <a:pt x="94" y="578"/>
                      <a:pt x="193" y="578"/>
                    </a:cubicBezTo>
                    <a:cubicBezTo>
                      <a:pt x="223" y="578"/>
                      <a:pt x="253" y="575"/>
                      <a:pt x="281" y="573"/>
                    </a:cubicBezTo>
                    <a:cubicBezTo>
                      <a:pt x="434" y="562"/>
                      <a:pt x="587" y="529"/>
                      <a:pt x="783" y="496"/>
                    </a:cubicBezTo>
                    <a:lnTo>
                      <a:pt x="783" y="496"/>
                    </a:lnTo>
                    <a:cubicBezTo>
                      <a:pt x="642" y="944"/>
                      <a:pt x="761" y="1206"/>
                      <a:pt x="1209" y="1337"/>
                    </a:cubicBezTo>
                    <a:cubicBezTo>
                      <a:pt x="1471" y="1413"/>
                      <a:pt x="1525" y="1599"/>
                      <a:pt x="1285" y="1827"/>
                    </a:cubicBezTo>
                    <a:cubicBezTo>
                      <a:pt x="1132" y="1970"/>
                      <a:pt x="969" y="1958"/>
                      <a:pt x="794" y="1970"/>
                    </a:cubicBezTo>
                    <a:lnTo>
                      <a:pt x="696" y="2428"/>
                    </a:lnTo>
                    <a:cubicBezTo>
                      <a:pt x="735" y="2432"/>
                      <a:pt x="774" y="2435"/>
                      <a:pt x="811" y="2435"/>
                    </a:cubicBezTo>
                    <a:cubicBezTo>
                      <a:pt x="951" y="2435"/>
                      <a:pt x="1082" y="2405"/>
                      <a:pt x="1219" y="2362"/>
                    </a:cubicBezTo>
                    <a:cubicBezTo>
                      <a:pt x="1547" y="2264"/>
                      <a:pt x="1874" y="2100"/>
                      <a:pt x="1929" y="1773"/>
                    </a:cubicBezTo>
                    <a:cubicBezTo>
                      <a:pt x="1973" y="1446"/>
                      <a:pt x="1918" y="1075"/>
                      <a:pt x="1536" y="879"/>
                    </a:cubicBezTo>
                    <a:cubicBezTo>
                      <a:pt x="1329" y="769"/>
                      <a:pt x="1362" y="617"/>
                      <a:pt x="1427" y="431"/>
                    </a:cubicBezTo>
                    <a:cubicBezTo>
                      <a:pt x="1514" y="213"/>
                      <a:pt x="1471" y="16"/>
                      <a:pt x="1198" y="6"/>
                    </a:cubicBezTo>
                    <a:cubicBezTo>
                      <a:pt x="1115" y="3"/>
                      <a:pt x="1033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26"/>
              <p:cNvSpPr/>
              <p:nvPr/>
            </p:nvSpPr>
            <p:spPr>
              <a:xfrm>
                <a:off x="347075" y="1074350"/>
                <a:ext cx="464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27" extrusionOk="0">
                    <a:moveTo>
                      <a:pt x="1239" y="0"/>
                    </a:moveTo>
                    <a:cubicBezTo>
                      <a:pt x="1124" y="0"/>
                      <a:pt x="1017" y="15"/>
                      <a:pt x="928" y="64"/>
                    </a:cubicBezTo>
                    <a:cubicBezTo>
                      <a:pt x="656" y="217"/>
                      <a:pt x="176" y="20"/>
                      <a:pt x="99" y="522"/>
                    </a:cubicBezTo>
                    <a:cubicBezTo>
                      <a:pt x="328" y="871"/>
                      <a:pt x="1" y="1296"/>
                      <a:pt x="241" y="1645"/>
                    </a:cubicBezTo>
                    <a:cubicBezTo>
                      <a:pt x="284" y="1704"/>
                      <a:pt x="313" y="1726"/>
                      <a:pt x="333" y="1726"/>
                    </a:cubicBezTo>
                    <a:cubicBezTo>
                      <a:pt x="370" y="1726"/>
                      <a:pt x="380" y="1654"/>
                      <a:pt x="394" y="1591"/>
                    </a:cubicBezTo>
                    <a:cubicBezTo>
                      <a:pt x="557" y="533"/>
                      <a:pt x="557" y="533"/>
                      <a:pt x="1659" y="511"/>
                    </a:cubicBezTo>
                    <a:cubicBezTo>
                      <a:pt x="1692" y="511"/>
                      <a:pt x="1725" y="500"/>
                      <a:pt x="1757" y="489"/>
                    </a:cubicBezTo>
                    <a:cubicBezTo>
                      <a:pt x="1856" y="336"/>
                      <a:pt x="1670" y="184"/>
                      <a:pt x="1757" y="31"/>
                    </a:cubicBezTo>
                    <a:cubicBezTo>
                      <a:pt x="1589" y="31"/>
                      <a:pt x="1406" y="0"/>
                      <a:pt x="1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26"/>
              <p:cNvSpPr/>
              <p:nvPr/>
            </p:nvSpPr>
            <p:spPr>
              <a:xfrm>
                <a:off x="261700" y="1181475"/>
                <a:ext cx="565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96" extrusionOk="0">
                    <a:moveTo>
                      <a:pt x="1637" y="1"/>
                    </a:moveTo>
                    <a:cubicBezTo>
                      <a:pt x="1139" y="170"/>
                      <a:pt x="714" y="557"/>
                      <a:pt x="163" y="557"/>
                    </a:cubicBezTo>
                    <a:cubicBezTo>
                      <a:pt x="110" y="557"/>
                      <a:pt x="56" y="554"/>
                      <a:pt x="1" y="546"/>
                    </a:cubicBezTo>
                    <a:lnTo>
                      <a:pt x="1" y="546"/>
                    </a:lnTo>
                    <a:cubicBezTo>
                      <a:pt x="187" y="633"/>
                      <a:pt x="492" y="655"/>
                      <a:pt x="284" y="994"/>
                    </a:cubicBezTo>
                    <a:cubicBezTo>
                      <a:pt x="332" y="1001"/>
                      <a:pt x="379" y="1004"/>
                      <a:pt x="425" y="1004"/>
                    </a:cubicBezTo>
                    <a:cubicBezTo>
                      <a:pt x="723" y="1004"/>
                      <a:pt x="977" y="862"/>
                      <a:pt x="1223" y="710"/>
                    </a:cubicBezTo>
                    <a:cubicBezTo>
                      <a:pt x="1292" y="667"/>
                      <a:pt x="1354" y="610"/>
                      <a:pt x="1426" y="610"/>
                    </a:cubicBezTo>
                    <a:cubicBezTo>
                      <a:pt x="1445" y="610"/>
                      <a:pt x="1464" y="614"/>
                      <a:pt x="1485" y="623"/>
                    </a:cubicBezTo>
                    <a:cubicBezTo>
                      <a:pt x="1627" y="688"/>
                      <a:pt x="1539" y="808"/>
                      <a:pt x="1539" y="917"/>
                    </a:cubicBezTo>
                    <a:cubicBezTo>
                      <a:pt x="1539" y="1310"/>
                      <a:pt x="1550" y="1703"/>
                      <a:pt x="1561" y="2095"/>
                    </a:cubicBezTo>
                    <a:lnTo>
                      <a:pt x="2052" y="1998"/>
                    </a:lnTo>
                    <a:cubicBezTo>
                      <a:pt x="2260" y="1855"/>
                      <a:pt x="1965" y="1736"/>
                      <a:pt x="2041" y="1605"/>
                    </a:cubicBezTo>
                    <a:cubicBezTo>
                      <a:pt x="2028" y="1601"/>
                      <a:pt x="2016" y="1600"/>
                      <a:pt x="2005" y="1600"/>
                    </a:cubicBezTo>
                    <a:cubicBezTo>
                      <a:pt x="1868" y="1600"/>
                      <a:pt x="1910" y="1856"/>
                      <a:pt x="1795" y="1856"/>
                    </a:cubicBezTo>
                    <a:cubicBezTo>
                      <a:pt x="1776" y="1856"/>
                      <a:pt x="1753" y="1849"/>
                      <a:pt x="1725" y="1834"/>
                    </a:cubicBezTo>
                    <a:cubicBezTo>
                      <a:pt x="1583" y="1758"/>
                      <a:pt x="1670" y="1572"/>
                      <a:pt x="1659" y="1430"/>
                    </a:cubicBezTo>
                    <a:cubicBezTo>
                      <a:pt x="1637" y="950"/>
                      <a:pt x="1780" y="481"/>
                      <a:pt x="1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26"/>
              <p:cNvSpPr/>
              <p:nvPr/>
            </p:nvSpPr>
            <p:spPr>
              <a:xfrm>
                <a:off x="388800" y="1072175"/>
                <a:ext cx="529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607" extrusionOk="0">
                    <a:moveTo>
                      <a:pt x="1838" y="0"/>
                    </a:moveTo>
                    <a:cubicBezTo>
                      <a:pt x="1797" y="0"/>
                      <a:pt x="1754" y="7"/>
                      <a:pt x="1714" y="20"/>
                    </a:cubicBezTo>
                    <a:cubicBezTo>
                      <a:pt x="1447" y="107"/>
                      <a:pt x="1178" y="126"/>
                      <a:pt x="907" y="126"/>
                    </a:cubicBezTo>
                    <a:cubicBezTo>
                      <a:pt x="695" y="126"/>
                      <a:pt x="482" y="114"/>
                      <a:pt x="269" y="114"/>
                    </a:cubicBezTo>
                    <a:cubicBezTo>
                      <a:pt x="209" y="114"/>
                      <a:pt x="148" y="115"/>
                      <a:pt x="88" y="118"/>
                    </a:cubicBezTo>
                    <a:cubicBezTo>
                      <a:pt x="1" y="271"/>
                      <a:pt x="187" y="423"/>
                      <a:pt x="88" y="576"/>
                    </a:cubicBezTo>
                    <a:cubicBezTo>
                      <a:pt x="203" y="598"/>
                      <a:pt x="318" y="607"/>
                      <a:pt x="431" y="607"/>
                    </a:cubicBezTo>
                    <a:cubicBezTo>
                      <a:pt x="838" y="607"/>
                      <a:pt x="1237" y="497"/>
                      <a:pt x="1646" y="497"/>
                    </a:cubicBezTo>
                    <a:cubicBezTo>
                      <a:pt x="1687" y="497"/>
                      <a:pt x="1727" y="498"/>
                      <a:pt x="1768" y="500"/>
                    </a:cubicBezTo>
                    <a:cubicBezTo>
                      <a:pt x="1784" y="501"/>
                      <a:pt x="1799" y="502"/>
                      <a:pt x="1815" y="502"/>
                    </a:cubicBezTo>
                    <a:cubicBezTo>
                      <a:pt x="1972" y="502"/>
                      <a:pt x="2116" y="449"/>
                      <a:pt x="2107" y="260"/>
                    </a:cubicBezTo>
                    <a:cubicBezTo>
                      <a:pt x="2098" y="76"/>
                      <a:pt x="1974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26"/>
              <p:cNvSpPr/>
              <p:nvPr/>
            </p:nvSpPr>
            <p:spPr>
              <a:xfrm>
                <a:off x="335900" y="1141100"/>
                <a:ext cx="2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48" extrusionOk="0">
                    <a:moveTo>
                      <a:pt x="448" y="1"/>
                    </a:moveTo>
                    <a:cubicBezTo>
                      <a:pt x="284" y="197"/>
                      <a:pt x="546" y="471"/>
                      <a:pt x="349" y="634"/>
                    </a:cubicBezTo>
                    <a:cubicBezTo>
                      <a:pt x="44" y="874"/>
                      <a:pt x="0" y="1070"/>
                      <a:pt x="262" y="1332"/>
                    </a:cubicBezTo>
                    <a:cubicBezTo>
                      <a:pt x="345" y="1409"/>
                      <a:pt x="431" y="1447"/>
                      <a:pt x="518" y="1447"/>
                    </a:cubicBezTo>
                    <a:cubicBezTo>
                      <a:pt x="592" y="1447"/>
                      <a:pt x="667" y="1420"/>
                      <a:pt x="742" y="1365"/>
                    </a:cubicBezTo>
                    <a:cubicBezTo>
                      <a:pt x="873" y="1278"/>
                      <a:pt x="1015" y="1179"/>
                      <a:pt x="895" y="983"/>
                    </a:cubicBezTo>
                    <a:cubicBezTo>
                      <a:pt x="797" y="798"/>
                      <a:pt x="895" y="580"/>
                      <a:pt x="851" y="394"/>
                    </a:cubicBezTo>
                    <a:lnTo>
                      <a:pt x="851" y="394"/>
                    </a:lnTo>
                    <a:cubicBezTo>
                      <a:pt x="830" y="397"/>
                      <a:pt x="811" y="399"/>
                      <a:pt x="793" y="399"/>
                    </a:cubicBezTo>
                    <a:cubicBezTo>
                      <a:pt x="540" y="399"/>
                      <a:pt x="641" y="52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26"/>
              <p:cNvSpPr/>
              <p:nvPr/>
            </p:nvSpPr>
            <p:spPr>
              <a:xfrm>
                <a:off x="342725" y="1087400"/>
                <a:ext cx="1665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548" extrusionOk="0">
                    <a:moveTo>
                      <a:pt x="273" y="0"/>
                    </a:moveTo>
                    <a:cubicBezTo>
                      <a:pt x="88" y="709"/>
                      <a:pt x="0" y="1418"/>
                      <a:pt x="175" y="2149"/>
                    </a:cubicBezTo>
                    <a:cubicBezTo>
                      <a:pt x="368" y="2200"/>
                      <a:pt x="267" y="2547"/>
                      <a:pt x="520" y="2547"/>
                    </a:cubicBezTo>
                    <a:cubicBezTo>
                      <a:pt x="538" y="2547"/>
                      <a:pt x="557" y="2545"/>
                      <a:pt x="578" y="2542"/>
                    </a:cubicBezTo>
                    <a:lnTo>
                      <a:pt x="568" y="2542"/>
                    </a:lnTo>
                    <a:cubicBezTo>
                      <a:pt x="622" y="2367"/>
                      <a:pt x="404" y="2214"/>
                      <a:pt x="546" y="2051"/>
                    </a:cubicBezTo>
                    <a:cubicBezTo>
                      <a:pt x="590" y="1724"/>
                      <a:pt x="665" y="1397"/>
                      <a:pt x="568" y="1069"/>
                    </a:cubicBezTo>
                    <a:lnTo>
                      <a:pt x="568" y="1069"/>
                    </a:lnTo>
                    <a:cubicBezTo>
                      <a:pt x="554" y="1132"/>
                      <a:pt x="544" y="1204"/>
                      <a:pt x="507" y="1204"/>
                    </a:cubicBezTo>
                    <a:cubicBezTo>
                      <a:pt x="487" y="1204"/>
                      <a:pt x="458" y="1182"/>
                      <a:pt x="415" y="1123"/>
                    </a:cubicBezTo>
                    <a:cubicBezTo>
                      <a:pt x="175" y="774"/>
                      <a:pt x="502" y="34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26"/>
              <p:cNvSpPr/>
              <p:nvPr/>
            </p:nvSpPr>
            <p:spPr>
              <a:xfrm>
                <a:off x="382000" y="1168125"/>
                <a:ext cx="9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9" extrusionOk="0">
                    <a:moveTo>
                      <a:pt x="371" y="1"/>
                    </a:moveTo>
                    <a:lnTo>
                      <a:pt x="371" y="1"/>
                    </a:lnTo>
                    <a:cubicBezTo>
                      <a:pt x="11" y="120"/>
                      <a:pt x="0" y="207"/>
                      <a:pt x="273" y="459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26"/>
              <p:cNvSpPr/>
              <p:nvPr/>
            </p:nvSpPr>
            <p:spPr>
              <a:xfrm>
                <a:off x="352800" y="1138675"/>
                <a:ext cx="87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" y="163"/>
                      <a:pt x="219" y="316"/>
                      <a:pt x="165" y="491"/>
                    </a:cubicBezTo>
                    <a:cubicBezTo>
                      <a:pt x="350" y="316"/>
                      <a:pt x="197" y="15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26"/>
              <p:cNvSpPr/>
              <p:nvPr/>
            </p:nvSpPr>
            <p:spPr>
              <a:xfrm>
                <a:off x="96975" y="1328750"/>
                <a:ext cx="53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23" extrusionOk="0">
                    <a:moveTo>
                      <a:pt x="131" y="1"/>
                    </a:moveTo>
                    <a:cubicBezTo>
                      <a:pt x="0" y="66"/>
                      <a:pt x="55" y="197"/>
                      <a:pt x="33" y="296"/>
                    </a:cubicBezTo>
                    <a:cubicBezTo>
                      <a:pt x="86" y="311"/>
                      <a:pt x="123" y="322"/>
                      <a:pt x="148" y="322"/>
                    </a:cubicBezTo>
                    <a:cubicBezTo>
                      <a:pt x="211" y="322"/>
                      <a:pt x="194" y="25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26"/>
              <p:cNvSpPr/>
              <p:nvPr/>
            </p:nvSpPr>
            <p:spPr>
              <a:xfrm>
                <a:off x="271525" y="1457225"/>
                <a:ext cx="2540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653" extrusionOk="0">
                    <a:moveTo>
                      <a:pt x="1016" y="1"/>
                    </a:moveTo>
                    <a:cubicBezTo>
                      <a:pt x="22" y="1"/>
                      <a:pt x="1" y="23"/>
                      <a:pt x="153" y="917"/>
                    </a:cubicBezTo>
                    <a:cubicBezTo>
                      <a:pt x="175" y="1081"/>
                      <a:pt x="186" y="1233"/>
                      <a:pt x="186" y="1397"/>
                    </a:cubicBezTo>
                    <a:cubicBezTo>
                      <a:pt x="198" y="1609"/>
                      <a:pt x="293" y="1653"/>
                      <a:pt x="407" y="1653"/>
                    </a:cubicBezTo>
                    <a:cubicBezTo>
                      <a:pt x="486" y="1653"/>
                      <a:pt x="575" y="1631"/>
                      <a:pt x="650" y="1631"/>
                    </a:cubicBezTo>
                    <a:cubicBezTo>
                      <a:pt x="671" y="1631"/>
                      <a:pt x="691" y="1633"/>
                      <a:pt x="710" y="1637"/>
                    </a:cubicBezTo>
                    <a:cubicBezTo>
                      <a:pt x="733" y="1643"/>
                      <a:pt x="753" y="1646"/>
                      <a:pt x="770" y="1646"/>
                    </a:cubicBezTo>
                    <a:cubicBezTo>
                      <a:pt x="906" y="1646"/>
                      <a:pt x="863" y="1468"/>
                      <a:pt x="863" y="1332"/>
                    </a:cubicBezTo>
                    <a:cubicBezTo>
                      <a:pt x="841" y="896"/>
                      <a:pt x="841" y="448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26"/>
              <p:cNvSpPr/>
              <p:nvPr/>
            </p:nvSpPr>
            <p:spPr>
              <a:xfrm>
                <a:off x="290350" y="1429125"/>
                <a:ext cx="174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229" y="1"/>
                    </a:moveTo>
                    <a:lnTo>
                      <a:pt x="229" y="1"/>
                    </a:lnTo>
                    <a:cubicBezTo>
                      <a:pt x="142" y="219"/>
                      <a:pt x="1" y="427"/>
                      <a:pt x="110" y="677"/>
                    </a:cubicBezTo>
                    <a:cubicBezTo>
                      <a:pt x="699" y="546"/>
                      <a:pt x="284" y="24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26"/>
              <p:cNvSpPr/>
              <p:nvPr/>
            </p:nvSpPr>
            <p:spPr>
              <a:xfrm>
                <a:off x="293900" y="1414400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84" y="1"/>
                    </a:moveTo>
                    <a:cubicBezTo>
                      <a:pt x="208" y="153"/>
                      <a:pt x="0" y="263"/>
                      <a:pt x="87" y="492"/>
                    </a:cubicBezTo>
                    <a:cubicBezTo>
                      <a:pt x="142" y="318"/>
                      <a:pt x="502" y="27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26"/>
              <p:cNvSpPr/>
              <p:nvPr/>
            </p:nvSpPr>
            <p:spPr>
              <a:xfrm>
                <a:off x="138975" y="1485600"/>
                <a:ext cx="79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1" extrusionOk="0">
                    <a:moveTo>
                      <a:pt x="240" y="1"/>
                    </a:moveTo>
                    <a:cubicBezTo>
                      <a:pt x="0" y="142"/>
                      <a:pt x="164" y="317"/>
                      <a:pt x="219" y="481"/>
                    </a:cubicBezTo>
                    <a:lnTo>
                      <a:pt x="317" y="481"/>
                    </a:lnTo>
                    <a:cubicBezTo>
                      <a:pt x="284" y="317"/>
                      <a:pt x="262" y="153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26"/>
              <p:cNvSpPr/>
              <p:nvPr/>
            </p:nvSpPr>
            <p:spPr>
              <a:xfrm>
                <a:off x="265525" y="1062550"/>
                <a:ext cx="213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09" extrusionOk="0">
                    <a:moveTo>
                      <a:pt x="623" y="1"/>
                    </a:moveTo>
                    <a:lnTo>
                      <a:pt x="34" y="328"/>
                    </a:lnTo>
                    <a:cubicBezTo>
                      <a:pt x="1" y="623"/>
                      <a:pt x="22" y="917"/>
                      <a:pt x="121" y="1212"/>
                    </a:cubicBezTo>
                    <a:cubicBezTo>
                      <a:pt x="153" y="1300"/>
                      <a:pt x="175" y="1409"/>
                      <a:pt x="296" y="1409"/>
                    </a:cubicBezTo>
                    <a:cubicBezTo>
                      <a:pt x="383" y="1409"/>
                      <a:pt x="405" y="1310"/>
                      <a:pt x="448" y="1245"/>
                    </a:cubicBezTo>
                    <a:cubicBezTo>
                      <a:pt x="488" y="1180"/>
                      <a:pt x="493" y="1016"/>
                      <a:pt x="580" y="1016"/>
                    </a:cubicBezTo>
                    <a:cubicBezTo>
                      <a:pt x="611" y="1016"/>
                      <a:pt x="652" y="1037"/>
                      <a:pt x="710" y="1092"/>
                    </a:cubicBezTo>
                    <a:lnTo>
                      <a:pt x="710" y="863"/>
                    </a:lnTo>
                    <a:cubicBezTo>
                      <a:pt x="405" y="863"/>
                      <a:pt x="492" y="612"/>
                      <a:pt x="557" y="514"/>
                    </a:cubicBezTo>
                    <a:cubicBezTo>
                      <a:pt x="578" y="476"/>
                      <a:pt x="599" y="461"/>
                      <a:pt x="621" y="461"/>
                    </a:cubicBezTo>
                    <a:cubicBezTo>
                      <a:pt x="680" y="461"/>
                      <a:pt x="744" y="567"/>
                      <a:pt x="808" y="590"/>
                    </a:cubicBezTo>
                    <a:cubicBezTo>
                      <a:pt x="819" y="372"/>
                      <a:pt x="851" y="143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26"/>
              <p:cNvSpPr/>
              <p:nvPr/>
            </p:nvSpPr>
            <p:spPr>
              <a:xfrm>
                <a:off x="281075" y="1055200"/>
                <a:ext cx="221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69" extrusionOk="0">
                    <a:moveTo>
                      <a:pt x="99" y="1"/>
                    </a:moveTo>
                    <a:lnTo>
                      <a:pt x="1" y="295"/>
                    </a:lnTo>
                    <a:cubicBezTo>
                      <a:pt x="229" y="437"/>
                      <a:pt x="197" y="666"/>
                      <a:pt x="186" y="884"/>
                    </a:cubicBezTo>
                    <a:cubicBezTo>
                      <a:pt x="154" y="983"/>
                      <a:pt x="120" y="1070"/>
                      <a:pt x="88" y="1157"/>
                    </a:cubicBezTo>
                    <a:lnTo>
                      <a:pt x="88" y="1386"/>
                    </a:lnTo>
                    <a:cubicBezTo>
                      <a:pt x="162" y="1567"/>
                      <a:pt x="237" y="1769"/>
                      <a:pt x="453" y="1769"/>
                    </a:cubicBezTo>
                    <a:cubicBezTo>
                      <a:pt x="458" y="1769"/>
                      <a:pt x="464" y="1768"/>
                      <a:pt x="469" y="1768"/>
                    </a:cubicBezTo>
                    <a:cubicBezTo>
                      <a:pt x="699" y="1757"/>
                      <a:pt x="862" y="1615"/>
                      <a:pt x="884" y="1375"/>
                    </a:cubicBezTo>
                    <a:cubicBezTo>
                      <a:pt x="644" y="1364"/>
                      <a:pt x="469" y="1255"/>
                      <a:pt x="491" y="993"/>
                    </a:cubicBezTo>
                    <a:cubicBezTo>
                      <a:pt x="513" y="600"/>
                      <a:pt x="295" y="306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26"/>
              <p:cNvSpPr/>
              <p:nvPr/>
            </p:nvSpPr>
            <p:spPr>
              <a:xfrm>
                <a:off x="214525" y="1151475"/>
                <a:ext cx="7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56" extrusionOk="0">
                    <a:moveTo>
                      <a:pt x="110" y="1"/>
                    </a:moveTo>
                    <a:cubicBezTo>
                      <a:pt x="1" y="110"/>
                      <a:pt x="66" y="230"/>
                      <a:pt x="99" y="350"/>
                    </a:cubicBezTo>
                    <a:cubicBezTo>
                      <a:pt x="110" y="448"/>
                      <a:pt x="110" y="546"/>
                      <a:pt x="120" y="655"/>
                    </a:cubicBezTo>
                    <a:cubicBezTo>
                      <a:pt x="164" y="645"/>
                      <a:pt x="208" y="645"/>
                      <a:pt x="241" y="633"/>
                    </a:cubicBezTo>
                    <a:cubicBezTo>
                      <a:pt x="154" y="437"/>
                      <a:pt x="306" y="175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26"/>
              <p:cNvSpPr/>
              <p:nvPr/>
            </p:nvSpPr>
            <p:spPr>
              <a:xfrm>
                <a:off x="207975" y="1159425"/>
                <a:ext cx="985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8" extrusionOk="0">
                    <a:moveTo>
                      <a:pt x="147" y="0"/>
                    </a:moveTo>
                    <a:cubicBezTo>
                      <a:pt x="83" y="0"/>
                      <a:pt x="27" y="29"/>
                      <a:pt x="1" y="141"/>
                    </a:cubicBezTo>
                    <a:cubicBezTo>
                      <a:pt x="8" y="140"/>
                      <a:pt x="14" y="139"/>
                      <a:pt x="19" y="139"/>
                    </a:cubicBezTo>
                    <a:cubicBezTo>
                      <a:pt x="71" y="139"/>
                      <a:pt x="90" y="179"/>
                      <a:pt x="110" y="228"/>
                    </a:cubicBezTo>
                    <a:cubicBezTo>
                      <a:pt x="194" y="260"/>
                      <a:pt x="287" y="291"/>
                      <a:pt x="382" y="332"/>
                    </a:cubicBezTo>
                    <a:lnTo>
                      <a:pt x="382" y="332"/>
                    </a:lnTo>
                    <a:cubicBezTo>
                      <a:pt x="372" y="225"/>
                      <a:pt x="372" y="129"/>
                      <a:pt x="361" y="32"/>
                    </a:cubicBezTo>
                    <a:cubicBezTo>
                      <a:pt x="294" y="32"/>
                      <a:pt x="215" y="0"/>
                      <a:pt x="147" y="0"/>
                    </a:cubicBezTo>
                    <a:close/>
                    <a:moveTo>
                      <a:pt x="382" y="332"/>
                    </a:moveTo>
                    <a:lnTo>
                      <a:pt x="382" y="332"/>
                    </a:lnTo>
                    <a:cubicBezTo>
                      <a:pt x="382" y="334"/>
                      <a:pt x="382" y="335"/>
                      <a:pt x="382" y="337"/>
                    </a:cubicBezTo>
                    <a:lnTo>
                      <a:pt x="394" y="337"/>
                    </a:lnTo>
                    <a:cubicBezTo>
                      <a:pt x="390" y="335"/>
                      <a:pt x="386" y="334"/>
                      <a:pt x="382" y="3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26"/>
              <p:cNvSpPr/>
              <p:nvPr/>
            </p:nvSpPr>
            <p:spPr>
              <a:xfrm>
                <a:off x="59175" y="1406575"/>
                <a:ext cx="3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509" extrusionOk="0">
                    <a:moveTo>
                      <a:pt x="1134" y="0"/>
                    </a:moveTo>
                    <a:cubicBezTo>
                      <a:pt x="1059" y="0"/>
                      <a:pt x="978" y="19"/>
                      <a:pt x="913" y="30"/>
                    </a:cubicBezTo>
                    <a:cubicBezTo>
                      <a:pt x="673" y="74"/>
                      <a:pt x="433" y="150"/>
                      <a:pt x="181" y="216"/>
                    </a:cubicBezTo>
                    <a:lnTo>
                      <a:pt x="181" y="303"/>
                    </a:lnTo>
                    <a:cubicBezTo>
                      <a:pt x="236" y="532"/>
                      <a:pt x="138" y="761"/>
                      <a:pt x="312" y="980"/>
                    </a:cubicBezTo>
                    <a:cubicBezTo>
                      <a:pt x="411" y="1099"/>
                      <a:pt x="193" y="1067"/>
                      <a:pt x="105" y="1099"/>
                    </a:cubicBezTo>
                    <a:cubicBezTo>
                      <a:pt x="95" y="1271"/>
                      <a:pt x="1" y="1508"/>
                      <a:pt x="280" y="1508"/>
                    </a:cubicBezTo>
                    <a:cubicBezTo>
                      <a:pt x="303" y="1508"/>
                      <a:pt x="328" y="1507"/>
                      <a:pt x="356" y="1503"/>
                    </a:cubicBezTo>
                    <a:cubicBezTo>
                      <a:pt x="487" y="1460"/>
                      <a:pt x="618" y="1427"/>
                      <a:pt x="749" y="1383"/>
                    </a:cubicBezTo>
                    <a:cubicBezTo>
                      <a:pt x="749" y="1296"/>
                      <a:pt x="760" y="1198"/>
                      <a:pt x="770" y="1099"/>
                    </a:cubicBezTo>
                    <a:cubicBezTo>
                      <a:pt x="760" y="925"/>
                      <a:pt x="705" y="740"/>
                      <a:pt x="901" y="597"/>
                    </a:cubicBezTo>
                    <a:cubicBezTo>
                      <a:pt x="938" y="573"/>
                      <a:pt x="967" y="563"/>
                      <a:pt x="990" y="563"/>
                    </a:cubicBezTo>
                    <a:cubicBezTo>
                      <a:pt x="1070" y="563"/>
                      <a:pt x="1085" y="679"/>
                      <a:pt x="1153" y="696"/>
                    </a:cubicBezTo>
                    <a:cubicBezTo>
                      <a:pt x="1174" y="631"/>
                      <a:pt x="1185" y="543"/>
                      <a:pt x="1229" y="478"/>
                    </a:cubicBezTo>
                    <a:cubicBezTo>
                      <a:pt x="1327" y="357"/>
                      <a:pt x="1393" y="205"/>
                      <a:pt x="1316" y="85"/>
                    </a:cubicBezTo>
                    <a:cubicBezTo>
                      <a:pt x="1278" y="19"/>
                      <a:pt x="1209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26"/>
              <p:cNvSpPr/>
              <p:nvPr/>
            </p:nvSpPr>
            <p:spPr>
              <a:xfrm>
                <a:off x="58775" y="1414150"/>
                <a:ext cx="10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7" extrusionOk="0">
                    <a:moveTo>
                      <a:pt x="197" y="0"/>
                    </a:moveTo>
                    <a:cubicBezTo>
                      <a:pt x="132" y="76"/>
                      <a:pt x="66" y="142"/>
                      <a:pt x="1" y="207"/>
                    </a:cubicBezTo>
                    <a:cubicBezTo>
                      <a:pt x="12" y="415"/>
                      <a:pt x="12" y="611"/>
                      <a:pt x="121" y="796"/>
                    </a:cubicBezTo>
                    <a:cubicBezTo>
                      <a:pt x="209" y="764"/>
                      <a:pt x="427" y="796"/>
                      <a:pt x="328" y="677"/>
                    </a:cubicBezTo>
                    <a:cubicBezTo>
                      <a:pt x="154" y="458"/>
                      <a:pt x="252" y="22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26"/>
              <p:cNvSpPr/>
              <p:nvPr/>
            </p:nvSpPr>
            <p:spPr>
              <a:xfrm>
                <a:off x="87975" y="1382775"/>
                <a:ext cx="153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90" extrusionOk="0">
                    <a:moveTo>
                      <a:pt x="207" y="0"/>
                    </a:moveTo>
                    <a:lnTo>
                      <a:pt x="1" y="208"/>
                    </a:lnTo>
                    <a:cubicBezTo>
                      <a:pt x="164" y="339"/>
                      <a:pt x="328" y="470"/>
                      <a:pt x="491" y="589"/>
                    </a:cubicBezTo>
                    <a:cubicBezTo>
                      <a:pt x="612" y="361"/>
                      <a:pt x="110" y="349"/>
                      <a:pt x="306" y="87"/>
                    </a:cubicBezTo>
                    <a:cubicBezTo>
                      <a:pt x="273" y="55"/>
                      <a:pt x="241" y="22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26"/>
              <p:cNvSpPr/>
              <p:nvPr/>
            </p:nvSpPr>
            <p:spPr>
              <a:xfrm>
                <a:off x="78425" y="1382175"/>
                <a:ext cx="95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3" extrusionOk="0">
                    <a:moveTo>
                      <a:pt x="157" y="1"/>
                    </a:moveTo>
                    <a:cubicBezTo>
                      <a:pt x="117" y="1"/>
                      <a:pt x="67" y="28"/>
                      <a:pt x="0" y="101"/>
                    </a:cubicBezTo>
                    <a:cubicBezTo>
                      <a:pt x="113" y="162"/>
                      <a:pt x="216" y="233"/>
                      <a:pt x="354" y="233"/>
                    </a:cubicBezTo>
                    <a:cubicBezTo>
                      <a:pt x="364" y="233"/>
                      <a:pt x="373" y="233"/>
                      <a:pt x="383" y="232"/>
                    </a:cubicBezTo>
                    <a:cubicBezTo>
                      <a:pt x="296" y="185"/>
                      <a:pt x="2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26"/>
              <p:cNvSpPr/>
              <p:nvPr/>
            </p:nvSpPr>
            <p:spPr>
              <a:xfrm>
                <a:off x="116050" y="1406775"/>
                <a:ext cx="31675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8" extrusionOk="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1" y="317"/>
                      <a:pt x="427" y="589"/>
                      <a:pt x="350" y="906"/>
                    </a:cubicBezTo>
                    <a:cubicBezTo>
                      <a:pt x="427" y="1113"/>
                      <a:pt x="536" y="1309"/>
                      <a:pt x="558" y="1561"/>
                    </a:cubicBezTo>
                    <a:cubicBezTo>
                      <a:pt x="568" y="1855"/>
                      <a:pt x="525" y="2215"/>
                      <a:pt x="830" y="2444"/>
                    </a:cubicBezTo>
                    <a:cubicBezTo>
                      <a:pt x="929" y="2509"/>
                      <a:pt x="1026" y="2586"/>
                      <a:pt x="1125" y="2652"/>
                    </a:cubicBezTo>
                    <a:cubicBezTo>
                      <a:pt x="1136" y="2750"/>
                      <a:pt x="1136" y="2859"/>
                      <a:pt x="1136" y="2957"/>
                    </a:cubicBezTo>
                    <a:cubicBezTo>
                      <a:pt x="1266" y="2859"/>
                      <a:pt x="1256" y="2706"/>
                      <a:pt x="1223" y="2608"/>
                    </a:cubicBezTo>
                    <a:cubicBezTo>
                      <a:pt x="939" y="1724"/>
                      <a:pt x="852" y="775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26"/>
              <p:cNvSpPr/>
              <p:nvPr/>
            </p:nvSpPr>
            <p:spPr>
              <a:xfrm>
                <a:off x="63425" y="1471175"/>
                <a:ext cx="373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145" extrusionOk="0">
                    <a:moveTo>
                      <a:pt x="181" y="0"/>
                    </a:moveTo>
                    <a:cubicBezTo>
                      <a:pt x="121" y="0"/>
                      <a:pt x="75" y="35"/>
                      <a:pt x="55" y="119"/>
                    </a:cubicBezTo>
                    <a:cubicBezTo>
                      <a:pt x="23" y="228"/>
                      <a:pt x="1" y="414"/>
                      <a:pt x="153" y="447"/>
                    </a:cubicBezTo>
                    <a:cubicBezTo>
                      <a:pt x="437" y="501"/>
                      <a:pt x="513" y="796"/>
                      <a:pt x="775" y="883"/>
                    </a:cubicBezTo>
                    <a:cubicBezTo>
                      <a:pt x="655" y="949"/>
                      <a:pt x="579" y="1003"/>
                      <a:pt x="491" y="1046"/>
                    </a:cubicBezTo>
                    <a:cubicBezTo>
                      <a:pt x="830" y="1079"/>
                      <a:pt x="1157" y="1112"/>
                      <a:pt x="1495" y="1145"/>
                    </a:cubicBezTo>
                    <a:cubicBezTo>
                      <a:pt x="1430" y="1090"/>
                      <a:pt x="1320" y="1046"/>
                      <a:pt x="1320" y="992"/>
                    </a:cubicBezTo>
                    <a:cubicBezTo>
                      <a:pt x="1266" y="381"/>
                      <a:pt x="753" y="261"/>
                      <a:pt x="317" y="43"/>
                    </a:cubicBezTo>
                    <a:cubicBezTo>
                      <a:pt x="268" y="16"/>
                      <a:pt x="222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26"/>
              <p:cNvSpPr/>
              <p:nvPr/>
            </p:nvSpPr>
            <p:spPr>
              <a:xfrm>
                <a:off x="136800" y="1467875"/>
                <a:ext cx="7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3" extrusionOk="0">
                    <a:moveTo>
                      <a:pt x="0" y="0"/>
                    </a:moveTo>
                    <a:cubicBezTo>
                      <a:pt x="0" y="164"/>
                      <a:pt x="11" y="339"/>
                      <a:pt x="22" y="502"/>
                    </a:cubicBezTo>
                    <a:cubicBezTo>
                      <a:pt x="27" y="502"/>
                      <a:pt x="31" y="502"/>
                      <a:pt x="36" y="502"/>
                    </a:cubicBezTo>
                    <a:cubicBezTo>
                      <a:pt x="227" y="502"/>
                      <a:pt x="177" y="272"/>
                      <a:pt x="295" y="208"/>
                    </a:cubicBezTo>
                    <a:cubicBezTo>
                      <a:pt x="196" y="142"/>
                      <a:pt x="99" y="6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26"/>
              <p:cNvSpPr/>
              <p:nvPr/>
            </p:nvSpPr>
            <p:spPr>
              <a:xfrm>
                <a:off x="132700" y="1467875"/>
                <a:ext cx="465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601" extrusionOk="0">
                    <a:moveTo>
                      <a:pt x="164" y="0"/>
                    </a:moveTo>
                    <a:cubicBezTo>
                      <a:pt x="1" y="186"/>
                      <a:pt x="110" y="404"/>
                      <a:pt x="88" y="601"/>
                    </a:cubicBezTo>
                    <a:lnTo>
                      <a:pt x="186" y="502"/>
                    </a:lnTo>
                    <a:cubicBezTo>
                      <a:pt x="175" y="339"/>
                      <a:pt x="164" y="164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26"/>
              <p:cNvSpPr/>
              <p:nvPr/>
            </p:nvSpPr>
            <p:spPr>
              <a:xfrm>
                <a:off x="215350" y="1167300"/>
                <a:ext cx="5867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571" extrusionOk="0">
                    <a:moveTo>
                      <a:pt x="208" y="0"/>
                    </a:moveTo>
                    <a:cubicBezTo>
                      <a:pt x="175" y="12"/>
                      <a:pt x="131" y="12"/>
                      <a:pt x="87" y="22"/>
                    </a:cubicBezTo>
                    <a:lnTo>
                      <a:pt x="99" y="22"/>
                    </a:lnTo>
                    <a:cubicBezTo>
                      <a:pt x="77" y="121"/>
                      <a:pt x="109" y="240"/>
                      <a:pt x="0" y="306"/>
                    </a:cubicBezTo>
                    <a:cubicBezTo>
                      <a:pt x="420" y="1185"/>
                      <a:pt x="986" y="1570"/>
                      <a:pt x="1884" y="1570"/>
                    </a:cubicBezTo>
                    <a:cubicBezTo>
                      <a:pt x="1966" y="1570"/>
                      <a:pt x="2051" y="1567"/>
                      <a:pt x="2138" y="1561"/>
                    </a:cubicBezTo>
                    <a:cubicBezTo>
                      <a:pt x="2346" y="1222"/>
                      <a:pt x="2041" y="1200"/>
                      <a:pt x="1855" y="1113"/>
                    </a:cubicBezTo>
                    <a:cubicBezTo>
                      <a:pt x="1473" y="960"/>
                      <a:pt x="993" y="1026"/>
                      <a:pt x="753" y="579"/>
                    </a:cubicBezTo>
                    <a:cubicBezTo>
                      <a:pt x="622" y="349"/>
                      <a:pt x="458" y="131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26"/>
              <p:cNvSpPr/>
              <p:nvPr/>
            </p:nvSpPr>
            <p:spPr>
              <a:xfrm>
                <a:off x="90700" y="1384950"/>
                <a:ext cx="273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262"/>
                      <a:pt x="503" y="274"/>
                      <a:pt x="382" y="502"/>
                    </a:cubicBezTo>
                    <a:cubicBezTo>
                      <a:pt x="644" y="590"/>
                      <a:pt x="764" y="841"/>
                      <a:pt x="971" y="982"/>
                    </a:cubicBezTo>
                    <a:cubicBezTo>
                      <a:pt x="1037" y="873"/>
                      <a:pt x="1092" y="754"/>
                      <a:pt x="1070" y="611"/>
                    </a:cubicBezTo>
                    <a:cubicBezTo>
                      <a:pt x="775" y="426"/>
                      <a:pt x="622" y="2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26"/>
              <p:cNvSpPr/>
              <p:nvPr/>
            </p:nvSpPr>
            <p:spPr>
              <a:xfrm>
                <a:off x="114975" y="1400225"/>
                <a:ext cx="11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169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121" y="143"/>
                      <a:pt x="66" y="262"/>
                      <a:pt x="0" y="371"/>
                    </a:cubicBezTo>
                    <a:cubicBezTo>
                      <a:pt x="109" y="655"/>
                      <a:pt x="197" y="939"/>
                      <a:pt x="393" y="1168"/>
                    </a:cubicBezTo>
                    <a:cubicBezTo>
                      <a:pt x="470" y="851"/>
                      <a:pt x="44" y="579"/>
                      <a:pt x="328" y="262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26"/>
              <p:cNvSpPr/>
              <p:nvPr/>
            </p:nvSpPr>
            <p:spPr>
              <a:xfrm>
                <a:off x="210425" y="1165125"/>
                <a:ext cx="76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93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164"/>
                      <a:pt x="66" y="295"/>
                      <a:pt x="197" y="393"/>
                    </a:cubicBezTo>
                    <a:cubicBezTo>
                      <a:pt x="306" y="327"/>
                      <a:pt x="274" y="208"/>
                      <a:pt x="296" y="109"/>
                    </a:cubicBezTo>
                    <a:cubicBezTo>
                      <a:pt x="197" y="66"/>
                      <a:pt x="99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26"/>
              <p:cNvSpPr/>
              <p:nvPr/>
            </p:nvSpPr>
            <p:spPr>
              <a:xfrm>
                <a:off x="261700" y="1139475"/>
                <a:ext cx="33300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8" extrusionOk="0">
                    <a:moveTo>
                      <a:pt x="328" y="1"/>
                    </a:moveTo>
                    <a:cubicBezTo>
                      <a:pt x="187" y="12"/>
                      <a:pt x="110" y="143"/>
                      <a:pt x="110" y="284"/>
                    </a:cubicBezTo>
                    <a:cubicBezTo>
                      <a:pt x="99" y="383"/>
                      <a:pt x="99" y="481"/>
                      <a:pt x="99" y="590"/>
                    </a:cubicBezTo>
                    <a:cubicBezTo>
                      <a:pt x="1" y="797"/>
                      <a:pt x="165" y="982"/>
                      <a:pt x="197" y="1190"/>
                    </a:cubicBezTo>
                    <a:cubicBezTo>
                      <a:pt x="238" y="1422"/>
                      <a:pt x="356" y="1547"/>
                      <a:pt x="516" y="1547"/>
                    </a:cubicBezTo>
                    <a:cubicBezTo>
                      <a:pt x="612" y="1547"/>
                      <a:pt x="723" y="1502"/>
                      <a:pt x="841" y="1408"/>
                    </a:cubicBezTo>
                    <a:cubicBezTo>
                      <a:pt x="939" y="1332"/>
                      <a:pt x="1026" y="1234"/>
                      <a:pt x="1114" y="1135"/>
                    </a:cubicBezTo>
                    <a:cubicBezTo>
                      <a:pt x="1331" y="887"/>
                      <a:pt x="1273" y="609"/>
                      <a:pt x="987" y="609"/>
                    </a:cubicBezTo>
                    <a:cubicBezTo>
                      <a:pt x="972" y="609"/>
                      <a:pt x="956" y="610"/>
                      <a:pt x="939" y="611"/>
                    </a:cubicBezTo>
                    <a:cubicBezTo>
                      <a:pt x="918" y="613"/>
                      <a:pt x="897" y="614"/>
                      <a:pt x="878" y="614"/>
                    </a:cubicBezTo>
                    <a:cubicBezTo>
                      <a:pt x="597" y="614"/>
                      <a:pt x="565" y="466"/>
                      <a:pt x="514" y="252"/>
                    </a:cubicBezTo>
                    <a:cubicBezTo>
                      <a:pt x="492" y="143"/>
                      <a:pt x="48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26"/>
              <p:cNvSpPr/>
              <p:nvPr/>
            </p:nvSpPr>
            <p:spPr>
              <a:xfrm>
                <a:off x="248075" y="1116525"/>
                <a:ext cx="423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540" extrusionOk="0">
                    <a:moveTo>
                      <a:pt x="1431" y="1"/>
                    </a:moveTo>
                    <a:cubicBezTo>
                      <a:pt x="1419" y="1"/>
                      <a:pt x="1408" y="1"/>
                      <a:pt x="1397" y="2"/>
                    </a:cubicBezTo>
                    <a:cubicBezTo>
                      <a:pt x="1048" y="24"/>
                      <a:pt x="699" y="79"/>
                      <a:pt x="349" y="123"/>
                    </a:cubicBezTo>
                    <a:cubicBezTo>
                      <a:pt x="265" y="217"/>
                      <a:pt x="232" y="385"/>
                      <a:pt x="60" y="385"/>
                    </a:cubicBezTo>
                    <a:cubicBezTo>
                      <a:pt x="55" y="385"/>
                      <a:pt x="49" y="385"/>
                      <a:pt x="44" y="384"/>
                    </a:cubicBezTo>
                    <a:cubicBezTo>
                      <a:pt x="22" y="406"/>
                      <a:pt x="0" y="428"/>
                      <a:pt x="0" y="450"/>
                    </a:cubicBezTo>
                    <a:cubicBezTo>
                      <a:pt x="0" y="482"/>
                      <a:pt x="33" y="515"/>
                      <a:pt x="55" y="526"/>
                    </a:cubicBezTo>
                    <a:cubicBezTo>
                      <a:pt x="154" y="535"/>
                      <a:pt x="253" y="539"/>
                      <a:pt x="352" y="539"/>
                    </a:cubicBezTo>
                    <a:cubicBezTo>
                      <a:pt x="721" y="539"/>
                      <a:pt x="1088" y="479"/>
                      <a:pt x="1440" y="384"/>
                    </a:cubicBezTo>
                    <a:cubicBezTo>
                      <a:pt x="1561" y="363"/>
                      <a:pt x="1692" y="319"/>
                      <a:pt x="1680" y="188"/>
                    </a:cubicBezTo>
                    <a:cubicBezTo>
                      <a:pt x="1671" y="49"/>
                      <a:pt x="1544" y="1"/>
                      <a:pt x="1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26"/>
              <p:cNvSpPr/>
              <p:nvPr/>
            </p:nvSpPr>
            <p:spPr>
              <a:xfrm>
                <a:off x="249150" y="1119375"/>
                <a:ext cx="76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1" extrusionOk="0">
                    <a:moveTo>
                      <a:pt x="232" y="0"/>
                    </a:moveTo>
                    <a:cubicBezTo>
                      <a:pt x="83" y="0"/>
                      <a:pt x="30" y="119"/>
                      <a:pt x="1" y="270"/>
                    </a:cubicBezTo>
                    <a:cubicBezTo>
                      <a:pt x="6" y="271"/>
                      <a:pt x="12" y="271"/>
                      <a:pt x="17" y="271"/>
                    </a:cubicBezTo>
                    <a:cubicBezTo>
                      <a:pt x="189" y="271"/>
                      <a:pt x="222" y="103"/>
                      <a:pt x="306" y="9"/>
                    </a:cubicBezTo>
                    <a:cubicBezTo>
                      <a:pt x="279" y="3"/>
                      <a:pt x="25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26"/>
              <p:cNvSpPr/>
              <p:nvPr/>
            </p:nvSpPr>
            <p:spPr>
              <a:xfrm>
                <a:off x="275625" y="1074075"/>
                <a:ext cx="101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217" y="0"/>
                    </a:moveTo>
                    <a:cubicBezTo>
                      <a:pt x="195" y="0"/>
                      <a:pt x="174" y="15"/>
                      <a:pt x="153" y="53"/>
                    </a:cubicBezTo>
                    <a:cubicBezTo>
                      <a:pt x="88" y="151"/>
                      <a:pt x="1" y="402"/>
                      <a:pt x="306" y="402"/>
                    </a:cubicBezTo>
                    <a:cubicBezTo>
                      <a:pt x="338" y="315"/>
                      <a:pt x="372" y="228"/>
                      <a:pt x="404" y="129"/>
                    </a:cubicBezTo>
                    <a:cubicBezTo>
                      <a:pt x="340" y="106"/>
                      <a:pt x="276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26"/>
              <p:cNvSpPr/>
              <p:nvPr/>
            </p:nvSpPr>
            <p:spPr>
              <a:xfrm>
                <a:off x="63700" y="1453075"/>
                <a:ext cx="50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495" extrusionOk="0">
                    <a:moveTo>
                      <a:pt x="1158" y="0"/>
                    </a:moveTo>
                    <a:cubicBezTo>
                      <a:pt x="772" y="0"/>
                      <a:pt x="390" y="83"/>
                      <a:pt x="12" y="134"/>
                    </a:cubicBezTo>
                    <a:cubicBezTo>
                      <a:pt x="0" y="265"/>
                      <a:pt x="33" y="385"/>
                      <a:pt x="99" y="494"/>
                    </a:cubicBezTo>
                    <a:cubicBezTo>
                      <a:pt x="732" y="407"/>
                      <a:pt x="1408" y="494"/>
                      <a:pt x="2008" y="177"/>
                    </a:cubicBezTo>
                    <a:cubicBezTo>
                      <a:pt x="1723" y="44"/>
                      <a:pt x="1439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26"/>
              <p:cNvSpPr/>
              <p:nvPr/>
            </p:nvSpPr>
            <p:spPr>
              <a:xfrm>
                <a:off x="51150" y="1453400"/>
                <a:ext cx="150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3" extrusionOk="0">
                    <a:moveTo>
                      <a:pt x="185" y="1"/>
                    </a:moveTo>
                    <a:cubicBezTo>
                      <a:pt x="137" y="1"/>
                      <a:pt x="87" y="21"/>
                      <a:pt x="34" y="77"/>
                    </a:cubicBezTo>
                    <a:cubicBezTo>
                      <a:pt x="0" y="110"/>
                      <a:pt x="12" y="230"/>
                      <a:pt x="34" y="295"/>
                    </a:cubicBezTo>
                    <a:cubicBezTo>
                      <a:pt x="81" y="455"/>
                      <a:pt x="193" y="492"/>
                      <a:pt x="318" y="492"/>
                    </a:cubicBezTo>
                    <a:cubicBezTo>
                      <a:pt x="364" y="492"/>
                      <a:pt x="412" y="487"/>
                      <a:pt x="459" y="481"/>
                    </a:cubicBezTo>
                    <a:lnTo>
                      <a:pt x="601" y="481"/>
                    </a:lnTo>
                    <a:cubicBezTo>
                      <a:pt x="535" y="372"/>
                      <a:pt x="502" y="252"/>
                      <a:pt x="514" y="121"/>
                    </a:cubicBezTo>
                    <a:cubicBezTo>
                      <a:pt x="399" y="106"/>
                      <a:pt x="296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26"/>
              <p:cNvSpPr/>
              <p:nvPr/>
            </p:nvSpPr>
            <p:spPr>
              <a:xfrm>
                <a:off x="76775" y="1420650"/>
                <a:ext cx="142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33" extrusionOk="0">
                    <a:moveTo>
                      <a:pt x="286" y="0"/>
                    </a:moveTo>
                    <a:cubicBezTo>
                      <a:pt x="263" y="0"/>
                      <a:pt x="234" y="10"/>
                      <a:pt x="197" y="34"/>
                    </a:cubicBezTo>
                    <a:cubicBezTo>
                      <a:pt x="1" y="177"/>
                      <a:pt x="56" y="362"/>
                      <a:pt x="66" y="536"/>
                    </a:cubicBezTo>
                    <a:cubicBezTo>
                      <a:pt x="187" y="558"/>
                      <a:pt x="219" y="645"/>
                      <a:pt x="263" y="733"/>
                    </a:cubicBezTo>
                    <a:cubicBezTo>
                      <a:pt x="405" y="686"/>
                      <a:pt x="285" y="393"/>
                      <a:pt x="462" y="393"/>
                    </a:cubicBezTo>
                    <a:cubicBezTo>
                      <a:pt x="489" y="393"/>
                      <a:pt x="524" y="400"/>
                      <a:pt x="568" y="417"/>
                    </a:cubicBezTo>
                    <a:cubicBezTo>
                      <a:pt x="525" y="329"/>
                      <a:pt x="492" y="231"/>
                      <a:pt x="449" y="133"/>
                    </a:cubicBezTo>
                    <a:cubicBezTo>
                      <a:pt x="381" y="116"/>
                      <a:pt x="36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26"/>
              <p:cNvSpPr/>
              <p:nvPr/>
            </p:nvSpPr>
            <p:spPr>
              <a:xfrm>
                <a:off x="83325" y="1430475"/>
                <a:ext cx="147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36" extrusionOk="0">
                    <a:moveTo>
                      <a:pt x="200" y="0"/>
                    </a:moveTo>
                    <a:cubicBezTo>
                      <a:pt x="23" y="0"/>
                      <a:pt x="143" y="293"/>
                      <a:pt x="1" y="340"/>
                    </a:cubicBezTo>
                    <a:cubicBezTo>
                      <a:pt x="56" y="460"/>
                      <a:pt x="187" y="482"/>
                      <a:pt x="284" y="536"/>
                    </a:cubicBezTo>
                    <a:cubicBezTo>
                      <a:pt x="437" y="525"/>
                      <a:pt x="536" y="460"/>
                      <a:pt x="590" y="318"/>
                    </a:cubicBezTo>
                    <a:cubicBezTo>
                      <a:pt x="503" y="220"/>
                      <a:pt x="405" y="121"/>
                      <a:pt x="306" y="24"/>
                    </a:cubicBezTo>
                    <a:cubicBezTo>
                      <a:pt x="262" y="7"/>
                      <a:pt x="227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26"/>
              <p:cNvSpPr/>
              <p:nvPr/>
            </p:nvSpPr>
            <p:spPr>
              <a:xfrm>
                <a:off x="90425" y="1438400"/>
                <a:ext cx="16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28" extrusionOk="0">
                    <a:moveTo>
                      <a:pt x="306" y="1"/>
                    </a:moveTo>
                    <a:cubicBezTo>
                      <a:pt x="252" y="143"/>
                      <a:pt x="153" y="208"/>
                      <a:pt x="0" y="219"/>
                    </a:cubicBezTo>
                    <a:cubicBezTo>
                      <a:pt x="67" y="352"/>
                      <a:pt x="162" y="428"/>
                      <a:pt x="265" y="428"/>
                    </a:cubicBezTo>
                    <a:cubicBezTo>
                      <a:pt x="332" y="428"/>
                      <a:pt x="402" y="396"/>
                      <a:pt x="470" y="328"/>
                    </a:cubicBezTo>
                    <a:cubicBezTo>
                      <a:pt x="666" y="143"/>
                      <a:pt x="448" y="7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26"/>
              <p:cNvSpPr/>
              <p:nvPr/>
            </p:nvSpPr>
            <p:spPr>
              <a:xfrm>
                <a:off x="68050" y="1441125"/>
                <a:ext cx="98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88" extrusionOk="0">
                    <a:moveTo>
                      <a:pt x="394" y="1"/>
                    </a:moveTo>
                    <a:lnTo>
                      <a:pt x="394" y="1"/>
                    </a:lnTo>
                    <a:cubicBezTo>
                      <a:pt x="263" y="45"/>
                      <a:pt x="132" y="78"/>
                      <a:pt x="1" y="121"/>
                    </a:cubicBezTo>
                    <a:cubicBezTo>
                      <a:pt x="65" y="166"/>
                      <a:pt x="124" y="188"/>
                      <a:pt x="177" y="188"/>
                    </a:cubicBezTo>
                    <a:cubicBezTo>
                      <a:pt x="266" y="188"/>
                      <a:pt x="339" y="124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7" name="Google Shape;5837;p26"/>
          <p:cNvGrpSpPr/>
          <p:nvPr/>
        </p:nvGrpSpPr>
        <p:grpSpPr>
          <a:xfrm rot="982587">
            <a:off x="1658231" y="243422"/>
            <a:ext cx="985595" cy="734177"/>
            <a:chOff x="5230786" y="447732"/>
            <a:chExt cx="486750" cy="362775"/>
          </a:xfrm>
        </p:grpSpPr>
        <p:sp>
          <p:nvSpPr>
            <p:cNvPr id="5838" name="Google Shape;5838;p26"/>
            <p:cNvSpPr/>
            <p:nvPr/>
          </p:nvSpPr>
          <p:spPr>
            <a:xfrm>
              <a:off x="5230786" y="447732"/>
              <a:ext cx="486750" cy="362775"/>
            </a:xfrm>
            <a:custGeom>
              <a:avLst/>
              <a:gdLst/>
              <a:ahLst/>
              <a:cxnLst/>
              <a:rect l="l" t="t" r="r" b="b"/>
              <a:pathLst>
                <a:path w="19470" h="14511" extrusionOk="0">
                  <a:moveTo>
                    <a:pt x="15187" y="0"/>
                  </a:moveTo>
                  <a:cubicBezTo>
                    <a:pt x="14865" y="0"/>
                    <a:pt x="14532" y="86"/>
                    <a:pt x="14222" y="247"/>
                  </a:cubicBezTo>
                  <a:cubicBezTo>
                    <a:pt x="13749" y="494"/>
                    <a:pt x="13330" y="784"/>
                    <a:pt x="12922" y="1052"/>
                  </a:cubicBezTo>
                  <a:cubicBezTo>
                    <a:pt x="12504" y="1342"/>
                    <a:pt x="12107" y="1610"/>
                    <a:pt x="11710" y="1782"/>
                  </a:cubicBezTo>
                  <a:cubicBezTo>
                    <a:pt x="11291" y="1975"/>
                    <a:pt x="10937" y="2211"/>
                    <a:pt x="10626" y="2447"/>
                  </a:cubicBezTo>
                  <a:cubicBezTo>
                    <a:pt x="10594" y="2136"/>
                    <a:pt x="10487" y="1836"/>
                    <a:pt x="10325" y="1567"/>
                  </a:cubicBezTo>
                  <a:cubicBezTo>
                    <a:pt x="10143" y="1256"/>
                    <a:pt x="9874" y="987"/>
                    <a:pt x="9552" y="805"/>
                  </a:cubicBezTo>
                  <a:cubicBezTo>
                    <a:pt x="9263" y="634"/>
                    <a:pt x="8920" y="537"/>
                    <a:pt x="8555" y="494"/>
                  </a:cubicBezTo>
                  <a:lnTo>
                    <a:pt x="8415" y="494"/>
                  </a:lnTo>
                  <a:cubicBezTo>
                    <a:pt x="8329" y="494"/>
                    <a:pt x="8254" y="494"/>
                    <a:pt x="8168" y="515"/>
                  </a:cubicBezTo>
                  <a:cubicBezTo>
                    <a:pt x="7749" y="591"/>
                    <a:pt x="7396" y="784"/>
                    <a:pt x="7127" y="1084"/>
                  </a:cubicBezTo>
                  <a:cubicBezTo>
                    <a:pt x="6988" y="1256"/>
                    <a:pt x="6869" y="1449"/>
                    <a:pt x="6795" y="1653"/>
                  </a:cubicBezTo>
                  <a:cubicBezTo>
                    <a:pt x="6752" y="1750"/>
                    <a:pt x="6709" y="1846"/>
                    <a:pt x="6676" y="1953"/>
                  </a:cubicBezTo>
                  <a:cubicBezTo>
                    <a:pt x="6580" y="2254"/>
                    <a:pt x="6569" y="2576"/>
                    <a:pt x="6655" y="2888"/>
                  </a:cubicBezTo>
                  <a:cubicBezTo>
                    <a:pt x="6666" y="2909"/>
                    <a:pt x="6676" y="2930"/>
                    <a:pt x="6676" y="2952"/>
                  </a:cubicBezTo>
                  <a:cubicBezTo>
                    <a:pt x="6633" y="3005"/>
                    <a:pt x="6590" y="3070"/>
                    <a:pt x="6547" y="3134"/>
                  </a:cubicBezTo>
                  <a:cubicBezTo>
                    <a:pt x="6311" y="3542"/>
                    <a:pt x="6258" y="4035"/>
                    <a:pt x="6408" y="4508"/>
                  </a:cubicBezTo>
                  <a:cubicBezTo>
                    <a:pt x="6419" y="4562"/>
                    <a:pt x="6440" y="4605"/>
                    <a:pt x="6451" y="4658"/>
                  </a:cubicBezTo>
                  <a:cubicBezTo>
                    <a:pt x="6182" y="4734"/>
                    <a:pt x="5936" y="4873"/>
                    <a:pt x="5732" y="5087"/>
                  </a:cubicBezTo>
                  <a:cubicBezTo>
                    <a:pt x="5560" y="5259"/>
                    <a:pt x="5431" y="5474"/>
                    <a:pt x="5335" y="5721"/>
                  </a:cubicBezTo>
                  <a:lnTo>
                    <a:pt x="5335" y="5742"/>
                  </a:lnTo>
                  <a:cubicBezTo>
                    <a:pt x="5292" y="5839"/>
                    <a:pt x="5271" y="5946"/>
                    <a:pt x="5249" y="6032"/>
                  </a:cubicBezTo>
                  <a:cubicBezTo>
                    <a:pt x="5088" y="6161"/>
                    <a:pt x="4895" y="6279"/>
                    <a:pt x="4670" y="6408"/>
                  </a:cubicBezTo>
                  <a:cubicBezTo>
                    <a:pt x="4541" y="6494"/>
                    <a:pt x="4401" y="6568"/>
                    <a:pt x="4262" y="6665"/>
                  </a:cubicBezTo>
                  <a:cubicBezTo>
                    <a:pt x="4229" y="6633"/>
                    <a:pt x="4186" y="6601"/>
                    <a:pt x="4143" y="6580"/>
                  </a:cubicBezTo>
                  <a:cubicBezTo>
                    <a:pt x="4112" y="6547"/>
                    <a:pt x="4069" y="6515"/>
                    <a:pt x="4026" y="6482"/>
                  </a:cubicBezTo>
                  <a:cubicBezTo>
                    <a:pt x="3768" y="6322"/>
                    <a:pt x="3489" y="6236"/>
                    <a:pt x="3189" y="6236"/>
                  </a:cubicBezTo>
                  <a:cubicBezTo>
                    <a:pt x="2867" y="6236"/>
                    <a:pt x="2555" y="6343"/>
                    <a:pt x="2297" y="6537"/>
                  </a:cubicBezTo>
                  <a:cubicBezTo>
                    <a:pt x="2223" y="6504"/>
                    <a:pt x="2147" y="6482"/>
                    <a:pt x="2061" y="6461"/>
                  </a:cubicBezTo>
                  <a:cubicBezTo>
                    <a:pt x="1932" y="6429"/>
                    <a:pt x="1804" y="6418"/>
                    <a:pt x="1675" y="6418"/>
                  </a:cubicBezTo>
                  <a:cubicBezTo>
                    <a:pt x="1300" y="6418"/>
                    <a:pt x="935" y="6547"/>
                    <a:pt x="645" y="6783"/>
                  </a:cubicBezTo>
                  <a:cubicBezTo>
                    <a:pt x="334" y="7030"/>
                    <a:pt x="129" y="7384"/>
                    <a:pt x="65" y="7782"/>
                  </a:cubicBezTo>
                  <a:cubicBezTo>
                    <a:pt x="65" y="7792"/>
                    <a:pt x="55" y="7792"/>
                    <a:pt x="55" y="7803"/>
                  </a:cubicBezTo>
                  <a:lnTo>
                    <a:pt x="55" y="7813"/>
                  </a:lnTo>
                  <a:cubicBezTo>
                    <a:pt x="44" y="7878"/>
                    <a:pt x="12" y="8018"/>
                    <a:pt x="12" y="8178"/>
                  </a:cubicBezTo>
                  <a:cubicBezTo>
                    <a:pt x="1" y="8543"/>
                    <a:pt x="108" y="8876"/>
                    <a:pt x="312" y="9155"/>
                  </a:cubicBezTo>
                  <a:cubicBezTo>
                    <a:pt x="344" y="9209"/>
                    <a:pt x="387" y="9251"/>
                    <a:pt x="430" y="9306"/>
                  </a:cubicBezTo>
                  <a:cubicBezTo>
                    <a:pt x="355" y="9434"/>
                    <a:pt x="280" y="9595"/>
                    <a:pt x="237" y="9788"/>
                  </a:cubicBezTo>
                  <a:lnTo>
                    <a:pt x="237" y="9799"/>
                  </a:lnTo>
                  <a:cubicBezTo>
                    <a:pt x="215" y="9895"/>
                    <a:pt x="194" y="9971"/>
                    <a:pt x="183" y="10046"/>
                  </a:cubicBezTo>
                  <a:cubicBezTo>
                    <a:pt x="76" y="10475"/>
                    <a:pt x="172" y="10926"/>
                    <a:pt x="441" y="11269"/>
                  </a:cubicBezTo>
                  <a:cubicBezTo>
                    <a:pt x="709" y="11613"/>
                    <a:pt x="1128" y="11817"/>
                    <a:pt x="1568" y="11817"/>
                  </a:cubicBezTo>
                  <a:lnTo>
                    <a:pt x="1600" y="11817"/>
                  </a:lnTo>
                  <a:cubicBezTo>
                    <a:pt x="1632" y="11827"/>
                    <a:pt x="1675" y="11827"/>
                    <a:pt x="1718" y="11827"/>
                  </a:cubicBezTo>
                  <a:cubicBezTo>
                    <a:pt x="1901" y="11827"/>
                    <a:pt x="2051" y="11806"/>
                    <a:pt x="2201" y="11763"/>
                  </a:cubicBezTo>
                  <a:lnTo>
                    <a:pt x="2330" y="11731"/>
                  </a:lnTo>
                  <a:cubicBezTo>
                    <a:pt x="2437" y="11698"/>
                    <a:pt x="2533" y="11645"/>
                    <a:pt x="2630" y="11591"/>
                  </a:cubicBezTo>
                  <a:cubicBezTo>
                    <a:pt x="2781" y="11634"/>
                    <a:pt x="2931" y="11656"/>
                    <a:pt x="3081" y="11656"/>
                  </a:cubicBezTo>
                  <a:cubicBezTo>
                    <a:pt x="3414" y="11656"/>
                    <a:pt x="3747" y="11548"/>
                    <a:pt x="4036" y="11355"/>
                  </a:cubicBezTo>
                  <a:cubicBezTo>
                    <a:pt x="4133" y="11280"/>
                    <a:pt x="4219" y="11205"/>
                    <a:pt x="4305" y="11130"/>
                  </a:cubicBezTo>
                  <a:cubicBezTo>
                    <a:pt x="4841" y="11183"/>
                    <a:pt x="5335" y="11205"/>
                    <a:pt x="5807" y="11205"/>
                  </a:cubicBezTo>
                  <a:lnTo>
                    <a:pt x="5968" y="11205"/>
                  </a:lnTo>
                  <a:cubicBezTo>
                    <a:pt x="5946" y="11269"/>
                    <a:pt x="5936" y="11323"/>
                    <a:pt x="5925" y="11388"/>
                  </a:cubicBezTo>
                  <a:cubicBezTo>
                    <a:pt x="5861" y="11784"/>
                    <a:pt x="5958" y="12182"/>
                    <a:pt x="6182" y="12504"/>
                  </a:cubicBezTo>
                  <a:cubicBezTo>
                    <a:pt x="6194" y="12514"/>
                    <a:pt x="6194" y="12514"/>
                    <a:pt x="6194" y="12525"/>
                  </a:cubicBezTo>
                  <a:cubicBezTo>
                    <a:pt x="6258" y="12718"/>
                    <a:pt x="6344" y="13019"/>
                    <a:pt x="6569" y="13308"/>
                  </a:cubicBezTo>
                  <a:cubicBezTo>
                    <a:pt x="6569" y="13320"/>
                    <a:pt x="6580" y="13341"/>
                    <a:pt x="6580" y="13351"/>
                  </a:cubicBezTo>
                  <a:cubicBezTo>
                    <a:pt x="6644" y="13459"/>
                    <a:pt x="6752" y="13652"/>
                    <a:pt x="6934" y="13856"/>
                  </a:cubicBezTo>
                  <a:cubicBezTo>
                    <a:pt x="7267" y="14200"/>
                    <a:pt x="7706" y="14393"/>
                    <a:pt x="8179" y="14393"/>
                  </a:cubicBezTo>
                  <a:cubicBezTo>
                    <a:pt x="8308" y="14393"/>
                    <a:pt x="8447" y="14382"/>
                    <a:pt x="8587" y="14350"/>
                  </a:cubicBezTo>
                  <a:cubicBezTo>
                    <a:pt x="8608" y="14339"/>
                    <a:pt x="8629" y="14339"/>
                    <a:pt x="8651" y="14328"/>
                  </a:cubicBezTo>
                  <a:cubicBezTo>
                    <a:pt x="8694" y="14317"/>
                    <a:pt x="8737" y="14307"/>
                    <a:pt x="8780" y="14285"/>
                  </a:cubicBezTo>
                  <a:cubicBezTo>
                    <a:pt x="8791" y="14285"/>
                    <a:pt x="8791" y="14285"/>
                    <a:pt x="8791" y="14296"/>
                  </a:cubicBezTo>
                  <a:cubicBezTo>
                    <a:pt x="9037" y="14436"/>
                    <a:pt x="9328" y="14510"/>
                    <a:pt x="9628" y="14510"/>
                  </a:cubicBezTo>
                  <a:cubicBezTo>
                    <a:pt x="9874" y="14510"/>
                    <a:pt x="10132" y="14457"/>
                    <a:pt x="10368" y="14350"/>
                  </a:cubicBezTo>
                  <a:cubicBezTo>
                    <a:pt x="11055" y="14188"/>
                    <a:pt x="11549" y="13792"/>
                    <a:pt x="11871" y="13480"/>
                  </a:cubicBezTo>
                  <a:cubicBezTo>
                    <a:pt x="12075" y="13287"/>
                    <a:pt x="12236" y="13062"/>
                    <a:pt x="12343" y="12836"/>
                  </a:cubicBezTo>
                  <a:cubicBezTo>
                    <a:pt x="12493" y="12493"/>
                    <a:pt x="12547" y="12139"/>
                    <a:pt x="12483" y="11784"/>
                  </a:cubicBezTo>
                  <a:cubicBezTo>
                    <a:pt x="12472" y="11710"/>
                    <a:pt x="12461" y="11645"/>
                    <a:pt x="12440" y="11581"/>
                  </a:cubicBezTo>
                  <a:lnTo>
                    <a:pt x="12440" y="11570"/>
                  </a:lnTo>
                  <a:cubicBezTo>
                    <a:pt x="12472" y="11527"/>
                    <a:pt x="12515" y="11474"/>
                    <a:pt x="12558" y="11409"/>
                  </a:cubicBezTo>
                  <a:cubicBezTo>
                    <a:pt x="12600" y="11409"/>
                    <a:pt x="12655" y="11409"/>
                    <a:pt x="12708" y="11419"/>
                  </a:cubicBezTo>
                  <a:cubicBezTo>
                    <a:pt x="13062" y="11431"/>
                    <a:pt x="13438" y="11452"/>
                    <a:pt x="13814" y="11462"/>
                  </a:cubicBezTo>
                  <a:cubicBezTo>
                    <a:pt x="13964" y="11474"/>
                    <a:pt x="14146" y="11495"/>
                    <a:pt x="14329" y="11516"/>
                  </a:cubicBezTo>
                  <a:cubicBezTo>
                    <a:pt x="14608" y="11538"/>
                    <a:pt x="14919" y="11581"/>
                    <a:pt x="15252" y="11581"/>
                  </a:cubicBezTo>
                  <a:cubicBezTo>
                    <a:pt x="15391" y="11581"/>
                    <a:pt x="15531" y="11570"/>
                    <a:pt x="15660" y="11559"/>
                  </a:cubicBezTo>
                  <a:cubicBezTo>
                    <a:pt x="15992" y="11538"/>
                    <a:pt x="16314" y="11431"/>
                    <a:pt x="16593" y="11259"/>
                  </a:cubicBezTo>
                  <a:cubicBezTo>
                    <a:pt x="16936" y="11044"/>
                    <a:pt x="17184" y="10744"/>
                    <a:pt x="17323" y="10379"/>
                  </a:cubicBezTo>
                  <a:cubicBezTo>
                    <a:pt x="17506" y="9938"/>
                    <a:pt x="17473" y="9456"/>
                    <a:pt x="17270" y="9037"/>
                  </a:cubicBezTo>
                  <a:cubicBezTo>
                    <a:pt x="17280" y="8683"/>
                    <a:pt x="17270" y="8340"/>
                    <a:pt x="17258" y="7996"/>
                  </a:cubicBezTo>
                  <a:cubicBezTo>
                    <a:pt x="17312" y="7975"/>
                    <a:pt x="17377" y="7964"/>
                    <a:pt x="17441" y="7942"/>
                  </a:cubicBezTo>
                  <a:cubicBezTo>
                    <a:pt x="17506" y="7921"/>
                    <a:pt x="17537" y="7910"/>
                    <a:pt x="17549" y="7910"/>
                  </a:cubicBezTo>
                  <a:lnTo>
                    <a:pt x="17613" y="7910"/>
                  </a:lnTo>
                  <a:cubicBezTo>
                    <a:pt x="18010" y="7910"/>
                    <a:pt x="18386" y="7803"/>
                    <a:pt x="18686" y="7599"/>
                  </a:cubicBezTo>
                  <a:cubicBezTo>
                    <a:pt x="19061" y="7341"/>
                    <a:pt x="19319" y="6966"/>
                    <a:pt x="19416" y="6525"/>
                  </a:cubicBezTo>
                  <a:cubicBezTo>
                    <a:pt x="19469" y="6289"/>
                    <a:pt x="19469" y="6043"/>
                    <a:pt x="19405" y="5817"/>
                  </a:cubicBezTo>
                  <a:cubicBezTo>
                    <a:pt x="19362" y="5667"/>
                    <a:pt x="19309" y="5538"/>
                    <a:pt x="19223" y="5409"/>
                  </a:cubicBezTo>
                  <a:cubicBezTo>
                    <a:pt x="19158" y="5280"/>
                    <a:pt x="19073" y="5184"/>
                    <a:pt x="18987" y="5087"/>
                  </a:cubicBezTo>
                  <a:cubicBezTo>
                    <a:pt x="18965" y="4894"/>
                    <a:pt x="18922" y="4734"/>
                    <a:pt x="18890" y="4594"/>
                  </a:cubicBezTo>
                  <a:cubicBezTo>
                    <a:pt x="18890" y="4583"/>
                    <a:pt x="18890" y="4572"/>
                    <a:pt x="18879" y="4562"/>
                  </a:cubicBezTo>
                  <a:cubicBezTo>
                    <a:pt x="18825" y="4326"/>
                    <a:pt x="18739" y="4057"/>
                    <a:pt x="18579" y="3799"/>
                  </a:cubicBezTo>
                  <a:cubicBezTo>
                    <a:pt x="18267" y="3317"/>
                    <a:pt x="17752" y="3048"/>
                    <a:pt x="17184" y="3048"/>
                  </a:cubicBezTo>
                  <a:lnTo>
                    <a:pt x="17141" y="3048"/>
                  </a:lnTo>
                  <a:lnTo>
                    <a:pt x="17141" y="3027"/>
                  </a:lnTo>
                  <a:cubicBezTo>
                    <a:pt x="17141" y="2973"/>
                    <a:pt x="17151" y="2866"/>
                    <a:pt x="17162" y="2780"/>
                  </a:cubicBezTo>
                  <a:cubicBezTo>
                    <a:pt x="17184" y="2544"/>
                    <a:pt x="17215" y="2211"/>
                    <a:pt x="17162" y="1846"/>
                  </a:cubicBezTo>
                  <a:cubicBezTo>
                    <a:pt x="17076" y="1321"/>
                    <a:pt x="16851" y="859"/>
                    <a:pt x="16464" y="494"/>
                  </a:cubicBezTo>
                  <a:cubicBezTo>
                    <a:pt x="16389" y="419"/>
                    <a:pt x="16304" y="355"/>
                    <a:pt x="16218" y="290"/>
                  </a:cubicBezTo>
                  <a:cubicBezTo>
                    <a:pt x="15896" y="97"/>
                    <a:pt x="15552" y="0"/>
                    <a:pt x="15187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39" name="Google Shape;5839;p26"/>
            <p:cNvGrpSpPr/>
            <p:nvPr/>
          </p:nvGrpSpPr>
          <p:grpSpPr>
            <a:xfrm>
              <a:off x="5262224" y="481082"/>
              <a:ext cx="423875" cy="296075"/>
              <a:chOff x="1600075" y="468550"/>
              <a:chExt cx="423875" cy="296075"/>
            </a:xfrm>
          </p:grpSpPr>
          <p:sp>
            <p:nvSpPr>
              <p:cNvPr id="5840" name="Google Shape;5840;p26"/>
              <p:cNvSpPr/>
              <p:nvPr/>
            </p:nvSpPr>
            <p:spPr>
              <a:xfrm>
                <a:off x="1663075" y="468550"/>
                <a:ext cx="314500" cy="221525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8861" extrusionOk="0">
                    <a:moveTo>
                      <a:pt x="11519" y="7167"/>
                    </a:moveTo>
                    <a:cubicBezTo>
                      <a:pt x="11562" y="7167"/>
                      <a:pt x="11600" y="7192"/>
                      <a:pt x="11630" y="7265"/>
                    </a:cubicBezTo>
                    <a:cubicBezTo>
                      <a:pt x="11739" y="7538"/>
                      <a:pt x="11838" y="7909"/>
                      <a:pt x="11620" y="8106"/>
                    </a:cubicBezTo>
                    <a:cubicBezTo>
                      <a:pt x="11508" y="8200"/>
                      <a:pt x="11382" y="8232"/>
                      <a:pt x="11248" y="8232"/>
                    </a:cubicBezTo>
                    <a:cubicBezTo>
                      <a:pt x="11043" y="8232"/>
                      <a:pt x="10821" y="8156"/>
                      <a:pt x="10616" y="8116"/>
                    </a:cubicBezTo>
                    <a:cubicBezTo>
                      <a:pt x="10420" y="8084"/>
                      <a:pt x="10321" y="8084"/>
                      <a:pt x="10321" y="7833"/>
                    </a:cubicBezTo>
                    <a:cubicBezTo>
                      <a:pt x="10331" y="7327"/>
                      <a:pt x="10250" y="7248"/>
                      <a:pt x="10549" y="7248"/>
                    </a:cubicBezTo>
                    <a:cubicBezTo>
                      <a:pt x="10612" y="7248"/>
                      <a:pt x="10691" y="7251"/>
                      <a:pt x="10791" y="7255"/>
                    </a:cubicBezTo>
                    <a:cubicBezTo>
                      <a:pt x="10936" y="7255"/>
                      <a:pt x="11028" y="7240"/>
                      <a:pt x="11099" y="7240"/>
                    </a:cubicBezTo>
                    <a:cubicBezTo>
                      <a:pt x="11135" y="7240"/>
                      <a:pt x="11165" y="7244"/>
                      <a:pt x="11194" y="7255"/>
                    </a:cubicBezTo>
                    <a:cubicBezTo>
                      <a:pt x="11208" y="7260"/>
                      <a:pt x="11222" y="7262"/>
                      <a:pt x="11236" y="7262"/>
                    </a:cubicBezTo>
                    <a:cubicBezTo>
                      <a:pt x="11331" y="7262"/>
                      <a:pt x="11435" y="7167"/>
                      <a:pt x="11519" y="7167"/>
                    </a:cubicBezTo>
                    <a:close/>
                    <a:moveTo>
                      <a:pt x="11532" y="1"/>
                    </a:moveTo>
                    <a:cubicBezTo>
                      <a:pt x="11433" y="1"/>
                      <a:pt x="11333" y="31"/>
                      <a:pt x="11227" y="87"/>
                    </a:cubicBezTo>
                    <a:cubicBezTo>
                      <a:pt x="10311" y="567"/>
                      <a:pt x="9536" y="1265"/>
                      <a:pt x="8597" y="1691"/>
                    </a:cubicBezTo>
                    <a:cubicBezTo>
                      <a:pt x="8107" y="1909"/>
                      <a:pt x="7703" y="2247"/>
                      <a:pt x="7321" y="2574"/>
                    </a:cubicBezTo>
                    <a:cubicBezTo>
                      <a:pt x="6885" y="2934"/>
                      <a:pt x="6318" y="3010"/>
                      <a:pt x="5892" y="3393"/>
                    </a:cubicBezTo>
                    <a:cubicBezTo>
                      <a:pt x="5663" y="3589"/>
                      <a:pt x="5358" y="3796"/>
                      <a:pt x="5052" y="3927"/>
                    </a:cubicBezTo>
                    <a:cubicBezTo>
                      <a:pt x="4779" y="4058"/>
                      <a:pt x="4550" y="4222"/>
                      <a:pt x="4364" y="4472"/>
                    </a:cubicBezTo>
                    <a:cubicBezTo>
                      <a:pt x="4210" y="4679"/>
                      <a:pt x="3925" y="4796"/>
                      <a:pt x="3636" y="4796"/>
                    </a:cubicBezTo>
                    <a:cubicBezTo>
                      <a:pt x="3497" y="4796"/>
                      <a:pt x="3357" y="4769"/>
                      <a:pt x="3230" y="4712"/>
                    </a:cubicBezTo>
                    <a:cubicBezTo>
                      <a:pt x="3174" y="4688"/>
                      <a:pt x="3128" y="4676"/>
                      <a:pt x="3088" y="4676"/>
                    </a:cubicBezTo>
                    <a:cubicBezTo>
                      <a:pt x="2986" y="4676"/>
                      <a:pt x="2928" y="4751"/>
                      <a:pt x="2881" y="4876"/>
                    </a:cubicBezTo>
                    <a:cubicBezTo>
                      <a:pt x="2739" y="5269"/>
                      <a:pt x="3176" y="5007"/>
                      <a:pt x="3219" y="5182"/>
                    </a:cubicBezTo>
                    <a:cubicBezTo>
                      <a:pt x="3067" y="5400"/>
                      <a:pt x="2706" y="5313"/>
                      <a:pt x="2597" y="5596"/>
                    </a:cubicBezTo>
                    <a:cubicBezTo>
                      <a:pt x="2553" y="5771"/>
                      <a:pt x="2674" y="5858"/>
                      <a:pt x="2783" y="5956"/>
                    </a:cubicBezTo>
                    <a:cubicBezTo>
                      <a:pt x="3023" y="5934"/>
                      <a:pt x="3186" y="5738"/>
                      <a:pt x="3416" y="5651"/>
                    </a:cubicBezTo>
                    <a:cubicBezTo>
                      <a:pt x="3579" y="5594"/>
                      <a:pt x="3710" y="5562"/>
                      <a:pt x="3819" y="5562"/>
                    </a:cubicBezTo>
                    <a:cubicBezTo>
                      <a:pt x="4066" y="5562"/>
                      <a:pt x="4202" y="5728"/>
                      <a:pt x="4354" y="6152"/>
                    </a:cubicBezTo>
                    <a:cubicBezTo>
                      <a:pt x="4681" y="6426"/>
                      <a:pt x="5041" y="6644"/>
                      <a:pt x="5161" y="7124"/>
                    </a:cubicBezTo>
                    <a:cubicBezTo>
                      <a:pt x="5237" y="7429"/>
                      <a:pt x="5183" y="7538"/>
                      <a:pt x="4932" y="7636"/>
                    </a:cubicBezTo>
                    <a:cubicBezTo>
                      <a:pt x="4910" y="7767"/>
                      <a:pt x="4975" y="7931"/>
                      <a:pt x="4747" y="7931"/>
                    </a:cubicBezTo>
                    <a:cubicBezTo>
                      <a:pt x="4697" y="7929"/>
                      <a:pt x="4647" y="7929"/>
                      <a:pt x="4597" y="7929"/>
                    </a:cubicBezTo>
                    <a:cubicBezTo>
                      <a:pt x="4237" y="7929"/>
                      <a:pt x="3875" y="7968"/>
                      <a:pt x="3513" y="7968"/>
                    </a:cubicBezTo>
                    <a:cubicBezTo>
                      <a:pt x="3298" y="7968"/>
                      <a:pt x="3084" y="7954"/>
                      <a:pt x="2870" y="7909"/>
                    </a:cubicBezTo>
                    <a:cubicBezTo>
                      <a:pt x="2568" y="7986"/>
                      <a:pt x="2252" y="8041"/>
                      <a:pt x="1947" y="8041"/>
                    </a:cubicBezTo>
                    <a:cubicBezTo>
                      <a:pt x="1777" y="8041"/>
                      <a:pt x="1611" y="8024"/>
                      <a:pt x="1452" y="7985"/>
                    </a:cubicBezTo>
                    <a:cubicBezTo>
                      <a:pt x="1315" y="7954"/>
                      <a:pt x="1182" y="7943"/>
                      <a:pt x="1053" y="7943"/>
                    </a:cubicBezTo>
                    <a:cubicBezTo>
                      <a:pt x="779" y="7943"/>
                      <a:pt x="518" y="7992"/>
                      <a:pt x="252" y="8007"/>
                    </a:cubicBezTo>
                    <a:cubicBezTo>
                      <a:pt x="165" y="8007"/>
                      <a:pt x="1" y="8007"/>
                      <a:pt x="22" y="8171"/>
                    </a:cubicBezTo>
                    <a:cubicBezTo>
                      <a:pt x="44" y="8324"/>
                      <a:pt x="153" y="8356"/>
                      <a:pt x="284" y="8378"/>
                    </a:cubicBezTo>
                    <a:cubicBezTo>
                      <a:pt x="852" y="8441"/>
                      <a:pt x="1420" y="8482"/>
                      <a:pt x="1993" y="8482"/>
                    </a:cubicBezTo>
                    <a:cubicBezTo>
                      <a:pt x="2114" y="8482"/>
                      <a:pt x="2235" y="8480"/>
                      <a:pt x="2357" y="8477"/>
                    </a:cubicBezTo>
                    <a:cubicBezTo>
                      <a:pt x="2550" y="8470"/>
                      <a:pt x="2743" y="8466"/>
                      <a:pt x="2936" y="8466"/>
                    </a:cubicBezTo>
                    <a:cubicBezTo>
                      <a:pt x="4246" y="8466"/>
                      <a:pt x="5549" y="8609"/>
                      <a:pt x="6852" y="8618"/>
                    </a:cubicBezTo>
                    <a:cubicBezTo>
                      <a:pt x="7965" y="8629"/>
                      <a:pt x="9077" y="8705"/>
                      <a:pt x="10190" y="8749"/>
                    </a:cubicBezTo>
                    <a:cubicBezTo>
                      <a:pt x="10662" y="8767"/>
                      <a:pt x="11126" y="8861"/>
                      <a:pt x="11601" y="8861"/>
                    </a:cubicBezTo>
                    <a:cubicBezTo>
                      <a:pt x="11698" y="8861"/>
                      <a:pt x="11795" y="8857"/>
                      <a:pt x="11892" y="8848"/>
                    </a:cubicBezTo>
                    <a:cubicBezTo>
                      <a:pt x="12241" y="8826"/>
                      <a:pt x="12493" y="8531"/>
                      <a:pt x="12307" y="8334"/>
                    </a:cubicBezTo>
                    <a:cubicBezTo>
                      <a:pt x="12154" y="8182"/>
                      <a:pt x="12176" y="8040"/>
                      <a:pt x="12187" y="7888"/>
                    </a:cubicBezTo>
                    <a:cubicBezTo>
                      <a:pt x="12231" y="6775"/>
                      <a:pt x="12089" y="5684"/>
                      <a:pt x="12078" y="4581"/>
                    </a:cubicBezTo>
                    <a:cubicBezTo>
                      <a:pt x="12067" y="4363"/>
                      <a:pt x="12023" y="4210"/>
                      <a:pt x="12241" y="4058"/>
                    </a:cubicBezTo>
                    <a:cubicBezTo>
                      <a:pt x="12471" y="3883"/>
                      <a:pt x="12580" y="3665"/>
                      <a:pt x="12154" y="3578"/>
                    </a:cubicBezTo>
                    <a:cubicBezTo>
                      <a:pt x="11969" y="3545"/>
                      <a:pt x="11991" y="3414"/>
                      <a:pt x="11991" y="3294"/>
                    </a:cubicBezTo>
                    <a:cubicBezTo>
                      <a:pt x="12013" y="2760"/>
                      <a:pt x="12045" y="2225"/>
                      <a:pt x="12067" y="1679"/>
                    </a:cubicBezTo>
                    <a:lnTo>
                      <a:pt x="12067" y="1679"/>
                    </a:lnTo>
                    <a:cubicBezTo>
                      <a:pt x="12063" y="1680"/>
                      <a:pt x="12058" y="1680"/>
                      <a:pt x="12054" y="1680"/>
                    </a:cubicBezTo>
                    <a:cubicBezTo>
                      <a:pt x="12006" y="1680"/>
                      <a:pt x="11945" y="1654"/>
                      <a:pt x="11897" y="1654"/>
                    </a:cubicBezTo>
                    <a:cubicBezTo>
                      <a:pt x="11847" y="1654"/>
                      <a:pt x="11811" y="1682"/>
                      <a:pt x="11816" y="1800"/>
                    </a:cubicBezTo>
                    <a:cubicBezTo>
                      <a:pt x="11816" y="1931"/>
                      <a:pt x="11805" y="2050"/>
                      <a:pt x="11630" y="2050"/>
                    </a:cubicBezTo>
                    <a:cubicBezTo>
                      <a:pt x="11456" y="2399"/>
                      <a:pt x="11664" y="2770"/>
                      <a:pt x="11543" y="3119"/>
                    </a:cubicBezTo>
                    <a:cubicBezTo>
                      <a:pt x="11543" y="3153"/>
                      <a:pt x="11565" y="3185"/>
                      <a:pt x="11565" y="3218"/>
                    </a:cubicBezTo>
                    <a:cubicBezTo>
                      <a:pt x="11555" y="3652"/>
                      <a:pt x="11379" y="3829"/>
                      <a:pt x="10948" y="3829"/>
                    </a:cubicBezTo>
                    <a:cubicBezTo>
                      <a:pt x="10936" y="3829"/>
                      <a:pt x="10923" y="3829"/>
                      <a:pt x="10910" y="3829"/>
                    </a:cubicBezTo>
                    <a:cubicBezTo>
                      <a:pt x="10333" y="3818"/>
                      <a:pt x="9776" y="3785"/>
                      <a:pt x="9438" y="3196"/>
                    </a:cubicBezTo>
                    <a:cubicBezTo>
                      <a:pt x="9427" y="3174"/>
                      <a:pt x="9351" y="3174"/>
                      <a:pt x="9307" y="3174"/>
                    </a:cubicBezTo>
                    <a:cubicBezTo>
                      <a:pt x="9121" y="3000"/>
                      <a:pt x="9230" y="2782"/>
                      <a:pt x="9220" y="2585"/>
                    </a:cubicBezTo>
                    <a:cubicBezTo>
                      <a:pt x="9208" y="2530"/>
                      <a:pt x="9198" y="2476"/>
                      <a:pt x="9187" y="2433"/>
                    </a:cubicBezTo>
                    <a:cubicBezTo>
                      <a:pt x="9135" y="2419"/>
                      <a:pt x="9085" y="2411"/>
                      <a:pt x="9043" y="2411"/>
                    </a:cubicBezTo>
                    <a:cubicBezTo>
                      <a:pt x="8918" y="2411"/>
                      <a:pt x="8857" y="2479"/>
                      <a:pt x="8980" y="2651"/>
                    </a:cubicBezTo>
                    <a:cubicBezTo>
                      <a:pt x="9165" y="2901"/>
                      <a:pt x="9002" y="2879"/>
                      <a:pt x="8837" y="2891"/>
                    </a:cubicBezTo>
                    <a:cubicBezTo>
                      <a:pt x="9000" y="3788"/>
                      <a:pt x="9891" y="4375"/>
                      <a:pt x="10789" y="4375"/>
                    </a:cubicBezTo>
                    <a:cubicBezTo>
                      <a:pt x="10797" y="4375"/>
                      <a:pt x="10805" y="4375"/>
                      <a:pt x="10813" y="4375"/>
                    </a:cubicBezTo>
                    <a:cubicBezTo>
                      <a:pt x="10835" y="4375"/>
                      <a:pt x="10856" y="4375"/>
                      <a:pt x="10877" y="4375"/>
                    </a:cubicBezTo>
                    <a:cubicBezTo>
                      <a:pt x="11543" y="4375"/>
                      <a:pt x="11533" y="4385"/>
                      <a:pt x="11543" y="5095"/>
                    </a:cubicBezTo>
                    <a:cubicBezTo>
                      <a:pt x="11554" y="5454"/>
                      <a:pt x="11620" y="5815"/>
                      <a:pt x="11674" y="6174"/>
                    </a:cubicBezTo>
                    <a:cubicBezTo>
                      <a:pt x="11751" y="6600"/>
                      <a:pt x="11511" y="6731"/>
                      <a:pt x="11150" y="6742"/>
                    </a:cubicBezTo>
                    <a:cubicBezTo>
                      <a:pt x="10921" y="6742"/>
                      <a:pt x="10687" y="6719"/>
                      <a:pt x="10458" y="6719"/>
                    </a:cubicBezTo>
                    <a:cubicBezTo>
                      <a:pt x="10372" y="6719"/>
                      <a:pt x="10286" y="6722"/>
                      <a:pt x="10202" y="6731"/>
                    </a:cubicBezTo>
                    <a:cubicBezTo>
                      <a:pt x="9928" y="6775"/>
                      <a:pt x="9623" y="6829"/>
                      <a:pt x="9787" y="7255"/>
                    </a:cubicBezTo>
                    <a:cubicBezTo>
                      <a:pt x="9863" y="7451"/>
                      <a:pt x="9765" y="7669"/>
                      <a:pt x="9710" y="7876"/>
                    </a:cubicBezTo>
                    <a:cubicBezTo>
                      <a:pt x="9663" y="8028"/>
                      <a:pt x="9589" y="8068"/>
                      <a:pt x="9506" y="8068"/>
                    </a:cubicBezTo>
                    <a:cubicBezTo>
                      <a:pt x="9411" y="8068"/>
                      <a:pt x="9304" y="8015"/>
                      <a:pt x="9213" y="8015"/>
                    </a:cubicBezTo>
                    <a:cubicBezTo>
                      <a:pt x="9200" y="8015"/>
                      <a:pt x="9188" y="8016"/>
                      <a:pt x="9176" y="8018"/>
                    </a:cubicBezTo>
                    <a:cubicBezTo>
                      <a:pt x="8949" y="8047"/>
                      <a:pt x="8722" y="8058"/>
                      <a:pt x="8496" y="8058"/>
                    </a:cubicBezTo>
                    <a:cubicBezTo>
                      <a:pt x="7861" y="8058"/>
                      <a:pt x="7228" y="7975"/>
                      <a:pt x="6601" y="7975"/>
                    </a:cubicBezTo>
                    <a:cubicBezTo>
                      <a:pt x="6375" y="7975"/>
                      <a:pt x="6155" y="8016"/>
                      <a:pt x="5932" y="8016"/>
                    </a:cubicBezTo>
                    <a:cubicBezTo>
                      <a:pt x="5875" y="8016"/>
                      <a:pt x="5818" y="8014"/>
                      <a:pt x="5761" y="8007"/>
                    </a:cubicBezTo>
                    <a:cubicBezTo>
                      <a:pt x="5532" y="7985"/>
                      <a:pt x="5434" y="7953"/>
                      <a:pt x="5477" y="7735"/>
                    </a:cubicBezTo>
                    <a:cubicBezTo>
                      <a:pt x="5652" y="7058"/>
                      <a:pt x="5314" y="6513"/>
                      <a:pt x="5019" y="5956"/>
                    </a:cubicBezTo>
                    <a:cubicBezTo>
                      <a:pt x="4823" y="5924"/>
                      <a:pt x="4812" y="5749"/>
                      <a:pt x="4735" y="5618"/>
                    </a:cubicBezTo>
                    <a:cubicBezTo>
                      <a:pt x="4507" y="5531"/>
                      <a:pt x="4376" y="5323"/>
                      <a:pt x="4190" y="5149"/>
                    </a:cubicBezTo>
                    <a:cubicBezTo>
                      <a:pt x="4878" y="4527"/>
                      <a:pt x="5695" y="4080"/>
                      <a:pt x="6503" y="3654"/>
                    </a:cubicBezTo>
                    <a:cubicBezTo>
                      <a:pt x="7245" y="3250"/>
                      <a:pt x="7943" y="2792"/>
                      <a:pt x="8652" y="2345"/>
                    </a:cubicBezTo>
                    <a:cubicBezTo>
                      <a:pt x="8837" y="2214"/>
                      <a:pt x="9023" y="2094"/>
                      <a:pt x="9220" y="1963"/>
                    </a:cubicBezTo>
                    <a:cubicBezTo>
                      <a:pt x="9950" y="1701"/>
                      <a:pt x="10551" y="1189"/>
                      <a:pt x="11216" y="796"/>
                    </a:cubicBezTo>
                    <a:cubicBezTo>
                      <a:pt x="11347" y="719"/>
                      <a:pt x="11489" y="654"/>
                      <a:pt x="11620" y="578"/>
                    </a:cubicBezTo>
                    <a:cubicBezTo>
                      <a:pt x="12034" y="556"/>
                      <a:pt x="11827" y="283"/>
                      <a:pt x="11816" y="87"/>
                    </a:cubicBezTo>
                    <a:cubicBezTo>
                      <a:pt x="11720" y="28"/>
                      <a:pt x="11627" y="1"/>
                      <a:pt x="11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26"/>
              <p:cNvSpPr/>
              <p:nvPr/>
            </p:nvSpPr>
            <p:spPr>
              <a:xfrm>
                <a:off x="1605250" y="627025"/>
                <a:ext cx="464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773" extrusionOk="0">
                    <a:moveTo>
                      <a:pt x="1648" y="0"/>
                    </a:moveTo>
                    <a:cubicBezTo>
                      <a:pt x="1618" y="0"/>
                      <a:pt x="1586" y="22"/>
                      <a:pt x="1550" y="87"/>
                    </a:cubicBezTo>
                    <a:cubicBezTo>
                      <a:pt x="1561" y="218"/>
                      <a:pt x="1572" y="348"/>
                      <a:pt x="1397" y="381"/>
                    </a:cubicBezTo>
                    <a:cubicBezTo>
                      <a:pt x="1387" y="533"/>
                      <a:pt x="1234" y="523"/>
                      <a:pt x="1147" y="588"/>
                    </a:cubicBezTo>
                    <a:cubicBezTo>
                      <a:pt x="925" y="752"/>
                      <a:pt x="822" y="831"/>
                      <a:pt x="729" y="831"/>
                    </a:cubicBezTo>
                    <a:cubicBezTo>
                      <a:pt x="648" y="831"/>
                      <a:pt x="574" y="771"/>
                      <a:pt x="437" y="654"/>
                    </a:cubicBezTo>
                    <a:cubicBezTo>
                      <a:pt x="348" y="560"/>
                      <a:pt x="270" y="501"/>
                      <a:pt x="207" y="501"/>
                    </a:cubicBezTo>
                    <a:cubicBezTo>
                      <a:pt x="138" y="501"/>
                      <a:pt x="89" y="571"/>
                      <a:pt x="66" y="741"/>
                    </a:cubicBezTo>
                    <a:cubicBezTo>
                      <a:pt x="317" y="1166"/>
                      <a:pt x="655" y="1559"/>
                      <a:pt x="284" y="2116"/>
                    </a:cubicBezTo>
                    <a:cubicBezTo>
                      <a:pt x="219" y="2225"/>
                      <a:pt x="99" y="2344"/>
                      <a:pt x="66" y="2487"/>
                    </a:cubicBezTo>
                    <a:cubicBezTo>
                      <a:pt x="44" y="2585"/>
                      <a:pt x="22" y="2683"/>
                      <a:pt x="1" y="2770"/>
                    </a:cubicBezTo>
                    <a:cubicBezTo>
                      <a:pt x="49" y="2770"/>
                      <a:pt x="100" y="2773"/>
                      <a:pt x="149" y="2773"/>
                    </a:cubicBezTo>
                    <a:cubicBezTo>
                      <a:pt x="201" y="2773"/>
                      <a:pt x="251" y="2770"/>
                      <a:pt x="296" y="2759"/>
                    </a:cubicBezTo>
                    <a:cubicBezTo>
                      <a:pt x="546" y="2672"/>
                      <a:pt x="612" y="2432"/>
                      <a:pt x="710" y="2225"/>
                    </a:cubicBezTo>
                    <a:cubicBezTo>
                      <a:pt x="769" y="2083"/>
                      <a:pt x="841" y="2015"/>
                      <a:pt x="922" y="2015"/>
                    </a:cubicBezTo>
                    <a:cubicBezTo>
                      <a:pt x="991" y="2015"/>
                      <a:pt x="1066" y="2064"/>
                      <a:pt x="1147" y="2159"/>
                    </a:cubicBezTo>
                    <a:cubicBezTo>
                      <a:pt x="1223" y="2235"/>
                      <a:pt x="1299" y="2323"/>
                      <a:pt x="1332" y="2421"/>
                    </a:cubicBezTo>
                    <a:cubicBezTo>
                      <a:pt x="1381" y="2547"/>
                      <a:pt x="1452" y="2606"/>
                      <a:pt x="1535" y="2606"/>
                    </a:cubicBezTo>
                    <a:cubicBezTo>
                      <a:pt x="1581" y="2606"/>
                      <a:pt x="1630" y="2587"/>
                      <a:pt x="1681" y="2552"/>
                    </a:cubicBezTo>
                    <a:cubicBezTo>
                      <a:pt x="1823" y="2454"/>
                      <a:pt x="1855" y="2301"/>
                      <a:pt x="1703" y="2159"/>
                    </a:cubicBezTo>
                    <a:cubicBezTo>
                      <a:pt x="1234" y="1712"/>
                      <a:pt x="1190" y="1243"/>
                      <a:pt x="1670" y="763"/>
                    </a:cubicBezTo>
                    <a:cubicBezTo>
                      <a:pt x="1703" y="730"/>
                      <a:pt x="1714" y="686"/>
                      <a:pt x="1736" y="654"/>
                    </a:cubicBezTo>
                    <a:cubicBezTo>
                      <a:pt x="1724" y="468"/>
                      <a:pt x="1714" y="283"/>
                      <a:pt x="1823" y="108"/>
                    </a:cubicBezTo>
                    <a:cubicBezTo>
                      <a:pt x="1764" y="94"/>
                      <a:pt x="1710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26"/>
              <p:cNvSpPr/>
              <p:nvPr/>
            </p:nvSpPr>
            <p:spPr>
              <a:xfrm>
                <a:off x="1797325" y="712050"/>
                <a:ext cx="52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999" extrusionOk="0">
                    <a:moveTo>
                      <a:pt x="465" y="0"/>
                    </a:moveTo>
                    <a:cubicBezTo>
                      <a:pt x="258" y="0"/>
                      <a:pt x="146" y="191"/>
                      <a:pt x="64" y="373"/>
                    </a:cubicBezTo>
                    <a:cubicBezTo>
                      <a:pt x="11" y="521"/>
                      <a:pt x="1" y="663"/>
                      <a:pt x="151" y="663"/>
                    </a:cubicBezTo>
                    <a:cubicBezTo>
                      <a:pt x="188" y="663"/>
                      <a:pt x="235" y="654"/>
                      <a:pt x="293" y="635"/>
                    </a:cubicBezTo>
                    <a:cubicBezTo>
                      <a:pt x="355" y="610"/>
                      <a:pt x="404" y="598"/>
                      <a:pt x="442" y="598"/>
                    </a:cubicBezTo>
                    <a:cubicBezTo>
                      <a:pt x="538" y="598"/>
                      <a:pt x="558" y="678"/>
                      <a:pt x="511" y="842"/>
                    </a:cubicBezTo>
                    <a:cubicBezTo>
                      <a:pt x="478" y="973"/>
                      <a:pt x="456" y="1137"/>
                      <a:pt x="609" y="1213"/>
                    </a:cubicBezTo>
                    <a:cubicBezTo>
                      <a:pt x="660" y="1240"/>
                      <a:pt x="710" y="1252"/>
                      <a:pt x="758" y="1252"/>
                    </a:cubicBezTo>
                    <a:cubicBezTo>
                      <a:pt x="843" y="1252"/>
                      <a:pt x="922" y="1214"/>
                      <a:pt x="991" y="1159"/>
                    </a:cubicBezTo>
                    <a:cubicBezTo>
                      <a:pt x="1036" y="1127"/>
                      <a:pt x="1076" y="1083"/>
                      <a:pt x="1124" y="1083"/>
                    </a:cubicBezTo>
                    <a:cubicBezTo>
                      <a:pt x="1159" y="1083"/>
                      <a:pt x="1196" y="1105"/>
                      <a:pt x="1242" y="1169"/>
                    </a:cubicBezTo>
                    <a:cubicBezTo>
                      <a:pt x="1060" y="1373"/>
                      <a:pt x="931" y="1639"/>
                      <a:pt x="596" y="1639"/>
                    </a:cubicBezTo>
                    <a:cubicBezTo>
                      <a:pt x="590" y="1639"/>
                      <a:pt x="583" y="1639"/>
                      <a:pt x="577" y="1639"/>
                    </a:cubicBezTo>
                    <a:lnTo>
                      <a:pt x="577" y="1639"/>
                    </a:lnTo>
                    <a:cubicBezTo>
                      <a:pt x="544" y="1813"/>
                      <a:pt x="664" y="1889"/>
                      <a:pt x="762" y="1998"/>
                    </a:cubicBezTo>
                    <a:cubicBezTo>
                      <a:pt x="1176" y="1966"/>
                      <a:pt x="1482" y="1748"/>
                      <a:pt x="1777" y="1464"/>
                    </a:cubicBezTo>
                    <a:cubicBezTo>
                      <a:pt x="2093" y="1159"/>
                      <a:pt x="2049" y="864"/>
                      <a:pt x="1624" y="667"/>
                    </a:cubicBezTo>
                    <a:cubicBezTo>
                      <a:pt x="1504" y="613"/>
                      <a:pt x="1351" y="558"/>
                      <a:pt x="1351" y="405"/>
                    </a:cubicBezTo>
                    <a:cubicBezTo>
                      <a:pt x="1351" y="79"/>
                      <a:pt x="1220" y="14"/>
                      <a:pt x="1058" y="14"/>
                    </a:cubicBezTo>
                    <a:cubicBezTo>
                      <a:pt x="950" y="14"/>
                      <a:pt x="828" y="43"/>
                      <a:pt x="721" y="43"/>
                    </a:cubicBezTo>
                    <a:cubicBezTo>
                      <a:pt x="677" y="43"/>
                      <a:pt x="636" y="38"/>
                      <a:pt x="599" y="24"/>
                    </a:cubicBezTo>
                    <a:cubicBezTo>
                      <a:pt x="550" y="8"/>
                      <a:pt x="506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26"/>
              <p:cNvSpPr/>
              <p:nvPr/>
            </p:nvSpPr>
            <p:spPr>
              <a:xfrm>
                <a:off x="1761275" y="481075"/>
                <a:ext cx="46925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480" extrusionOk="0">
                    <a:moveTo>
                      <a:pt x="720" y="0"/>
                    </a:moveTo>
                    <a:cubicBezTo>
                      <a:pt x="730" y="177"/>
                      <a:pt x="714" y="345"/>
                      <a:pt x="503" y="345"/>
                    </a:cubicBezTo>
                    <a:cubicBezTo>
                      <a:pt x="480" y="345"/>
                      <a:pt x="454" y="343"/>
                      <a:pt x="426" y="339"/>
                    </a:cubicBezTo>
                    <a:lnTo>
                      <a:pt x="426" y="339"/>
                    </a:lnTo>
                    <a:cubicBezTo>
                      <a:pt x="491" y="470"/>
                      <a:pt x="589" y="567"/>
                      <a:pt x="720" y="633"/>
                    </a:cubicBezTo>
                    <a:cubicBezTo>
                      <a:pt x="1015" y="710"/>
                      <a:pt x="1004" y="906"/>
                      <a:pt x="938" y="1146"/>
                    </a:cubicBezTo>
                    <a:cubicBezTo>
                      <a:pt x="841" y="1506"/>
                      <a:pt x="579" y="1713"/>
                      <a:pt x="240" y="1844"/>
                    </a:cubicBezTo>
                    <a:cubicBezTo>
                      <a:pt x="99" y="1910"/>
                      <a:pt x="0" y="2007"/>
                      <a:pt x="66" y="2204"/>
                    </a:cubicBezTo>
                    <a:cubicBezTo>
                      <a:pt x="103" y="2334"/>
                      <a:pt x="164" y="2480"/>
                      <a:pt x="262" y="2480"/>
                    </a:cubicBezTo>
                    <a:cubicBezTo>
                      <a:pt x="279" y="2480"/>
                      <a:pt x="297" y="2475"/>
                      <a:pt x="317" y="2466"/>
                    </a:cubicBezTo>
                    <a:cubicBezTo>
                      <a:pt x="488" y="2371"/>
                      <a:pt x="660" y="2347"/>
                      <a:pt x="831" y="2347"/>
                    </a:cubicBezTo>
                    <a:cubicBezTo>
                      <a:pt x="1003" y="2347"/>
                      <a:pt x="1175" y="2372"/>
                      <a:pt x="1345" y="2372"/>
                    </a:cubicBezTo>
                    <a:cubicBezTo>
                      <a:pt x="1413" y="2372"/>
                      <a:pt x="1481" y="2368"/>
                      <a:pt x="1549" y="2357"/>
                    </a:cubicBezTo>
                    <a:cubicBezTo>
                      <a:pt x="1648" y="2346"/>
                      <a:pt x="1855" y="2368"/>
                      <a:pt x="1866" y="2128"/>
                    </a:cubicBezTo>
                    <a:cubicBezTo>
                      <a:pt x="1877" y="1910"/>
                      <a:pt x="1702" y="1898"/>
                      <a:pt x="1615" y="1877"/>
                    </a:cubicBezTo>
                    <a:cubicBezTo>
                      <a:pt x="1266" y="1822"/>
                      <a:pt x="1309" y="1658"/>
                      <a:pt x="1418" y="1408"/>
                    </a:cubicBezTo>
                    <a:cubicBezTo>
                      <a:pt x="1692" y="742"/>
                      <a:pt x="1506" y="77"/>
                      <a:pt x="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26"/>
              <p:cNvSpPr/>
              <p:nvPr/>
            </p:nvSpPr>
            <p:spPr>
              <a:xfrm>
                <a:off x="1983275" y="546000"/>
                <a:ext cx="40675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176" extrusionOk="0">
                    <a:moveTo>
                      <a:pt x="752" y="0"/>
                    </a:moveTo>
                    <a:cubicBezTo>
                      <a:pt x="668" y="0"/>
                      <a:pt x="557" y="28"/>
                      <a:pt x="405" y="76"/>
                    </a:cubicBezTo>
                    <a:lnTo>
                      <a:pt x="306" y="535"/>
                    </a:lnTo>
                    <a:cubicBezTo>
                      <a:pt x="405" y="611"/>
                      <a:pt x="579" y="654"/>
                      <a:pt x="415" y="829"/>
                    </a:cubicBezTo>
                    <a:cubicBezTo>
                      <a:pt x="470" y="1080"/>
                      <a:pt x="699" y="1418"/>
                      <a:pt x="328" y="1538"/>
                    </a:cubicBezTo>
                    <a:cubicBezTo>
                      <a:pt x="1" y="1636"/>
                      <a:pt x="110" y="1822"/>
                      <a:pt x="143" y="1975"/>
                    </a:cubicBezTo>
                    <a:cubicBezTo>
                      <a:pt x="173" y="2115"/>
                      <a:pt x="258" y="2176"/>
                      <a:pt x="374" y="2176"/>
                    </a:cubicBezTo>
                    <a:cubicBezTo>
                      <a:pt x="429" y="2176"/>
                      <a:pt x="491" y="2163"/>
                      <a:pt x="557" y="2138"/>
                    </a:cubicBezTo>
                    <a:cubicBezTo>
                      <a:pt x="742" y="2079"/>
                      <a:pt x="936" y="2038"/>
                      <a:pt x="1124" y="2038"/>
                    </a:cubicBezTo>
                    <a:cubicBezTo>
                      <a:pt x="1146" y="2038"/>
                      <a:pt x="1168" y="2039"/>
                      <a:pt x="1190" y="2040"/>
                    </a:cubicBezTo>
                    <a:cubicBezTo>
                      <a:pt x="1419" y="2040"/>
                      <a:pt x="1572" y="1931"/>
                      <a:pt x="1605" y="1767"/>
                    </a:cubicBezTo>
                    <a:cubicBezTo>
                      <a:pt x="1627" y="1691"/>
                      <a:pt x="1430" y="1517"/>
                      <a:pt x="1266" y="1483"/>
                    </a:cubicBezTo>
                    <a:cubicBezTo>
                      <a:pt x="1147" y="1451"/>
                      <a:pt x="1004" y="1462"/>
                      <a:pt x="1092" y="1265"/>
                    </a:cubicBezTo>
                    <a:cubicBezTo>
                      <a:pt x="1190" y="993"/>
                      <a:pt x="1135" y="731"/>
                      <a:pt x="1070" y="447"/>
                    </a:cubicBezTo>
                    <a:cubicBezTo>
                      <a:pt x="988" y="127"/>
                      <a:pt x="932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26"/>
              <p:cNvSpPr/>
              <p:nvPr/>
            </p:nvSpPr>
            <p:spPr>
              <a:xfrm>
                <a:off x="1725000" y="624875"/>
                <a:ext cx="305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591" extrusionOk="0">
                    <a:moveTo>
                      <a:pt x="538" y="1"/>
                    </a:moveTo>
                    <a:cubicBezTo>
                      <a:pt x="348" y="1"/>
                      <a:pt x="201" y="154"/>
                      <a:pt x="88" y="456"/>
                    </a:cubicBezTo>
                    <a:cubicBezTo>
                      <a:pt x="33" y="587"/>
                      <a:pt x="0" y="718"/>
                      <a:pt x="142" y="816"/>
                    </a:cubicBezTo>
                    <a:cubicBezTo>
                      <a:pt x="195" y="763"/>
                      <a:pt x="251" y="730"/>
                      <a:pt x="306" y="730"/>
                    </a:cubicBezTo>
                    <a:cubicBezTo>
                      <a:pt x="354" y="730"/>
                      <a:pt x="402" y="755"/>
                      <a:pt x="447" y="816"/>
                    </a:cubicBezTo>
                    <a:cubicBezTo>
                      <a:pt x="535" y="914"/>
                      <a:pt x="535" y="1024"/>
                      <a:pt x="459" y="1111"/>
                    </a:cubicBezTo>
                    <a:cubicBezTo>
                      <a:pt x="306" y="1264"/>
                      <a:pt x="240" y="1405"/>
                      <a:pt x="393" y="1591"/>
                    </a:cubicBezTo>
                    <a:cubicBezTo>
                      <a:pt x="687" y="1504"/>
                      <a:pt x="1004" y="1460"/>
                      <a:pt x="1146" y="1111"/>
                    </a:cubicBezTo>
                    <a:cubicBezTo>
                      <a:pt x="1222" y="772"/>
                      <a:pt x="982" y="500"/>
                      <a:pt x="949" y="183"/>
                    </a:cubicBezTo>
                    <a:cubicBezTo>
                      <a:pt x="794" y="61"/>
                      <a:pt x="658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26"/>
              <p:cNvSpPr/>
              <p:nvPr/>
            </p:nvSpPr>
            <p:spPr>
              <a:xfrm>
                <a:off x="1753900" y="622300"/>
                <a:ext cx="401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487" extrusionOk="0">
                    <a:moveTo>
                      <a:pt x="390" y="0"/>
                    </a:moveTo>
                    <a:cubicBezTo>
                      <a:pt x="312" y="0"/>
                      <a:pt x="238" y="20"/>
                      <a:pt x="175" y="101"/>
                    </a:cubicBezTo>
                    <a:cubicBezTo>
                      <a:pt x="208" y="308"/>
                      <a:pt x="263" y="494"/>
                      <a:pt x="546" y="526"/>
                    </a:cubicBezTo>
                    <a:cubicBezTo>
                      <a:pt x="404" y="722"/>
                      <a:pt x="1" y="559"/>
                      <a:pt x="77" y="930"/>
                    </a:cubicBezTo>
                    <a:cubicBezTo>
                      <a:pt x="285" y="1153"/>
                      <a:pt x="437" y="1268"/>
                      <a:pt x="567" y="1268"/>
                    </a:cubicBezTo>
                    <a:cubicBezTo>
                      <a:pt x="724" y="1268"/>
                      <a:pt x="850" y="1101"/>
                      <a:pt x="1005" y="756"/>
                    </a:cubicBezTo>
                    <a:cubicBezTo>
                      <a:pt x="1040" y="671"/>
                      <a:pt x="1076" y="641"/>
                      <a:pt x="1112" y="641"/>
                    </a:cubicBezTo>
                    <a:cubicBezTo>
                      <a:pt x="1163" y="641"/>
                      <a:pt x="1215" y="704"/>
                      <a:pt x="1266" y="756"/>
                    </a:cubicBezTo>
                    <a:cubicBezTo>
                      <a:pt x="1506" y="984"/>
                      <a:pt x="1310" y="1246"/>
                      <a:pt x="1299" y="1486"/>
                    </a:cubicBezTo>
                    <a:cubicBezTo>
                      <a:pt x="1550" y="1388"/>
                      <a:pt x="1604" y="1279"/>
                      <a:pt x="1528" y="974"/>
                    </a:cubicBezTo>
                    <a:cubicBezTo>
                      <a:pt x="1408" y="494"/>
                      <a:pt x="1048" y="276"/>
                      <a:pt x="721" y="2"/>
                    </a:cubicBezTo>
                    <a:cubicBezTo>
                      <a:pt x="688" y="15"/>
                      <a:pt x="653" y="19"/>
                      <a:pt x="618" y="19"/>
                    </a:cubicBezTo>
                    <a:cubicBezTo>
                      <a:pt x="543" y="19"/>
                      <a:pt x="465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26"/>
              <p:cNvSpPr/>
              <p:nvPr/>
            </p:nvSpPr>
            <p:spPr>
              <a:xfrm>
                <a:off x="1681350" y="608450"/>
                <a:ext cx="51300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485" extrusionOk="0">
                    <a:moveTo>
                      <a:pt x="1866" y="0"/>
                    </a:moveTo>
                    <a:lnTo>
                      <a:pt x="1866" y="0"/>
                    </a:lnTo>
                    <a:cubicBezTo>
                      <a:pt x="1310" y="535"/>
                      <a:pt x="579" y="808"/>
                      <a:pt x="1" y="1298"/>
                    </a:cubicBezTo>
                    <a:cubicBezTo>
                      <a:pt x="1" y="1419"/>
                      <a:pt x="66" y="1484"/>
                      <a:pt x="186" y="1484"/>
                    </a:cubicBezTo>
                    <a:cubicBezTo>
                      <a:pt x="841" y="1157"/>
                      <a:pt x="1528" y="906"/>
                      <a:pt x="2052" y="360"/>
                    </a:cubicBezTo>
                    <a:cubicBezTo>
                      <a:pt x="1943" y="262"/>
                      <a:pt x="1822" y="175"/>
                      <a:pt x="1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26"/>
              <p:cNvSpPr/>
              <p:nvPr/>
            </p:nvSpPr>
            <p:spPr>
              <a:xfrm>
                <a:off x="1776825" y="694750"/>
                <a:ext cx="278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480" extrusionOk="0">
                    <a:moveTo>
                      <a:pt x="815" y="1"/>
                    </a:moveTo>
                    <a:cubicBezTo>
                      <a:pt x="327" y="1"/>
                      <a:pt x="41" y="337"/>
                      <a:pt x="0" y="966"/>
                    </a:cubicBezTo>
                    <a:cubicBezTo>
                      <a:pt x="54" y="1163"/>
                      <a:pt x="11" y="1403"/>
                      <a:pt x="284" y="1480"/>
                    </a:cubicBezTo>
                    <a:cubicBezTo>
                      <a:pt x="425" y="1359"/>
                      <a:pt x="415" y="1152"/>
                      <a:pt x="425" y="1021"/>
                    </a:cubicBezTo>
                    <a:cubicBezTo>
                      <a:pt x="436" y="593"/>
                      <a:pt x="628" y="425"/>
                      <a:pt x="980" y="425"/>
                    </a:cubicBezTo>
                    <a:cubicBezTo>
                      <a:pt x="1022" y="425"/>
                      <a:pt x="1066" y="428"/>
                      <a:pt x="1113" y="432"/>
                    </a:cubicBezTo>
                    <a:cubicBezTo>
                      <a:pt x="1048" y="290"/>
                      <a:pt x="993" y="149"/>
                      <a:pt x="927" y="6"/>
                    </a:cubicBezTo>
                    <a:cubicBezTo>
                      <a:pt x="889" y="3"/>
                      <a:pt x="851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26"/>
              <p:cNvSpPr/>
              <p:nvPr/>
            </p:nvSpPr>
            <p:spPr>
              <a:xfrm>
                <a:off x="1750650" y="718900"/>
                <a:ext cx="332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6" extrusionOk="0">
                    <a:moveTo>
                      <a:pt x="1047" y="0"/>
                    </a:moveTo>
                    <a:cubicBezTo>
                      <a:pt x="1026" y="22"/>
                      <a:pt x="992" y="34"/>
                      <a:pt x="982" y="55"/>
                    </a:cubicBezTo>
                    <a:cubicBezTo>
                      <a:pt x="949" y="208"/>
                      <a:pt x="1026" y="437"/>
                      <a:pt x="818" y="492"/>
                    </a:cubicBezTo>
                    <a:cubicBezTo>
                      <a:pt x="795" y="498"/>
                      <a:pt x="774" y="501"/>
                      <a:pt x="753" y="501"/>
                    </a:cubicBezTo>
                    <a:cubicBezTo>
                      <a:pt x="628" y="501"/>
                      <a:pt x="547" y="389"/>
                      <a:pt x="491" y="230"/>
                    </a:cubicBezTo>
                    <a:cubicBezTo>
                      <a:pt x="475" y="172"/>
                      <a:pt x="423" y="149"/>
                      <a:pt x="361" y="149"/>
                    </a:cubicBezTo>
                    <a:cubicBezTo>
                      <a:pt x="296" y="149"/>
                      <a:pt x="219" y="175"/>
                      <a:pt x="163" y="208"/>
                    </a:cubicBezTo>
                    <a:cubicBezTo>
                      <a:pt x="109" y="241"/>
                      <a:pt x="0" y="328"/>
                      <a:pt x="76" y="415"/>
                    </a:cubicBezTo>
                    <a:cubicBezTo>
                      <a:pt x="294" y="666"/>
                      <a:pt x="262" y="1026"/>
                      <a:pt x="480" y="1256"/>
                    </a:cubicBezTo>
                    <a:cubicBezTo>
                      <a:pt x="807" y="1234"/>
                      <a:pt x="742" y="841"/>
                      <a:pt x="1014" y="732"/>
                    </a:cubicBezTo>
                    <a:cubicBezTo>
                      <a:pt x="1123" y="688"/>
                      <a:pt x="1211" y="710"/>
                      <a:pt x="1298" y="699"/>
                    </a:cubicBezTo>
                    <a:cubicBezTo>
                      <a:pt x="1309" y="645"/>
                      <a:pt x="1320" y="579"/>
                      <a:pt x="1331" y="514"/>
                    </a:cubicBezTo>
                    <a:cubicBezTo>
                      <a:pt x="1058" y="437"/>
                      <a:pt x="1101" y="197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26"/>
              <p:cNvSpPr/>
              <p:nvPr/>
            </p:nvSpPr>
            <p:spPr>
              <a:xfrm>
                <a:off x="1952725" y="470700"/>
                <a:ext cx="177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965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241" y="197"/>
                      <a:pt x="448" y="470"/>
                      <a:pt x="34" y="492"/>
                    </a:cubicBezTo>
                    <a:cubicBezTo>
                      <a:pt x="230" y="764"/>
                      <a:pt x="1" y="1026"/>
                      <a:pt x="34" y="1310"/>
                    </a:cubicBezTo>
                    <a:cubicBezTo>
                      <a:pt x="66" y="1517"/>
                      <a:pt x="56" y="1746"/>
                      <a:pt x="44" y="1964"/>
                    </a:cubicBezTo>
                    <a:cubicBezTo>
                      <a:pt x="219" y="1964"/>
                      <a:pt x="230" y="1845"/>
                      <a:pt x="230" y="1714"/>
                    </a:cubicBezTo>
                    <a:cubicBezTo>
                      <a:pt x="225" y="1596"/>
                      <a:pt x="261" y="1568"/>
                      <a:pt x="311" y="1568"/>
                    </a:cubicBezTo>
                    <a:cubicBezTo>
                      <a:pt x="359" y="1568"/>
                      <a:pt x="420" y="1594"/>
                      <a:pt x="468" y="1594"/>
                    </a:cubicBezTo>
                    <a:cubicBezTo>
                      <a:pt x="472" y="1594"/>
                      <a:pt x="477" y="1594"/>
                      <a:pt x="481" y="1593"/>
                    </a:cubicBezTo>
                    <a:cubicBezTo>
                      <a:pt x="459" y="1059"/>
                      <a:pt x="710" y="47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26"/>
              <p:cNvSpPr/>
              <p:nvPr/>
            </p:nvSpPr>
            <p:spPr>
              <a:xfrm>
                <a:off x="1809275" y="694625"/>
                <a:ext cx="462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450" extrusionOk="0">
                    <a:moveTo>
                      <a:pt x="0" y="1"/>
                    </a:moveTo>
                    <a:cubicBezTo>
                      <a:pt x="31" y="227"/>
                      <a:pt x="113" y="336"/>
                      <a:pt x="273" y="336"/>
                    </a:cubicBezTo>
                    <a:cubicBezTo>
                      <a:pt x="336" y="336"/>
                      <a:pt x="412" y="319"/>
                      <a:pt x="502" y="285"/>
                    </a:cubicBezTo>
                    <a:cubicBezTo>
                      <a:pt x="589" y="252"/>
                      <a:pt x="675" y="237"/>
                      <a:pt x="760" y="237"/>
                    </a:cubicBezTo>
                    <a:cubicBezTo>
                      <a:pt x="985" y="237"/>
                      <a:pt x="1202" y="337"/>
                      <a:pt x="1408" y="448"/>
                    </a:cubicBezTo>
                    <a:cubicBezTo>
                      <a:pt x="1430" y="449"/>
                      <a:pt x="1451" y="449"/>
                      <a:pt x="1472" y="449"/>
                    </a:cubicBezTo>
                    <a:cubicBezTo>
                      <a:pt x="1691" y="449"/>
                      <a:pt x="1848" y="387"/>
                      <a:pt x="1779" y="88"/>
                    </a:cubicBezTo>
                    <a:cubicBezTo>
                      <a:pt x="1756" y="86"/>
                      <a:pt x="1733" y="85"/>
                      <a:pt x="1709" y="85"/>
                    </a:cubicBezTo>
                    <a:cubicBezTo>
                      <a:pt x="1634" y="85"/>
                      <a:pt x="1556" y="95"/>
                      <a:pt x="1481" y="95"/>
                    </a:cubicBezTo>
                    <a:cubicBezTo>
                      <a:pt x="1389" y="95"/>
                      <a:pt x="1301" y="80"/>
                      <a:pt x="1222" y="11"/>
                    </a:cubicBezTo>
                    <a:cubicBezTo>
                      <a:pt x="808" y="1"/>
                      <a:pt x="404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26"/>
              <p:cNvSpPr/>
              <p:nvPr/>
            </p:nvSpPr>
            <p:spPr>
              <a:xfrm>
                <a:off x="1762650" y="736100"/>
                <a:ext cx="204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025" extrusionOk="0">
                    <a:moveTo>
                      <a:pt x="818" y="11"/>
                    </a:moveTo>
                    <a:lnTo>
                      <a:pt x="818" y="11"/>
                    </a:lnTo>
                    <a:cubicBezTo>
                      <a:pt x="731" y="22"/>
                      <a:pt x="643" y="0"/>
                      <a:pt x="534" y="44"/>
                    </a:cubicBezTo>
                    <a:cubicBezTo>
                      <a:pt x="262" y="153"/>
                      <a:pt x="327" y="546"/>
                      <a:pt x="0" y="568"/>
                    </a:cubicBezTo>
                    <a:cubicBezTo>
                      <a:pt x="32" y="622"/>
                      <a:pt x="65" y="677"/>
                      <a:pt x="87" y="731"/>
                    </a:cubicBezTo>
                    <a:cubicBezTo>
                      <a:pt x="163" y="874"/>
                      <a:pt x="247" y="1025"/>
                      <a:pt x="420" y="1025"/>
                    </a:cubicBezTo>
                    <a:cubicBezTo>
                      <a:pt x="445" y="1025"/>
                      <a:pt x="472" y="1021"/>
                      <a:pt x="502" y="1014"/>
                    </a:cubicBezTo>
                    <a:cubicBezTo>
                      <a:pt x="731" y="949"/>
                      <a:pt x="774" y="764"/>
                      <a:pt x="752" y="546"/>
                    </a:cubicBezTo>
                    <a:cubicBezTo>
                      <a:pt x="742" y="371"/>
                      <a:pt x="731" y="185"/>
                      <a:pt x="818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26"/>
              <p:cNvSpPr/>
              <p:nvPr/>
            </p:nvSpPr>
            <p:spPr>
              <a:xfrm>
                <a:off x="1800000" y="694625"/>
                <a:ext cx="444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448" extrusionOk="0">
                    <a:moveTo>
                      <a:pt x="371" y="1"/>
                    </a:moveTo>
                    <a:cubicBezTo>
                      <a:pt x="252" y="1"/>
                      <a:pt x="131" y="11"/>
                      <a:pt x="0" y="11"/>
                    </a:cubicBezTo>
                    <a:cubicBezTo>
                      <a:pt x="66" y="154"/>
                      <a:pt x="121" y="295"/>
                      <a:pt x="186" y="437"/>
                    </a:cubicBezTo>
                    <a:cubicBezTo>
                      <a:pt x="720" y="437"/>
                      <a:pt x="1244" y="437"/>
                      <a:pt x="1779" y="448"/>
                    </a:cubicBezTo>
                    <a:cubicBezTo>
                      <a:pt x="1573" y="337"/>
                      <a:pt x="1356" y="237"/>
                      <a:pt x="1131" y="237"/>
                    </a:cubicBezTo>
                    <a:cubicBezTo>
                      <a:pt x="1046" y="237"/>
                      <a:pt x="960" y="252"/>
                      <a:pt x="873" y="285"/>
                    </a:cubicBezTo>
                    <a:cubicBezTo>
                      <a:pt x="783" y="319"/>
                      <a:pt x="707" y="336"/>
                      <a:pt x="644" y="336"/>
                    </a:cubicBezTo>
                    <a:cubicBezTo>
                      <a:pt x="484" y="336"/>
                      <a:pt x="402" y="227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26"/>
              <p:cNvSpPr/>
              <p:nvPr/>
            </p:nvSpPr>
            <p:spPr>
              <a:xfrm>
                <a:off x="1659950" y="640900"/>
                <a:ext cx="260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745" extrusionOk="0">
                    <a:moveTo>
                      <a:pt x="857" y="0"/>
                    </a:moveTo>
                    <a:cubicBezTo>
                      <a:pt x="715" y="109"/>
                      <a:pt x="486" y="77"/>
                      <a:pt x="421" y="295"/>
                    </a:cubicBezTo>
                    <a:cubicBezTo>
                      <a:pt x="310" y="375"/>
                      <a:pt x="237" y="528"/>
                      <a:pt x="75" y="528"/>
                    </a:cubicBezTo>
                    <a:cubicBezTo>
                      <a:pt x="60" y="528"/>
                      <a:pt x="44" y="527"/>
                      <a:pt x="28" y="524"/>
                    </a:cubicBezTo>
                    <a:lnTo>
                      <a:pt x="28" y="524"/>
                    </a:lnTo>
                    <a:cubicBezTo>
                      <a:pt x="1" y="692"/>
                      <a:pt x="44" y="744"/>
                      <a:pt x="119" y="744"/>
                    </a:cubicBezTo>
                    <a:cubicBezTo>
                      <a:pt x="167" y="744"/>
                      <a:pt x="226" y="724"/>
                      <a:pt x="290" y="699"/>
                    </a:cubicBezTo>
                    <a:cubicBezTo>
                      <a:pt x="573" y="568"/>
                      <a:pt x="802" y="371"/>
                      <a:pt x="1042" y="186"/>
                    </a:cubicBezTo>
                    <a:cubicBezTo>
                      <a:pt x="922" y="186"/>
                      <a:pt x="857" y="121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6"/>
              <p:cNvSpPr/>
              <p:nvPr/>
            </p:nvSpPr>
            <p:spPr>
              <a:xfrm>
                <a:off x="1748725" y="624825"/>
                <a:ext cx="18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113" extrusionOk="0">
                    <a:moveTo>
                      <a:pt x="382" y="0"/>
                    </a:moveTo>
                    <a:cubicBezTo>
                      <a:pt x="284" y="10"/>
                      <a:pt x="208" y="10"/>
                      <a:pt x="197" y="141"/>
                    </a:cubicBezTo>
                    <a:cubicBezTo>
                      <a:pt x="187" y="220"/>
                      <a:pt x="165" y="244"/>
                      <a:pt x="136" y="244"/>
                    </a:cubicBezTo>
                    <a:cubicBezTo>
                      <a:pt x="96" y="244"/>
                      <a:pt x="45" y="198"/>
                      <a:pt x="0" y="185"/>
                    </a:cubicBezTo>
                    <a:lnTo>
                      <a:pt x="0" y="185"/>
                    </a:lnTo>
                    <a:cubicBezTo>
                      <a:pt x="33" y="502"/>
                      <a:pt x="273" y="774"/>
                      <a:pt x="197" y="1113"/>
                    </a:cubicBezTo>
                    <a:cubicBezTo>
                      <a:pt x="327" y="1058"/>
                      <a:pt x="262" y="927"/>
                      <a:pt x="284" y="829"/>
                    </a:cubicBezTo>
                    <a:cubicBezTo>
                      <a:pt x="208" y="458"/>
                      <a:pt x="611" y="621"/>
                      <a:pt x="753" y="425"/>
                    </a:cubicBezTo>
                    <a:cubicBezTo>
                      <a:pt x="470" y="393"/>
                      <a:pt x="415" y="207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6"/>
              <p:cNvSpPr/>
              <p:nvPr/>
            </p:nvSpPr>
            <p:spPr>
              <a:xfrm>
                <a:off x="1600075" y="631700"/>
                <a:ext cx="1612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55" extrusionOk="0">
                    <a:moveTo>
                      <a:pt x="316" y="0"/>
                    </a:moveTo>
                    <a:cubicBezTo>
                      <a:pt x="213" y="0"/>
                      <a:pt x="128" y="64"/>
                      <a:pt x="110" y="172"/>
                    </a:cubicBezTo>
                    <a:cubicBezTo>
                      <a:pt x="88" y="325"/>
                      <a:pt x="1" y="521"/>
                      <a:pt x="273" y="554"/>
                    </a:cubicBezTo>
                    <a:cubicBezTo>
                      <a:pt x="296" y="384"/>
                      <a:pt x="345" y="314"/>
                      <a:pt x="414" y="314"/>
                    </a:cubicBezTo>
                    <a:cubicBezTo>
                      <a:pt x="477" y="314"/>
                      <a:pt x="555" y="373"/>
                      <a:pt x="644" y="467"/>
                    </a:cubicBezTo>
                    <a:cubicBezTo>
                      <a:pt x="622" y="271"/>
                      <a:pt x="634" y="63"/>
                      <a:pt x="382" y="9"/>
                    </a:cubicBezTo>
                    <a:cubicBezTo>
                      <a:pt x="360" y="3"/>
                      <a:pt x="337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6"/>
              <p:cNvSpPr/>
              <p:nvPr/>
            </p:nvSpPr>
            <p:spPr>
              <a:xfrm>
                <a:off x="1802725" y="753000"/>
                <a:ext cx="1365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65" extrusionOk="0">
                    <a:moveTo>
                      <a:pt x="361" y="1"/>
                    </a:moveTo>
                    <a:cubicBezTo>
                      <a:pt x="219" y="88"/>
                      <a:pt x="0" y="186"/>
                      <a:pt x="77" y="338"/>
                    </a:cubicBezTo>
                    <a:cubicBezTo>
                      <a:pt x="116" y="423"/>
                      <a:pt x="197" y="464"/>
                      <a:pt x="288" y="464"/>
                    </a:cubicBezTo>
                    <a:cubicBezTo>
                      <a:pt x="373" y="464"/>
                      <a:pt x="467" y="429"/>
                      <a:pt x="546" y="360"/>
                    </a:cubicBezTo>
                    <a:cubicBezTo>
                      <a:pt x="448" y="251"/>
                      <a:pt x="328" y="175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6"/>
              <p:cNvSpPr/>
              <p:nvPr/>
            </p:nvSpPr>
            <p:spPr>
              <a:xfrm>
                <a:off x="1766725" y="48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186"/>
                      <a:pt x="164" y="360"/>
                      <a:pt x="262" y="481"/>
                    </a:cubicBezTo>
                    <a:cubicBezTo>
                      <a:pt x="274" y="495"/>
                      <a:pt x="291" y="501"/>
                      <a:pt x="311" y="501"/>
                    </a:cubicBezTo>
                    <a:cubicBezTo>
                      <a:pt x="385" y="501"/>
                      <a:pt x="494" y="415"/>
                      <a:pt x="502" y="295"/>
                    </a:cubicBezTo>
                    <a:cubicBezTo>
                      <a:pt x="371" y="229"/>
                      <a:pt x="273" y="132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6"/>
              <p:cNvSpPr/>
              <p:nvPr/>
            </p:nvSpPr>
            <p:spPr>
              <a:xfrm>
                <a:off x="1985750" y="547900"/>
                <a:ext cx="76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59" extrusionOk="0">
                    <a:moveTo>
                      <a:pt x="306" y="0"/>
                    </a:moveTo>
                    <a:cubicBezTo>
                      <a:pt x="109" y="88"/>
                      <a:pt x="0" y="229"/>
                      <a:pt x="44" y="447"/>
                    </a:cubicBezTo>
                    <a:cubicBezTo>
                      <a:pt x="98" y="459"/>
                      <a:pt x="153" y="459"/>
                      <a:pt x="207" y="459"/>
                    </a:cubicBez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6"/>
              <p:cNvSpPr/>
              <p:nvPr/>
            </p:nvSpPr>
            <p:spPr>
              <a:xfrm>
                <a:off x="1771900" y="481075"/>
                <a:ext cx="7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6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10" y="33"/>
                      <a:pt x="11" y="142"/>
                      <a:pt x="1" y="339"/>
                    </a:cubicBezTo>
                    <a:cubicBezTo>
                      <a:pt x="29" y="343"/>
                      <a:pt x="55" y="345"/>
                      <a:pt x="78" y="345"/>
                    </a:cubicBezTo>
                    <a:cubicBezTo>
                      <a:pt x="289" y="345"/>
                      <a:pt x="305" y="177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6"/>
              <p:cNvSpPr/>
              <p:nvPr/>
            </p:nvSpPr>
            <p:spPr>
              <a:xfrm>
                <a:off x="1985450" y="559075"/>
                <a:ext cx="123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06" extrusionOk="0">
                    <a:moveTo>
                      <a:pt x="56" y="0"/>
                    </a:moveTo>
                    <a:cubicBezTo>
                      <a:pt x="1" y="240"/>
                      <a:pt x="285" y="164"/>
                      <a:pt x="328" y="306"/>
                    </a:cubicBezTo>
                    <a:cubicBezTo>
                      <a:pt x="492" y="131"/>
                      <a:pt x="318" y="88"/>
                      <a:pt x="219" y="12"/>
                    </a:cubicBezTo>
                    <a:cubicBezTo>
                      <a:pt x="165" y="12"/>
                      <a:pt x="110" y="12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6"/>
              <p:cNvSpPr/>
              <p:nvPr/>
            </p:nvSpPr>
            <p:spPr>
              <a:xfrm>
                <a:off x="1648075" y="629725"/>
                <a:ext cx="4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46" extrusionOk="0">
                    <a:moveTo>
                      <a:pt x="110" y="0"/>
                    </a:moveTo>
                    <a:lnTo>
                      <a:pt x="110" y="0"/>
                    </a:lnTo>
                    <a:cubicBezTo>
                      <a:pt x="1" y="175"/>
                      <a:pt x="11" y="360"/>
                      <a:pt x="23" y="546"/>
                    </a:cubicBezTo>
                    <a:cubicBezTo>
                      <a:pt x="120" y="371"/>
                      <a:pt x="197" y="197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6"/>
              <p:cNvSpPr/>
              <p:nvPr/>
            </p:nvSpPr>
            <p:spPr>
              <a:xfrm>
                <a:off x="1839825" y="694400"/>
                <a:ext cx="139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05" extrusionOk="0">
                    <a:moveTo>
                      <a:pt x="321" y="1"/>
                    </a:moveTo>
                    <a:cubicBezTo>
                      <a:pt x="232" y="1"/>
                      <a:pt x="139" y="23"/>
                      <a:pt x="50" y="23"/>
                    </a:cubicBezTo>
                    <a:cubicBezTo>
                      <a:pt x="34" y="23"/>
                      <a:pt x="17" y="22"/>
                      <a:pt x="0" y="20"/>
                    </a:cubicBezTo>
                    <a:lnTo>
                      <a:pt x="0" y="20"/>
                    </a:lnTo>
                    <a:cubicBezTo>
                      <a:pt x="79" y="89"/>
                      <a:pt x="167" y="104"/>
                      <a:pt x="259" y="104"/>
                    </a:cubicBezTo>
                    <a:cubicBezTo>
                      <a:pt x="334" y="104"/>
                      <a:pt x="412" y="94"/>
                      <a:pt x="487" y="94"/>
                    </a:cubicBezTo>
                    <a:cubicBezTo>
                      <a:pt x="511" y="94"/>
                      <a:pt x="534" y="95"/>
                      <a:pt x="557" y="97"/>
                    </a:cubicBezTo>
                    <a:cubicBezTo>
                      <a:pt x="485" y="20"/>
                      <a:pt x="40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6"/>
              <p:cNvSpPr/>
              <p:nvPr/>
            </p:nvSpPr>
            <p:spPr>
              <a:xfrm>
                <a:off x="1639625" y="629175"/>
                <a:ext cx="49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5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8" y="77"/>
                      <a:pt x="0" y="153"/>
                      <a:pt x="22" y="295"/>
                    </a:cubicBezTo>
                    <a:cubicBezTo>
                      <a:pt x="197" y="262"/>
                      <a:pt x="186" y="132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6"/>
              <p:cNvSpPr/>
              <p:nvPr/>
            </p:nvSpPr>
            <p:spPr>
              <a:xfrm>
                <a:off x="1879375" y="517625"/>
                <a:ext cx="164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939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371" y="131"/>
                      <a:pt x="185" y="251"/>
                      <a:pt x="0" y="382"/>
                    </a:cubicBezTo>
                    <a:cubicBezTo>
                      <a:pt x="251" y="502"/>
                      <a:pt x="164" y="731"/>
                      <a:pt x="185" y="928"/>
                    </a:cubicBezTo>
                    <a:cubicBezTo>
                      <a:pt x="350" y="916"/>
                      <a:pt x="513" y="938"/>
                      <a:pt x="328" y="688"/>
                    </a:cubicBezTo>
                    <a:cubicBezTo>
                      <a:pt x="205" y="516"/>
                      <a:pt x="266" y="448"/>
                      <a:pt x="391" y="448"/>
                    </a:cubicBezTo>
                    <a:cubicBezTo>
                      <a:pt x="433" y="448"/>
                      <a:pt x="483" y="456"/>
                      <a:pt x="535" y="470"/>
                    </a:cubicBezTo>
                    <a:cubicBezTo>
                      <a:pt x="655" y="317"/>
                      <a:pt x="546" y="153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6"/>
              <p:cNvSpPr/>
              <p:nvPr/>
            </p:nvSpPr>
            <p:spPr>
              <a:xfrm>
                <a:off x="1781450" y="605725"/>
                <a:ext cx="71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70" extrusionOk="0">
                    <a:moveTo>
                      <a:pt x="12" y="0"/>
                    </a:moveTo>
                    <a:cubicBezTo>
                      <a:pt x="0" y="44"/>
                      <a:pt x="0" y="88"/>
                      <a:pt x="0" y="131"/>
                    </a:cubicBezTo>
                    <a:cubicBezTo>
                      <a:pt x="77" y="262"/>
                      <a:pt x="88" y="437"/>
                      <a:pt x="284" y="469"/>
                    </a:cubicBezTo>
                    <a:lnTo>
                      <a:pt x="284" y="371"/>
                    </a:lnTo>
                    <a:cubicBezTo>
                      <a:pt x="208" y="240"/>
                      <a:pt x="153" y="88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6"/>
              <p:cNvSpPr/>
              <p:nvPr/>
            </p:nvSpPr>
            <p:spPr>
              <a:xfrm>
                <a:off x="1891100" y="533175"/>
                <a:ext cx="65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90" extrusionOk="0">
                    <a:moveTo>
                      <a:pt x="99" y="0"/>
                    </a:moveTo>
                    <a:cubicBezTo>
                      <a:pt x="109" y="197"/>
                      <a:pt x="0" y="415"/>
                      <a:pt x="186" y="589"/>
                    </a:cubicBezTo>
                    <a:cubicBezTo>
                      <a:pt x="121" y="393"/>
                      <a:pt x="262" y="175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6"/>
              <p:cNvSpPr/>
              <p:nvPr/>
            </p:nvSpPr>
            <p:spPr>
              <a:xfrm>
                <a:off x="1841200" y="578000"/>
                <a:ext cx="5265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517" extrusionOk="0">
                    <a:moveTo>
                      <a:pt x="1662" y="540"/>
                    </a:moveTo>
                    <a:cubicBezTo>
                      <a:pt x="1682" y="540"/>
                      <a:pt x="1703" y="541"/>
                      <a:pt x="1724" y="542"/>
                    </a:cubicBezTo>
                    <a:cubicBezTo>
                      <a:pt x="1477" y="716"/>
                      <a:pt x="1511" y="1036"/>
                      <a:pt x="1224" y="1036"/>
                    </a:cubicBezTo>
                    <a:cubicBezTo>
                      <a:pt x="1206" y="1036"/>
                      <a:pt x="1187" y="1035"/>
                      <a:pt x="1167" y="1033"/>
                    </a:cubicBezTo>
                    <a:cubicBezTo>
                      <a:pt x="1091" y="1022"/>
                      <a:pt x="1047" y="967"/>
                      <a:pt x="1080" y="913"/>
                    </a:cubicBezTo>
                    <a:cubicBezTo>
                      <a:pt x="1183" y="727"/>
                      <a:pt x="1297" y="540"/>
                      <a:pt x="1662" y="540"/>
                    </a:cubicBezTo>
                    <a:close/>
                    <a:moveTo>
                      <a:pt x="324" y="0"/>
                    </a:moveTo>
                    <a:cubicBezTo>
                      <a:pt x="294" y="0"/>
                      <a:pt x="262" y="9"/>
                      <a:pt x="229" y="29"/>
                    </a:cubicBezTo>
                    <a:cubicBezTo>
                      <a:pt x="131" y="106"/>
                      <a:pt x="0" y="193"/>
                      <a:pt x="120" y="367"/>
                    </a:cubicBezTo>
                    <a:cubicBezTo>
                      <a:pt x="163" y="433"/>
                      <a:pt x="229" y="520"/>
                      <a:pt x="163" y="618"/>
                    </a:cubicBezTo>
                    <a:cubicBezTo>
                      <a:pt x="98" y="858"/>
                      <a:pt x="185" y="1033"/>
                      <a:pt x="360" y="1197"/>
                    </a:cubicBezTo>
                    <a:cubicBezTo>
                      <a:pt x="492" y="1328"/>
                      <a:pt x="1091" y="1517"/>
                      <a:pt x="1416" y="1517"/>
                    </a:cubicBezTo>
                    <a:cubicBezTo>
                      <a:pt x="1494" y="1517"/>
                      <a:pt x="1557" y="1506"/>
                      <a:pt x="1593" y="1480"/>
                    </a:cubicBezTo>
                    <a:cubicBezTo>
                      <a:pt x="1778" y="1349"/>
                      <a:pt x="1996" y="1185"/>
                      <a:pt x="1964" y="891"/>
                    </a:cubicBezTo>
                    <a:cubicBezTo>
                      <a:pt x="1952" y="804"/>
                      <a:pt x="1942" y="695"/>
                      <a:pt x="1974" y="629"/>
                    </a:cubicBezTo>
                    <a:cubicBezTo>
                      <a:pt x="2105" y="400"/>
                      <a:pt x="2073" y="237"/>
                      <a:pt x="1855" y="94"/>
                    </a:cubicBezTo>
                    <a:cubicBezTo>
                      <a:pt x="1767" y="36"/>
                      <a:pt x="1687" y="9"/>
                      <a:pt x="1613" y="9"/>
                    </a:cubicBezTo>
                    <a:cubicBezTo>
                      <a:pt x="1493" y="9"/>
                      <a:pt x="1388" y="78"/>
                      <a:pt x="1287" y="193"/>
                    </a:cubicBezTo>
                    <a:cubicBezTo>
                      <a:pt x="1142" y="350"/>
                      <a:pt x="1001" y="487"/>
                      <a:pt x="862" y="487"/>
                    </a:cubicBezTo>
                    <a:cubicBezTo>
                      <a:pt x="751" y="487"/>
                      <a:pt x="641" y="398"/>
                      <a:pt x="534" y="160"/>
                    </a:cubicBezTo>
                    <a:cubicBezTo>
                      <a:pt x="501" y="93"/>
                      <a:pt x="422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6"/>
              <p:cNvSpPr/>
              <p:nvPr/>
            </p:nvSpPr>
            <p:spPr>
              <a:xfrm>
                <a:off x="1781725" y="592225"/>
                <a:ext cx="253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919" extrusionOk="0">
                    <a:moveTo>
                      <a:pt x="747" y="0"/>
                    </a:moveTo>
                    <a:cubicBezTo>
                      <a:pt x="732" y="0"/>
                      <a:pt x="716" y="2"/>
                      <a:pt x="699" y="5"/>
                    </a:cubicBezTo>
                    <a:cubicBezTo>
                      <a:pt x="404" y="60"/>
                      <a:pt x="88" y="180"/>
                      <a:pt x="1" y="540"/>
                    </a:cubicBezTo>
                    <a:cubicBezTo>
                      <a:pt x="142" y="628"/>
                      <a:pt x="197" y="780"/>
                      <a:pt x="273" y="911"/>
                    </a:cubicBezTo>
                    <a:cubicBezTo>
                      <a:pt x="347" y="911"/>
                      <a:pt x="425" y="918"/>
                      <a:pt x="503" y="918"/>
                    </a:cubicBezTo>
                    <a:cubicBezTo>
                      <a:pt x="562" y="918"/>
                      <a:pt x="621" y="914"/>
                      <a:pt x="677" y="900"/>
                    </a:cubicBezTo>
                    <a:cubicBezTo>
                      <a:pt x="917" y="834"/>
                      <a:pt x="1015" y="638"/>
                      <a:pt x="983" y="398"/>
                    </a:cubicBezTo>
                    <a:cubicBezTo>
                      <a:pt x="962" y="237"/>
                      <a:pt x="933" y="0"/>
                      <a:pt x="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6"/>
              <p:cNvSpPr/>
              <p:nvPr/>
            </p:nvSpPr>
            <p:spPr>
              <a:xfrm>
                <a:off x="1859375" y="552525"/>
                <a:ext cx="222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43" extrusionOk="0">
                    <a:moveTo>
                      <a:pt x="549" y="0"/>
                    </a:moveTo>
                    <a:cubicBezTo>
                      <a:pt x="353" y="99"/>
                      <a:pt x="69" y="165"/>
                      <a:pt x="69" y="502"/>
                    </a:cubicBezTo>
                    <a:cubicBezTo>
                      <a:pt x="69" y="648"/>
                      <a:pt x="0" y="843"/>
                      <a:pt x="256" y="843"/>
                    </a:cubicBezTo>
                    <a:cubicBezTo>
                      <a:pt x="270" y="843"/>
                      <a:pt x="284" y="842"/>
                      <a:pt x="299" y="841"/>
                    </a:cubicBezTo>
                    <a:cubicBezTo>
                      <a:pt x="691" y="808"/>
                      <a:pt x="822" y="568"/>
                      <a:pt x="866" y="230"/>
                    </a:cubicBezTo>
                    <a:cubicBezTo>
                      <a:pt x="888" y="44"/>
                      <a:pt x="745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6"/>
              <p:cNvSpPr/>
              <p:nvPr/>
            </p:nvSpPr>
            <p:spPr>
              <a:xfrm>
                <a:off x="1867375" y="591500"/>
                <a:ext cx="169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97" extrusionOk="0">
                    <a:moveTo>
                      <a:pt x="615" y="0"/>
                    </a:moveTo>
                    <a:cubicBezTo>
                      <a:pt x="250" y="0"/>
                      <a:pt x="136" y="187"/>
                      <a:pt x="33" y="373"/>
                    </a:cubicBezTo>
                    <a:cubicBezTo>
                      <a:pt x="0" y="427"/>
                      <a:pt x="44" y="482"/>
                      <a:pt x="120" y="493"/>
                    </a:cubicBezTo>
                    <a:cubicBezTo>
                      <a:pt x="140" y="495"/>
                      <a:pt x="159" y="496"/>
                      <a:pt x="177" y="496"/>
                    </a:cubicBezTo>
                    <a:cubicBezTo>
                      <a:pt x="464" y="496"/>
                      <a:pt x="430" y="176"/>
                      <a:pt x="677" y="2"/>
                    </a:cubicBezTo>
                    <a:cubicBezTo>
                      <a:pt x="656" y="1"/>
                      <a:pt x="635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72" name="Google Shape;5872;p26"/>
          <p:cNvGrpSpPr/>
          <p:nvPr/>
        </p:nvGrpSpPr>
        <p:grpSpPr>
          <a:xfrm rot="-825210">
            <a:off x="1489499" y="2532818"/>
            <a:ext cx="1041587" cy="880792"/>
            <a:chOff x="3000099" y="1072882"/>
            <a:chExt cx="514400" cy="435225"/>
          </a:xfrm>
        </p:grpSpPr>
        <p:sp>
          <p:nvSpPr>
            <p:cNvPr id="5873" name="Google Shape;5873;p26"/>
            <p:cNvSpPr/>
            <p:nvPr/>
          </p:nvSpPr>
          <p:spPr>
            <a:xfrm>
              <a:off x="3000099" y="1072882"/>
              <a:ext cx="514400" cy="435225"/>
            </a:xfrm>
            <a:custGeom>
              <a:avLst/>
              <a:gdLst/>
              <a:ahLst/>
              <a:cxnLst/>
              <a:rect l="l" t="t" r="r" b="b"/>
              <a:pathLst>
                <a:path w="20576" h="17409" extrusionOk="0">
                  <a:moveTo>
                    <a:pt x="3639" y="1"/>
                  </a:moveTo>
                  <a:cubicBezTo>
                    <a:pt x="3413" y="1"/>
                    <a:pt x="3199" y="33"/>
                    <a:pt x="3006" y="108"/>
                  </a:cubicBezTo>
                  <a:cubicBezTo>
                    <a:pt x="2684" y="227"/>
                    <a:pt x="2405" y="452"/>
                    <a:pt x="2211" y="742"/>
                  </a:cubicBezTo>
                  <a:cubicBezTo>
                    <a:pt x="2190" y="774"/>
                    <a:pt x="2180" y="795"/>
                    <a:pt x="2158" y="828"/>
                  </a:cubicBezTo>
                  <a:cubicBezTo>
                    <a:pt x="2115" y="913"/>
                    <a:pt x="2051" y="1021"/>
                    <a:pt x="1975" y="1117"/>
                  </a:cubicBezTo>
                  <a:cubicBezTo>
                    <a:pt x="1772" y="1429"/>
                    <a:pt x="1525" y="1825"/>
                    <a:pt x="1374" y="2330"/>
                  </a:cubicBezTo>
                  <a:cubicBezTo>
                    <a:pt x="1374" y="2340"/>
                    <a:pt x="1364" y="2352"/>
                    <a:pt x="1364" y="2362"/>
                  </a:cubicBezTo>
                  <a:cubicBezTo>
                    <a:pt x="1203" y="2974"/>
                    <a:pt x="1321" y="3575"/>
                    <a:pt x="1665" y="4026"/>
                  </a:cubicBezTo>
                  <a:cubicBezTo>
                    <a:pt x="1761" y="4155"/>
                    <a:pt x="1879" y="4262"/>
                    <a:pt x="2008" y="4358"/>
                  </a:cubicBezTo>
                  <a:cubicBezTo>
                    <a:pt x="2018" y="4455"/>
                    <a:pt x="2029" y="4551"/>
                    <a:pt x="2051" y="4659"/>
                  </a:cubicBezTo>
                  <a:cubicBezTo>
                    <a:pt x="2083" y="4842"/>
                    <a:pt x="2137" y="5002"/>
                    <a:pt x="2180" y="5152"/>
                  </a:cubicBezTo>
                  <a:cubicBezTo>
                    <a:pt x="2158" y="5271"/>
                    <a:pt x="2147" y="5421"/>
                    <a:pt x="2147" y="5593"/>
                  </a:cubicBezTo>
                  <a:cubicBezTo>
                    <a:pt x="2158" y="5829"/>
                    <a:pt x="2201" y="6054"/>
                    <a:pt x="2297" y="6269"/>
                  </a:cubicBezTo>
                  <a:cubicBezTo>
                    <a:pt x="2223" y="6483"/>
                    <a:pt x="2190" y="6719"/>
                    <a:pt x="2201" y="6955"/>
                  </a:cubicBezTo>
                  <a:cubicBezTo>
                    <a:pt x="2211" y="7246"/>
                    <a:pt x="2287" y="7492"/>
                    <a:pt x="2330" y="7653"/>
                  </a:cubicBezTo>
                  <a:cubicBezTo>
                    <a:pt x="2297" y="7911"/>
                    <a:pt x="2330" y="8190"/>
                    <a:pt x="2448" y="8437"/>
                  </a:cubicBezTo>
                  <a:lnTo>
                    <a:pt x="2448" y="8522"/>
                  </a:lnTo>
                  <a:cubicBezTo>
                    <a:pt x="2459" y="8651"/>
                    <a:pt x="2459" y="8801"/>
                    <a:pt x="2490" y="8973"/>
                  </a:cubicBezTo>
                  <a:cubicBezTo>
                    <a:pt x="2459" y="9080"/>
                    <a:pt x="2437" y="9220"/>
                    <a:pt x="2426" y="9371"/>
                  </a:cubicBezTo>
                  <a:cubicBezTo>
                    <a:pt x="2426" y="9617"/>
                    <a:pt x="2459" y="9864"/>
                    <a:pt x="2545" y="10089"/>
                  </a:cubicBezTo>
                  <a:lnTo>
                    <a:pt x="2576" y="10444"/>
                  </a:lnTo>
                  <a:cubicBezTo>
                    <a:pt x="2512" y="10465"/>
                    <a:pt x="2426" y="10476"/>
                    <a:pt x="2330" y="10487"/>
                  </a:cubicBezTo>
                  <a:cubicBezTo>
                    <a:pt x="2104" y="10519"/>
                    <a:pt x="1815" y="10562"/>
                    <a:pt x="1493" y="10680"/>
                  </a:cubicBezTo>
                  <a:cubicBezTo>
                    <a:pt x="1343" y="10702"/>
                    <a:pt x="1181" y="10744"/>
                    <a:pt x="1042" y="10809"/>
                  </a:cubicBezTo>
                  <a:cubicBezTo>
                    <a:pt x="827" y="10895"/>
                    <a:pt x="645" y="11034"/>
                    <a:pt x="494" y="11195"/>
                  </a:cubicBezTo>
                  <a:cubicBezTo>
                    <a:pt x="162" y="11549"/>
                    <a:pt x="1" y="12011"/>
                    <a:pt x="33" y="12493"/>
                  </a:cubicBezTo>
                  <a:cubicBezTo>
                    <a:pt x="33" y="12505"/>
                    <a:pt x="33" y="12526"/>
                    <a:pt x="43" y="12548"/>
                  </a:cubicBezTo>
                  <a:cubicBezTo>
                    <a:pt x="76" y="12912"/>
                    <a:pt x="248" y="13256"/>
                    <a:pt x="516" y="13502"/>
                  </a:cubicBezTo>
                  <a:cubicBezTo>
                    <a:pt x="795" y="13760"/>
                    <a:pt x="1160" y="13900"/>
                    <a:pt x="1546" y="13900"/>
                  </a:cubicBezTo>
                  <a:lnTo>
                    <a:pt x="1944" y="13900"/>
                  </a:lnTo>
                  <a:cubicBezTo>
                    <a:pt x="2104" y="13878"/>
                    <a:pt x="2276" y="13867"/>
                    <a:pt x="2448" y="13846"/>
                  </a:cubicBezTo>
                  <a:cubicBezTo>
                    <a:pt x="2459" y="13943"/>
                    <a:pt x="2480" y="14050"/>
                    <a:pt x="2502" y="14136"/>
                  </a:cubicBezTo>
                  <a:cubicBezTo>
                    <a:pt x="2437" y="14339"/>
                    <a:pt x="2416" y="14565"/>
                    <a:pt x="2437" y="14780"/>
                  </a:cubicBezTo>
                  <a:cubicBezTo>
                    <a:pt x="2448" y="14909"/>
                    <a:pt x="2480" y="15048"/>
                    <a:pt x="2523" y="15166"/>
                  </a:cubicBezTo>
                  <a:lnTo>
                    <a:pt x="2523" y="15219"/>
                  </a:lnTo>
                  <a:cubicBezTo>
                    <a:pt x="2469" y="15370"/>
                    <a:pt x="2437" y="15531"/>
                    <a:pt x="2437" y="15692"/>
                  </a:cubicBezTo>
                  <a:cubicBezTo>
                    <a:pt x="2416" y="16089"/>
                    <a:pt x="2533" y="16476"/>
                    <a:pt x="2770" y="16776"/>
                  </a:cubicBezTo>
                  <a:cubicBezTo>
                    <a:pt x="3006" y="17077"/>
                    <a:pt x="3339" y="17291"/>
                    <a:pt x="3714" y="17366"/>
                  </a:cubicBezTo>
                  <a:cubicBezTo>
                    <a:pt x="3832" y="17399"/>
                    <a:pt x="3940" y="17409"/>
                    <a:pt x="4057" y="17409"/>
                  </a:cubicBezTo>
                  <a:cubicBezTo>
                    <a:pt x="4627" y="17409"/>
                    <a:pt x="5131" y="17098"/>
                    <a:pt x="5388" y="16593"/>
                  </a:cubicBezTo>
                  <a:cubicBezTo>
                    <a:pt x="5507" y="16368"/>
                    <a:pt x="5560" y="16121"/>
                    <a:pt x="5560" y="15853"/>
                  </a:cubicBezTo>
                  <a:lnTo>
                    <a:pt x="5560" y="15789"/>
                  </a:lnTo>
                  <a:lnTo>
                    <a:pt x="5593" y="15724"/>
                  </a:lnTo>
                  <a:cubicBezTo>
                    <a:pt x="5636" y="15563"/>
                    <a:pt x="5657" y="15413"/>
                    <a:pt x="5667" y="15295"/>
                  </a:cubicBezTo>
                  <a:cubicBezTo>
                    <a:pt x="5775" y="15016"/>
                    <a:pt x="5786" y="14704"/>
                    <a:pt x="5710" y="14404"/>
                  </a:cubicBezTo>
                  <a:cubicBezTo>
                    <a:pt x="5689" y="14351"/>
                    <a:pt x="5667" y="14286"/>
                    <a:pt x="5646" y="14232"/>
                  </a:cubicBezTo>
                  <a:lnTo>
                    <a:pt x="5646" y="14222"/>
                  </a:lnTo>
                  <a:cubicBezTo>
                    <a:pt x="5667" y="14093"/>
                    <a:pt x="5678" y="13953"/>
                    <a:pt x="5667" y="13803"/>
                  </a:cubicBezTo>
                  <a:cubicBezTo>
                    <a:pt x="5667" y="13781"/>
                    <a:pt x="5657" y="13771"/>
                    <a:pt x="5657" y="13750"/>
                  </a:cubicBezTo>
                  <a:cubicBezTo>
                    <a:pt x="5667" y="13728"/>
                    <a:pt x="5667" y="13695"/>
                    <a:pt x="5667" y="13674"/>
                  </a:cubicBezTo>
                  <a:cubicBezTo>
                    <a:pt x="5689" y="13631"/>
                    <a:pt x="5700" y="13567"/>
                    <a:pt x="5710" y="13502"/>
                  </a:cubicBezTo>
                  <a:cubicBezTo>
                    <a:pt x="5925" y="13492"/>
                    <a:pt x="6140" y="13492"/>
                    <a:pt x="6354" y="13492"/>
                  </a:cubicBezTo>
                  <a:cubicBezTo>
                    <a:pt x="6773" y="13492"/>
                    <a:pt x="7202" y="13492"/>
                    <a:pt x="7664" y="13449"/>
                  </a:cubicBezTo>
                  <a:cubicBezTo>
                    <a:pt x="7792" y="13438"/>
                    <a:pt x="7932" y="13428"/>
                    <a:pt x="8093" y="13428"/>
                  </a:cubicBezTo>
                  <a:cubicBezTo>
                    <a:pt x="8350" y="13428"/>
                    <a:pt x="8629" y="13449"/>
                    <a:pt x="8930" y="13459"/>
                  </a:cubicBezTo>
                  <a:cubicBezTo>
                    <a:pt x="9145" y="13471"/>
                    <a:pt x="9370" y="13492"/>
                    <a:pt x="9607" y="13492"/>
                  </a:cubicBezTo>
                  <a:lnTo>
                    <a:pt x="9767" y="13492"/>
                  </a:lnTo>
                  <a:cubicBezTo>
                    <a:pt x="10809" y="13728"/>
                    <a:pt x="11817" y="13738"/>
                    <a:pt x="12783" y="13738"/>
                  </a:cubicBezTo>
                  <a:cubicBezTo>
                    <a:pt x="13277" y="13750"/>
                    <a:pt x="13749" y="13750"/>
                    <a:pt x="14210" y="13781"/>
                  </a:cubicBezTo>
                  <a:cubicBezTo>
                    <a:pt x="14501" y="13889"/>
                    <a:pt x="14790" y="13953"/>
                    <a:pt x="15102" y="13996"/>
                  </a:cubicBezTo>
                  <a:cubicBezTo>
                    <a:pt x="15123" y="14029"/>
                    <a:pt x="15155" y="14072"/>
                    <a:pt x="15176" y="14103"/>
                  </a:cubicBezTo>
                  <a:cubicBezTo>
                    <a:pt x="15520" y="14511"/>
                    <a:pt x="15982" y="14737"/>
                    <a:pt x="16475" y="14737"/>
                  </a:cubicBezTo>
                  <a:cubicBezTo>
                    <a:pt x="16808" y="14737"/>
                    <a:pt x="17130" y="14630"/>
                    <a:pt x="17441" y="14436"/>
                  </a:cubicBezTo>
                  <a:cubicBezTo>
                    <a:pt x="17580" y="14351"/>
                    <a:pt x="17709" y="14254"/>
                    <a:pt x="17881" y="14103"/>
                  </a:cubicBezTo>
                  <a:cubicBezTo>
                    <a:pt x="17902" y="14082"/>
                    <a:pt x="17935" y="14060"/>
                    <a:pt x="17967" y="14039"/>
                  </a:cubicBezTo>
                  <a:cubicBezTo>
                    <a:pt x="18095" y="13932"/>
                    <a:pt x="18246" y="13814"/>
                    <a:pt x="18396" y="13674"/>
                  </a:cubicBezTo>
                  <a:cubicBezTo>
                    <a:pt x="18611" y="13481"/>
                    <a:pt x="18772" y="13266"/>
                    <a:pt x="18879" y="13030"/>
                  </a:cubicBezTo>
                  <a:cubicBezTo>
                    <a:pt x="19008" y="12751"/>
                    <a:pt x="19061" y="12440"/>
                    <a:pt x="19030" y="12150"/>
                  </a:cubicBezTo>
                  <a:cubicBezTo>
                    <a:pt x="19309" y="12064"/>
                    <a:pt x="19555" y="11914"/>
                    <a:pt x="19770" y="11689"/>
                  </a:cubicBezTo>
                  <a:cubicBezTo>
                    <a:pt x="19941" y="11517"/>
                    <a:pt x="20049" y="11334"/>
                    <a:pt x="20124" y="11195"/>
                  </a:cubicBezTo>
                  <a:cubicBezTo>
                    <a:pt x="20135" y="11163"/>
                    <a:pt x="20156" y="11131"/>
                    <a:pt x="20167" y="11098"/>
                  </a:cubicBezTo>
                  <a:cubicBezTo>
                    <a:pt x="20468" y="10411"/>
                    <a:pt x="20575" y="9746"/>
                    <a:pt x="20489" y="9113"/>
                  </a:cubicBezTo>
                  <a:cubicBezTo>
                    <a:pt x="20382" y="8415"/>
                    <a:pt x="20049" y="7782"/>
                    <a:pt x="19491" y="7224"/>
                  </a:cubicBezTo>
                  <a:cubicBezTo>
                    <a:pt x="18976" y="6709"/>
                    <a:pt x="18439" y="6602"/>
                    <a:pt x="18085" y="6602"/>
                  </a:cubicBezTo>
                  <a:cubicBezTo>
                    <a:pt x="18010" y="6602"/>
                    <a:pt x="17935" y="6612"/>
                    <a:pt x="17859" y="6623"/>
                  </a:cubicBezTo>
                  <a:cubicBezTo>
                    <a:pt x="17999" y="6505"/>
                    <a:pt x="18117" y="6376"/>
                    <a:pt x="18203" y="6215"/>
                  </a:cubicBezTo>
                  <a:cubicBezTo>
                    <a:pt x="18246" y="6140"/>
                    <a:pt x="18289" y="6075"/>
                    <a:pt x="18310" y="6011"/>
                  </a:cubicBezTo>
                  <a:cubicBezTo>
                    <a:pt x="18332" y="5979"/>
                    <a:pt x="18353" y="5958"/>
                    <a:pt x="18375" y="5936"/>
                  </a:cubicBezTo>
                  <a:cubicBezTo>
                    <a:pt x="18557" y="5689"/>
                    <a:pt x="18675" y="5410"/>
                    <a:pt x="18729" y="5099"/>
                  </a:cubicBezTo>
                  <a:lnTo>
                    <a:pt x="18729" y="5067"/>
                  </a:lnTo>
                  <a:cubicBezTo>
                    <a:pt x="18739" y="5002"/>
                    <a:pt x="18751" y="4927"/>
                    <a:pt x="18772" y="4852"/>
                  </a:cubicBezTo>
                  <a:cubicBezTo>
                    <a:pt x="18847" y="4369"/>
                    <a:pt x="18987" y="3575"/>
                    <a:pt x="18482" y="2705"/>
                  </a:cubicBezTo>
                  <a:cubicBezTo>
                    <a:pt x="18482" y="2695"/>
                    <a:pt x="18482" y="2684"/>
                    <a:pt x="18472" y="2674"/>
                  </a:cubicBezTo>
                  <a:cubicBezTo>
                    <a:pt x="18396" y="2426"/>
                    <a:pt x="18235" y="1901"/>
                    <a:pt x="17742" y="1503"/>
                  </a:cubicBezTo>
                  <a:cubicBezTo>
                    <a:pt x="17699" y="1460"/>
                    <a:pt x="17613" y="1386"/>
                    <a:pt x="17506" y="1310"/>
                  </a:cubicBezTo>
                  <a:cubicBezTo>
                    <a:pt x="17237" y="1128"/>
                    <a:pt x="16926" y="1031"/>
                    <a:pt x="16604" y="1031"/>
                  </a:cubicBezTo>
                  <a:cubicBezTo>
                    <a:pt x="16304" y="1031"/>
                    <a:pt x="16013" y="1117"/>
                    <a:pt x="15767" y="1278"/>
                  </a:cubicBezTo>
                  <a:cubicBezTo>
                    <a:pt x="15606" y="1386"/>
                    <a:pt x="15477" y="1515"/>
                    <a:pt x="15359" y="1665"/>
                  </a:cubicBezTo>
                  <a:cubicBezTo>
                    <a:pt x="15047" y="1686"/>
                    <a:pt x="14758" y="1794"/>
                    <a:pt x="14511" y="1954"/>
                  </a:cubicBezTo>
                  <a:lnTo>
                    <a:pt x="14446" y="1954"/>
                  </a:lnTo>
                  <a:cubicBezTo>
                    <a:pt x="14264" y="1954"/>
                    <a:pt x="14093" y="1976"/>
                    <a:pt x="13931" y="2030"/>
                  </a:cubicBezTo>
                  <a:cubicBezTo>
                    <a:pt x="13888" y="1997"/>
                    <a:pt x="13845" y="1954"/>
                    <a:pt x="13802" y="1922"/>
                  </a:cubicBezTo>
                  <a:cubicBezTo>
                    <a:pt x="13781" y="1901"/>
                    <a:pt x="13760" y="1879"/>
                    <a:pt x="13738" y="1868"/>
                  </a:cubicBezTo>
                  <a:cubicBezTo>
                    <a:pt x="13459" y="1675"/>
                    <a:pt x="13137" y="1568"/>
                    <a:pt x="12805" y="1568"/>
                  </a:cubicBezTo>
                  <a:cubicBezTo>
                    <a:pt x="12633" y="1568"/>
                    <a:pt x="12461" y="1600"/>
                    <a:pt x="12300" y="1654"/>
                  </a:cubicBezTo>
                  <a:cubicBezTo>
                    <a:pt x="12225" y="1579"/>
                    <a:pt x="12128" y="1515"/>
                    <a:pt x="12032" y="1460"/>
                  </a:cubicBezTo>
                  <a:cubicBezTo>
                    <a:pt x="11999" y="1450"/>
                    <a:pt x="11968" y="1429"/>
                    <a:pt x="11935" y="1407"/>
                  </a:cubicBezTo>
                  <a:cubicBezTo>
                    <a:pt x="11710" y="1300"/>
                    <a:pt x="11463" y="1246"/>
                    <a:pt x="11216" y="1246"/>
                  </a:cubicBezTo>
                  <a:cubicBezTo>
                    <a:pt x="10851" y="1246"/>
                    <a:pt x="10487" y="1375"/>
                    <a:pt x="10175" y="1600"/>
                  </a:cubicBezTo>
                  <a:cubicBezTo>
                    <a:pt x="10014" y="1718"/>
                    <a:pt x="9874" y="1858"/>
                    <a:pt x="9735" y="2018"/>
                  </a:cubicBezTo>
                  <a:cubicBezTo>
                    <a:pt x="9703" y="2073"/>
                    <a:pt x="9660" y="2126"/>
                    <a:pt x="9628" y="2169"/>
                  </a:cubicBezTo>
                  <a:cubicBezTo>
                    <a:pt x="9564" y="2169"/>
                    <a:pt x="9478" y="2158"/>
                    <a:pt x="9392" y="2158"/>
                  </a:cubicBezTo>
                  <a:cubicBezTo>
                    <a:pt x="9123" y="2158"/>
                    <a:pt x="8866" y="2212"/>
                    <a:pt x="8641" y="2330"/>
                  </a:cubicBezTo>
                  <a:cubicBezTo>
                    <a:pt x="8501" y="2287"/>
                    <a:pt x="8350" y="2276"/>
                    <a:pt x="8200" y="2276"/>
                  </a:cubicBezTo>
                  <a:cubicBezTo>
                    <a:pt x="7589" y="2276"/>
                    <a:pt x="7020" y="2598"/>
                    <a:pt x="6666" y="3124"/>
                  </a:cubicBezTo>
                  <a:cubicBezTo>
                    <a:pt x="6569" y="3103"/>
                    <a:pt x="6473" y="3092"/>
                    <a:pt x="6376" y="3092"/>
                  </a:cubicBezTo>
                  <a:cubicBezTo>
                    <a:pt x="6258" y="3092"/>
                    <a:pt x="6140" y="3113"/>
                    <a:pt x="6022" y="3135"/>
                  </a:cubicBezTo>
                  <a:cubicBezTo>
                    <a:pt x="6043" y="3081"/>
                    <a:pt x="6065" y="3017"/>
                    <a:pt x="6075" y="2953"/>
                  </a:cubicBezTo>
                  <a:cubicBezTo>
                    <a:pt x="6268" y="2126"/>
                    <a:pt x="5796" y="1364"/>
                    <a:pt x="5496" y="988"/>
                  </a:cubicBezTo>
                  <a:cubicBezTo>
                    <a:pt x="5314" y="763"/>
                    <a:pt x="5109" y="559"/>
                    <a:pt x="4906" y="409"/>
                  </a:cubicBezTo>
                  <a:cubicBezTo>
                    <a:pt x="4530" y="141"/>
                    <a:pt x="4143" y="1"/>
                    <a:pt x="3735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4" name="Google Shape;5874;p26"/>
            <p:cNvGrpSpPr/>
            <p:nvPr/>
          </p:nvGrpSpPr>
          <p:grpSpPr>
            <a:xfrm>
              <a:off x="3031337" y="1105620"/>
              <a:ext cx="451925" cy="369750"/>
              <a:chOff x="-657675" y="1103975"/>
              <a:chExt cx="451925" cy="369750"/>
            </a:xfrm>
          </p:grpSpPr>
          <p:sp>
            <p:nvSpPr>
              <p:cNvPr id="5875" name="Google Shape;5875;p26"/>
              <p:cNvSpPr/>
              <p:nvPr/>
            </p:nvSpPr>
            <p:spPr>
              <a:xfrm>
                <a:off x="-624425" y="1358600"/>
                <a:ext cx="2989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1958" h="1001" extrusionOk="0">
                    <a:moveTo>
                      <a:pt x="11573" y="463"/>
                    </a:moveTo>
                    <a:cubicBezTo>
                      <a:pt x="11581" y="463"/>
                      <a:pt x="11589" y="464"/>
                      <a:pt x="11597" y="465"/>
                    </a:cubicBezTo>
                    <a:cubicBezTo>
                      <a:pt x="11640" y="465"/>
                      <a:pt x="11684" y="520"/>
                      <a:pt x="11695" y="553"/>
                    </a:cubicBezTo>
                    <a:cubicBezTo>
                      <a:pt x="11695" y="574"/>
                      <a:pt x="11640" y="618"/>
                      <a:pt x="11608" y="651"/>
                    </a:cubicBezTo>
                    <a:cubicBezTo>
                      <a:pt x="11553" y="618"/>
                      <a:pt x="11499" y="608"/>
                      <a:pt x="11488" y="574"/>
                    </a:cubicBezTo>
                    <a:cubicBezTo>
                      <a:pt x="11469" y="498"/>
                      <a:pt x="11517" y="463"/>
                      <a:pt x="11573" y="463"/>
                    </a:cubicBezTo>
                    <a:close/>
                    <a:moveTo>
                      <a:pt x="5872" y="0"/>
                    </a:moveTo>
                    <a:cubicBezTo>
                      <a:pt x="4816" y="0"/>
                      <a:pt x="3758" y="116"/>
                      <a:pt x="2694" y="149"/>
                    </a:cubicBezTo>
                    <a:cubicBezTo>
                      <a:pt x="2490" y="194"/>
                      <a:pt x="2281" y="272"/>
                      <a:pt x="2076" y="272"/>
                    </a:cubicBezTo>
                    <a:cubicBezTo>
                      <a:pt x="1931" y="272"/>
                      <a:pt x="1787" y="233"/>
                      <a:pt x="1647" y="116"/>
                    </a:cubicBezTo>
                    <a:cubicBezTo>
                      <a:pt x="1637" y="84"/>
                      <a:pt x="1637" y="51"/>
                      <a:pt x="1625" y="29"/>
                    </a:cubicBezTo>
                    <a:cubicBezTo>
                      <a:pt x="1445" y="72"/>
                      <a:pt x="1414" y="412"/>
                      <a:pt x="1217" y="412"/>
                    </a:cubicBezTo>
                    <a:cubicBezTo>
                      <a:pt x="1164" y="412"/>
                      <a:pt x="1098" y="387"/>
                      <a:pt x="1014" y="324"/>
                    </a:cubicBezTo>
                    <a:cubicBezTo>
                      <a:pt x="946" y="264"/>
                      <a:pt x="881" y="243"/>
                      <a:pt x="818" y="243"/>
                    </a:cubicBezTo>
                    <a:cubicBezTo>
                      <a:pt x="659" y="243"/>
                      <a:pt x="511" y="376"/>
                      <a:pt x="351" y="376"/>
                    </a:cubicBezTo>
                    <a:cubicBezTo>
                      <a:pt x="329" y="376"/>
                      <a:pt x="307" y="373"/>
                      <a:pt x="284" y="368"/>
                    </a:cubicBezTo>
                    <a:cubicBezTo>
                      <a:pt x="262" y="586"/>
                      <a:pt x="0" y="705"/>
                      <a:pt x="66" y="945"/>
                    </a:cubicBezTo>
                    <a:cubicBezTo>
                      <a:pt x="228" y="864"/>
                      <a:pt x="399" y="848"/>
                      <a:pt x="572" y="848"/>
                    </a:cubicBezTo>
                    <a:cubicBezTo>
                      <a:pt x="687" y="848"/>
                      <a:pt x="804" y="855"/>
                      <a:pt x="919" y="855"/>
                    </a:cubicBezTo>
                    <a:cubicBezTo>
                      <a:pt x="1025" y="855"/>
                      <a:pt x="1130" y="849"/>
                      <a:pt x="1233" y="826"/>
                    </a:cubicBezTo>
                    <a:cubicBezTo>
                      <a:pt x="1288" y="773"/>
                      <a:pt x="1334" y="753"/>
                      <a:pt x="1373" y="753"/>
                    </a:cubicBezTo>
                    <a:cubicBezTo>
                      <a:pt x="1475" y="753"/>
                      <a:pt x="1539" y="886"/>
                      <a:pt x="1625" y="957"/>
                    </a:cubicBezTo>
                    <a:cubicBezTo>
                      <a:pt x="1637" y="848"/>
                      <a:pt x="1680" y="771"/>
                      <a:pt x="1811" y="749"/>
                    </a:cubicBezTo>
                    <a:cubicBezTo>
                      <a:pt x="2815" y="553"/>
                      <a:pt x="3840" y="673"/>
                      <a:pt x="4855" y="586"/>
                    </a:cubicBezTo>
                    <a:cubicBezTo>
                      <a:pt x="5042" y="568"/>
                      <a:pt x="5230" y="562"/>
                      <a:pt x="5419" y="562"/>
                    </a:cubicBezTo>
                    <a:cubicBezTo>
                      <a:pt x="5945" y="562"/>
                      <a:pt x="6474" y="613"/>
                      <a:pt x="7004" y="629"/>
                    </a:cubicBezTo>
                    <a:cubicBezTo>
                      <a:pt x="7025" y="527"/>
                      <a:pt x="7064" y="454"/>
                      <a:pt x="7176" y="454"/>
                    </a:cubicBezTo>
                    <a:cubicBezTo>
                      <a:pt x="7184" y="454"/>
                      <a:pt x="7192" y="454"/>
                      <a:pt x="7201" y="455"/>
                    </a:cubicBezTo>
                    <a:cubicBezTo>
                      <a:pt x="7298" y="465"/>
                      <a:pt x="7310" y="553"/>
                      <a:pt x="7332" y="640"/>
                    </a:cubicBezTo>
                    <a:cubicBezTo>
                      <a:pt x="8859" y="1000"/>
                      <a:pt x="10419" y="804"/>
                      <a:pt x="11957" y="945"/>
                    </a:cubicBezTo>
                    <a:cubicBezTo>
                      <a:pt x="11957" y="760"/>
                      <a:pt x="11870" y="564"/>
                      <a:pt x="11957" y="368"/>
                    </a:cubicBezTo>
                    <a:cubicBezTo>
                      <a:pt x="11594" y="368"/>
                      <a:pt x="11230" y="377"/>
                      <a:pt x="10866" y="377"/>
                    </a:cubicBezTo>
                    <a:cubicBezTo>
                      <a:pt x="10685" y="377"/>
                      <a:pt x="10503" y="375"/>
                      <a:pt x="10321" y="368"/>
                    </a:cubicBezTo>
                    <a:cubicBezTo>
                      <a:pt x="9164" y="313"/>
                      <a:pt x="8018" y="138"/>
                      <a:pt x="6862" y="40"/>
                    </a:cubicBezTo>
                    <a:cubicBezTo>
                      <a:pt x="6532" y="12"/>
                      <a:pt x="6202" y="0"/>
                      <a:pt x="5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6"/>
              <p:cNvSpPr/>
              <p:nvPr/>
            </p:nvSpPr>
            <p:spPr>
              <a:xfrm>
                <a:off x="-626275" y="1103975"/>
                <a:ext cx="52825" cy="1005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4020" extrusionOk="0">
                    <a:moveTo>
                      <a:pt x="966" y="1"/>
                    </a:moveTo>
                    <a:cubicBezTo>
                      <a:pt x="878" y="1"/>
                      <a:pt x="794" y="13"/>
                      <a:pt x="729" y="111"/>
                    </a:cubicBezTo>
                    <a:cubicBezTo>
                      <a:pt x="499" y="515"/>
                      <a:pt x="194" y="875"/>
                      <a:pt x="63" y="1323"/>
                    </a:cubicBezTo>
                    <a:cubicBezTo>
                      <a:pt x="1" y="1561"/>
                      <a:pt x="47" y="1849"/>
                      <a:pt x="333" y="1849"/>
                    </a:cubicBezTo>
                    <a:cubicBezTo>
                      <a:pt x="348" y="1849"/>
                      <a:pt x="364" y="1848"/>
                      <a:pt x="380" y="1846"/>
                    </a:cubicBezTo>
                    <a:cubicBezTo>
                      <a:pt x="426" y="1840"/>
                      <a:pt x="469" y="1837"/>
                      <a:pt x="507" y="1837"/>
                    </a:cubicBezTo>
                    <a:cubicBezTo>
                      <a:pt x="943" y="1837"/>
                      <a:pt x="865" y="2216"/>
                      <a:pt x="805" y="2446"/>
                    </a:cubicBezTo>
                    <a:cubicBezTo>
                      <a:pt x="674" y="2904"/>
                      <a:pt x="848" y="3275"/>
                      <a:pt x="991" y="3668"/>
                    </a:cubicBezTo>
                    <a:cubicBezTo>
                      <a:pt x="1030" y="3647"/>
                      <a:pt x="1059" y="3638"/>
                      <a:pt x="1080" y="3638"/>
                    </a:cubicBezTo>
                    <a:cubicBezTo>
                      <a:pt x="1144" y="3638"/>
                      <a:pt x="1132" y="3725"/>
                      <a:pt x="1132" y="3799"/>
                    </a:cubicBezTo>
                    <a:cubicBezTo>
                      <a:pt x="1124" y="3896"/>
                      <a:pt x="1086" y="4020"/>
                      <a:pt x="1191" y="4020"/>
                    </a:cubicBezTo>
                    <a:cubicBezTo>
                      <a:pt x="1217" y="4020"/>
                      <a:pt x="1251" y="4012"/>
                      <a:pt x="1296" y="3995"/>
                    </a:cubicBezTo>
                    <a:cubicBezTo>
                      <a:pt x="1602" y="3450"/>
                      <a:pt x="1296" y="2882"/>
                      <a:pt x="1340" y="2326"/>
                    </a:cubicBezTo>
                    <a:cubicBezTo>
                      <a:pt x="1362" y="1966"/>
                      <a:pt x="1263" y="1573"/>
                      <a:pt x="1776" y="1454"/>
                    </a:cubicBezTo>
                    <a:cubicBezTo>
                      <a:pt x="1896" y="1432"/>
                      <a:pt x="1994" y="1366"/>
                      <a:pt x="2027" y="1224"/>
                    </a:cubicBezTo>
                    <a:cubicBezTo>
                      <a:pt x="2113" y="858"/>
                      <a:pt x="1454" y="2"/>
                      <a:pt x="1070" y="2"/>
                    </a:cubicBezTo>
                    <a:cubicBezTo>
                      <a:pt x="1065" y="2"/>
                      <a:pt x="1061" y="2"/>
                      <a:pt x="1056" y="2"/>
                    </a:cubicBezTo>
                    <a:cubicBezTo>
                      <a:pt x="1026" y="2"/>
                      <a:pt x="996" y="1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6"/>
              <p:cNvSpPr/>
              <p:nvPr/>
            </p:nvSpPr>
            <p:spPr>
              <a:xfrm>
                <a:off x="-327675" y="1360425"/>
                <a:ext cx="823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814" extrusionOk="0">
                    <a:moveTo>
                      <a:pt x="1763" y="0"/>
                    </a:moveTo>
                    <a:cubicBezTo>
                      <a:pt x="1645" y="0"/>
                      <a:pt x="1544" y="53"/>
                      <a:pt x="1494" y="218"/>
                    </a:cubicBezTo>
                    <a:cubicBezTo>
                      <a:pt x="1427" y="450"/>
                      <a:pt x="1312" y="508"/>
                      <a:pt x="1185" y="508"/>
                    </a:cubicBezTo>
                    <a:cubicBezTo>
                      <a:pt x="1086" y="508"/>
                      <a:pt x="979" y="472"/>
                      <a:pt x="883" y="458"/>
                    </a:cubicBezTo>
                    <a:cubicBezTo>
                      <a:pt x="632" y="416"/>
                      <a:pt x="392" y="294"/>
                      <a:pt x="122" y="294"/>
                    </a:cubicBezTo>
                    <a:cubicBezTo>
                      <a:pt x="111" y="294"/>
                      <a:pt x="99" y="294"/>
                      <a:pt x="87" y="295"/>
                    </a:cubicBezTo>
                    <a:cubicBezTo>
                      <a:pt x="0" y="491"/>
                      <a:pt x="87" y="687"/>
                      <a:pt x="87" y="872"/>
                    </a:cubicBezTo>
                    <a:cubicBezTo>
                      <a:pt x="458" y="1025"/>
                      <a:pt x="840" y="1102"/>
                      <a:pt x="1244" y="1102"/>
                    </a:cubicBezTo>
                    <a:cubicBezTo>
                      <a:pt x="1440" y="1102"/>
                      <a:pt x="1582" y="1134"/>
                      <a:pt x="1680" y="1352"/>
                    </a:cubicBezTo>
                    <a:cubicBezTo>
                      <a:pt x="1823" y="1667"/>
                      <a:pt x="1929" y="1814"/>
                      <a:pt x="2074" y="1814"/>
                    </a:cubicBezTo>
                    <a:cubicBezTo>
                      <a:pt x="2196" y="1814"/>
                      <a:pt x="2344" y="1710"/>
                      <a:pt x="2563" y="1516"/>
                    </a:cubicBezTo>
                    <a:cubicBezTo>
                      <a:pt x="2728" y="1386"/>
                      <a:pt x="2891" y="1265"/>
                      <a:pt x="3043" y="1124"/>
                    </a:cubicBezTo>
                    <a:cubicBezTo>
                      <a:pt x="3295" y="894"/>
                      <a:pt x="3283" y="632"/>
                      <a:pt x="2968" y="523"/>
                    </a:cubicBezTo>
                    <a:cubicBezTo>
                      <a:pt x="2694" y="414"/>
                      <a:pt x="2466" y="218"/>
                      <a:pt x="2192" y="120"/>
                    </a:cubicBezTo>
                    <a:cubicBezTo>
                      <a:pt x="2063" y="73"/>
                      <a:pt x="1901" y="0"/>
                      <a:pt x="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6"/>
              <p:cNvSpPr/>
              <p:nvPr/>
            </p:nvSpPr>
            <p:spPr>
              <a:xfrm>
                <a:off x="-325800" y="1146300"/>
                <a:ext cx="4040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657" extrusionOk="0">
                    <a:moveTo>
                      <a:pt x="994" y="1"/>
                    </a:moveTo>
                    <a:cubicBezTo>
                      <a:pt x="765" y="1"/>
                      <a:pt x="667" y="164"/>
                      <a:pt x="699" y="338"/>
                    </a:cubicBezTo>
                    <a:cubicBezTo>
                      <a:pt x="754" y="666"/>
                      <a:pt x="525" y="797"/>
                      <a:pt x="328" y="961"/>
                    </a:cubicBezTo>
                    <a:cubicBezTo>
                      <a:pt x="241" y="1070"/>
                      <a:pt x="1" y="1026"/>
                      <a:pt x="12" y="1255"/>
                    </a:cubicBezTo>
                    <a:cubicBezTo>
                      <a:pt x="12" y="1561"/>
                      <a:pt x="169" y="1666"/>
                      <a:pt x="373" y="1666"/>
                    </a:cubicBezTo>
                    <a:cubicBezTo>
                      <a:pt x="438" y="1666"/>
                      <a:pt x="508" y="1656"/>
                      <a:pt x="580" y="1637"/>
                    </a:cubicBezTo>
                    <a:cubicBezTo>
                      <a:pt x="656" y="1616"/>
                      <a:pt x="714" y="1598"/>
                      <a:pt x="758" y="1598"/>
                    </a:cubicBezTo>
                    <a:cubicBezTo>
                      <a:pt x="828" y="1598"/>
                      <a:pt x="865" y="1643"/>
                      <a:pt x="885" y="1790"/>
                    </a:cubicBezTo>
                    <a:cubicBezTo>
                      <a:pt x="939" y="2280"/>
                      <a:pt x="1048" y="2760"/>
                      <a:pt x="1114" y="3252"/>
                    </a:cubicBezTo>
                    <a:cubicBezTo>
                      <a:pt x="1136" y="3415"/>
                      <a:pt x="994" y="3633"/>
                      <a:pt x="1267" y="3655"/>
                    </a:cubicBezTo>
                    <a:cubicBezTo>
                      <a:pt x="1279" y="3656"/>
                      <a:pt x="1290" y="3657"/>
                      <a:pt x="1302" y="3657"/>
                    </a:cubicBezTo>
                    <a:cubicBezTo>
                      <a:pt x="1543" y="3657"/>
                      <a:pt x="1572" y="3440"/>
                      <a:pt x="1583" y="3274"/>
                    </a:cubicBezTo>
                    <a:cubicBezTo>
                      <a:pt x="1616" y="2280"/>
                      <a:pt x="1419" y="1299"/>
                      <a:pt x="1343" y="317"/>
                    </a:cubicBezTo>
                    <a:cubicBezTo>
                      <a:pt x="1332" y="142"/>
                      <a:pt x="1201" y="1"/>
                      <a:pt x="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6"/>
              <p:cNvSpPr/>
              <p:nvPr/>
            </p:nvSpPr>
            <p:spPr>
              <a:xfrm>
                <a:off x="-465975" y="1158900"/>
                <a:ext cx="24300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4221" extrusionOk="0">
                    <a:moveTo>
                      <a:pt x="398" y="0"/>
                    </a:moveTo>
                    <a:cubicBezTo>
                      <a:pt x="307" y="0"/>
                      <a:pt x="223" y="30"/>
                      <a:pt x="175" y="162"/>
                    </a:cubicBezTo>
                    <a:cubicBezTo>
                      <a:pt x="66" y="479"/>
                      <a:pt x="0" y="806"/>
                      <a:pt x="143" y="1100"/>
                    </a:cubicBezTo>
                    <a:cubicBezTo>
                      <a:pt x="426" y="1733"/>
                      <a:pt x="88" y="2409"/>
                      <a:pt x="328" y="3075"/>
                    </a:cubicBezTo>
                    <a:cubicBezTo>
                      <a:pt x="448" y="3402"/>
                      <a:pt x="557" y="3817"/>
                      <a:pt x="568" y="4220"/>
                    </a:cubicBezTo>
                    <a:cubicBezTo>
                      <a:pt x="655" y="4079"/>
                      <a:pt x="906" y="4123"/>
                      <a:pt x="884" y="3893"/>
                    </a:cubicBezTo>
                    <a:cubicBezTo>
                      <a:pt x="928" y="3784"/>
                      <a:pt x="972" y="3686"/>
                      <a:pt x="950" y="3555"/>
                    </a:cubicBezTo>
                    <a:cubicBezTo>
                      <a:pt x="819" y="2486"/>
                      <a:pt x="633" y="1427"/>
                      <a:pt x="775" y="348"/>
                    </a:cubicBezTo>
                    <a:cubicBezTo>
                      <a:pt x="786" y="217"/>
                      <a:pt x="841" y="31"/>
                      <a:pt x="623" y="20"/>
                    </a:cubicBezTo>
                    <a:cubicBezTo>
                      <a:pt x="554" y="20"/>
                      <a:pt x="47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6"/>
              <p:cNvSpPr/>
              <p:nvPr/>
            </p:nvSpPr>
            <p:spPr>
              <a:xfrm>
                <a:off x="-317050" y="1281300"/>
                <a:ext cx="447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958" extrusionOk="0">
                    <a:moveTo>
                      <a:pt x="1466" y="0"/>
                    </a:moveTo>
                    <a:cubicBezTo>
                      <a:pt x="1247" y="0"/>
                      <a:pt x="1102" y="192"/>
                      <a:pt x="1081" y="405"/>
                    </a:cubicBezTo>
                    <a:cubicBezTo>
                      <a:pt x="1059" y="568"/>
                      <a:pt x="1135" y="786"/>
                      <a:pt x="928" y="830"/>
                    </a:cubicBezTo>
                    <a:cubicBezTo>
                      <a:pt x="913" y="833"/>
                      <a:pt x="899" y="835"/>
                      <a:pt x="886" y="835"/>
                    </a:cubicBezTo>
                    <a:cubicBezTo>
                      <a:pt x="726" y="835"/>
                      <a:pt x="757" y="592"/>
                      <a:pt x="666" y="481"/>
                    </a:cubicBezTo>
                    <a:cubicBezTo>
                      <a:pt x="563" y="370"/>
                      <a:pt x="481" y="226"/>
                      <a:pt x="340" y="226"/>
                    </a:cubicBezTo>
                    <a:cubicBezTo>
                      <a:pt x="301" y="226"/>
                      <a:pt x="257" y="237"/>
                      <a:pt x="208" y="263"/>
                    </a:cubicBezTo>
                    <a:cubicBezTo>
                      <a:pt x="0" y="383"/>
                      <a:pt x="77" y="579"/>
                      <a:pt x="153" y="732"/>
                    </a:cubicBezTo>
                    <a:cubicBezTo>
                      <a:pt x="230" y="907"/>
                      <a:pt x="284" y="1070"/>
                      <a:pt x="327" y="1256"/>
                    </a:cubicBezTo>
                    <a:cubicBezTo>
                      <a:pt x="397" y="1534"/>
                      <a:pt x="566" y="1730"/>
                      <a:pt x="876" y="1730"/>
                    </a:cubicBezTo>
                    <a:cubicBezTo>
                      <a:pt x="906" y="1730"/>
                      <a:pt x="938" y="1728"/>
                      <a:pt x="972" y="1724"/>
                    </a:cubicBezTo>
                    <a:cubicBezTo>
                      <a:pt x="1017" y="1719"/>
                      <a:pt x="1094" y="1676"/>
                      <a:pt x="1155" y="1676"/>
                    </a:cubicBezTo>
                    <a:cubicBezTo>
                      <a:pt x="1212" y="1676"/>
                      <a:pt x="1254" y="1713"/>
                      <a:pt x="1244" y="1855"/>
                    </a:cubicBezTo>
                    <a:cubicBezTo>
                      <a:pt x="1340" y="1929"/>
                      <a:pt x="1408" y="1958"/>
                      <a:pt x="1457" y="1958"/>
                    </a:cubicBezTo>
                    <a:cubicBezTo>
                      <a:pt x="1643" y="1958"/>
                      <a:pt x="1565" y="1545"/>
                      <a:pt x="1746" y="1528"/>
                    </a:cubicBezTo>
                    <a:cubicBezTo>
                      <a:pt x="1757" y="1179"/>
                      <a:pt x="1757" y="819"/>
                      <a:pt x="1779" y="459"/>
                    </a:cubicBezTo>
                    <a:cubicBezTo>
                      <a:pt x="1789" y="219"/>
                      <a:pt x="1724" y="22"/>
                      <a:pt x="1484" y="1"/>
                    </a:cubicBezTo>
                    <a:cubicBezTo>
                      <a:pt x="1478" y="0"/>
                      <a:pt x="1472" y="0"/>
                      <a:pt x="1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6"/>
              <p:cNvSpPr/>
              <p:nvPr/>
            </p:nvSpPr>
            <p:spPr>
              <a:xfrm>
                <a:off x="-606175" y="1194900"/>
                <a:ext cx="248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4389" extrusionOk="0">
                    <a:moveTo>
                      <a:pt x="276" y="1"/>
                    </a:moveTo>
                    <a:cubicBezTo>
                      <a:pt x="255" y="1"/>
                      <a:pt x="226" y="10"/>
                      <a:pt x="187" y="31"/>
                    </a:cubicBezTo>
                    <a:cubicBezTo>
                      <a:pt x="153" y="315"/>
                      <a:pt x="1" y="566"/>
                      <a:pt x="219" y="871"/>
                    </a:cubicBezTo>
                    <a:cubicBezTo>
                      <a:pt x="317" y="1024"/>
                      <a:pt x="393" y="1340"/>
                      <a:pt x="262" y="1548"/>
                    </a:cubicBezTo>
                    <a:cubicBezTo>
                      <a:pt x="44" y="1886"/>
                      <a:pt x="219" y="2181"/>
                      <a:pt x="284" y="2486"/>
                    </a:cubicBezTo>
                    <a:cubicBezTo>
                      <a:pt x="470" y="2617"/>
                      <a:pt x="383" y="2748"/>
                      <a:pt x="274" y="2889"/>
                    </a:cubicBezTo>
                    <a:cubicBezTo>
                      <a:pt x="481" y="3250"/>
                      <a:pt x="339" y="3675"/>
                      <a:pt x="492" y="4046"/>
                    </a:cubicBezTo>
                    <a:cubicBezTo>
                      <a:pt x="651" y="4083"/>
                      <a:pt x="609" y="4389"/>
                      <a:pt x="803" y="4389"/>
                    </a:cubicBezTo>
                    <a:cubicBezTo>
                      <a:pt x="834" y="4389"/>
                      <a:pt x="872" y="4381"/>
                      <a:pt x="917" y="4363"/>
                    </a:cubicBezTo>
                    <a:cubicBezTo>
                      <a:pt x="885" y="4101"/>
                      <a:pt x="950" y="3849"/>
                      <a:pt x="961" y="3599"/>
                    </a:cubicBezTo>
                    <a:cubicBezTo>
                      <a:pt x="994" y="2780"/>
                      <a:pt x="601" y="2028"/>
                      <a:pt x="754" y="1187"/>
                    </a:cubicBezTo>
                    <a:cubicBezTo>
                      <a:pt x="786" y="991"/>
                      <a:pt x="852" y="544"/>
                      <a:pt x="492" y="358"/>
                    </a:cubicBezTo>
                    <a:cubicBezTo>
                      <a:pt x="447" y="375"/>
                      <a:pt x="413" y="383"/>
                      <a:pt x="387" y="383"/>
                    </a:cubicBezTo>
                    <a:cubicBezTo>
                      <a:pt x="282" y="383"/>
                      <a:pt x="320" y="259"/>
                      <a:pt x="328" y="162"/>
                    </a:cubicBezTo>
                    <a:cubicBezTo>
                      <a:pt x="328" y="88"/>
                      <a:pt x="340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6"/>
              <p:cNvSpPr/>
              <p:nvPr/>
            </p:nvSpPr>
            <p:spPr>
              <a:xfrm>
                <a:off x="-399700" y="1144050"/>
                <a:ext cx="4012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218" extrusionOk="0">
                    <a:moveTo>
                      <a:pt x="1218" y="0"/>
                    </a:moveTo>
                    <a:cubicBezTo>
                      <a:pt x="1135" y="0"/>
                      <a:pt x="1052" y="49"/>
                      <a:pt x="1015" y="123"/>
                    </a:cubicBezTo>
                    <a:cubicBezTo>
                      <a:pt x="957" y="239"/>
                      <a:pt x="896" y="279"/>
                      <a:pt x="820" y="279"/>
                    </a:cubicBezTo>
                    <a:cubicBezTo>
                      <a:pt x="766" y="279"/>
                      <a:pt x="705" y="259"/>
                      <a:pt x="634" y="232"/>
                    </a:cubicBezTo>
                    <a:cubicBezTo>
                      <a:pt x="531" y="201"/>
                      <a:pt x="423" y="78"/>
                      <a:pt x="309" y="78"/>
                    </a:cubicBezTo>
                    <a:cubicBezTo>
                      <a:pt x="265" y="78"/>
                      <a:pt x="221" y="96"/>
                      <a:pt x="175" y="145"/>
                    </a:cubicBezTo>
                    <a:cubicBezTo>
                      <a:pt x="1" y="331"/>
                      <a:pt x="263" y="505"/>
                      <a:pt x="219" y="712"/>
                    </a:cubicBezTo>
                    <a:cubicBezTo>
                      <a:pt x="197" y="843"/>
                      <a:pt x="459" y="854"/>
                      <a:pt x="415" y="1039"/>
                    </a:cubicBezTo>
                    <a:cubicBezTo>
                      <a:pt x="394" y="1225"/>
                      <a:pt x="491" y="1422"/>
                      <a:pt x="350" y="1596"/>
                    </a:cubicBezTo>
                    <a:cubicBezTo>
                      <a:pt x="142" y="1759"/>
                      <a:pt x="77" y="1967"/>
                      <a:pt x="186" y="2218"/>
                    </a:cubicBezTo>
                    <a:cubicBezTo>
                      <a:pt x="426" y="2185"/>
                      <a:pt x="568" y="2033"/>
                      <a:pt x="655" y="1836"/>
                    </a:cubicBezTo>
                    <a:cubicBezTo>
                      <a:pt x="721" y="1673"/>
                      <a:pt x="798" y="1552"/>
                      <a:pt x="947" y="1552"/>
                    </a:cubicBezTo>
                    <a:cubicBezTo>
                      <a:pt x="997" y="1552"/>
                      <a:pt x="1056" y="1566"/>
                      <a:pt x="1124" y="1596"/>
                    </a:cubicBezTo>
                    <a:cubicBezTo>
                      <a:pt x="1185" y="1627"/>
                      <a:pt x="1261" y="1655"/>
                      <a:pt x="1332" y="1655"/>
                    </a:cubicBezTo>
                    <a:cubicBezTo>
                      <a:pt x="1413" y="1655"/>
                      <a:pt x="1487" y="1619"/>
                      <a:pt x="1528" y="1509"/>
                    </a:cubicBezTo>
                    <a:cubicBezTo>
                      <a:pt x="1604" y="1301"/>
                      <a:pt x="1506" y="1105"/>
                      <a:pt x="1299" y="1061"/>
                    </a:cubicBezTo>
                    <a:cubicBezTo>
                      <a:pt x="1005" y="996"/>
                      <a:pt x="1092" y="865"/>
                      <a:pt x="1179" y="702"/>
                    </a:cubicBezTo>
                    <a:lnTo>
                      <a:pt x="1342" y="374"/>
                    </a:lnTo>
                    <a:cubicBezTo>
                      <a:pt x="1408" y="265"/>
                      <a:pt x="1441" y="123"/>
                      <a:pt x="1332" y="36"/>
                    </a:cubicBezTo>
                    <a:cubicBezTo>
                      <a:pt x="1297" y="11"/>
                      <a:pt x="1257" y="0"/>
                      <a:pt x="1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6"/>
              <p:cNvSpPr/>
              <p:nvPr/>
            </p:nvSpPr>
            <p:spPr>
              <a:xfrm>
                <a:off x="-280225" y="1130325"/>
                <a:ext cx="31650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735" extrusionOk="0">
                    <a:moveTo>
                      <a:pt x="305" y="0"/>
                    </a:moveTo>
                    <a:cubicBezTo>
                      <a:pt x="266" y="0"/>
                      <a:pt x="226" y="22"/>
                      <a:pt x="185" y="83"/>
                    </a:cubicBezTo>
                    <a:cubicBezTo>
                      <a:pt x="109" y="192"/>
                      <a:pt x="0" y="323"/>
                      <a:pt x="109" y="497"/>
                    </a:cubicBezTo>
                    <a:cubicBezTo>
                      <a:pt x="437" y="1054"/>
                      <a:pt x="589" y="1654"/>
                      <a:pt x="502" y="2308"/>
                    </a:cubicBezTo>
                    <a:cubicBezTo>
                      <a:pt x="480" y="2549"/>
                      <a:pt x="720" y="2592"/>
                      <a:pt x="818" y="2734"/>
                    </a:cubicBezTo>
                    <a:cubicBezTo>
                      <a:pt x="939" y="2679"/>
                      <a:pt x="1004" y="2603"/>
                      <a:pt x="1026" y="2461"/>
                    </a:cubicBezTo>
                    <a:cubicBezTo>
                      <a:pt x="1091" y="1949"/>
                      <a:pt x="1266" y="1469"/>
                      <a:pt x="927" y="923"/>
                    </a:cubicBezTo>
                    <a:cubicBezTo>
                      <a:pt x="796" y="705"/>
                      <a:pt x="796" y="345"/>
                      <a:pt x="535" y="148"/>
                    </a:cubicBezTo>
                    <a:cubicBezTo>
                      <a:pt x="474" y="111"/>
                      <a:pt x="393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6"/>
              <p:cNvSpPr/>
              <p:nvPr/>
            </p:nvSpPr>
            <p:spPr>
              <a:xfrm>
                <a:off x="-243425" y="1271925"/>
                <a:ext cx="3767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526" extrusionOk="0">
                    <a:moveTo>
                      <a:pt x="341" y="1"/>
                    </a:moveTo>
                    <a:cubicBezTo>
                      <a:pt x="272" y="1"/>
                      <a:pt x="206" y="22"/>
                      <a:pt x="143" y="70"/>
                    </a:cubicBezTo>
                    <a:cubicBezTo>
                      <a:pt x="1" y="191"/>
                      <a:pt x="165" y="397"/>
                      <a:pt x="274" y="562"/>
                    </a:cubicBezTo>
                    <a:cubicBezTo>
                      <a:pt x="536" y="987"/>
                      <a:pt x="895" y="1391"/>
                      <a:pt x="808" y="1969"/>
                    </a:cubicBezTo>
                    <a:cubicBezTo>
                      <a:pt x="776" y="2154"/>
                      <a:pt x="645" y="2318"/>
                      <a:pt x="743" y="2514"/>
                    </a:cubicBezTo>
                    <a:cubicBezTo>
                      <a:pt x="874" y="2514"/>
                      <a:pt x="994" y="2514"/>
                      <a:pt x="1125" y="2525"/>
                    </a:cubicBezTo>
                    <a:cubicBezTo>
                      <a:pt x="1506" y="1663"/>
                      <a:pt x="1441" y="899"/>
                      <a:pt x="743" y="212"/>
                    </a:cubicBezTo>
                    <a:cubicBezTo>
                      <a:pt x="613" y="83"/>
                      <a:pt x="474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6"/>
              <p:cNvSpPr/>
              <p:nvPr/>
            </p:nvSpPr>
            <p:spPr>
              <a:xfrm>
                <a:off x="-500600" y="1161825"/>
                <a:ext cx="226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937" extrusionOk="0">
                    <a:moveTo>
                      <a:pt x="581" y="1"/>
                    </a:moveTo>
                    <a:cubicBezTo>
                      <a:pt x="428" y="1"/>
                      <a:pt x="280" y="115"/>
                      <a:pt x="197" y="274"/>
                    </a:cubicBezTo>
                    <a:cubicBezTo>
                      <a:pt x="98" y="449"/>
                      <a:pt x="54" y="623"/>
                      <a:pt x="44" y="852"/>
                    </a:cubicBezTo>
                    <a:cubicBezTo>
                      <a:pt x="0" y="1529"/>
                      <a:pt x="415" y="2161"/>
                      <a:pt x="262" y="2849"/>
                    </a:cubicBezTo>
                    <a:cubicBezTo>
                      <a:pt x="289" y="2845"/>
                      <a:pt x="315" y="2843"/>
                      <a:pt x="341" y="2843"/>
                    </a:cubicBezTo>
                    <a:cubicBezTo>
                      <a:pt x="461" y="2843"/>
                      <a:pt x="569" y="2882"/>
                      <a:pt x="677" y="2936"/>
                    </a:cubicBezTo>
                    <a:cubicBezTo>
                      <a:pt x="698" y="2358"/>
                      <a:pt x="731" y="1790"/>
                      <a:pt x="578" y="1223"/>
                    </a:cubicBezTo>
                    <a:cubicBezTo>
                      <a:pt x="513" y="973"/>
                      <a:pt x="546" y="721"/>
                      <a:pt x="665" y="493"/>
                    </a:cubicBezTo>
                    <a:cubicBezTo>
                      <a:pt x="753" y="340"/>
                      <a:pt x="905" y="132"/>
                      <a:pt x="720" y="34"/>
                    </a:cubicBezTo>
                    <a:cubicBezTo>
                      <a:pt x="675" y="11"/>
                      <a:pt x="628" y="1"/>
                      <a:pt x="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6"/>
              <p:cNvSpPr/>
              <p:nvPr/>
            </p:nvSpPr>
            <p:spPr>
              <a:xfrm>
                <a:off x="-560350" y="1209575"/>
                <a:ext cx="31950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03" extrusionOk="0">
                    <a:moveTo>
                      <a:pt x="590" y="1"/>
                    </a:moveTo>
                    <a:cubicBezTo>
                      <a:pt x="536" y="164"/>
                      <a:pt x="502" y="317"/>
                      <a:pt x="546" y="524"/>
                    </a:cubicBezTo>
                    <a:cubicBezTo>
                      <a:pt x="623" y="852"/>
                      <a:pt x="502" y="1157"/>
                      <a:pt x="143" y="1288"/>
                    </a:cubicBezTo>
                    <a:cubicBezTo>
                      <a:pt x="99" y="1517"/>
                      <a:pt x="284" y="1801"/>
                      <a:pt x="1" y="1986"/>
                    </a:cubicBezTo>
                    <a:cubicBezTo>
                      <a:pt x="1" y="2019"/>
                      <a:pt x="1" y="2062"/>
                      <a:pt x="12" y="2096"/>
                    </a:cubicBezTo>
                    <a:cubicBezTo>
                      <a:pt x="26" y="2089"/>
                      <a:pt x="41" y="2087"/>
                      <a:pt x="57" y="2087"/>
                    </a:cubicBezTo>
                    <a:cubicBezTo>
                      <a:pt x="130" y="2087"/>
                      <a:pt x="213" y="2144"/>
                      <a:pt x="281" y="2144"/>
                    </a:cubicBezTo>
                    <a:cubicBezTo>
                      <a:pt x="329" y="2144"/>
                      <a:pt x="369" y="2115"/>
                      <a:pt x="393" y="2019"/>
                    </a:cubicBezTo>
                    <a:cubicBezTo>
                      <a:pt x="410" y="1909"/>
                      <a:pt x="427" y="1806"/>
                      <a:pt x="505" y="1806"/>
                    </a:cubicBezTo>
                    <a:cubicBezTo>
                      <a:pt x="528" y="1806"/>
                      <a:pt x="555" y="1814"/>
                      <a:pt x="590" y="1834"/>
                    </a:cubicBezTo>
                    <a:cubicBezTo>
                      <a:pt x="721" y="1910"/>
                      <a:pt x="536" y="2041"/>
                      <a:pt x="557" y="2150"/>
                    </a:cubicBezTo>
                    <a:cubicBezTo>
                      <a:pt x="623" y="2205"/>
                      <a:pt x="688" y="2259"/>
                      <a:pt x="754" y="2302"/>
                    </a:cubicBezTo>
                    <a:lnTo>
                      <a:pt x="1277" y="2008"/>
                    </a:lnTo>
                    <a:cubicBezTo>
                      <a:pt x="1048" y="1965"/>
                      <a:pt x="972" y="1812"/>
                      <a:pt x="994" y="1604"/>
                    </a:cubicBezTo>
                    <a:cubicBezTo>
                      <a:pt x="1016" y="1441"/>
                      <a:pt x="1234" y="1332"/>
                      <a:pt x="1157" y="1135"/>
                    </a:cubicBezTo>
                    <a:cubicBezTo>
                      <a:pt x="994" y="917"/>
                      <a:pt x="1113" y="655"/>
                      <a:pt x="1081" y="415"/>
                    </a:cubicBezTo>
                    <a:cubicBezTo>
                      <a:pt x="1016" y="350"/>
                      <a:pt x="950" y="284"/>
                      <a:pt x="895" y="219"/>
                    </a:cubicBezTo>
                    <a:cubicBezTo>
                      <a:pt x="797" y="142"/>
                      <a:pt x="688" y="77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6"/>
              <p:cNvSpPr/>
              <p:nvPr/>
            </p:nvSpPr>
            <p:spPr>
              <a:xfrm>
                <a:off x="-431875" y="1135850"/>
                <a:ext cx="30825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732" extrusionOk="0">
                    <a:moveTo>
                      <a:pt x="893" y="0"/>
                    </a:moveTo>
                    <a:cubicBezTo>
                      <a:pt x="750" y="0"/>
                      <a:pt x="620" y="122"/>
                      <a:pt x="524" y="244"/>
                    </a:cubicBezTo>
                    <a:cubicBezTo>
                      <a:pt x="251" y="571"/>
                      <a:pt x="251" y="975"/>
                      <a:pt x="164" y="1357"/>
                    </a:cubicBezTo>
                    <a:cubicBezTo>
                      <a:pt x="0" y="1990"/>
                      <a:pt x="186" y="2393"/>
                      <a:pt x="677" y="2732"/>
                    </a:cubicBezTo>
                    <a:cubicBezTo>
                      <a:pt x="709" y="2579"/>
                      <a:pt x="753" y="2437"/>
                      <a:pt x="786" y="2295"/>
                    </a:cubicBezTo>
                    <a:cubicBezTo>
                      <a:pt x="818" y="2087"/>
                      <a:pt x="600" y="1990"/>
                      <a:pt x="633" y="1750"/>
                    </a:cubicBezTo>
                    <a:cubicBezTo>
                      <a:pt x="677" y="1302"/>
                      <a:pt x="851" y="899"/>
                      <a:pt x="949" y="473"/>
                    </a:cubicBezTo>
                    <a:cubicBezTo>
                      <a:pt x="982" y="320"/>
                      <a:pt x="1233" y="157"/>
                      <a:pt x="1004" y="26"/>
                    </a:cubicBezTo>
                    <a:cubicBezTo>
                      <a:pt x="967" y="8"/>
                      <a:pt x="929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6"/>
              <p:cNvSpPr/>
              <p:nvPr/>
            </p:nvSpPr>
            <p:spPr>
              <a:xfrm>
                <a:off x="-464050" y="1256200"/>
                <a:ext cx="319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534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829" y="231"/>
                      <a:pt x="578" y="187"/>
                      <a:pt x="491" y="328"/>
                    </a:cubicBezTo>
                    <a:cubicBezTo>
                      <a:pt x="611" y="711"/>
                      <a:pt x="66" y="1103"/>
                      <a:pt x="491" y="1496"/>
                    </a:cubicBezTo>
                    <a:cubicBezTo>
                      <a:pt x="338" y="1583"/>
                      <a:pt x="546" y="1856"/>
                      <a:pt x="306" y="1899"/>
                    </a:cubicBezTo>
                    <a:cubicBezTo>
                      <a:pt x="0" y="1954"/>
                      <a:pt x="54" y="2139"/>
                      <a:pt x="153" y="2314"/>
                    </a:cubicBezTo>
                    <a:cubicBezTo>
                      <a:pt x="228" y="2452"/>
                      <a:pt x="352" y="2533"/>
                      <a:pt x="477" y="2533"/>
                    </a:cubicBezTo>
                    <a:cubicBezTo>
                      <a:pt x="549" y="2533"/>
                      <a:pt x="623" y="2505"/>
                      <a:pt x="687" y="2445"/>
                    </a:cubicBezTo>
                    <a:cubicBezTo>
                      <a:pt x="938" y="2227"/>
                      <a:pt x="1276" y="1987"/>
                      <a:pt x="949" y="1550"/>
                    </a:cubicBezTo>
                    <a:cubicBezTo>
                      <a:pt x="807" y="1365"/>
                      <a:pt x="752" y="1103"/>
                      <a:pt x="807" y="852"/>
                    </a:cubicBezTo>
                    <a:cubicBezTo>
                      <a:pt x="469" y="623"/>
                      <a:pt x="840" y="503"/>
                      <a:pt x="895" y="328"/>
                    </a:cubicBezTo>
                    <a:cubicBezTo>
                      <a:pt x="905" y="219"/>
                      <a:pt x="960" y="88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6"/>
              <p:cNvSpPr/>
              <p:nvPr/>
            </p:nvSpPr>
            <p:spPr>
              <a:xfrm>
                <a:off x="-403800" y="1285400"/>
                <a:ext cx="3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087" extrusionOk="0">
                    <a:moveTo>
                      <a:pt x="1125" y="1"/>
                    </a:moveTo>
                    <a:lnTo>
                      <a:pt x="1125" y="1"/>
                    </a:lnTo>
                    <a:cubicBezTo>
                      <a:pt x="1004" y="44"/>
                      <a:pt x="950" y="142"/>
                      <a:pt x="907" y="263"/>
                    </a:cubicBezTo>
                    <a:cubicBezTo>
                      <a:pt x="786" y="557"/>
                      <a:pt x="405" y="448"/>
                      <a:pt x="230" y="666"/>
                    </a:cubicBezTo>
                    <a:cubicBezTo>
                      <a:pt x="1" y="949"/>
                      <a:pt x="645" y="1059"/>
                      <a:pt x="394" y="1364"/>
                    </a:cubicBezTo>
                    <a:cubicBezTo>
                      <a:pt x="361" y="1604"/>
                      <a:pt x="339" y="1844"/>
                      <a:pt x="306" y="2074"/>
                    </a:cubicBezTo>
                    <a:cubicBezTo>
                      <a:pt x="341" y="2083"/>
                      <a:pt x="372" y="2087"/>
                      <a:pt x="399" y="2087"/>
                    </a:cubicBezTo>
                    <a:cubicBezTo>
                      <a:pt x="538" y="2087"/>
                      <a:pt x="594" y="1981"/>
                      <a:pt x="612" y="1844"/>
                    </a:cubicBezTo>
                    <a:cubicBezTo>
                      <a:pt x="643" y="1684"/>
                      <a:pt x="719" y="1649"/>
                      <a:pt x="809" y="1649"/>
                    </a:cubicBezTo>
                    <a:cubicBezTo>
                      <a:pt x="878" y="1649"/>
                      <a:pt x="955" y="1670"/>
                      <a:pt x="1026" y="1670"/>
                    </a:cubicBezTo>
                    <a:cubicBezTo>
                      <a:pt x="1114" y="1572"/>
                      <a:pt x="1256" y="1528"/>
                      <a:pt x="1244" y="1364"/>
                    </a:cubicBezTo>
                    <a:cubicBezTo>
                      <a:pt x="961" y="1157"/>
                      <a:pt x="1103" y="895"/>
                      <a:pt x="1135" y="644"/>
                    </a:cubicBezTo>
                    <a:cubicBezTo>
                      <a:pt x="1048" y="426"/>
                      <a:pt x="1299" y="208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6"/>
              <p:cNvSpPr/>
              <p:nvPr/>
            </p:nvSpPr>
            <p:spPr>
              <a:xfrm>
                <a:off x="-434350" y="1281850"/>
                <a:ext cx="300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320" extrusionOk="0">
                    <a:moveTo>
                      <a:pt x="1084" y="0"/>
                    </a:moveTo>
                    <a:cubicBezTo>
                      <a:pt x="1014" y="0"/>
                      <a:pt x="929" y="58"/>
                      <a:pt x="859" y="58"/>
                    </a:cubicBezTo>
                    <a:cubicBezTo>
                      <a:pt x="841" y="58"/>
                      <a:pt x="824" y="54"/>
                      <a:pt x="808" y="44"/>
                    </a:cubicBezTo>
                    <a:cubicBezTo>
                      <a:pt x="798" y="339"/>
                      <a:pt x="274" y="197"/>
                      <a:pt x="361" y="568"/>
                    </a:cubicBezTo>
                    <a:cubicBezTo>
                      <a:pt x="383" y="666"/>
                      <a:pt x="568" y="590"/>
                      <a:pt x="525" y="688"/>
                    </a:cubicBezTo>
                    <a:cubicBezTo>
                      <a:pt x="481" y="776"/>
                      <a:pt x="340" y="819"/>
                      <a:pt x="241" y="873"/>
                    </a:cubicBezTo>
                    <a:cubicBezTo>
                      <a:pt x="56" y="1331"/>
                      <a:pt x="1" y="1790"/>
                      <a:pt x="241" y="2248"/>
                    </a:cubicBezTo>
                    <a:cubicBezTo>
                      <a:pt x="310" y="2265"/>
                      <a:pt x="401" y="2320"/>
                      <a:pt x="465" y="2320"/>
                    </a:cubicBezTo>
                    <a:cubicBezTo>
                      <a:pt x="521" y="2320"/>
                      <a:pt x="556" y="2277"/>
                      <a:pt x="536" y="2128"/>
                    </a:cubicBezTo>
                    <a:cubicBezTo>
                      <a:pt x="514" y="1976"/>
                      <a:pt x="536" y="1888"/>
                      <a:pt x="655" y="1823"/>
                    </a:cubicBezTo>
                    <a:cubicBezTo>
                      <a:pt x="558" y="1179"/>
                      <a:pt x="907" y="677"/>
                      <a:pt x="1201" y="153"/>
                    </a:cubicBezTo>
                    <a:cubicBezTo>
                      <a:pt x="1181" y="34"/>
                      <a:pt x="1137" y="0"/>
                      <a:pt x="10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6"/>
              <p:cNvSpPr/>
              <p:nvPr/>
            </p:nvSpPr>
            <p:spPr>
              <a:xfrm>
                <a:off x="-546975" y="1182775"/>
                <a:ext cx="2755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208" extrusionOk="0">
                    <a:moveTo>
                      <a:pt x="574" y="1"/>
                    </a:moveTo>
                    <a:cubicBezTo>
                      <a:pt x="473" y="1"/>
                      <a:pt x="431" y="102"/>
                      <a:pt x="404" y="210"/>
                    </a:cubicBezTo>
                    <a:cubicBezTo>
                      <a:pt x="382" y="244"/>
                      <a:pt x="350" y="276"/>
                      <a:pt x="328" y="320"/>
                    </a:cubicBezTo>
                    <a:cubicBezTo>
                      <a:pt x="371" y="615"/>
                      <a:pt x="1" y="767"/>
                      <a:pt x="55" y="1073"/>
                    </a:cubicBezTo>
                    <a:cubicBezTo>
                      <a:pt x="153" y="1149"/>
                      <a:pt x="262" y="1214"/>
                      <a:pt x="360" y="1291"/>
                    </a:cubicBezTo>
                    <a:cubicBezTo>
                      <a:pt x="363" y="1291"/>
                      <a:pt x="366" y="1292"/>
                      <a:pt x="370" y="1292"/>
                    </a:cubicBezTo>
                    <a:cubicBezTo>
                      <a:pt x="430" y="1292"/>
                      <a:pt x="500" y="1228"/>
                      <a:pt x="562" y="1228"/>
                    </a:cubicBezTo>
                    <a:cubicBezTo>
                      <a:pt x="588" y="1228"/>
                      <a:pt x="612" y="1238"/>
                      <a:pt x="633" y="1269"/>
                    </a:cubicBezTo>
                    <a:cubicBezTo>
                      <a:pt x="699" y="1356"/>
                      <a:pt x="611" y="1432"/>
                      <a:pt x="546" y="1487"/>
                    </a:cubicBezTo>
                    <a:cubicBezTo>
                      <a:pt x="578" y="1727"/>
                      <a:pt x="459" y="1989"/>
                      <a:pt x="622" y="2207"/>
                    </a:cubicBezTo>
                    <a:cubicBezTo>
                      <a:pt x="830" y="1640"/>
                      <a:pt x="1102" y="1083"/>
                      <a:pt x="971" y="440"/>
                    </a:cubicBezTo>
                    <a:cubicBezTo>
                      <a:pt x="927" y="232"/>
                      <a:pt x="830" y="91"/>
                      <a:pt x="644" y="14"/>
                    </a:cubicBezTo>
                    <a:cubicBezTo>
                      <a:pt x="618" y="5"/>
                      <a:pt x="595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6"/>
              <p:cNvSpPr/>
              <p:nvPr/>
            </p:nvSpPr>
            <p:spPr>
              <a:xfrm>
                <a:off x="-504425" y="1245575"/>
                <a:ext cx="221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910" extrusionOk="0">
                    <a:moveTo>
                      <a:pt x="316" y="1"/>
                    </a:moveTo>
                    <a:cubicBezTo>
                      <a:pt x="316" y="263"/>
                      <a:pt x="0" y="448"/>
                      <a:pt x="164" y="753"/>
                    </a:cubicBezTo>
                    <a:cubicBezTo>
                      <a:pt x="360" y="1114"/>
                      <a:pt x="447" y="1495"/>
                      <a:pt x="437" y="1910"/>
                    </a:cubicBezTo>
                    <a:lnTo>
                      <a:pt x="818" y="1910"/>
                    </a:lnTo>
                    <a:cubicBezTo>
                      <a:pt x="840" y="1779"/>
                      <a:pt x="862" y="1637"/>
                      <a:pt x="884" y="1506"/>
                    </a:cubicBezTo>
                    <a:cubicBezTo>
                      <a:pt x="764" y="1015"/>
                      <a:pt x="447" y="546"/>
                      <a:pt x="753" y="23"/>
                    </a:cubicBezTo>
                    <a:cubicBezTo>
                      <a:pt x="699" y="11"/>
                      <a:pt x="655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6"/>
              <p:cNvSpPr/>
              <p:nvPr/>
            </p:nvSpPr>
            <p:spPr>
              <a:xfrm>
                <a:off x="-262225" y="1307500"/>
                <a:ext cx="273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10" extrusionOk="0">
                    <a:moveTo>
                      <a:pt x="404" y="33"/>
                    </a:moveTo>
                    <a:cubicBezTo>
                      <a:pt x="251" y="87"/>
                      <a:pt x="22" y="0"/>
                      <a:pt x="0" y="284"/>
                    </a:cubicBezTo>
                    <a:cubicBezTo>
                      <a:pt x="11" y="458"/>
                      <a:pt x="197" y="600"/>
                      <a:pt x="88" y="819"/>
                    </a:cubicBezTo>
                    <a:cubicBezTo>
                      <a:pt x="33" y="938"/>
                      <a:pt x="131" y="1124"/>
                      <a:pt x="295" y="1178"/>
                    </a:cubicBezTo>
                    <a:cubicBezTo>
                      <a:pt x="360" y="1199"/>
                      <a:pt x="425" y="1210"/>
                      <a:pt x="489" y="1210"/>
                    </a:cubicBezTo>
                    <a:cubicBezTo>
                      <a:pt x="625" y="1210"/>
                      <a:pt x="754" y="1159"/>
                      <a:pt x="873" y="1047"/>
                    </a:cubicBezTo>
                    <a:cubicBezTo>
                      <a:pt x="939" y="982"/>
                      <a:pt x="1091" y="862"/>
                      <a:pt x="1026" y="829"/>
                    </a:cubicBezTo>
                    <a:cubicBezTo>
                      <a:pt x="644" y="688"/>
                      <a:pt x="753" y="186"/>
                      <a:pt x="404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6"/>
              <p:cNvSpPr/>
              <p:nvPr/>
            </p:nvSpPr>
            <p:spPr>
              <a:xfrm>
                <a:off x="-497075" y="1293300"/>
                <a:ext cx="2730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2" extrusionOk="0">
                    <a:moveTo>
                      <a:pt x="143" y="1"/>
                    </a:moveTo>
                    <a:cubicBezTo>
                      <a:pt x="1" y="361"/>
                      <a:pt x="262" y="645"/>
                      <a:pt x="296" y="961"/>
                    </a:cubicBezTo>
                    <a:cubicBezTo>
                      <a:pt x="344" y="1375"/>
                      <a:pt x="526" y="1481"/>
                      <a:pt x="782" y="1481"/>
                    </a:cubicBezTo>
                    <a:cubicBezTo>
                      <a:pt x="870" y="1481"/>
                      <a:pt x="967" y="1469"/>
                      <a:pt x="1070" y="1452"/>
                    </a:cubicBezTo>
                    <a:cubicBezTo>
                      <a:pt x="1092" y="1299"/>
                      <a:pt x="907" y="1266"/>
                      <a:pt x="873" y="1135"/>
                    </a:cubicBezTo>
                    <a:cubicBezTo>
                      <a:pt x="688" y="830"/>
                      <a:pt x="393" y="558"/>
                      <a:pt x="645" y="143"/>
                    </a:cubicBezTo>
                    <a:cubicBezTo>
                      <a:pt x="601" y="99"/>
                      <a:pt x="557" y="44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6"/>
              <p:cNvSpPr/>
              <p:nvPr/>
            </p:nvSpPr>
            <p:spPr>
              <a:xfrm>
                <a:off x="-362600" y="1302675"/>
                <a:ext cx="2430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634" extrusionOk="0">
                    <a:moveTo>
                      <a:pt x="413" y="1"/>
                    </a:moveTo>
                    <a:cubicBezTo>
                      <a:pt x="351" y="1"/>
                      <a:pt x="282" y="14"/>
                      <a:pt x="207" y="40"/>
                    </a:cubicBezTo>
                    <a:cubicBezTo>
                      <a:pt x="317" y="183"/>
                      <a:pt x="491" y="280"/>
                      <a:pt x="535" y="477"/>
                    </a:cubicBezTo>
                    <a:cubicBezTo>
                      <a:pt x="481" y="619"/>
                      <a:pt x="469" y="837"/>
                      <a:pt x="372" y="891"/>
                    </a:cubicBezTo>
                    <a:cubicBezTo>
                      <a:pt x="1" y="1121"/>
                      <a:pt x="120" y="1361"/>
                      <a:pt x="295" y="1611"/>
                    </a:cubicBezTo>
                    <a:cubicBezTo>
                      <a:pt x="388" y="1578"/>
                      <a:pt x="481" y="1492"/>
                      <a:pt x="572" y="1492"/>
                    </a:cubicBezTo>
                    <a:cubicBezTo>
                      <a:pt x="630" y="1492"/>
                      <a:pt x="687" y="1527"/>
                      <a:pt x="742" y="1633"/>
                    </a:cubicBezTo>
                    <a:cubicBezTo>
                      <a:pt x="830" y="1611"/>
                      <a:pt x="971" y="1557"/>
                      <a:pt x="917" y="1492"/>
                    </a:cubicBezTo>
                    <a:cubicBezTo>
                      <a:pt x="600" y="1143"/>
                      <a:pt x="797" y="728"/>
                      <a:pt x="753" y="346"/>
                    </a:cubicBezTo>
                    <a:cubicBezTo>
                      <a:pt x="729" y="124"/>
                      <a:pt x="604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6"/>
              <p:cNvSpPr/>
              <p:nvPr/>
            </p:nvSpPr>
            <p:spPr>
              <a:xfrm>
                <a:off x="-594425" y="1309125"/>
                <a:ext cx="153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476" extrusionOk="0">
                    <a:moveTo>
                      <a:pt x="447" y="0"/>
                    </a:moveTo>
                    <a:cubicBezTo>
                      <a:pt x="294" y="77"/>
                      <a:pt x="153" y="143"/>
                      <a:pt x="0" y="208"/>
                    </a:cubicBezTo>
                    <a:cubicBezTo>
                      <a:pt x="44" y="633"/>
                      <a:pt x="88" y="1048"/>
                      <a:pt x="131" y="1474"/>
                    </a:cubicBezTo>
                    <a:cubicBezTo>
                      <a:pt x="139" y="1475"/>
                      <a:pt x="147" y="1475"/>
                      <a:pt x="154" y="1475"/>
                    </a:cubicBezTo>
                    <a:cubicBezTo>
                      <a:pt x="320" y="1475"/>
                      <a:pt x="367" y="1256"/>
                      <a:pt x="534" y="1256"/>
                    </a:cubicBezTo>
                    <a:cubicBezTo>
                      <a:pt x="546" y="1222"/>
                      <a:pt x="546" y="1190"/>
                      <a:pt x="534" y="1157"/>
                    </a:cubicBezTo>
                    <a:cubicBezTo>
                      <a:pt x="262" y="994"/>
                      <a:pt x="447" y="808"/>
                      <a:pt x="524" y="633"/>
                    </a:cubicBezTo>
                    <a:cubicBezTo>
                      <a:pt x="534" y="415"/>
                      <a:pt x="611" y="197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6"/>
              <p:cNvSpPr/>
              <p:nvPr/>
            </p:nvSpPr>
            <p:spPr>
              <a:xfrm>
                <a:off x="-329050" y="1326275"/>
                <a:ext cx="183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59" extrusionOk="0">
                    <a:moveTo>
                      <a:pt x="241" y="1"/>
                    </a:moveTo>
                    <a:cubicBezTo>
                      <a:pt x="197" y="1"/>
                      <a:pt x="156" y="8"/>
                      <a:pt x="121" y="24"/>
                    </a:cubicBezTo>
                    <a:cubicBezTo>
                      <a:pt x="0" y="68"/>
                      <a:pt x="33" y="275"/>
                      <a:pt x="66" y="405"/>
                    </a:cubicBezTo>
                    <a:cubicBezTo>
                      <a:pt x="109" y="536"/>
                      <a:pt x="175" y="657"/>
                      <a:pt x="142" y="798"/>
                    </a:cubicBezTo>
                    <a:cubicBezTo>
                      <a:pt x="121" y="897"/>
                      <a:pt x="66" y="1016"/>
                      <a:pt x="208" y="1050"/>
                    </a:cubicBezTo>
                    <a:cubicBezTo>
                      <a:pt x="231" y="1056"/>
                      <a:pt x="255" y="1059"/>
                      <a:pt x="280" y="1059"/>
                    </a:cubicBezTo>
                    <a:cubicBezTo>
                      <a:pt x="382" y="1059"/>
                      <a:pt x="489" y="1007"/>
                      <a:pt x="524" y="919"/>
                    </a:cubicBezTo>
                    <a:cubicBezTo>
                      <a:pt x="589" y="744"/>
                      <a:pt x="698" y="580"/>
                      <a:pt x="666" y="340"/>
                    </a:cubicBezTo>
                    <a:cubicBezTo>
                      <a:pt x="644" y="275"/>
                      <a:pt x="731" y="111"/>
                      <a:pt x="567" y="68"/>
                    </a:cubicBezTo>
                    <a:cubicBezTo>
                      <a:pt x="460" y="37"/>
                      <a:pt x="343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6"/>
              <p:cNvSpPr/>
              <p:nvPr/>
            </p:nvSpPr>
            <p:spPr>
              <a:xfrm>
                <a:off x="-648975" y="1367775"/>
                <a:ext cx="31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677" extrusionOk="0">
                    <a:moveTo>
                      <a:pt x="1266" y="1"/>
                    </a:moveTo>
                    <a:cubicBezTo>
                      <a:pt x="851" y="120"/>
                      <a:pt x="403" y="98"/>
                      <a:pt x="0" y="295"/>
                    </a:cubicBezTo>
                    <a:cubicBezTo>
                      <a:pt x="0" y="426"/>
                      <a:pt x="11" y="557"/>
                      <a:pt x="11" y="677"/>
                    </a:cubicBezTo>
                    <a:cubicBezTo>
                      <a:pt x="360" y="644"/>
                      <a:pt x="709" y="611"/>
                      <a:pt x="1048" y="578"/>
                    </a:cubicBezTo>
                    <a:cubicBezTo>
                      <a:pt x="982" y="338"/>
                      <a:pt x="1244" y="219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6"/>
              <p:cNvSpPr/>
              <p:nvPr/>
            </p:nvSpPr>
            <p:spPr>
              <a:xfrm>
                <a:off x="-293050" y="1319500"/>
                <a:ext cx="21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24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05" y="17"/>
                      <a:pt x="683" y="430"/>
                      <a:pt x="497" y="430"/>
                    </a:cubicBezTo>
                    <a:cubicBezTo>
                      <a:pt x="448" y="430"/>
                      <a:pt x="380" y="401"/>
                      <a:pt x="284" y="327"/>
                    </a:cubicBezTo>
                    <a:cubicBezTo>
                      <a:pt x="175" y="491"/>
                      <a:pt x="0" y="633"/>
                      <a:pt x="153" y="873"/>
                    </a:cubicBezTo>
                    <a:cubicBezTo>
                      <a:pt x="218" y="982"/>
                      <a:pt x="66" y="1200"/>
                      <a:pt x="317" y="1244"/>
                    </a:cubicBezTo>
                    <a:cubicBezTo>
                      <a:pt x="334" y="1246"/>
                      <a:pt x="349" y="1247"/>
                      <a:pt x="364" y="1247"/>
                    </a:cubicBezTo>
                    <a:cubicBezTo>
                      <a:pt x="566" y="1247"/>
                      <a:pt x="624" y="1049"/>
                      <a:pt x="644" y="916"/>
                    </a:cubicBezTo>
                    <a:cubicBezTo>
                      <a:pt x="710" y="622"/>
                      <a:pt x="862" y="327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6"/>
              <p:cNvSpPr/>
              <p:nvPr/>
            </p:nvSpPr>
            <p:spPr>
              <a:xfrm>
                <a:off x="-356325" y="1180275"/>
                <a:ext cx="2105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193" extrusionOk="0">
                    <a:moveTo>
                      <a:pt x="670" y="1"/>
                    </a:moveTo>
                    <a:cubicBezTo>
                      <a:pt x="599" y="1"/>
                      <a:pt x="505" y="43"/>
                      <a:pt x="393" y="125"/>
                    </a:cubicBezTo>
                    <a:cubicBezTo>
                      <a:pt x="415" y="332"/>
                      <a:pt x="644" y="584"/>
                      <a:pt x="284" y="736"/>
                    </a:cubicBezTo>
                    <a:cubicBezTo>
                      <a:pt x="0" y="824"/>
                      <a:pt x="131" y="1042"/>
                      <a:pt x="218" y="1140"/>
                    </a:cubicBezTo>
                    <a:cubicBezTo>
                      <a:pt x="249" y="1177"/>
                      <a:pt x="289" y="1192"/>
                      <a:pt x="330" y="1192"/>
                    </a:cubicBezTo>
                    <a:cubicBezTo>
                      <a:pt x="422" y="1192"/>
                      <a:pt x="520" y="1117"/>
                      <a:pt x="535" y="1042"/>
                    </a:cubicBezTo>
                    <a:cubicBezTo>
                      <a:pt x="589" y="791"/>
                      <a:pt x="764" y="584"/>
                      <a:pt x="807" y="344"/>
                    </a:cubicBezTo>
                    <a:cubicBezTo>
                      <a:pt x="842" y="113"/>
                      <a:pt x="787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6"/>
              <p:cNvSpPr/>
              <p:nvPr/>
            </p:nvSpPr>
            <p:spPr>
              <a:xfrm>
                <a:off x="-335050" y="1153725"/>
                <a:ext cx="177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958" extrusionOk="0">
                    <a:moveTo>
                      <a:pt x="305" y="1"/>
                    </a:moveTo>
                    <a:cubicBezTo>
                      <a:pt x="249" y="1"/>
                      <a:pt x="191" y="15"/>
                      <a:pt x="164" y="41"/>
                    </a:cubicBezTo>
                    <a:cubicBezTo>
                      <a:pt x="0" y="194"/>
                      <a:pt x="99" y="380"/>
                      <a:pt x="186" y="522"/>
                    </a:cubicBezTo>
                    <a:cubicBezTo>
                      <a:pt x="262" y="664"/>
                      <a:pt x="153" y="892"/>
                      <a:pt x="382" y="958"/>
                    </a:cubicBezTo>
                    <a:cubicBezTo>
                      <a:pt x="371" y="729"/>
                      <a:pt x="611" y="773"/>
                      <a:pt x="698" y="664"/>
                    </a:cubicBezTo>
                    <a:cubicBezTo>
                      <a:pt x="622" y="609"/>
                      <a:pt x="666" y="555"/>
                      <a:pt x="676" y="489"/>
                    </a:cubicBezTo>
                    <a:cubicBezTo>
                      <a:pt x="710" y="260"/>
                      <a:pt x="589" y="118"/>
                      <a:pt x="404" y="20"/>
                    </a:cubicBezTo>
                    <a:cubicBezTo>
                      <a:pt x="378" y="7"/>
                      <a:pt x="34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26"/>
              <p:cNvSpPr/>
              <p:nvPr/>
            </p:nvSpPr>
            <p:spPr>
              <a:xfrm>
                <a:off x="-599075" y="1340500"/>
                <a:ext cx="196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36" extrusionOk="0">
                    <a:moveTo>
                      <a:pt x="720" y="1"/>
                    </a:moveTo>
                    <a:cubicBezTo>
                      <a:pt x="553" y="1"/>
                      <a:pt x="506" y="220"/>
                      <a:pt x="340" y="220"/>
                    </a:cubicBezTo>
                    <a:cubicBezTo>
                      <a:pt x="333" y="220"/>
                      <a:pt x="325" y="220"/>
                      <a:pt x="317" y="219"/>
                    </a:cubicBezTo>
                    <a:lnTo>
                      <a:pt x="317" y="219"/>
                    </a:lnTo>
                    <a:cubicBezTo>
                      <a:pt x="109" y="447"/>
                      <a:pt x="426" y="895"/>
                      <a:pt x="0" y="1048"/>
                    </a:cubicBezTo>
                    <a:cubicBezTo>
                      <a:pt x="84" y="1111"/>
                      <a:pt x="150" y="1136"/>
                      <a:pt x="203" y="1136"/>
                    </a:cubicBezTo>
                    <a:cubicBezTo>
                      <a:pt x="400" y="1136"/>
                      <a:pt x="431" y="796"/>
                      <a:pt x="611" y="753"/>
                    </a:cubicBezTo>
                    <a:cubicBezTo>
                      <a:pt x="786" y="524"/>
                      <a:pt x="720" y="262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26"/>
              <p:cNvSpPr/>
              <p:nvPr/>
            </p:nvSpPr>
            <p:spPr>
              <a:xfrm>
                <a:off x="-597700" y="1433450"/>
                <a:ext cx="14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87" extrusionOk="0">
                    <a:moveTo>
                      <a:pt x="263" y="0"/>
                    </a:moveTo>
                    <a:cubicBezTo>
                      <a:pt x="206" y="0"/>
                      <a:pt x="147" y="13"/>
                      <a:pt x="120" y="46"/>
                    </a:cubicBezTo>
                    <a:cubicBezTo>
                      <a:pt x="11" y="177"/>
                      <a:pt x="44" y="341"/>
                      <a:pt x="142" y="472"/>
                    </a:cubicBezTo>
                    <a:cubicBezTo>
                      <a:pt x="246" y="628"/>
                      <a:pt x="0" y="986"/>
                      <a:pt x="288" y="986"/>
                    </a:cubicBezTo>
                    <a:cubicBezTo>
                      <a:pt x="300" y="986"/>
                      <a:pt x="313" y="986"/>
                      <a:pt x="328" y="984"/>
                    </a:cubicBezTo>
                    <a:cubicBezTo>
                      <a:pt x="534" y="974"/>
                      <a:pt x="328" y="603"/>
                      <a:pt x="524" y="395"/>
                    </a:cubicBezTo>
                    <a:cubicBezTo>
                      <a:pt x="262" y="319"/>
                      <a:pt x="568" y="101"/>
                      <a:pt x="360" y="14"/>
                    </a:cubicBezTo>
                    <a:cubicBezTo>
                      <a:pt x="334" y="5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6"/>
              <p:cNvSpPr/>
              <p:nvPr/>
            </p:nvSpPr>
            <p:spPr>
              <a:xfrm>
                <a:off x="-598800" y="1377425"/>
                <a:ext cx="1502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957" extrusionOk="0">
                    <a:moveTo>
                      <a:pt x="348" y="0"/>
                    </a:moveTo>
                    <a:cubicBezTo>
                      <a:pt x="309" y="0"/>
                      <a:pt x="263" y="20"/>
                      <a:pt x="208" y="73"/>
                    </a:cubicBezTo>
                    <a:cubicBezTo>
                      <a:pt x="1" y="378"/>
                      <a:pt x="175" y="662"/>
                      <a:pt x="229" y="956"/>
                    </a:cubicBezTo>
                    <a:lnTo>
                      <a:pt x="513" y="956"/>
                    </a:lnTo>
                    <a:cubicBezTo>
                      <a:pt x="469" y="694"/>
                      <a:pt x="382" y="432"/>
                      <a:pt x="600" y="204"/>
                    </a:cubicBezTo>
                    <a:cubicBezTo>
                      <a:pt x="514" y="133"/>
                      <a:pt x="45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6"/>
              <p:cNvSpPr/>
              <p:nvPr/>
            </p:nvSpPr>
            <p:spPr>
              <a:xfrm>
                <a:off x="-541525" y="1259650"/>
                <a:ext cx="199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488" extrusionOk="0">
                    <a:moveTo>
                      <a:pt x="577" y="0"/>
                    </a:moveTo>
                    <a:cubicBezTo>
                      <a:pt x="561" y="0"/>
                      <a:pt x="543" y="2"/>
                      <a:pt x="524" y="5"/>
                    </a:cubicBezTo>
                    <a:lnTo>
                      <a:pt x="1" y="299"/>
                    </a:lnTo>
                    <a:cubicBezTo>
                      <a:pt x="73" y="437"/>
                      <a:pt x="178" y="488"/>
                      <a:pt x="295" y="488"/>
                    </a:cubicBezTo>
                    <a:cubicBezTo>
                      <a:pt x="355" y="488"/>
                      <a:pt x="418" y="474"/>
                      <a:pt x="481" y="452"/>
                    </a:cubicBezTo>
                    <a:cubicBezTo>
                      <a:pt x="600" y="420"/>
                      <a:pt x="786" y="398"/>
                      <a:pt x="786" y="234"/>
                    </a:cubicBezTo>
                    <a:cubicBezTo>
                      <a:pt x="796" y="126"/>
                      <a:pt x="726" y="0"/>
                      <a:pt x="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26"/>
              <p:cNvSpPr/>
              <p:nvPr/>
            </p:nvSpPr>
            <p:spPr>
              <a:xfrm>
                <a:off x="-599075" y="1406500"/>
                <a:ext cx="174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65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295"/>
                      <a:pt x="197" y="764"/>
                      <a:pt x="306" y="764"/>
                    </a:cubicBezTo>
                    <a:cubicBezTo>
                      <a:pt x="699" y="764"/>
                      <a:pt x="317" y="372"/>
                      <a:pt x="470" y="197"/>
                    </a:cubicBezTo>
                    <a:cubicBezTo>
                      <a:pt x="492" y="175"/>
                      <a:pt x="502" y="132"/>
                      <a:pt x="514" y="98"/>
                    </a:cubicBezTo>
                    <a:cubicBezTo>
                      <a:pt x="404" y="66"/>
                      <a:pt x="306" y="33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26"/>
              <p:cNvSpPr/>
              <p:nvPr/>
            </p:nvSpPr>
            <p:spPr>
              <a:xfrm>
                <a:off x="-274225" y="1188025"/>
                <a:ext cx="144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8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44" y="121"/>
                      <a:pt x="295" y="448"/>
                      <a:pt x="22" y="579"/>
                    </a:cubicBezTo>
                    <a:cubicBezTo>
                      <a:pt x="0" y="590"/>
                      <a:pt x="131" y="786"/>
                      <a:pt x="229" y="808"/>
                    </a:cubicBezTo>
                    <a:cubicBezTo>
                      <a:pt x="267" y="819"/>
                      <a:pt x="299" y="824"/>
                      <a:pt x="326" y="824"/>
                    </a:cubicBezTo>
                    <a:cubicBezTo>
                      <a:pt x="539" y="824"/>
                      <a:pt x="443" y="513"/>
                      <a:pt x="578" y="426"/>
                    </a:cubicBezTo>
                    <a:cubicBezTo>
                      <a:pt x="480" y="284"/>
                      <a:pt x="240" y="241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26"/>
              <p:cNvSpPr/>
              <p:nvPr/>
            </p:nvSpPr>
            <p:spPr>
              <a:xfrm>
                <a:off x="-428350" y="1327400"/>
                <a:ext cx="164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03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296" y="66"/>
                      <a:pt x="274" y="154"/>
                      <a:pt x="296" y="306"/>
                    </a:cubicBezTo>
                    <a:cubicBezTo>
                      <a:pt x="316" y="455"/>
                      <a:pt x="281" y="498"/>
                      <a:pt x="225" y="498"/>
                    </a:cubicBezTo>
                    <a:cubicBezTo>
                      <a:pt x="161" y="498"/>
                      <a:pt x="70" y="443"/>
                      <a:pt x="1" y="426"/>
                    </a:cubicBezTo>
                    <a:lnTo>
                      <a:pt x="1" y="426"/>
                    </a:lnTo>
                    <a:cubicBezTo>
                      <a:pt x="35" y="723"/>
                      <a:pt x="194" y="803"/>
                      <a:pt x="433" y="803"/>
                    </a:cubicBezTo>
                    <a:cubicBezTo>
                      <a:pt x="501" y="803"/>
                      <a:pt x="576" y="796"/>
                      <a:pt x="655" y="786"/>
                    </a:cubicBezTo>
                    <a:cubicBezTo>
                      <a:pt x="427" y="535"/>
                      <a:pt x="394" y="273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26"/>
              <p:cNvSpPr/>
              <p:nvPr/>
            </p:nvSpPr>
            <p:spPr>
              <a:xfrm>
                <a:off x="-598800" y="1296025"/>
                <a:ext cx="155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33" extrusionOk="0">
                    <a:moveTo>
                      <a:pt x="197" y="1"/>
                    </a:moveTo>
                    <a:cubicBezTo>
                      <a:pt x="153" y="241"/>
                      <a:pt x="1" y="481"/>
                      <a:pt x="175" y="732"/>
                    </a:cubicBezTo>
                    <a:cubicBezTo>
                      <a:pt x="328" y="667"/>
                      <a:pt x="469" y="601"/>
                      <a:pt x="622" y="524"/>
                    </a:cubicBezTo>
                    <a:lnTo>
                      <a:pt x="622" y="318"/>
                    </a:lnTo>
                    <a:cubicBezTo>
                      <a:pt x="577" y="336"/>
                      <a:pt x="539" y="344"/>
                      <a:pt x="508" y="344"/>
                    </a:cubicBezTo>
                    <a:cubicBezTo>
                      <a:pt x="314" y="344"/>
                      <a:pt x="356" y="38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26"/>
              <p:cNvSpPr/>
              <p:nvPr/>
            </p:nvSpPr>
            <p:spPr>
              <a:xfrm>
                <a:off x="-365600" y="1302575"/>
                <a:ext cx="163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15" extrusionOk="0">
                    <a:moveTo>
                      <a:pt x="327" y="44"/>
                    </a:moveTo>
                    <a:cubicBezTo>
                      <a:pt x="218" y="77"/>
                      <a:pt x="0" y="1"/>
                      <a:pt x="44" y="230"/>
                    </a:cubicBezTo>
                    <a:cubicBezTo>
                      <a:pt x="76" y="357"/>
                      <a:pt x="148" y="514"/>
                      <a:pt x="332" y="514"/>
                    </a:cubicBezTo>
                    <a:cubicBezTo>
                      <a:pt x="337" y="514"/>
                      <a:pt x="343" y="514"/>
                      <a:pt x="349" y="514"/>
                    </a:cubicBezTo>
                    <a:cubicBezTo>
                      <a:pt x="458" y="502"/>
                      <a:pt x="557" y="492"/>
                      <a:pt x="655" y="481"/>
                    </a:cubicBezTo>
                    <a:cubicBezTo>
                      <a:pt x="611" y="284"/>
                      <a:pt x="437" y="187"/>
                      <a:pt x="327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26"/>
              <p:cNvSpPr/>
              <p:nvPr/>
            </p:nvSpPr>
            <p:spPr>
              <a:xfrm>
                <a:off x="-565800" y="1241775"/>
                <a:ext cx="125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99" extrusionOk="0">
                    <a:moveTo>
                      <a:pt x="361" y="0"/>
                    </a:moveTo>
                    <a:cubicBezTo>
                      <a:pt x="219" y="163"/>
                      <a:pt x="0" y="284"/>
                      <a:pt x="44" y="546"/>
                    </a:cubicBezTo>
                    <a:cubicBezTo>
                      <a:pt x="109" y="600"/>
                      <a:pt x="164" y="655"/>
                      <a:pt x="219" y="698"/>
                    </a:cubicBezTo>
                    <a:cubicBezTo>
                      <a:pt x="502" y="513"/>
                      <a:pt x="317" y="229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26"/>
              <p:cNvSpPr/>
              <p:nvPr/>
            </p:nvSpPr>
            <p:spPr>
              <a:xfrm>
                <a:off x="-497325" y="1232900"/>
                <a:ext cx="136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30" extrusionOk="0">
                    <a:moveTo>
                      <a:pt x="210" y="0"/>
                    </a:moveTo>
                    <a:cubicBezTo>
                      <a:pt x="184" y="0"/>
                      <a:pt x="158" y="2"/>
                      <a:pt x="131" y="6"/>
                    </a:cubicBezTo>
                    <a:cubicBezTo>
                      <a:pt x="153" y="72"/>
                      <a:pt x="0" y="147"/>
                      <a:pt x="142" y="224"/>
                    </a:cubicBezTo>
                    <a:cubicBezTo>
                      <a:pt x="197" y="312"/>
                      <a:pt x="262" y="409"/>
                      <a:pt x="316" y="508"/>
                    </a:cubicBezTo>
                    <a:cubicBezTo>
                      <a:pt x="371" y="508"/>
                      <a:pt x="415" y="518"/>
                      <a:pt x="469" y="530"/>
                    </a:cubicBezTo>
                    <a:cubicBezTo>
                      <a:pt x="491" y="377"/>
                      <a:pt x="512" y="235"/>
                      <a:pt x="546" y="93"/>
                    </a:cubicBezTo>
                    <a:cubicBezTo>
                      <a:pt x="438" y="39"/>
                      <a:pt x="330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26"/>
              <p:cNvSpPr/>
              <p:nvPr/>
            </p:nvSpPr>
            <p:spPr>
              <a:xfrm>
                <a:off x="-406225" y="1319500"/>
                <a:ext cx="122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710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163" y="208"/>
                      <a:pt x="0" y="426"/>
                      <a:pt x="403" y="710"/>
                    </a:cubicBezTo>
                    <a:cubicBezTo>
                      <a:pt x="436" y="480"/>
                      <a:pt x="458" y="24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26"/>
              <p:cNvSpPr/>
              <p:nvPr/>
            </p:nvSpPr>
            <p:spPr>
              <a:xfrm>
                <a:off x="-378150" y="1319500"/>
                <a:ext cx="147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23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30" y="164"/>
                      <a:pt x="88" y="208"/>
                      <a:pt x="0" y="306"/>
                    </a:cubicBezTo>
                    <a:cubicBezTo>
                      <a:pt x="122" y="306"/>
                      <a:pt x="195" y="522"/>
                      <a:pt x="305" y="522"/>
                    </a:cubicBezTo>
                    <a:cubicBezTo>
                      <a:pt x="344" y="522"/>
                      <a:pt x="386" y="496"/>
                      <a:pt x="437" y="426"/>
                    </a:cubicBezTo>
                    <a:cubicBezTo>
                      <a:pt x="589" y="208"/>
                      <a:pt x="339" y="12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26"/>
              <p:cNvSpPr/>
              <p:nvPr/>
            </p:nvSpPr>
            <p:spPr>
              <a:xfrm>
                <a:off x="-377600" y="1283575"/>
                <a:ext cx="91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17" extrusionOk="0">
                    <a:moveTo>
                      <a:pt x="311" y="0"/>
                    </a:moveTo>
                    <a:cubicBezTo>
                      <a:pt x="271" y="0"/>
                      <a:pt x="198" y="27"/>
                      <a:pt x="77" y="74"/>
                    </a:cubicBezTo>
                    <a:cubicBezTo>
                      <a:pt x="251" y="281"/>
                      <a:pt x="0" y="499"/>
                      <a:pt x="87" y="717"/>
                    </a:cubicBezTo>
                    <a:cubicBezTo>
                      <a:pt x="251" y="564"/>
                      <a:pt x="284" y="357"/>
                      <a:pt x="327" y="161"/>
                    </a:cubicBezTo>
                    <a:cubicBezTo>
                      <a:pt x="359" y="49"/>
                      <a:pt x="365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26"/>
              <p:cNvSpPr/>
              <p:nvPr/>
            </p:nvSpPr>
            <p:spPr>
              <a:xfrm>
                <a:off x="-414975" y="1193225"/>
                <a:ext cx="1312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8" extrusionOk="0">
                    <a:moveTo>
                      <a:pt x="110" y="0"/>
                    </a:moveTo>
                    <a:cubicBezTo>
                      <a:pt x="77" y="142"/>
                      <a:pt x="33" y="284"/>
                      <a:pt x="1" y="437"/>
                    </a:cubicBezTo>
                    <a:cubicBezTo>
                      <a:pt x="110" y="578"/>
                      <a:pt x="273" y="524"/>
                      <a:pt x="525" y="687"/>
                    </a:cubicBezTo>
                    <a:cubicBezTo>
                      <a:pt x="328" y="360"/>
                      <a:pt x="219" y="175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26"/>
              <p:cNvSpPr/>
              <p:nvPr/>
            </p:nvSpPr>
            <p:spPr>
              <a:xfrm>
                <a:off x="-560075" y="1254700"/>
                <a:ext cx="17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87" extrusionOk="0">
                    <a:moveTo>
                      <a:pt x="494" y="1"/>
                    </a:moveTo>
                    <a:cubicBezTo>
                      <a:pt x="416" y="1"/>
                      <a:pt x="399" y="104"/>
                      <a:pt x="382" y="214"/>
                    </a:cubicBezTo>
                    <a:cubicBezTo>
                      <a:pt x="358" y="310"/>
                      <a:pt x="318" y="339"/>
                      <a:pt x="270" y="339"/>
                    </a:cubicBezTo>
                    <a:cubicBezTo>
                      <a:pt x="202" y="339"/>
                      <a:pt x="119" y="282"/>
                      <a:pt x="46" y="282"/>
                    </a:cubicBezTo>
                    <a:cubicBezTo>
                      <a:pt x="30" y="282"/>
                      <a:pt x="15" y="284"/>
                      <a:pt x="1" y="291"/>
                    </a:cubicBezTo>
                    <a:cubicBezTo>
                      <a:pt x="11" y="323"/>
                      <a:pt x="23" y="356"/>
                      <a:pt x="23" y="388"/>
                    </a:cubicBezTo>
                    <a:lnTo>
                      <a:pt x="219" y="487"/>
                    </a:lnTo>
                    <a:cubicBezTo>
                      <a:pt x="350" y="487"/>
                      <a:pt x="459" y="432"/>
                      <a:pt x="546" y="345"/>
                    </a:cubicBezTo>
                    <a:cubicBezTo>
                      <a:pt x="525" y="236"/>
                      <a:pt x="710" y="105"/>
                      <a:pt x="579" y="29"/>
                    </a:cubicBezTo>
                    <a:cubicBezTo>
                      <a:pt x="544" y="9"/>
                      <a:pt x="517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26"/>
              <p:cNvSpPr/>
              <p:nvPr/>
            </p:nvSpPr>
            <p:spPr>
              <a:xfrm>
                <a:off x="-356600" y="1183400"/>
                <a:ext cx="164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12" extrusionOk="0">
                    <a:moveTo>
                      <a:pt x="404" y="0"/>
                    </a:moveTo>
                    <a:lnTo>
                      <a:pt x="404" y="0"/>
                    </a:lnTo>
                    <a:cubicBezTo>
                      <a:pt x="1" y="131"/>
                      <a:pt x="393" y="415"/>
                      <a:pt x="295" y="611"/>
                    </a:cubicBezTo>
                    <a:cubicBezTo>
                      <a:pt x="655" y="459"/>
                      <a:pt x="426" y="207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26"/>
              <p:cNvSpPr/>
              <p:nvPr/>
            </p:nvSpPr>
            <p:spPr>
              <a:xfrm>
                <a:off x="-583250" y="1361500"/>
                <a:ext cx="262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0" y="117"/>
                      <a:pt x="284" y="156"/>
                      <a:pt x="429" y="156"/>
                    </a:cubicBezTo>
                    <a:cubicBezTo>
                      <a:pt x="634" y="156"/>
                      <a:pt x="843" y="78"/>
                      <a:pt x="1047" y="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26"/>
              <p:cNvSpPr/>
              <p:nvPr/>
            </p:nvSpPr>
            <p:spPr>
              <a:xfrm>
                <a:off x="-657675" y="1374975"/>
                <a:ext cx="89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89" extrusionOk="0">
                    <a:moveTo>
                      <a:pt x="282" y="0"/>
                    </a:moveTo>
                    <a:cubicBezTo>
                      <a:pt x="96" y="0"/>
                      <a:pt x="0" y="164"/>
                      <a:pt x="10" y="302"/>
                    </a:cubicBezTo>
                    <a:cubicBezTo>
                      <a:pt x="17" y="369"/>
                      <a:pt x="49" y="387"/>
                      <a:pt x="91" y="387"/>
                    </a:cubicBezTo>
                    <a:cubicBezTo>
                      <a:pt x="145" y="387"/>
                      <a:pt x="216" y="357"/>
                      <a:pt x="277" y="357"/>
                    </a:cubicBezTo>
                    <a:cubicBezTo>
                      <a:pt x="309" y="357"/>
                      <a:pt x="337" y="365"/>
                      <a:pt x="359" y="389"/>
                    </a:cubicBezTo>
                    <a:cubicBezTo>
                      <a:pt x="359" y="269"/>
                      <a:pt x="348" y="138"/>
                      <a:pt x="348" y="7"/>
                    </a:cubicBezTo>
                    <a:cubicBezTo>
                      <a:pt x="325" y="2"/>
                      <a:pt x="30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26"/>
              <p:cNvSpPr/>
              <p:nvPr/>
            </p:nvSpPr>
            <p:spPr>
              <a:xfrm>
                <a:off x="-414150" y="1277525"/>
                <a:ext cx="166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27" extrusionOk="0">
                    <a:moveTo>
                      <a:pt x="254" y="0"/>
                    </a:moveTo>
                    <a:cubicBezTo>
                      <a:pt x="149" y="0"/>
                      <a:pt x="58" y="64"/>
                      <a:pt x="0" y="217"/>
                    </a:cubicBezTo>
                    <a:cubicBezTo>
                      <a:pt x="16" y="227"/>
                      <a:pt x="33" y="231"/>
                      <a:pt x="51" y="231"/>
                    </a:cubicBezTo>
                    <a:cubicBezTo>
                      <a:pt x="121" y="231"/>
                      <a:pt x="206" y="173"/>
                      <a:pt x="276" y="173"/>
                    </a:cubicBezTo>
                    <a:cubicBezTo>
                      <a:pt x="329" y="173"/>
                      <a:pt x="373" y="207"/>
                      <a:pt x="393" y="326"/>
                    </a:cubicBezTo>
                    <a:cubicBezTo>
                      <a:pt x="470" y="261"/>
                      <a:pt x="666" y="207"/>
                      <a:pt x="492" y="86"/>
                    </a:cubicBezTo>
                    <a:cubicBezTo>
                      <a:pt x="410" y="32"/>
                      <a:pt x="32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26"/>
              <p:cNvSpPr/>
              <p:nvPr/>
            </p:nvSpPr>
            <p:spPr>
              <a:xfrm>
                <a:off x="-452350" y="1264400"/>
                <a:ext cx="120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24" extrusionOk="0">
                    <a:moveTo>
                      <a:pt x="427" y="0"/>
                    </a:moveTo>
                    <a:cubicBezTo>
                      <a:pt x="372" y="175"/>
                      <a:pt x="1" y="295"/>
                      <a:pt x="339" y="524"/>
                    </a:cubicBezTo>
                    <a:cubicBezTo>
                      <a:pt x="481" y="371"/>
                      <a:pt x="449" y="186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26"/>
              <p:cNvSpPr/>
              <p:nvPr/>
            </p:nvSpPr>
            <p:spPr>
              <a:xfrm>
                <a:off x="-596625" y="1465050"/>
                <a:ext cx="71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7" extrusionOk="0">
                    <a:moveTo>
                      <a:pt x="89" y="0"/>
                    </a:moveTo>
                    <a:cubicBezTo>
                      <a:pt x="20" y="0"/>
                      <a:pt x="11" y="67"/>
                      <a:pt x="11" y="124"/>
                    </a:cubicBezTo>
                    <a:cubicBezTo>
                      <a:pt x="1" y="244"/>
                      <a:pt x="66" y="321"/>
                      <a:pt x="176" y="343"/>
                    </a:cubicBezTo>
                    <a:cubicBezTo>
                      <a:pt x="187" y="345"/>
                      <a:pt x="198" y="347"/>
                      <a:pt x="207" y="347"/>
                    </a:cubicBezTo>
                    <a:cubicBezTo>
                      <a:pt x="268" y="347"/>
                      <a:pt x="285" y="289"/>
                      <a:pt x="285" y="222"/>
                    </a:cubicBezTo>
                    <a:cubicBezTo>
                      <a:pt x="230" y="157"/>
                      <a:pt x="241" y="26"/>
                      <a:pt x="121" y="4"/>
                    </a:cubicBezTo>
                    <a:cubicBezTo>
                      <a:pt x="109" y="1"/>
                      <a:pt x="99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26"/>
              <p:cNvSpPr/>
              <p:nvPr/>
            </p:nvSpPr>
            <p:spPr>
              <a:xfrm>
                <a:off x="-593875" y="1401325"/>
                <a:ext cx="10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06" extrusionOk="0">
                    <a:moveTo>
                      <a:pt x="32" y="0"/>
                    </a:moveTo>
                    <a:cubicBezTo>
                      <a:pt x="22" y="65"/>
                      <a:pt x="11" y="142"/>
                      <a:pt x="0" y="208"/>
                    </a:cubicBezTo>
                    <a:cubicBezTo>
                      <a:pt x="98" y="240"/>
                      <a:pt x="196" y="273"/>
                      <a:pt x="306" y="305"/>
                    </a:cubicBezTo>
                    <a:cubicBezTo>
                      <a:pt x="294" y="208"/>
                      <a:pt x="403" y="109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26"/>
              <p:cNvSpPr/>
              <p:nvPr/>
            </p:nvSpPr>
            <p:spPr>
              <a:xfrm>
                <a:off x="-225975" y="1334775"/>
                <a:ext cx="106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78" extrusionOk="0">
                    <a:moveTo>
                      <a:pt x="45" y="0"/>
                    </a:moveTo>
                    <a:cubicBezTo>
                      <a:pt x="12" y="99"/>
                      <a:pt x="1" y="262"/>
                      <a:pt x="78" y="273"/>
                    </a:cubicBezTo>
                    <a:cubicBezTo>
                      <a:pt x="94" y="276"/>
                      <a:pt x="109" y="278"/>
                      <a:pt x="124" y="278"/>
                    </a:cubicBezTo>
                    <a:cubicBezTo>
                      <a:pt x="270" y="278"/>
                      <a:pt x="357" y="140"/>
                      <a:pt x="427" y="11"/>
                    </a:cubicBezTo>
                    <a:cubicBezTo>
                      <a:pt x="296" y="0"/>
                      <a:pt x="176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26"/>
              <p:cNvSpPr/>
              <p:nvPr/>
            </p:nvSpPr>
            <p:spPr>
              <a:xfrm>
                <a:off x="-475250" y="1321675"/>
                <a:ext cx="930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1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131"/>
                      <a:pt x="219" y="164"/>
                      <a:pt x="197" y="317"/>
                    </a:cubicBezTo>
                    <a:cubicBezTo>
                      <a:pt x="317" y="274"/>
                      <a:pt x="371" y="109"/>
                      <a:pt x="328" y="88"/>
                    </a:cubicBezTo>
                    <a:cubicBezTo>
                      <a:pt x="252" y="22"/>
                      <a:pt x="109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26"/>
              <p:cNvSpPr/>
              <p:nvPr/>
            </p:nvSpPr>
            <p:spPr>
              <a:xfrm>
                <a:off x="-587875" y="1324950"/>
                <a:ext cx="68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5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85" y="175"/>
                      <a:pt x="0" y="361"/>
                      <a:pt x="272" y="524"/>
                    </a:cubicBezTo>
                    <a:cubicBezTo>
                      <a:pt x="272" y="349"/>
                      <a:pt x="262" y="175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26"/>
              <p:cNvSpPr/>
              <p:nvPr/>
            </p:nvSpPr>
            <p:spPr>
              <a:xfrm>
                <a:off x="-428350" y="1296025"/>
                <a:ext cx="82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07" extrusionOk="0">
                    <a:moveTo>
                      <a:pt x="121" y="1"/>
                    </a:moveTo>
                    <a:cubicBezTo>
                      <a:pt x="1" y="78"/>
                      <a:pt x="12" y="197"/>
                      <a:pt x="1" y="306"/>
                    </a:cubicBezTo>
                    <a:cubicBezTo>
                      <a:pt x="100" y="252"/>
                      <a:pt x="241" y="209"/>
                      <a:pt x="285" y="121"/>
                    </a:cubicBezTo>
                    <a:cubicBezTo>
                      <a:pt x="328" y="23"/>
                      <a:pt x="143" y="99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26"/>
              <p:cNvSpPr/>
              <p:nvPr/>
            </p:nvSpPr>
            <p:spPr>
              <a:xfrm>
                <a:off x="-449325" y="1369925"/>
                <a:ext cx="820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87" extrusionOk="0">
                    <a:moveTo>
                      <a:pt x="172" y="1"/>
                    </a:moveTo>
                    <a:cubicBezTo>
                      <a:pt x="60" y="1"/>
                      <a:pt x="21" y="74"/>
                      <a:pt x="0" y="176"/>
                    </a:cubicBezTo>
                    <a:cubicBezTo>
                      <a:pt x="109" y="176"/>
                      <a:pt x="218" y="176"/>
                      <a:pt x="328" y="187"/>
                    </a:cubicBezTo>
                    <a:cubicBezTo>
                      <a:pt x="306" y="100"/>
                      <a:pt x="294" y="12"/>
                      <a:pt x="197" y="2"/>
                    </a:cubicBezTo>
                    <a:cubicBezTo>
                      <a:pt x="188" y="1"/>
                      <a:pt x="180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26"/>
              <p:cNvSpPr/>
              <p:nvPr/>
            </p:nvSpPr>
            <p:spPr>
              <a:xfrm>
                <a:off x="-562250" y="1264400"/>
                <a:ext cx="7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9" extrusionOk="0">
                    <a:moveTo>
                      <a:pt x="110" y="0"/>
                    </a:moveTo>
                    <a:cubicBezTo>
                      <a:pt x="77" y="33"/>
                      <a:pt x="33" y="66"/>
                      <a:pt x="1" y="109"/>
                    </a:cubicBezTo>
                    <a:cubicBezTo>
                      <a:pt x="34" y="243"/>
                      <a:pt x="69" y="288"/>
                      <a:pt x="104" y="288"/>
                    </a:cubicBezTo>
                    <a:cubicBezTo>
                      <a:pt x="172" y="288"/>
                      <a:pt x="241" y="120"/>
                      <a:pt x="306" y="99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26"/>
              <p:cNvSpPr/>
              <p:nvPr/>
            </p:nvSpPr>
            <p:spPr>
              <a:xfrm>
                <a:off x="-337725" y="1370175"/>
                <a:ext cx="57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9" extrusionOk="0">
                    <a:moveTo>
                      <a:pt x="105" y="0"/>
                    </a:moveTo>
                    <a:cubicBezTo>
                      <a:pt x="49" y="0"/>
                      <a:pt x="1" y="35"/>
                      <a:pt x="20" y="111"/>
                    </a:cubicBezTo>
                    <a:cubicBezTo>
                      <a:pt x="31" y="145"/>
                      <a:pt x="85" y="155"/>
                      <a:pt x="140" y="188"/>
                    </a:cubicBezTo>
                    <a:cubicBezTo>
                      <a:pt x="172" y="155"/>
                      <a:pt x="227" y="111"/>
                      <a:pt x="227" y="90"/>
                    </a:cubicBezTo>
                    <a:cubicBezTo>
                      <a:pt x="216" y="57"/>
                      <a:pt x="172" y="2"/>
                      <a:pt x="129" y="2"/>
                    </a:cubicBezTo>
                    <a:cubicBezTo>
                      <a:pt x="121" y="1"/>
                      <a:pt x="113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26"/>
              <p:cNvSpPr/>
              <p:nvPr/>
            </p:nvSpPr>
            <p:spPr>
              <a:xfrm>
                <a:off x="-537975" y="1213450"/>
                <a:ext cx="84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61" extrusionOk="0">
                    <a:moveTo>
                      <a:pt x="202" y="1"/>
                    </a:moveTo>
                    <a:cubicBezTo>
                      <a:pt x="140" y="1"/>
                      <a:pt x="70" y="65"/>
                      <a:pt x="10" y="65"/>
                    </a:cubicBezTo>
                    <a:cubicBezTo>
                      <a:pt x="6" y="65"/>
                      <a:pt x="3" y="64"/>
                      <a:pt x="0" y="64"/>
                    </a:cubicBezTo>
                    <a:lnTo>
                      <a:pt x="0" y="64"/>
                    </a:lnTo>
                    <a:cubicBezTo>
                      <a:pt x="55" y="129"/>
                      <a:pt x="121" y="195"/>
                      <a:pt x="186" y="260"/>
                    </a:cubicBezTo>
                    <a:cubicBezTo>
                      <a:pt x="251" y="205"/>
                      <a:pt x="339" y="129"/>
                      <a:pt x="273" y="42"/>
                    </a:cubicBezTo>
                    <a:cubicBezTo>
                      <a:pt x="252" y="11"/>
                      <a:pt x="22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3" name="Google Shape;5933;p26"/>
          <p:cNvGrpSpPr/>
          <p:nvPr/>
        </p:nvGrpSpPr>
        <p:grpSpPr>
          <a:xfrm rot="-696409">
            <a:off x="18078" y="1602372"/>
            <a:ext cx="1092640" cy="1184254"/>
            <a:chOff x="4996561" y="1000182"/>
            <a:chExt cx="539600" cy="585200"/>
          </a:xfrm>
        </p:grpSpPr>
        <p:sp>
          <p:nvSpPr>
            <p:cNvPr id="5934" name="Google Shape;5934;p26"/>
            <p:cNvSpPr/>
            <p:nvPr/>
          </p:nvSpPr>
          <p:spPr>
            <a:xfrm>
              <a:off x="4996561" y="1000182"/>
              <a:ext cx="539600" cy="585200"/>
            </a:xfrm>
            <a:custGeom>
              <a:avLst/>
              <a:gdLst/>
              <a:ahLst/>
              <a:cxnLst/>
              <a:rect l="l" t="t" r="r" b="b"/>
              <a:pathLst>
                <a:path w="21584" h="23408" extrusionOk="0">
                  <a:moveTo>
                    <a:pt x="9660" y="1"/>
                  </a:moveTo>
                  <a:cubicBezTo>
                    <a:pt x="9273" y="1"/>
                    <a:pt x="8909" y="151"/>
                    <a:pt x="8629" y="409"/>
                  </a:cubicBezTo>
                  <a:cubicBezTo>
                    <a:pt x="8501" y="537"/>
                    <a:pt x="8382" y="688"/>
                    <a:pt x="8286" y="870"/>
                  </a:cubicBezTo>
                  <a:cubicBezTo>
                    <a:pt x="8275" y="881"/>
                    <a:pt x="8253" y="924"/>
                    <a:pt x="8232" y="955"/>
                  </a:cubicBezTo>
                  <a:cubicBezTo>
                    <a:pt x="8157" y="1074"/>
                    <a:pt x="8050" y="1235"/>
                    <a:pt x="7964" y="1449"/>
                  </a:cubicBezTo>
                  <a:cubicBezTo>
                    <a:pt x="7931" y="1482"/>
                    <a:pt x="7910" y="1514"/>
                    <a:pt x="7889" y="1556"/>
                  </a:cubicBezTo>
                  <a:cubicBezTo>
                    <a:pt x="7738" y="1761"/>
                    <a:pt x="7674" y="1954"/>
                    <a:pt x="7642" y="2061"/>
                  </a:cubicBezTo>
                  <a:cubicBezTo>
                    <a:pt x="7631" y="2072"/>
                    <a:pt x="7631" y="2072"/>
                    <a:pt x="7631" y="2083"/>
                  </a:cubicBezTo>
                  <a:cubicBezTo>
                    <a:pt x="7535" y="2308"/>
                    <a:pt x="7449" y="2534"/>
                    <a:pt x="7373" y="2759"/>
                  </a:cubicBezTo>
                  <a:cubicBezTo>
                    <a:pt x="7330" y="2866"/>
                    <a:pt x="7288" y="2984"/>
                    <a:pt x="7245" y="3092"/>
                  </a:cubicBezTo>
                  <a:cubicBezTo>
                    <a:pt x="7223" y="3123"/>
                    <a:pt x="7202" y="3145"/>
                    <a:pt x="7180" y="3178"/>
                  </a:cubicBezTo>
                  <a:cubicBezTo>
                    <a:pt x="7148" y="3231"/>
                    <a:pt x="7105" y="3285"/>
                    <a:pt x="7063" y="3349"/>
                  </a:cubicBezTo>
                  <a:cubicBezTo>
                    <a:pt x="6998" y="3445"/>
                    <a:pt x="6944" y="3553"/>
                    <a:pt x="6912" y="3660"/>
                  </a:cubicBezTo>
                  <a:cubicBezTo>
                    <a:pt x="6880" y="3757"/>
                    <a:pt x="6848" y="3832"/>
                    <a:pt x="6826" y="3907"/>
                  </a:cubicBezTo>
                  <a:cubicBezTo>
                    <a:pt x="6805" y="3982"/>
                    <a:pt x="6784" y="4046"/>
                    <a:pt x="6762" y="4101"/>
                  </a:cubicBezTo>
                  <a:cubicBezTo>
                    <a:pt x="6741" y="4154"/>
                    <a:pt x="6719" y="4218"/>
                    <a:pt x="6708" y="4272"/>
                  </a:cubicBezTo>
                  <a:cubicBezTo>
                    <a:pt x="6601" y="4401"/>
                    <a:pt x="6462" y="4594"/>
                    <a:pt x="6354" y="4841"/>
                  </a:cubicBezTo>
                  <a:cubicBezTo>
                    <a:pt x="6290" y="4969"/>
                    <a:pt x="6236" y="5098"/>
                    <a:pt x="6182" y="5227"/>
                  </a:cubicBezTo>
                  <a:cubicBezTo>
                    <a:pt x="6150" y="5313"/>
                    <a:pt x="6118" y="5388"/>
                    <a:pt x="6085" y="5463"/>
                  </a:cubicBezTo>
                  <a:cubicBezTo>
                    <a:pt x="6000" y="5646"/>
                    <a:pt x="5957" y="5828"/>
                    <a:pt x="5957" y="6021"/>
                  </a:cubicBezTo>
                  <a:cubicBezTo>
                    <a:pt x="5925" y="6075"/>
                    <a:pt x="5903" y="6129"/>
                    <a:pt x="5882" y="6171"/>
                  </a:cubicBezTo>
                  <a:cubicBezTo>
                    <a:pt x="5689" y="6462"/>
                    <a:pt x="5592" y="6762"/>
                    <a:pt x="5527" y="6955"/>
                  </a:cubicBezTo>
                  <a:cubicBezTo>
                    <a:pt x="5517" y="6987"/>
                    <a:pt x="5496" y="7030"/>
                    <a:pt x="5496" y="7063"/>
                  </a:cubicBezTo>
                  <a:cubicBezTo>
                    <a:pt x="5442" y="7137"/>
                    <a:pt x="5399" y="7223"/>
                    <a:pt x="5367" y="7299"/>
                  </a:cubicBezTo>
                  <a:cubicBezTo>
                    <a:pt x="5302" y="7438"/>
                    <a:pt x="5248" y="7578"/>
                    <a:pt x="5195" y="7717"/>
                  </a:cubicBezTo>
                  <a:cubicBezTo>
                    <a:pt x="5012" y="8179"/>
                    <a:pt x="4830" y="8618"/>
                    <a:pt x="4637" y="9037"/>
                  </a:cubicBezTo>
                  <a:cubicBezTo>
                    <a:pt x="4540" y="9241"/>
                    <a:pt x="4444" y="9434"/>
                    <a:pt x="4358" y="9627"/>
                  </a:cubicBezTo>
                  <a:cubicBezTo>
                    <a:pt x="4154" y="10078"/>
                    <a:pt x="3960" y="10507"/>
                    <a:pt x="3735" y="10905"/>
                  </a:cubicBezTo>
                  <a:lnTo>
                    <a:pt x="3724" y="10915"/>
                  </a:lnTo>
                  <a:lnTo>
                    <a:pt x="3456" y="11452"/>
                  </a:lnTo>
                  <a:cubicBezTo>
                    <a:pt x="3359" y="11656"/>
                    <a:pt x="3274" y="11828"/>
                    <a:pt x="3188" y="11978"/>
                  </a:cubicBezTo>
                  <a:lnTo>
                    <a:pt x="3166" y="12000"/>
                  </a:lnTo>
                  <a:cubicBezTo>
                    <a:pt x="3027" y="12236"/>
                    <a:pt x="2909" y="12472"/>
                    <a:pt x="2813" y="12687"/>
                  </a:cubicBezTo>
                  <a:cubicBezTo>
                    <a:pt x="2737" y="12837"/>
                    <a:pt x="2662" y="12976"/>
                    <a:pt x="2598" y="13105"/>
                  </a:cubicBezTo>
                  <a:cubicBezTo>
                    <a:pt x="2383" y="13481"/>
                    <a:pt x="2190" y="13856"/>
                    <a:pt x="2007" y="14221"/>
                  </a:cubicBezTo>
                  <a:cubicBezTo>
                    <a:pt x="1814" y="14597"/>
                    <a:pt x="1632" y="14962"/>
                    <a:pt x="1428" y="15305"/>
                  </a:cubicBezTo>
                  <a:cubicBezTo>
                    <a:pt x="1277" y="15573"/>
                    <a:pt x="1160" y="15831"/>
                    <a:pt x="1063" y="16057"/>
                  </a:cubicBezTo>
                  <a:cubicBezTo>
                    <a:pt x="1009" y="16185"/>
                    <a:pt x="955" y="16303"/>
                    <a:pt x="902" y="16400"/>
                  </a:cubicBezTo>
                  <a:cubicBezTo>
                    <a:pt x="902" y="16410"/>
                    <a:pt x="902" y="16410"/>
                    <a:pt x="891" y="16410"/>
                  </a:cubicBezTo>
                  <a:cubicBezTo>
                    <a:pt x="859" y="16486"/>
                    <a:pt x="827" y="16550"/>
                    <a:pt x="795" y="16615"/>
                  </a:cubicBezTo>
                  <a:cubicBezTo>
                    <a:pt x="602" y="17011"/>
                    <a:pt x="387" y="17452"/>
                    <a:pt x="226" y="17945"/>
                  </a:cubicBezTo>
                  <a:cubicBezTo>
                    <a:pt x="1" y="18364"/>
                    <a:pt x="22" y="18761"/>
                    <a:pt x="65" y="18976"/>
                  </a:cubicBezTo>
                  <a:cubicBezTo>
                    <a:pt x="140" y="19330"/>
                    <a:pt x="333" y="19641"/>
                    <a:pt x="623" y="19877"/>
                  </a:cubicBezTo>
                  <a:cubicBezTo>
                    <a:pt x="655" y="19909"/>
                    <a:pt x="698" y="19942"/>
                    <a:pt x="730" y="19963"/>
                  </a:cubicBezTo>
                  <a:cubicBezTo>
                    <a:pt x="838" y="20092"/>
                    <a:pt x="1009" y="20274"/>
                    <a:pt x="1246" y="20424"/>
                  </a:cubicBezTo>
                  <a:lnTo>
                    <a:pt x="1256" y="20435"/>
                  </a:lnTo>
                  <a:cubicBezTo>
                    <a:pt x="1374" y="20510"/>
                    <a:pt x="1471" y="20596"/>
                    <a:pt x="1546" y="20693"/>
                  </a:cubicBezTo>
                  <a:cubicBezTo>
                    <a:pt x="1556" y="20703"/>
                    <a:pt x="1556" y="20703"/>
                    <a:pt x="1556" y="20714"/>
                  </a:cubicBezTo>
                  <a:cubicBezTo>
                    <a:pt x="1707" y="20886"/>
                    <a:pt x="1878" y="21101"/>
                    <a:pt x="2104" y="21294"/>
                  </a:cubicBezTo>
                  <a:cubicBezTo>
                    <a:pt x="2394" y="21552"/>
                    <a:pt x="2705" y="21734"/>
                    <a:pt x="3049" y="21862"/>
                  </a:cubicBezTo>
                  <a:cubicBezTo>
                    <a:pt x="3231" y="21927"/>
                    <a:pt x="3424" y="21991"/>
                    <a:pt x="3596" y="22056"/>
                  </a:cubicBezTo>
                  <a:cubicBezTo>
                    <a:pt x="4132" y="22238"/>
                    <a:pt x="4647" y="22410"/>
                    <a:pt x="5023" y="22668"/>
                  </a:cubicBezTo>
                  <a:cubicBezTo>
                    <a:pt x="5034" y="22678"/>
                    <a:pt x="5045" y="22689"/>
                    <a:pt x="5066" y="22700"/>
                  </a:cubicBezTo>
                  <a:cubicBezTo>
                    <a:pt x="5496" y="22968"/>
                    <a:pt x="5946" y="23097"/>
                    <a:pt x="6300" y="23161"/>
                  </a:cubicBezTo>
                  <a:cubicBezTo>
                    <a:pt x="7030" y="23333"/>
                    <a:pt x="7695" y="23408"/>
                    <a:pt x="8339" y="23408"/>
                  </a:cubicBezTo>
                  <a:cubicBezTo>
                    <a:pt x="8575" y="23408"/>
                    <a:pt x="8812" y="23398"/>
                    <a:pt x="9048" y="23376"/>
                  </a:cubicBezTo>
                  <a:cubicBezTo>
                    <a:pt x="9692" y="23312"/>
                    <a:pt x="10347" y="23301"/>
                    <a:pt x="11034" y="23279"/>
                  </a:cubicBezTo>
                  <a:cubicBezTo>
                    <a:pt x="11291" y="23279"/>
                    <a:pt x="11559" y="23269"/>
                    <a:pt x="11817" y="23258"/>
                  </a:cubicBezTo>
                  <a:cubicBezTo>
                    <a:pt x="12053" y="23258"/>
                    <a:pt x="12236" y="23215"/>
                    <a:pt x="12343" y="23183"/>
                  </a:cubicBezTo>
                  <a:lnTo>
                    <a:pt x="12364" y="23183"/>
                  </a:lnTo>
                  <a:cubicBezTo>
                    <a:pt x="12783" y="23076"/>
                    <a:pt x="13223" y="22990"/>
                    <a:pt x="13663" y="22904"/>
                  </a:cubicBezTo>
                  <a:lnTo>
                    <a:pt x="13674" y="22904"/>
                  </a:lnTo>
                  <a:cubicBezTo>
                    <a:pt x="13791" y="22882"/>
                    <a:pt x="13910" y="22861"/>
                    <a:pt x="14039" y="22839"/>
                  </a:cubicBezTo>
                  <a:cubicBezTo>
                    <a:pt x="14521" y="22754"/>
                    <a:pt x="15015" y="22668"/>
                    <a:pt x="15551" y="22496"/>
                  </a:cubicBezTo>
                  <a:cubicBezTo>
                    <a:pt x="15551" y="22496"/>
                    <a:pt x="15563" y="22485"/>
                    <a:pt x="15573" y="22485"/>
                  </a:cubicBezTo>
                  <a:cubicBezTo>
                    <a:pt x="16335" y="22217"/>
                    <a:pt x="16893" y="21755"/>
                    <a:pt x="17344" y="21369"/>
                  </a:cubicBezTo>
                  <a:cubicBezTo>
                    <a:pt x="17452" y="21283"/>
                    <a:pt x="17548" y="21197"/>
                    <a:pt x="17645" y="21122"/>
                  </a:cubicBezTo>
                  <a:cubicBezTo>
                    <a:pt x="17655" y="21122"/>
                    <a:pt x="17666" y="21111"/>
                    <a:pt x="17677" y="21101"/>
                  </a:cubicBezTo>
                  <a:cubicBezTo>
                    <a:pt x="17924" y="20886"/>
                    <a:pt x="18138" y="20660"/>
                    <a:pt x="18320" y="20446"/>
                  </a:cubicBezTo>
                  <a:lnTo>
                    <a:pt x="18396" y="20446"/>
                  </a:lnTo>
                  <a:cubicBezTo>
                    <a:pt x="18514" y="20446"/>
                    <a:pt x="18642" y="20435"/>
                    <a:pt x="18761" y="20403"/>
                  </a:cubicBezTo>
                  <a:cubicBezTo>
                    <a:pt x="18782" y="20403"/>
                    <a:pt x="18804" y="20392"/>
                    <a:pt x="18814" y="20392"/>
                  </a:cubicBezTo>
                  <a:cubicBezTo>
                    <a:pt x="19115" y="20307"/>
                    <a:pt x="19372" y="20145"/>
                    <a:pt x="19577" y="19920"/>
                  </a:cubicBezTo>
                  <a:cubicBezTo>
                    <a:pt x="19748" y="19727"/>
                    <a:pt x="19877" y="19491"/>
                    <a:pt x="19930" y="19222"/>
                  </a:cubicBezTo>
                  <a:cubicBezTo>
                    <a:pt x="19963" y="19083"/>
                    <a:pt x="19973" y="18954"/>
                    <a:pt x="19973" y="18847"/>
                  </a:cubicBezTo>
                  <a:cubicBezTo>
                    <a:pt x="20027" y="18826"/>
                    <a:pt x="20081" y="18793"/>
                    <a:pt x="20145" y="18771"/>
                  </a:cubicBezTo>
                  <a:cubicBezTo>
                    <a:pt x="20371" y="18654"/>
                    <a:pt x="20564" y="18514"/>
                    <a:pt x="20725" y="18407"/>
                  </a:cubicBezTo>
                  <a:cubicBezTo>
                    <a:pt x="20789" y="18353"/>
                    <a:pt x="20853" y="18299"/>
                    <a:pt x="20907" y="18267"/>
                  </a:cubicBezTo>
                  <a:cubicBezTo>
                    <a:pt x="21337" y="18010"/>
                    <a:pt x="21583" y="17548"/>
                    <a:pt x="21583" y="17054"/>
                  </a:cubicBezTo>
                  <a:lnTo>
                    <a:pt x="21583" y="16561"/>
                  </a:lnTo>
                  <a:cubicBezTo>
                    <a:pt x="21583" y="16078"/>
                    <a:pt x="21347" y="15638"/>
                    <a:pt x="20950" y="15370"/>
                  </a:cubicBezTo>
                  <a:lnTo>
                    <a:pt x="20853" y="15305"/>
                  </a:lnTo>
                  <a:cubicBezTo>
                    <a:pt x="20703" y="15198"/>
                    <a:pt x="20500" y="15069"/>
                    <a:pt x="20274" y="14951"/>
                  </a:cubicBezTo>
                  <a:cubicBezTo>
                    <a:pt x="19920" y="14779"/>
                    <a:pt x="19555" y="14693"/>
                    <a:pt x="19201" y="14693"/>
                  </a:cubicBezTo>
                  <a:cubicBezTo>
                    <a:pt x="18921" y="14693"/>
                    <a:pt x="18642" y="14747"/>
                    <a:pt x="18375" y="14843"/>
                  </a:cubicBezTo>
                  <a:cubicBezTo>
                    <a:pt x="18363" y="14854"/>
                    <a:pt x="18363" y="14854"/>
                    <a:pt x="18353" y="14854"/>
                  </a:cubicBezTo>
                  <a:cubicBezTo>
                    <a:pt x="18192" y="14919"/>
                    <a:pt x="18041" y="14983"/>
                    <a:pt x="17859" y="15037"/>
                  </a:cubicBezTo>
                  <a:cubicBezTo>
                    <a:pt x="17784" y="15058"/>
                    <a:pt x="17719" y="15079"/>
                    <a:pt x="17655" y="15101"/>
                  </a:cubicBezTo>
                  <a:cubicBezTo>
                    <a:pt x="17559" y="14876"/>
                    <a:pt x="17452" y="14683"/>
                    <a:pt x="17366" y="14500"/>
                  </a:cubicBezTo>
                  <a:lnTo>
                    <a:pt x="17344" y="14478"/>
                  </a:lnTo>
                  <a:cubicBezTo>
                    <a:pt x="17161" y="14135"/>
                    <a:pt x="17022" y="13813"/>
                    <a:pt x="16925" y="13513"/>
                  </a:cubicBezTo>
                  <a:cubicBezTo>
                    <a:pt x="16925" y="13502"/>
                    <a:pt x="16925" y="13491"/>
                    <a:pt x="16915" y="13481"/>
                  </a:cubicBezTo>
                  <a:cubicBezTo>
                    <a:pt x="16775" y="13073"/>
                    <a:pt x="16614" y="12697"/>
                    <a:pt x="16464" y="12343"/>
                  </a:cubicBezTo>
                  <a:cubicBezTo>
                    <a:pt x="16400" y="12203"/>
                    <a:pt x="16335" y="12074"/>
                    <a:pt x="16281" y="11935"/>
                  </a:cubicBezTo>
                  <a:cubicBezTo>
                    <a:pt x="16271" y="11924"/>
                    <a:pt x="16271" y="11914"/>
                    <a:pt x="16260" y="11892"/>
                  </a:cubicBezTo>
                  <a:cubicBezTo>
                    <a:pt x="16217" y="11795"/>
                    <a:pt x="16174" y="11709"/>
                    <a:pt x="16131" y="11635"/>
                  </a:cubicBezTo>
                  <a:cubicBezTo>
                    <a:pt x="16121" y="11613"/>
                    <a:pt x="16099" y="11581"/>
                    <a:pt x="16088" y="11549"/>
                  </a:cubicBezTo>
                  <a:cubicBezTo>
                    <a:pt x="16056" y="10980"/>
                    <a:pt x="15809" y="10572"/>
                    <a:pt x="15702" y="10379"/>
                  </a:cubicBezTo>
                  <a:lnTo>
                    <a:pt x="15691" y="10368"/>
                  </a:lnTo>
                  <a:cubicBezTo>
                    <a:pt x="15520" y="10078"/>
                    <a:pt x="15358" y="9756"/>
                    <a:pt x="15198" y="9424"/>
                  </a:cubicBezTo>
                  <a:cubicBezTo>
                    <a:pt x="15155" y="9348"/>
                    <a:pt x="15122" y="9284"/>
                    <a:pt x="15090" y="9209"/>
                  </a:cubicBezTo>
                  <a:cubicBezTo>
                    <a:pt x="14779" y="8587"/>
                    <a:pt x="14543" y="7910"/>
                    <a:pt x="14318" y="7277"/>
                  </a:cubicBezTo>
                  <a:cubicBezTo>
                    <a:pt x="14307" y="7245"/>
                    <a:pt x="14296" y="7213"/>
                    <a:pt x="14275" y="7180"/>
                  </a:cubicBezTo>
                  <a:cubicBezTo>
                    <a:pt x="14124" y="6827"/>
                    <a:pt x="13985" y="6483"/>
                    <a:pt x="13856" y="6171"/>
                  </a:cubicBezTo>
                  <a:lnTo>
                    <a:pt x="13845" y="6161"/>
                  </a:lnTo>
                  <a:cubicBezTo>
                    <a:pt x="13834" y="6129"/>
                    <a:pt x="13813" y="6075"/>
                    <a:pt x="13791" y="6011"/>
                  </a:cubicBezTo>
                  <a:cubicBezTo>
                    <a:pt x="13727" y="5807"/>
                    <a:pt x="13620" y="5517"/>
                    <a:pt x="13416" y="5227"/>
                  </a:cubicBezTo>
                  <a:lnTo>
                    <a:pt x="13416" y="5206"/>
                  </a:lnTo>
                  <a:cubicBezTo>
                    <a:pt x="13373" y="5012"/>
                    <a:pt x="13298" y="4830"/>
                    <a:pt x="13202" y="4659"/>
                  </a:cubicBezTo>
                  <a:cubicBezTo>
                    <a:pt x="13159" y="4487"/>
                    <a:pt x="13083" y="4315"/>
                    <a:pt x="12987" y="4165"/>
                  </a:cubicBezTo>
                  <a:cubicBezTo>
                    <a:pt x="12944" y="4101"/>
                    <a:pt x="12890" y="4036"/>
                    <a:pt x="12858" y="3993"/>
                  </a:cubicBezTo>
                  <a:cubicBezTo>
                    <a:pt x="12837" y="3972"/>
                    <a:pt x="12815" y="3950"/>
                    <a:pt x="12804" y="3929"/>
                  </a:cubicBezTo>
                  <a:cubicBezTo>
                    <a:pt x="12772" y="3843"/>
                    <a:pt x="12740" y="3757"/>
                    <a:pt x="12697" y="3671"/>
                  </a:cubicBezTo>
                  <a:cubicBezTo>
                    <a:pt x="12643" y="3574"/>
                    <a:pt x="12589" y="3478"/>
                    <a:pt x="12515" y="3402"/>
                  </a:cubicBezTo>
                  <a:cubicBezTo>
                    <a:pt x="12386" y="3049"/>
                    <a:pt x="12214" y="2737"/>
                    <a:pt x="12010" y="2469"/>
                  </a:cubicBezTo>
                  <a:cubicBezTo>
                    <a:pt x="11999" y="2458"/>
                    <a:pt x="11999" y="2458"/>
                    <a:pt x="11999" y="2448"/>
                  </a:cubicBezTo>
                  <a:cubicBezTo>
                    <a:pt x="11892" y="2040"/>
                    <a:pt x="11699" y="1728"/>
                    <a:pt x="11570" y="1525"/>
                  </a:cubicBezTo>
                  <a:cubicBezTo>
                    <a:pt x="11549" y="1482"/>
                    <a:pt x="11506" y="1428"/>
                    <a:pt x="11495" y="1396"/>
                  </a:cubicBezTo>
                  <a:cubicBezTo>
                    <a:pt x="11409" y="1149"/>
                    <a:pt x="11259" y="924"/>
                    <a:pt x="11065" y="762"/>
                  </a:cubicBezTo>
                  <a:cubicBezTo>
                    <a:pt x="11022" y="709"/>
                    <a:pt x="10969" y="655"/>
                    <a:pt x="10905" y="602"/>
                  </a:cubicBezTo>
                  <a:lnTo>
                    <a:pt x="10808" y="537"/>
                  </a:lnTo>
                  <a:cubicBezTo>
                    <a:pt x="10712" y="419"/>
                    <a:pt x="10604" y="333"/>
                    <a:pt x="10486" y="247"/>
                  </a:cubicBezTo>
                  <a:cubicBezTo>
                    <a:pt x="10239" y="87"/>
                    <a:pt x="9949" y="1"/>
                    <a:pt x="9660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5" name="Google Shape;5935;p26"/>
            <p:cNvGrpSpPr/>
            <p:nvPr/>
          </p:nvGrpSpPr>
          <p:grpSpPr>
            <a:xfrm>
              <a:off x="5027561" y="1031732"/>
              <a:ext cx="477600" cy="522100"/>
              <a:chOff x="1361975" y="1030225"/>
              <a:chExt cx="477600" cy="522100"/>
            </a:xfrm>
          </p:grpSpPr>
          <p:sp>
            <p:nvSpPr>
              <p:cNvPr id="5936" name="Google Shape;5936;p26"/>
              <p:cNvSpPr/>
              <p:nvPr/>
            </p:nvSpPr>
            <p:spPr>
              <a:xfrm>
                <a:off x="1787950" y="1403600"/>
                <a:ext cx="516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579" extrusionOk="0">
                    <a:moveTo>
                      <a:pt x="1089" y="1"/>
                    </a:moveTo>
                    <a:cubicBezTo>
                      <a:pt x="987" y="1"/>
                      <a:pt x="880" y="19"/>
                      <a:pt x="766" y="62"/>
                    </a:cubicBezTo>
                    <a:cubicBezTo>
                      <a:pt x="548" y="149"/>
                      <a:pt x="341" y="226"/>
                      <a:pt x="123" y="302"/>
                    </a:cubicBezTo>
                    <a:cubicBezTo>
                      <a:pt x="0" y="534"/>
                      <a:pt x="73" y="568"/>
                      <a:pt x="178" y="568"/>
                    </a:cubicBezTo>
                    <a:cubicBezTo>
                      <a:pt x="221" y="568"/>
                      <a:pt x="269" y="562"/>
                      <a:pt x="312" y="562"/>
                    </a:cubicBezTo>
                    <a:cubicBezTo>
                      <a:pt x="351" y="562"/>
                      <a:pt x="385" y="567"/>
                      <a:pt x="406" y="585"/>
                    </a:cubicBezTo>
                    <a:cubicBezTo>
                      <a:pt x="625" y="531"/>
                      <a:pt x="831" y="455"/>
                      <a:pt x="1050" y="422"/>
                    </a:cubicBezTo>
                    <a:cubicBezTo>
                      <a:pt x="1090" y="416"/>
                      <a:pt x="1131" y="413"/>
                      <a:pt x="1172" y="413"/>
                    </a:cubicBezTo>
                    <a:cubicBezTo>
                      <a:pt x="1415" y="413"/>
                      <a:pt x="1643" y="524"/>
                      <a:pt x="1672" y="738"/>
                    </a:cubicBezTo>
                    <a:cubicBezTo>
                      <a:pt x="1694" y="935"/>
                      <a:pt x="1355" y="1055"/>
                      <a:pt x="1148" y="1164"/>
                    </a:cubicBezTo>
                    <a:cubicBezTo>
                      <a:pt x="1006" y="1240"/>
                      <a:pt x="821" y="1164"/>
                      <a:pt x="700" y="1305"/>
                    </a:cubicBezTo>
                    <a:cubicBezTo>
                      <a:pt x="570" y="1579"/>
                      <a:pt x="788" y="1502"/>
                      <a:pt x="919" y="1524"/>
                    </a:cubicBezTo>
                    <a:cubicBezTo>
                      <a:pt x="1388" y="1502"/>
                      <a:pt x="1694" y="1175"/>
                      <a:pt x="2065" y="946"/>
                    </a:cubicBezTo>
                    <a:lnTo>
                      <a:pt x="2065" y="444"/>
                    </a:lnTo>
                    <a:cubicBezTo>
                      <a:pt x="1757" y="239"/>
                      <a:pt x="1456" y="1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26"/>
              <p:cNvSpPr/>
              <p:nvPr/>
            </p:nvSpPr>
            <p:spPr>
              <a:xfrm>
                <a:off x="1366325" y="1184500"/>
                <a:ext cx="410225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4713" extrusionOk="0">
                    <a:moveTo>
                      <a:pt x="11302" y="0"/>
                    </a:moveTo>
                    <a:cubicBezTo>
                      <a:pt x="11265" y="0"/>
                      <a:pt x="11223" y="13"/>
                      <a:pt x="11172" y="44"/>
                    </a:cubicBezTo>
                    <a:cubicBezTo>
                      <a:pt x="11303" y="393"/>
                      <a:pt x="11500" y="720"/>
                      <a:pt x="11511" y="1113"/>
                    </a:cubicBezTo>
                    <a:cubicBezTo>
                      <a:pt x="11521" y="1571"/>
                      <a:pt x="11860" y="1898"/>
                      <a:pt x="11969" y="2302"/>
                    </a:cubicBezTo>
                    <a:cubicBezTo>
                      <a:pt x="12078" y="2706"/>
                      <a:pt x="12515" y="2978"/>
                      <a:pt x="12438" y="3458"/>
                    </a:cubicBezTo>
                    <a:cubicBezTo>
                      <a:pt x="12427" y="3480"/>
                      <a:pt x="12471" y="3513"/>
                      <a:pt x="12503" y="3535"/>
                    </a:cubicBezTo>
                    <a:cubicBezTo>
                      <a:pt x="12918" y="3938"/>
                      <a:pt x="12929" y="4527"/>
                      <a:pt x="13136" y="5029"/>
                    </a:cubicBezTo>
                    <a:cubicBezTo>
                      <a:pt x="13180" y="5150"/>
                      <a:pt x="13191" y="5280"/>
                      <a:pt x="13332" y="5346"/>
                    </a:cubicBezTo>
                    <a:cubicBezTo>
                      <a:pt x="13409" y="5368"/>
                      <a:pt x="13497" y="5422"/>
                      <a:pt x="13497" y="5509"/>
                    </a:cubicBezTo>
                    <a:cubicBezTo>
                      <a:pt x="13497" y="5548"/>
                      <a:pt x="13461" y="5556"/>
                      <a:pt x="13421" y="5556"/>
                    </a:cubicBezTo>
                    <a:cubicBezTo>
                      <a:pt x="13394" y="5556"/>
                      <a:pt x="13365" y="5553"/>
                      <a:pt x="13344" y="5553"/>
                    </a:cubicBezTo>
                    <a:cubicBezTo>
                      <a:pt x="13332" y="5618"/>
                      <a:pt x="13322" y="5673"/>
                      <a:pt x="13398" y="5706"/>
                    </a:cubicBezTo>
                    <a:cubicBezTo>
                      <a:pt x="13430" y="5701"/>
                      <a:pt x="13457" y="5699"/>
                      <a:pt x="13481" y="5699"/>
                    </a:cubicBezTo>
                    <a:cubicBezTo>
                      <a:pt x="13735" y="5699"/>
                      <a:pt x="13567" y="5946"/>
                      <a:pt x="13616" y="6066"/>
                    </a:cubicBezTo>
                    <a:cubicBezTo>
                      <a:pt x="13900" y="6469"/>
                      <a:pt x="13889" y="6982"/>
                      <a:pt x="14129" y="7407"/>
                    </a:cubicBezTo>
                    <a:cubicBezTo>
                      <a:pt x="14173" y="7506"/>
                      <a:pt x="14205" y="7615"/>
                      <a:pt x="14282" y="7713"/>
                    </a:cubicBezTo>
                    <a:cubicBezTo>
                      <a:pt x="14587" y="8171"/>
                      <a:pt x="14751" y="8706"/>
                      <a:pt x="14849" y="9252"/>
                    </a:cubicBezTo>
                    <a:cubicBezTo>
                      <a:pt x="14860" y="9295"/>
                      <a:pt x="14937" y="9371"/>
                      <a:pt x="14806" y="9415"/>
                    </a:cubicBezTo>
                    <a:cubicBezTo>
                      <a:pt x="14489" y="9535"/>
                      <a:pt x="14576" y="9633"/>
                      <a:pt x="14806" y="9797"/>
                    </a:cubicBezTo>
                    <a:cubicBezTo>
                      <a:pt x="15187" y="10059"/>
                      <a:pt x="15558" y="10353"/>
                      <a:pt x="15514" y="10899"/>
                    </a:cubicBezTo>
                    <a:cubicBezTo>
                      <a:pt x="15514" y="10932"/>
                      <a:pt x="15504" y="10986"/>
                      <a:pt x="15526" y="10997"/>
                    </a:cubicBezTo>
                    <a:cubicBezTo>
                      <a:pt x="15828" y="11258"/>
                      <a:pt x="15767" y="11303"/>
                      <a:pt x="15626" y="11303"/>
                    </a:cubicBezTo>
                    <a:cubicBezTo>
                      <a:pt x="15552" y="11303"/>
                      <a:pt x="15456" y="11291"/>
                      <a:pt x="15379" y="11291"/>
                    </a:cubicBezTo>
                    <a:cubicBezTo>
                      <a:pt x="15370" y="11291"/>
                      <a:pt x="15360" y="11291"/>
                      <a:pt x="15351" y="11291"/>
                    </a:cubicBezTo>
                    <a:cubicBezTo>
                      <a:pt x="14697" y="11325"/>
                      <a:pt x="14042" y="11346"/>
                      <a:pt x="13387" y="11379"/>
                    </a:cubicBezTo>
                    <a:cubicBezTo>
                      <a:pt x="12533" y="11427"/>
                      <a:pt x="11688" y="11585"/>
                      <a:pt x="10837" y="11585"/>
                    </a:cubicBezTo>
                    <a:cubicBezTo>
                      <a:pt x="10720" y="11585"/>
                      <a:pt x="10603" y="11582"/>
                      <a:pt x="10485" y="11575"/>
                    </a:cubicBezTo>
                    <a:cubicBezTo>
                      <a:pt x="10299" y="11565"/>
                      <a:pt x="10038" y="11608"/>
                      <a:pt x="10027" y="11291"/>
                    </a:cubicBezTo>
                    <a:cubicBezTo>
                      <a:pt x="9831" y="11182"/>
                      <a:pt x="9831" y="11085"/>
                      <a:pt x="10038" y="11008"/>
                    </a:cubicBezTo>
                    <a:cubicBezTo>
                      <a:pt x="9998" y="10938"/>
                      <a:pt x="9958" y="10842"/>
                      <a:pt x="9894" y="10842"/>
                    </a:cubicBezTo>
                    <a:cubicBezTo>
                      <a:pt x="9888" y="10842"/>
                      <a:pt x="9881" y="10843"/>
                      <a:pt x="9874" y="10845"/>
                    </a:cubicBezTo>
                    <a:cubicBezTo>
                      <a:pt x="9754" y="10877"/>
                      <a:pt x="9798" y="10986"/>
                      <a:pt x="9809" y="11073"/>
                    </a:cubicBezTo>
                    <a:cubicBezTo>
                      <a:pt x="9819" y="11150"/>
                      <a:pt x="9798" y="11215"/>
                      <a:pt x="9787" y="11281"/>
                    </a:cubicBezTo>
                    <a:cubicBezTo>
                      <a:pt x="9722" y="11761"/>
                      <a:pt x="9722" y="11761"/>
                      <a:pt x="10180" y="11793"/>
                    </a:cubicBezTo>
                    <a:cubicBezTo>
                      <a:pt x="10311" y="11793"/>
                      <a:pt x="10420" y="11805"/>
                      <a:pt x="10464" y="11946"/>
                    </a:cubicBezTo>
                    <a:cubicBezTo>
                      <a:pt x="10669" y="11985"/>
                      <a:pt x="10873" y="11998"/>
                      <a:pt x="11076" y="11998"/>
                    </a:cubicBezTo>
                    <a:cubicBezTo>
                      <a:pt x="11507" y="11998"/>
                      <a:pt x="11935" y="11936"/>
                      <a:pt x="12372" y="11914"/>
                    </a:cubicBezTo>
                    <a:cubicBezTo>
                      <a:pt x="13163" y="11866"/>
                      <a:pt x="13947" y="11725"/>
                      <a:pt x="14751" y="11725"/>
                    </a:cubicBezTo>
                    <a:cubicBezTo>
                      <a:pt x="15046" y="11725"/>
                      <a:pt x="15344" y="11744"/>
                      <a:pt x="15645" y="11793"/>
                    </a:cubicBezTo>
                    <a:cubicBezTo>
                      <a:pt x="14784" y="12852"/>
                      <a:pt x="13758" y="13528"/>
                      <a:pt x="12406" y="13659"/>
                    </a:cubicBezTo>
                    <a:cubicBezTo>
                      <a:pt x="12045" y="13692"/>
                      <a:pt x="11685" y="13812"/>
                      <a:pt x="11347" y="13910"/>
                    </a:cubicBezTo>
                    <a:cubicBezTo>
                      <a:pt x="10627" y="14106"/>
                      <a:pt x="9907" y="14030"/>
                      <a:pt x="9187" y="14117"/>
                    </a:cubicBezTo>
                    <a:cubicBezTo>
                      <a:pt x="8783" y="14172"/>
                      <a:pt x="8369" y="14183"/>
                      <a:pt x="7954" y="14205"/>
                    </a:cubicBezTo>
                    <a:cubicBezTo>
                      <a:pt x="7665" y="14220"/>
                      <a:pt x="7374" y="14231"/>
                      <a:pt x="7084" y="14231"/>
                    </a:cubicBezTo>
                    <a:cubicBezTo>
                      <a:pt x="6347" y="14231"/>
                      <a:pt x="5615" y="14160"/>
                      <a:pt x="4910" y="13910"/>
                    </a:cubicBezTo>
                    <a:cubicBezTo>
                      <a:pt x="4572" y="13801"/>
                      <a:pt x="4277" y="13539"/>
                      <a:pt x="3939" y="13397"/>
                    </a:cubicBezTo>
                    <a:cubicBezTo>
                      <a:pt x="3470" y="13201"/>
                      <a:pt x="2990" y="13005"/>
                      <a:pt x="2488" y="12906"/>
                    </a:cubicBezTo>
                    <a:cubicBezTo>
                      <a:pt x="2073" y="12819"/>
                      <a:pt x="1801" y="12546"/>
                      <a:pt x="1539" y="12295"/>
                    </a:cubicBezTo>
                    <a:cubicBezTo>
                      <a:pt x="1234" y="11990"/>
                      <a:pt x="917" y="11695"/>
                      <a:pt x="579" y="11434"/>
                    </a:cubicBezTo>
                    <a:cubicBezTo>
                      <a:pt x="492" y="11368"/>
                      <a:pt x="427" y="11325"/>
                      <a:pt x="502" y="11215"/>
                    </a:cubicBezTo>
                    <a:cubicBezTo>
                      <a:pt x="492" y="11095"/>
                      <a:pt x="612" y="11030"/>
                      <a:pt x="645" y="10932"/>
                    </a:cubicBezTo>
                    <a:cubicBezTo>
                      <a:pt x="579" y="10811"/>
                      <a:pt x="699" y="10746"/>
                      <a:pt x="721" y="10637"/>
                    </a:cubicBezTo>
                    <a:cubicBezTo>
                      <a:pt x="764" y="10517"/>
                      <a:pt x="819" y="10397"/>
                      <a:pt x="873" y="10277"/>
                    </a:cubicBezTo>
                    <a:cubicBezTo>
                      <a:pt x="863" y="10157"/>
                      <a:pt x="950" y="10081"/>
                      <a:pt x="1004" y="9994"/>
                    </a:cubicBezTo>
                    <a:cubicBezTo>
                      <a:pt x="1321" y="9361"/>
                      <a:pt x="1637" y="8728"/>
                      <a:pt x="1943" y="8095"/>
                    </a:cubicBezTo>
                    <a:cubicBezTo>
                      <a:pt x="2543" y="6884"/>
                      <a:pt x="3230" y="5717"/>
                      <a:pt x="3797" y="4495"/>
                    </a:cubicBezTo>
                    <a:cubicBezTo>
                      <a:pt x="4168" y="3698"/>
                      <a:pt x="4572" y="2924"/>
                      <a:pt x="4932" y="2138"/>
                    </a:cubicBezTo>
                    <a:cubicBezTo>
                      <a:pt x="5183" y="1593"/>
                      <a:pt x="5390" y="1026"/>
                      <a:pt x="5620" y="469"/>
                    </a:cubicBezTo>
                    <a:cubicBezTo>
                      <a:pt x="5600" y="467"/>
                      <a:pt x="5581" y="467"/>
                      <a:pt x="5561" y="467"/>
                    </a:cubicBezTo>
                    <a:cubicBezTo>
                      <a:pt x="5542" y="467"/>
                      <a:pt x="5523" y="467"/>
                      <a:pt x="5504" y="467"/>
                    </a:cubicBezTo>
                    <a:cubicBezTo>
                      <a:pt x="5406" y="467"/>
                      <a:pt x="5308" y="458"/>
                      <a:pt x="5237" y="349"/>
                    </a:cubicBezTo>
                    <a:cubicBezTo>
                      <a:pt x="4987" y="960"/>
                      <a:pt x="4747" y="1582"/>
                      <a:pt x="4463" y="2182"/>
                    </a:cubicBezTo>
                    <a:cubicBezTo>
                      <a:pt x="4146" y="2847"/>
                      <a:pt x="3863" y="3524"/>
                      <a:pt x="3503" y="4168"/>
                    </a:cubicBezTo>
                    <a:cubicBezTo>
                      <a:pt x="3295" y="4549"/>
                      <a:pt x="3143" y="4942"/>
                      <a:pt x="2914" y="5313"/>
                    </a:cubicBezTo>
                    <a:cubicBezTo>
                      <a:pt x="2706" y="5662"/>
                      <a:pt x="2543" y="6055"/>
                      <a:pt x="2347" y="6404"/>
                    </a:cubicBezTo>
                    <a:cubicBezTo>
                      <a:pt x="1932" y="7146"/>
                      <a:pt x="1572" y="7921"/>
                      <a:pt x="1157" y="8651"/>
                    </a:cubicBezTo>
                    <a:cubicBezTo>
                      <a:pt x="961" y="8990"/>
                      <a:pt x="830" y="9349"/>
                      <a:pt x="655" y="9699"/>
                    </a:cubicBezTo>
                    <a:cubicBezTo>
                      <a:pt x="415" y="10190"/>
                      <a:pt x="153" y="10680"/>
                      <a:pt x="1" y="11215"/>
                    </a:cubicBezTo>
                    <a:cubicBezTo>
                      <a:pt x="44" y="11325"/>
                      <a:pt x="99" y="11444"/>
                      <a:pt x="153" y="11553"/>
                    </a:cubicBezTo>
                    <a:cubicBezTo>
                      <a:pt x="262" y="11674"/>
                      <a:pt x="339" y="11815"/>
                      <a:pt x="492" y="11914"/>
                    </a:cubicBezTo>
                    <a:cubicBezTo>
                      <a:pt x="732" y="12066"/>
                      <a:pt x="961" y="12263"/>
                      <a:pt x="1157" y="12513"/>
                    </a:cubicBezTo>
                    <a:cubicBezTo>
                      <a:pt x="1387" y="12797"/>
                      <a:pt x="1648" y="13092"/>
                      <a:pt x="2030" y="13223"/>
                    </a:cubicBezTo>
                    <a:cubicBezTo>
                      <a:pt x="2827" y="13517"/>
                      <a:pt x="3656" y="13735"/>
                      <a:pt x="4365" y="14215"/>
                    </a:cubicBezTo>
                    <a:cubicBezTo>
                      <a:pt x="4605" y="14368"/>
                      <a:pt x="4888" y="14445"/>
                      <a:pt x="5150" y="14499"/>
                    </a:cubicBezTo>
                    <a:cubicBezTo>
                      <a:pt x="5734" y="14630"/>
                      <a:pt x="6317" y="14712"/>
                      <a:pt x="6914" y="14712"/>
                    </a:cubicBezTo>
                    <a:cubicBezTo>
                      <a:pt x="7110" y="14712"/>
                      <a:pt x="7307" y="14704"/>
                      <a:pt x="7507" y="14685"/>
                    </a:cubicBezTo>
                    <a:cubicBezTo>
                      <a:pt x="8467" y="14598"/>
                      <a:pt x="9449" y="14598"/>
                      <a:pt x="10420" y="14564"/>
                    </a:cubicBezTo>
                    <a:cubicBezTo>
                      <a:pt x="10496" y="14564"/>
                      <a:pt x="10573" y="14543"/>
                      <a:pt x="10660" y="14521"/>
                    </a:cubicBezTo>
                    <a:cubicBezTo>
                      <a:pt x="11118" y="14412"/>
                      <a:pt x="11587" y="14314"/>
                      <a:pt x="12067" y="14227"/>
                    </a:cubicBezTo>
                    <a:cubicBezTo>
                      <a:pt x="12646" y="14117"/>
                      <a:pt x="13223" y="14041"/>
                      <a:pt x="13791" y="13856"/>
                    </a:cubicBezTo>
                    <a:cubicBezTo>
                      <a:pt x="14457" y="13626"/>
                      <a:pt x="14937" y="13136"/>
                      <a:pt x="15471" y="12710"/>
                    </a:cubicBezTo>
                    <a:cubicBezTo>
                      <a:pt x="15754" y="12470"/>
                      <a:pt x="15984" y="12186"/>
                      <a:pt x="16202" y="11892"/>
                    </a:cubicBezTo>
                    <a:cubicBezTo>
                      <a:pt x="16278" y="11783"/>
                      <a:pt x="16409" y="11662"/>
                      <a:pt x="16311" y="11521"/>
                    </a:cubicBezTo>
                    <a:cubicBezTo>
                      <a:pt x="15962" y="10997"/>
                      <a:pt x="15940" y="10353"/>
                      <a:pt x="15591" y="9841"/>
                    </a:cubicBezTo>
                    <a:cubicBezTo>
                      <a:pt x="15460" y="9655"/>
                      <a:pt x="15395" y="9415"/>
                      <a:pt x="15351" y="9186"/>
                    </a:cubicBezTo>
                    <a:cubicBezTo>
                      <a:pt x="15253" y="8684"/>
                      <a:pt x="15024" y="8226"/>
                      <a:pt x="14794" y="7778"/>
                    </a:cubicBezTo>
                    <a:cubicBezTo>
                      <a:pt x="14576" y="7375"/>
                      <a:pt x="14391" y="6961"/>
                      <a:pt x="14260" y="6546"/>
                    </a:cubicBezTo>
                    <a:cubicBezTo>
                      <a:pt x="14086" y="6033"/>
                      <a:pt x="13856" y="5564"/>
                      <a:pt x="13649" y="5073"/>
                    </a:cubicBezTo>
                    <a:cubicBezTo>
                      <a:pt x="13529" y="4811"/>
                      <a:pt x="13344" y="4560"/>
                      <a:pt x="13344" y="4255"/>
                    </a:cubicBezTo>
                    <a:cubicBezTo>
                      <a:pt x="13344" y="4025"/>
                      <a:pt x="13256" y="3851"/>
                      <a:pt x="13147" y="3666"/>
                    </a:cubicBezTo>
                    <a:cubicBezTo>
                      <a:pt x="12896" y="3251"/>
                      <a:pt x="12689" y="2815"/>
                      <a:pt x="12471" y="2378"/>
                    </a:cubicBezTo>
                    <a:cubicBezTo>
                      <a:pt x="12132" y="1691"/>
                      <a:pt x="11871" y="971"/>
                      <a:pt x="11620" y="251"/>
                    </a:cubicBezTo>
                    <a:cubicBezTo>
                      <a:pt x="11498" y="198"/>
                      <a:pt x="11446" y="0"/>
                      <a:pt x="1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26"/>
              <p:cNvSpPr/>
              <p:nvPr/>
            </p:nvSpPr>
            <p:spPr>
              <a:xfrm>
                <a:off x="1497250" y="1089025"/>
                <a:ext cx="52675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288" extrusionOk="0">
                    <a:moveTo>
                      <a:pt x="1866" y="1"/>
                    </a:moveTo>
                    <a:cubicBezTo>
                      <a:pt x="1779" y="142"/>
                      <a:pt x="1680" y="273"/>
                      <a:pt x="1593" y="404"/>
                    </a:cubicBezTo>
                    <a:cubicBezTo>
                      <a:pt x="1757" y="644"/>
                      <a:pt x="1714" y="753"/>
                      <a:pt x="1440" y="852"/>
                    </a:cubicBezTo>
                    <a:cubicBezTo>
                      <a:pt x="1462" y="1223"/>
                      <a:pt x="1113" y="1397"/>
                      <a:pt x="994" y="1703"/>
                    </a:cubicBezTo>
                    <a:cubicBezTo>
                      <a:pt x="972" y="1943"/>
                      <a:pt x="1124" y="2270"/>
                      <a:pt x="710" y="2346"/>
                    </a:cubicBezTo>
                    <a:cubicBezTo>
                      <a:pt x="720" y="2510"/>
                      <a:pt x="775" y="2728"/>
                      <a:pt x="666" y="2826"/>
                    </a:cubicBezTo>
                    <a:cubicBezTo>
                      <a:pt x="524" y="2957"/>
                      <a:pt x="502" y="3121"/>
                      <a:pt x="404" y="3252"/>
                    </a:cubicBezTo>
                    <a:cubicBezTo>
                      <a:pt x="208" y="3535"/>
                      <a:pt x="197" y="3895"/>
                      <a:pt x="0" y="4168"/>
                    </a:cubicBezTo>
                    <a:cubicBezTo>
                      <a:pt x="71" y="4277"/>
                      <a:pt x="169" y="4286"/>
                      <a:pt x="267" y="4286"/>
                    </a:cubicBezTo>
                    <a:cubicBezTo>
                      <a:pt x="286" y="4286"/>
                      <a:pt x="305" y="4286"/>
                      <a:pt x="324" y="4286"/>
                    </a:cubicBezTo>
                    <a:cubicBezTo>
                      <a:pt x="344" y="4286"/>
                      <a:pt x="363" y="4286"/>
                      <a:pt x="383" y="4288"/>
                    </a:cubicBezTo>
                    <a:cubicBezTo>
                      <a:pt x="393" y="4244"/>
                      <a:pt x="415" y="4190"/>
                      <a:pt x="426" y="4146"/>
                    </a:cubicBezTo>
                    <a:lnTo>
                      <a:pt x="426" y="4146"/>
                    </a:lnTo>
                    <a:cubicBezTo>
                      <a:pt x="397" y="4152"/>
                      <a:pt x="372" y="4155"/>
                      <a:pt x="351" y="4155"/>
                    </a:cubicBezTo>
                    <a:cubicBezTo>
                      <a:pt x="171" y="4155"/>
                      <a:pt x="287" y="3966"/>
                      <a:pt x="317" y="3917"/>
                    </a:cubicBezTo>
                    <a:cubicBezTo>
                      <a:pt x="341" y="3869"/>
                      <a:pt x="347" y="3710"/>
                      <a:pt x="431" y="3710"/>
                    </a:cubicBezTo>
                    <a:cubicBezTo>
                      <a:pt x="461" y="3710"/>
                      <a:pt x="502" y="3731"/>
                      <a:pt x="557" y="3786"/>
                    </a:cubicBezTo>
                    <a:cubicBezTo>
                      <a:pt x="797" y="3437"/>
                      <a:pt x="939" y="3055"/>
                      <a:pt x="1048" y="2663"/>
                    </a:cubicBezTo>
                    <a:cubicBezTo>
                      <a:pt x="1157" y="2237"/>
                      <a:pt x="1310" y="1834"/>
                      <a:pt x="1550" y="1473"/>
                    </a:cubicBezTo>
                    <a:cubicBezTo>
                      <a:pt x="1790" y="1102"/>
                      <a:pt x="1866" y="666"/>
                      <a:pt x="2085" y="295"/>
                    </a:cubicBezTo>
                    <a:cubicBezTo>
                      <a:pt x="2106" y="120"/>
                      <a:pt x="1997" y="66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26"/>
              <p:cNvSpPr/>
              <p:nvPr/>
            </p:nvSpPr>
            <p:spPr>
              <a:xfrm>
                <a:off x="1785550" y="1411125"/>
                <a:ext cx="253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636" extrusionOk="0">
                    <a:moveTo>
                      <a:pt x="219" y="1"/>
                    </a:moveTo>
                    <a:lnTo>
                      <a:pt x="219" y="1"/>
                    </a:lnTo>
                    <a:cubicBezTo>
                      <a:pt x="76" y="23"/>
                      <a:pt x="0" y="78"/>
                      <a:pt x="76" y="241"/>
                    </a:cubicBezTo>
                    <a:cubicBezTo>
                      <a:pt x="142" y="394"/>
                      <a:pt x="110" y="579"/>
                      <a:pt x="142" y="732"/>
                    </a:cubicBezTo>
                    <a:cubicBezTo>
                      <a:pt x="207" y="1070"/>
                      <a:pt x="11" y="1430"/>
                      <a:pt x="207" y="1758"/>
                    </a:cubicBezTo>
                    <a:cubicBezTo>
                      <a:pt x="273" y="1867"/>
                      <a:pt x="164" y="1954"/>
                      <a:pt x="153" y="2063"/>
                    </a:cubicBezTo>
                    <a:cubicBezTo>
                      <a:pt x="262" y="2172"/>
                      <a:pt x="197" y="2314"/>
                      <a:pt x="207" y="2434"/>
                    </a:cubicBezTo>
                    <a:cubicBezTo>
                      <a:pt x="237" y="2531"/>
                      <a:pt x="265" y="2636"/>
                      <a:pt x="371" y="2636"/>
                    </a:cubicBezTo>
                    <a:cubicBezTo>
                      <a:pt x="384" y="2636"/>
                      <a:pt x="399" y="2634"/>
                      <a:pt x="415" y="2630"/>
                    </a:cubicBezTo>
                    <a:cubicBezTo>
                      <a:pt x="535" y="2597"/>
                      <a:pt x="524" y="2478"/>
                      <a:pt x="513" y="2369"/>
                    </a:cubicBezTo>
                    <a:cubicBezTo>
                      <a:pt x="502" y="2238"/>
                      <a:pt x="535" y="2107"/>
                      <a:pt x="502" y="1976"/>
                    </a:cubicBezTo>
                    <a:cubicBezTo>
                      <a:pt x="415" y="1550"/>
                      <a:pt x="578" y="1299"/>
                      <a:pt x="1015" y="1223"/>
                    </a:cubicBezTo>
                    <a:cubicBezTo>
                      <a:pt x="884" y="1201"/>
                      <a:pt x="666" y="1278"/>
                      <a:pt x="796" y="1004"/>
                    </a:cubicBezTo>
                    <a:lnTo>
                      <a:pt x="796" y="1004"/>
                    </a:lnTo>
                    <a:cubicBezTo>
                      <a:pt x="739" y="1021"/>
                      <a:pt x="687" y="1031"/>
                      <a:pt x="643" y="1031"/>
                    </a:cubicBezTo>
                    <a:cubicBezTo>
                      <a:pt x="537" y="1031"/>
                      <a:pt x="479" y="971"/>
                      <a:pt x="502" y="786"/>
                    </a:cubicBezTo>
                    <a:cubicBezTo>
                      <a:pt x="513" y="623"/>
                      <a:pt x="502" y="459"/>
                      <a:pt x="502" y="284"/>
                    </a:cubicBezTo>
                    <a:cubicBezTo>
                      <a:pt x="481" y="266"/>
                      <a:pt x="447" y="261"/>
                      <a:pt x="408" y="261"/>
                    </a:cubicBezTo>
                    <a:cubicBezTo>
                      <a:pt x="365" y="261"/>
                      <a:pt x="317" y="267"/>
                      <a:pt x="274" y="267"/>
                    </a:cubicBezTo>
                    <a:cubicBezTo>
                      <a:pt x="169" y="267"/>
                      <a:pt x="96" y="23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26"/>
              <p:cNvSpPr/>
              <p:nvPr/>
            </p:nvSpPr>
            <p:spPr>
              <a:xfrm>
                <a:off x="1630075" y="1142200"/>
                <a:ext cx="267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943" extrusionOk="0">
                    <a:moveTo>
                      <a:pt x="142" y="1"/>
                    </a:moveTo>
                    <a:cubicBezTo>
                      <a:pt x="120" y="1"/>
                      <a:pt x="88" y="12"/>
                      <a:pt x="66" y="12"/>
                    </a:cubicBezTo>
                    <a:cubicBezTo>
                      <a:pt x="66" y="66"/>
                      <a:pt x="55" y="121"/>
                      <a:pt x="1" y="153"/>
                    </a:cubicBezTo>
                    <a:cubicBezTo>
                      <a:pt x="23" y="502"/>
                      <a:pt x="263" y="776"/>
                      <a:pt x="360" y="1113"/>
                    </a:cubicBezTo>
                    <a:cubicBezTo>
                      <a:pt x="426" y="1310"/>
                      <a:pt x="394" y="1593"/>
                      <a:pt x="622" y="1736"/>
                    </a:cubicBezTo>
                    <a:cubicBezTo>
                      <a:pt x="673" y="1705"/>
                      <a:pt x="715" y="1692"/>
                      <a:pt x="752" y="1692"/>
                    </a:cubicBezTo>
                    <a:cubicBezTo>
                      <a:pt x="896" y="1692"/>
                      <a:pt x="948" y="1890"/>
                      <a:pt x="1070" y="1943"/>
                    </a:cubicBezTo>
                    <a:cubicBezTo>
                      <a:pt x="917" y="1593"/>
                      <a:pt x="765" y="1234"/>
                      <a:pt x="622" y="885"/>
                    </a:cubicBezTo>
                    <a:cubicBezTo>
                      <a:pt x="491" y="568"/>
                      <a:pt x="437" y="21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26"/>
              <p:cNvSpPr/>
              <p:nvPr/>
            </p:nvSpPr>
            <p:spPr>
              <a:xfrm>
                <a:off x="1543900" y="1051100"/>
                <a:ext cx="21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12" extrusionOk="0">
                    <a:moveTo>
                      <a:pt x="709" y="1"/>
                    </a:moveTo>
                    <a:cubicBezTo>
                      <a:pt x="534" y="44"/>
                      <a:pt x="502" y="208"/>
                      <a:pt x="447" y="350"/>
                    </a:cubicBezTo>
                    <a:cubicBezTo>
                      <a:pt x="294" y="732"/>
                      <a:pt x="153" y="1125"/>
                      <a:pt x="0" y="1518"/>
                    </a:cubicBezTo>
                    <a:cubicBezTo>
                      <a:pt x="131" y="1583"/>
                      <a:pt x="240" y="1637"/>
                      <a:pt x="219" y="1812"/>
                    </a:cubicBezTo>
                    <a:cubicBezTo>
                      <a:pt x="534" y="1321"/>
                      <a:pt x="600" y="732"/>
                      <a:pt x="873" y="230"/>
                    </a:cubicBezTo>
                    <a:cubicBezTo>
                      <a:pt x="829" y="143"/>
                      <a:pt x="709" y="12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26"/>
              <p:cNvSpPr/>
              <p:nvPr/>
            </p:nvSpPr>
            <p:spPr>
              <a:xfrm>
                <a:off x="1561625" y="1030225"/>
                <a:ext cx="172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66" extrusionOk="0">
                    <a:moveTo>
                      <a:pt x="445" y="1"/>
                    </a:moveTo>
                    <a:cubicBezTo>
                      <a:pt x="413" y="1"/>
                      <a:pt x="378" y="29"/>
                      <a:pt x="339" y="105"/>
                    </a:cubicBezTo>
                    <a:cubicBezTo>
                      <a:pt x="218" y="334"/>
                      <a:pt x="11" y="552"/>
                      <a:pt x="0" y="836"/>
                    </a:cubicBezTo>
                    <a:cubicBezTo>
                      <a:pt x="0" y="956"/>
                      <a:pt x="120" y="978"/>
                      <a:pt x="164" y="1065"/>
                    </a:cubicBezTo>
                    <a:cubicBezTo>
                      <a:pt x="251" y="988"/>
                      <a:pt x="208" y="803"/>
                      <a:pt x="371" y="770"/>
                    </a:cubicBezTo>
                    <a:cubicBezTo>
                      <a:pt x="436" y="782"/>
                      <a:pt x="426" y="836"/>
                      <a:pt x="436" y="879"/>
                    </a:cubicBezTo>
                    <a:cubicBezTo>
                      <a:pt x="465" y="935"/>
                      <a:pt x="469" y="1031"/>
                      <a:pt x="544" y="1031"/>
                    </a:cubicBezTo>
                    <a:cubicBezTo>
                      <a:pt x="557" y="1031"/>
                      <a:pt x="572" y="1028"/>
                      <a:pt x="589" y="1022"/>
                    </a:cubicBezTo>
                    <a:cubicBezTo>
                      <a:pt x="666" y="1000"/>
                      <a:pt x="676" y="901"/>
                      <a:pt x="688" y="814"/>
                    </a:cubicBezTo>
                    <a:cubicBezTo>
                      <a:pt x="688" y="705"/>
                      <a:pt x="601" y="596"/>
                      <a:pt x="666" y="476"/>
                    </a:cubicBezTo>
                    <a:lnTo>
                      <a:pt x="666" y="258"/>
                    </a:lnTo>
                    <a:cubicBezTo>
                      <a:pt x="595" y="195"/>
                      <a:pt x="529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26"/>
              <p:cNvSpPr/>
              <p:nvPr/>
            </p:nvSpPr>
            <p:spPr>
              <a:xfrm>
                <a:off x="1613425" y="1108375"/>
                <a:ext cx="202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365" extrusionOk="0">
                    <a:moveTo>
                      <a:pt x="78" y="1"/>
                    </a:moveTo>
                    <a:cubicBezTo>
                      <a:pt x="56" y="23"/>
                      <a:pt x="34" y="44"/>
                      <a:pt x="12" y="78"/>
                    </a:cubicBezTo>
                    <a:lnTo>
                      <a:pt x="1" y="78"/>
                    </a:lnTo>
                    <a:cubicBezTo>
                      <a:pt x="165" y="154"/>
                      <a:pt x="209" y="284"/>
                      <a:pt x="219" y="449"/>
                    </a:cubicBezTo>
                    <a:cubicBezTo>
                      <a:pt x="143" y="776"/>
                      <a:pt x="470" y="907"/>
                      <a:pt x="580" y="1147"/>
                    </a:cubicBezTo>
                    <a:cubicBezTo>
                      <a:pt x="623" y="1212"/>
                      <a:pt x="677" y="1288"/>
                      <a:pt x="732" y="1365"/>
                    </a:cubicBezTo>
                    <a:cubicBezTo>
                      <a:pt x="754" y="1365"/>
                      <a:pt x="786" y="1354"/>
                      <a:pt x="808" y="1354"/>
                    </a:cubicBezTo>
                    <a:cubicBezTo>
                      <a:pt x="808" y="1147"/>
                      <a:pt x="786" y="950"/>
                      <a:pt x="645" y="786"/>
                    </a:cubicBezTo>
                    <a:cubicBezTo>
                      <a:pt x="525" y="764"/>
                      <a:pt x="405" y="743"/>
                      <a:pt x="514" y="568"/>
                    </a:cubicBezTo>
                    <a:cubicBezTo>
                      <a:pt x="612" y="481"/>
                      <a:pt x="514" y="437"/>
                      <a:pt x="470" y="372"/>
                    </a:cubicBezTo>
                    <a:cubicBezTo>
                      <a:pt x="394" y="241"/>
                      <a:pt x="230" y="165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26"/>
              <p:cNvSpPr/>
              <p:nvPr/>
            </p:nvSpPr>
            <p:spPr>
              <a:xfrm>
                <a:off x="1600900" y="1075925"/>
                <a:ext cx="161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76" extrusionOk="0">
                    <a:moveTo>
                      <a:pt x="11" y="1"/>
                    </a:moveTo>
                    <a:cubicBezTo>
                      <a:pt x="11" y="77"/>
                      <a:pt x="11" y="154"/>
                      <a:pt x="0" y="230"/>
                    </a:cubicBezTo>
                    <a:cubicBezTo>
                      <a:pt x="87" y="416"/>
                      <a:pt x="11" y="666"/>
                      <a:pt x="230" y="797"/>
                    </a:cubicBezTo>
                    <a:cubicBezTo>
                      <a:pt x="327" y="874"/>
                      <a:pt x="284" y="983"/>
                      <a:pt x="295" y="1081"/>
                    </a:cubicBezTo>
                    <a:cubicBezTo>
                      <a:pt x="393" y="1157"/>
                      <a:pt x="295" y="1376"/>
                      <a:pt x="513" y="1376"/>
                    </a:cubicBezTo>
                    <a:cubicBezTo>
                      <a:pt x="535" y="1342"/>
                      <a:pt x="557" y="1321"/>
                      <a:pt x="579" y="1299"/>
                    </a:cubicBezTo>
                    <a:cubicBezTo>
                      <a:pt x="644" y="1179"/>
                      <a:pt x="361" y="1146"/>
                      <a:pt x="513" y="1005"/>
                    </a:cubicBezTo>
                    <a:cubicBezTo>
                      <a:pt x="426" y="634"/>
                      <a:pt x="284" y="285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26"/>
              <p:cNvSpPr/>
              <p:nvPr/>
            </p:nvSpPr>
            <p:spPr>
              <a:xfrm>
                <a:off x="1584800" y="1040750"/>
                <a:ext cx="125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353" extrusionOk="0">
                    <a:moveTo>
                      <a:pt x="1" y="0"/>
                    </a:moveTo>
                    <a:lnTo>
                      <a:pt x="1" y="273"/>
                    </a:lnTo>
                    <a:cubicBezTo>
                      <a:pt x="1" y="677"/>
                      <a:pt x="273" y="982"/>
                      <a:pt x="360" y="1353"/>
                    </a:cubicBezTo>
                    <a:cubicBezTo>
                      <a:pt x="428" y="1296"/>
                      <a:pt x="268" y="1113"/>
                      <a:pt x="419" y="1113"/>
                    </a:cubicBezTo>
                    <a:cubicBezTo>
                      <a:pt x="440" y="1113"/>
                      <a:pt x="468" y="1116"/>
                      <a:pt x="503" y="1124"/>
                    </a:cubicBezTo>
                    <a:cubicBezTo>
                      <a:pt x="491" y="688"/>
                      <a:pt x="120" y="39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26"/>
              <p:cNvSpPr/>
              <p:nvPr/>
            </p:nvSpPr>
            <p:spPr>
              <a:xfrm>
                <a:off x="1591500" y="1068550"/>
                <a:ext cx="97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25" extrusionOk="0">
                    <a:moveTo>
                      <a:pt x="151" y="1"/>
                    </a:moveTo>
                    <a:cubicBezTo>
                      <a:pt x="0" y="1"/>
                      <a:pt x="160" y="184"/>
                      <a:pt x="92" y="241"/>
                    </a:cubicBezTo>
                    <a:cubicBezTo>
                      <a:pt x="114" y="405"/>
                      <a:pt x="223" y="503"/>
                      <a:pt x="376" y="525"/>
                    </a:cubicBezTo>
                    <a:cubicBezTo>
                      <a:pt x="387" y="449"/>
                      <a:pt x="387" y="372"/>
                      <a:pt x="387" y="296"/>
                    </a:cubicBezTo>
                    <a:cubicBezTo>
                      <a:pt x="387" y="176"/>
                      <a:pt x="213" y="143"/>
                      <a:pt x="235" y="12"/>
                    </a:cubicBezTo>
                    <a:cubicBezTo>
                      <a:pt x="200" y="4"/>
                      <a:pt x="17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26"/>
              <p:cNvSpPr/>
              <p:nvPr/>
            </p:nvSpPr>
            <p:spPr>
              <a:xfrm>
                <a:off x="1514975" y="1131575"/>
                <a:ext cx="10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4" extrusionOk="0">
                    <a:moveTo>
                      <a:pt x="285" y="1"/>
                    </a:moveTo>
                    <a:lnTo>
                      <a:pt x="285" y="1"/>
                    </a:lnTo>
                    <a:cubicBezTo>
                      <a:pt x="186" y="207"/>
                      <a:pt x="99" y="426"/>
                      <a:pt x="1" y="644"/>
                    </a:cubicBezTo>
                    <a:cubicBezTo>
                      <a:pt x="415" y="568"/>
                      <a:pt x="263" y="24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26"/>
              <p:cNvSpPr/>
              <p:nvPr/>
            </p:nvSpPr>
            <p:spPr>
              <a:xfrm>
                <a:off x="1533250" y="1099100"/>
                <a:ext cx="79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9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99" y="154"/>
                      <a:pt x="55" y="296"/>
                      <a:pt x="0" y="449"/>
                    </a:cubicBezTo>
                    <a:cubicBezTo>
                      <a:pt x="274" y="350"/>
                      <a:pt x="317" y="24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26"/>
              <p:cNvSpPr/>
              <p:nvPr/>
            </p:nvSpPr>
            <p:spPr>
              <a:xfrm>
                <a:off x="1579075" y="1036650"/>
                <a:ext cx="57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62" extrusionOk="0">
                    <a:moveTo>
                      <a:pt x="12" y="1"/>
                    </a:moveTo>
                    <a:cubicBezTo>
                      <a:pt x="0" y="99"/>
                      <a:pt x="131" y="197"/>
                      <a:pt x="33" y="295"/>
                    </a:cubicBezTo>
                    <a:cubicBezTo>
                      <a:pt x="86" y="339"/>
                      <a:pt x="82" y="461"/>
                      <a:pt x="159" y="461"/>
                    </a:cubicBezTo>
                    <a:cubicBezTo>
                      <a:pt x="177" y="461"/>
                      <a:pt x="200" y="454"/>
                      <a:pt x="230" y="437"/>
                    </a:cubicBezTo>
                    <a:lnTo>
                      <a:pt x="230" y="164"/>
                    </a:lnTo>
                    <a:cubicBezTo>
                      <a:pt x="131" y="142"/>
                      <a:pt x="131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26"/>
              <p:cNvSpPr/>
              <p:nvPr/>
            </p:nvSpPr>
            <p:spPr>
              <a:xfrm>
                <a:off x="1609900" y="1101025"/>
                <a:ext cx="87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5" extrusionOk="0">
                    <a:moveTo>
                      <a:pt x="153" y="1"/>
                    </a:moveTo>
                    <a:cubicBezTo>
                      <a:pt x="1" y="142"/>
                      <a:pt x="284" y="175"/>
                      <a:pt x="219" y="295"/>
                    </a:cubicBezTo>
                    <a:lnTo>
                      <a:pt x="350" y="295"/>
                    </a:lnTo>
                    <a:cubicBezTo>
                      <a:pt x="338" y="164"/>
                      <a:pt x="316" y="3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6"/>
              <p:cNvSpPr/>
              <p:nvPr/>
            </p:nvSpPr>
            <p:spPr>
              <a:xfrm>
                <a:off x="1361975" y="1464875"/>
                <a:ext cx="82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9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0" y="219"/>
                      <a:pt x="208" y="251"/>
                      <a:pt x="327" y="338"/>
                    </a:cubicBezTo>
                    <a:cubicBezTo>
                      <a:pt x="273" y="229"/>
                      <a:pt x="218" y="11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6"/>
              <p:cNvSpPr/>
              <p:nvPr/>
            </p:nvSpPr>
            <p:spPr>
              <a:xfrm>
                <a:off x="1623550" y="1122575"/>
                <a:ext cx="60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9" extrusionOk="0">
                    <a:moveTo>
                      <a:pt x="109" y="0"/>
                    </a:moveTo>
                    <a:cubicBezTo>
                      <a:pt x="0" y="175"/>
                      <a:pt x="120" y="196"/>
                      <a:pt x="240" y="218"/>
                    </a:cubicBezTo>
                    <a:cubicBezTo>
                      <a:pt x="196" y="153"/>
                      <a:pt x="153" y="7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6"/>
              <p:cNvSpPr/>
              <p:nvPr/>
            </p:nvSpPr>
            <p:spPr>
              <a:xfrm>
                <a:off x="1581250" y="1432750"/>
                <a:ext cx="4667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016" extrusionOk="0">
                    <a:moveTo>
                      <a:pt x="1161" y="0"/>
                    </a:moveTo>
                    <a:cubicBezTo>
                      <a:pt x="1110" y="0"/>
                      <a:pt x="1055" y="7"/>
                      <a:pt x="994" y="20"/>
                    </a:cubicBezTo>
                    <a:cubicBezTo>
                      <a:pt x="710" y="74"/>
                      <a:pt x="426" y="52"/>
                      <a:pt x="153" y="64"/>
                    </a:cubicBezTo>
                    <a:cubicBezTo>
                      <a:pt x="143" y="173"/>
                      <a:pt x="143" y="270"/>
                      <a:pt x="143" y="369"/>
                    </a:cubicBezTo>
                    <a:cubicBezTo>
                      <a:pt x="170" y="407"/>
                      <a:pt x="200" y="419"/>
                      <a:pt x="233" y="419"/>
                    </a:cubicBezTo>
                    <a:cubicBezTo>
                      <a:pt x="279" y="419"/>
                      <a:pt x="328" y="395"/>
                      <a:pt x="371" y="395"/>
                    </a:cubicBezTo>
                    <a:cubicBezTo>
                      <a:pt x="383" y="395"/>
                      <a:pt x="394" y="397"/>
                      <a:pt x="405" y="401"/>
                    </a:cubicBezTo>
                    <a:cubicBezTo>
                      <a:pt x="448" y="421"/>
                      <a:pt x="491" y="428"/>
                      <a:pt x="535" y="428"/>
                    </a:cubicBezTo>
                    <a:cubicBezTo>
                      <a:pt x="654" y="428"/>
                      <a:pt x="775" y="374"/>
                      <a:pt x="889" y="374"/>
                    </a:cubicBezTo>
                    <a:cubicBezTo>
                      <a:pt x="943" y="374"/>
                      <a:pt x="997" y="386"/>
                      <a:pt x="1048" y="423"/>
                    </a:cubicBezTo>
                    <a:cubicBezTo>
                      <a:pt x="1288" y="609"/>
                      <a:pt x="1048" y="860"/>
                      <a:pt x="1092" y="1078"/>
                    </a:cubicBezTo>
                    <a:cubicBezTo>
                      <a:pt x="1145" y="1419"/>
                      <a:pt x="1059" y="1554"/>
                      <a:pt x="801" y="1554"/>
                    </a:cubicBezTo>
                    <a:cubicBezTo>
                      <a:pt x="746" y="1554"/>
                      <a:pt x="683" y="1547"/>
                      <a:pt x="612" y="1536"/>
                    </a:cubicBezTo>
                    <a:cubicBezTo>
                      <a:pt x="584" y="1534"/>
                      <a:pt x="556" y="1533"/>
                      <a:pt x="529" y="1533"/>
                    </a:cubicBezTo>
                    <a:cubicBezTo>
                      <a:pt x="419" y="1533"/>
                      <a:pt x="315" y="1553"/>
                      <a:pt x="219" y="1623"/>
                    </a:cubicBezTo>
                    <a:cubicBezTo>
                      <a:pt x="197" y="1765"/>
                      <a:pt x="44" y="1809"/>
                      <a:pt x="1" y="1940"/>
                    </a:cubicBezTo>
                    <a:cubicBezTo>
                      <a:pt x="623" y="1962"/>
                      <a:pt x="1244" y="1994"/>
                      <a:pt x="1867" y="2016"/>
                    </a:cubicBezTo>
                    <a:cubicBezTo>
                      <a:pt x="1823" y="1875"/>
                      <a:pt x="1714" y="1863"/>
                      <a:pt x="1583" y="1863"/>
                    </a:cubicBezTo>
                    <a:cubicBezTo>
                      <a:pt x="1125" y="1831"/>
                      <a:pt x="1125" y="1831"/>
                      <a:pt x="1190" y="1351"/>
                    </a:cubicBezTo>
                    <a:cubicBezTo>
                      <a:pt x="1201" y="1285"/>
                      <a:pt x="1222" y="1220"/>
                      <a:pt x="1212" y="1143"/>
                    </a:cubicBezTo>
                    <a:cubicBezTo>
                      <a:pt x="1201" y="1056"/>
                      <a:pt x="1157" y="947"/>
                      <a:pt x="1277" y="915"/>
                    </a:cubicBezTo>
                    <a:cubicBezTo>
                      <a:pt x="1284" y="913"/>
                      <a:pt x="1291" y="912"/>
                      <a:pt x="1297" y="912"/>
                    </a:cubicBezTo>
                    <a:cubicBezTo>
                      <a:pt x="1361" y="912"/>
                      <a:pt x="1401" y="1008"/>
                      <a:pt x="1441" y="1078"/>
                    </a:cubicBezTo>
                    <a:cubicBezTo>
                      <a:pt x="1528" y="915"/>
                      <a:pt x="1484" y="740"/>
                      <a:pt x="1506" y="576"/>
                    </a:cubicBezTo>
                    <a:cubicBezTo>
                      <a:pt x="1562" y="205"/>
                      <a:pt x="1444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6"/>
              <p:cNvSpPr/>
              <p:nvPr/>
            </p:nvSpPr>
            <p:spPr>
              <a:xfrm>
                <a:off x="1378600" y="1440075"/>
                <a:ext cx="18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06" extrusionOk="0">
                    <a:moveTo>
                      <a:pt x="526" y="1"/>
                    </a:moveTo>
                    <a:cubicBezTo>
                      <a:pt x="482" y="1"/>
                      <a:pt x="435" y="18"/>
                      <a:pt x="382" y="54"/>
                    </a:cubicBezTo>
                    <a:cubicBezTo>
                      <a:pt x="328" y="174"/>
                      <a:pt x="273" y="294"/>
                      <a:pt x="230" y="414"/>
                    </a:cubicBezTo>
                    <a:cubicBezTo>
                      <a:pt x="394" y="567"/>
                      <a:pt x="263" y="632"/>
                      <a:pt x="154" y="709"/>
                    </a:cubicBezTo>
                    <a:cubicBezTo>
                      <a:pt x="121" y="807"/>
                      <a:pt x="1" y="872"/>
                      <a:pt x="11" y="992"/>
                    </a:cubicBezTo>
                    <a:cubicBezTo>
                      <a:pt x="39" y="998"/>
                      <a:pt x="61" y="1006"/>
                      <a:pt x="84" y="1006"/>
                    </a:cubicBezTo>
                    <a:cubicBezTo>
                      <a:pt x="107" y="1006"/>
                      <a:pt x="131" y="998"/>
                      <a:pt x="164" y="971"/>
                    </a:cubicBezTo>
                    <a:cubicBezTo>
                      <a:pt x="437" y="752"/>
                      <a:pt x="503" y="392"/>
                      <a:pt x="721" y="141"/>
                    </a:cubicBezTo>
                    <a:cubicBezTo>
                      <a:pt x="666" y="51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6"/>
              <p:cNvSpPr/>
              <p:nvPr/>
            </p:nvSpPr>
            <p:spPr>
              <a:xfrm>
                <a:off x="1387875" y="1434050"/>
                <a:ext cx="112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3" extrusionOk="0">
                    <a:moveTo>
                      <a:pt x="273" y="0"/>
                    </a:moveTo>
                    <a:cubicBezTo>
                      <a:pt x="230" y="12"/>
                      <a:pt x="186" y="12"/>
                      <a:pt x="142" y="12"/>
                    </a:cubicBezTo>
                    <a:cubicBezTo>
                      <a:pt x="88" y="99"/>
                      <a:pt x="1" y="175"/>
                      <a:pt x="11" y="295"/>
                    </a:cubicBezTo>
                    <a:cubicBezTo>
                      <a:pt x="64" y="259"/>
                      <a:pt x="111" y="242"/>
                      <a:pt x="155" y="242"/>
                    </a:cubicBezTo>
                    <a:cubicBezTo>
                      <a:pt x="231" y="242"/>
                      <a:pt x="295" y="292"/>
                      <a:pt x="350" y="382"/>
                    </a:cubicBezTo>
                    <a:cubicBezTo>
                      <a:pt x="382" y="306"/>
                      <a:pt x="415" y="240"/>
                      <a:pt x="448" y="175"/>
                    </a:cubicBezTo>
                    <a:cubicBezTo>
                      <a:pt x="339" y="164"/>
                      <a:pt x="285" y="9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6"/>
              <p:cNvSpPr/>
              <p:nvPr/>
            </p:nvSpPr>
            <p:spPr>
              <a:xfrm>
                <a:off x="1701250" y="1326950"/>
                <a:ext cx="84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68" extrusionOk="0">
                    <a:moveTo>
                      <a:pt x="84" y="1"/>
                    </a:moveTo>
                    <a:cubicBezTo>
                      <a:pt x="60" y="1"/>
                      <a:pt x="33" y="3"/>
                      <a:pt x="1" y="8"/>
                    </a:cubicBezTo>
                    <a:cubicBezTo>
                      <a:pt x="78" y="128"/>
                      <a:pt x="154" y="248"/>
                      <a:pt x="219" y="368"/>
                    </a:cubicBezTo>
                    <a:cubicBezTo>
                      <a:pt x="170" y="248"/>
                      <a:pt x="338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26"/>
              <p:cNvSpPr/>
              <p:nvPr/>
            </p:nvSpPr>
            <p:spPr>
              <a:xfrm>
                <a:off x="1612075" y="1459675"/>
                <a:ext cx="52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5" extrusionOk="0">
                    <a:moveTo>
                      <a:pt x="208" y="1"/>
                    </a:moveTo>
                    <a:cubicBezTo>
                      <a:pt x="1" y="78"/>
                      <a:pt x="1" y="175"/>
                      <a:pt x="197" y="284"/>
                    </a:cubicBezTo>
                    <a:cubicBezTo>
                      <a:pt x="197" y="187"/>
                      <a:pt x="208" y="88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26"/>
              <p:cNvSpPr/>
              <p:nvPr/>
            </p:nvSpPr>
            <p:spPr>
              <a:xfrm>
                <a:off x="1380800" y="1450400"/>
                <a:ext cx="76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6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20" y="110"/>
                      <a:pt x="0" y="175"/>
                      <a:pt x="66" y="296"/>
                    </a:cubicBezTo>
                    <a:cubicBezTo>
                      <a:pt x="175" y="219"/>
                      <a:pt x="306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26"/>
              <p:cNvSpPr/>
              <p:nvPr/>
            </p:nvSpPr>
            <p:spPr>
              <a:xfrm>
                <a:off x="1698825" y="1318125"/>
                <a:ext cx="4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2" extrusionOk="0">
                    <a:moveTo>
                      <a:pt x="32" y="1"/>
                    </a:moveTo>
                    <a:cubicBezTo>
                      <a:pt x="22" y="66"/>
                      <a:pt x="0" y="142"/>
                      <a:pt x="44" y="208"/>
                    </a:cubicBezTo>
                    <a:cubicBezTo>
                      <a:pt x="65" y="208"/>
                      <a:pt x="94" y="211"/>
                      <a:pt x="121" y="211"/>
                    </a:cubicBezTo>
                    <a:cubicBezTo>
                      <a:pt x="161" y="211"/>
                      <a:pt x="197" y="203"/>
                      <a:pt x="197" y="164"/>
                    </a:cubicBezTo>
                    <a:cubicBezTo>
                      <a:pt x="197" y="77"/>
                      <a:pt x="109" y="23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26"/>
              <p:cNvSpPr/>
              <p:nvPr/>
            </p:nvSpPr>
            <p:spPr>
              <a:xfrm>
                <a:off x="1501500" y="1181750"/>
                <a:ext cx="102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46" extrusionOk="0">
                    <a:moveTo>
                      <a:pt x="261" y="1"/>
                    </a:moveTo>
                    <a:cubicBezTo>
                      <a:pt x="177" y="1"/>
                      <a:pt x="171" y="160"/>
                      <a:pt x="147" y="208"/>
                    </a:cubicBezTo>
                    <a:cubicBezTo>
                      <a:pt x="117" y="257"/>
                      <a:pt x="1" y="446"/>
                      <a:pt x="181" y="446"/>
                    </a:cubicBezTo>
                    <a:cubicBezTo>
                      <a:pt x="202" y="446"/>
                      <a:pt x="227" y="443"/>
                      <a:pt x="256" y="437"/>
                    </a:cubicBezTo>
                    <a:cubicBezTo>
                      <a:pt x="332" y="328"/>
                      <a:pt x="409" y="219"/>
                      <a:pt x="387" y="77"/>
                    </a:cubicBezTo>
                    <a:cubicBezTo>
                      <a:pt x="332" y="22"/>
                      <a:pt x="29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26"/>
              <p:cNvSpPr/>
              <p:nvPr/>
            </p:nvSpPr>
            <p:spPr>
              <a:xfrm>
                <a:off x="1624625" y="1137025"/>
                <a:ext cx="7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1" y="154"/>
                      <a:pt x="142" y="251"/>
                      <a:pt x="219" y="360"/>
                    </a:cubicBezTo>
                    <a:cubicBezTo>
                      <a:pt x="273" y="328"/>
                      <a:pt x="284" y="273"/>
                      <a:pt x="284" y="219"/>
                    </a:cubicBezTo>
                    <a:cubicBezTo>
                      <a:pt x="229" y="142"/>
                      <a:pt x="175" y="66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26"/>
              <p:cNvSpPr/>
              <p:nvPr/>
            </p:nvSpPr>
            <p:spPr>
              <a:xfrm>
                <a:off x="1613425" y="1110300"/>
                <a:ext cx="5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153"/>
                      <a:pt x="66" y="284"/>
                      <a:pt x="219" y="372"/>
                    </a:cubicBezTo>
                    <a:cubicBezTo>
                      <a:pt x="209" y="207"/>
                      <a:pt x="16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26"/>
              <p:cNvSpPr/>
              <p:nvPr/>
            </p:nvSpPr>
            <p:spPr>
              <a:xfrm>
                <a:off x="1602800" y="1095825"/>
                <a:ext cx="6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" y="132"/>
                      <a:pt x="120" y="209"/>
                      <a:pt x="219" y="285"/>
                    </a:cubicBezTo>
                    <a:cubicBezTo>
                      <a:pt x="208" y="187"/>
                      <a:pt x="251" y="78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26"/>
              <p:cNvSpPr/>
              <p:nvPr/>
            </p:nvSpPr>
            <p:spPr>
              <a:xfrm>
                <a:off x="1524250" y="1208750"/>
                <a:ext cx="2675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83" extrusionOk="0">
                    <a:moveTo>
                      <a:pt x="66" y="1"/>
                    </a:moveTo>
                    <a:cubicBezTo>
                      <a:pt x="110" y="437"/>
                      <a:pt x="23" y="873"/>
                      <a:pt x="11" y="1310"/>
                    </a:cubicBezTo>
                    <a:cubicBezTo>
                      <a:pt x="11" y="1430"/>
                      <a:pt x="1" y="1659"/>
                      <a:pt x="186" y="1681"/>
                    </a:cubicBezTo>
                    <a:cubicBezTo>
                      <a:pt x="195" y="1682"/>
                      <a:pt x="205" y="1682"/>
                      <a:pt x="213" y="1682"/>
                    </a:cubicBezTo>
                    <a:cubicBezTo>
                      <a:pt x="374" y="1682"/>
                      <a:pt x="396" y="1498"/>
                      <a:pt x="437" y="1353"/>
                    </a:cubicBezTo>
                    <a:cubicBezTo>
                      <a:pt x="491" y="1190"/>
                      <a:pt x="491" y="1004"/>
                      <a:pt x="655" y="885"/>
                    </a:cubicBezTo>
                    <a:cubicBezTo>
                      <a:pt x="753" y="852"/>
                      <a:pt x="840" y="819"/>
                      <a:pt x="928" y="786"/>
                    </a:cubicBezTo>
                    <a:cubicBezTo>
                      <a:pt x="1070" y="579"/>
                      <a:pt x="971" y="361"/>
                      <a:pt x="830" y="262"/>
                    </a:cubicBezTo>
                    <a:cubicBezTo>
                      <a:pt x="781" y="225"/>
                      <a:pt x="741" y="209"/>
                      <a:pt x="707" y="209"/>
                    </a:cubicBezTo>
                    <a:cubicBezTo>
                      <a:pt x="602" y="209"/>
                      <a:pt x="555" y="355"/>
                      <a:pt x="513" y="470"/>
                    </a:cubicBezTo>
                    <a:cubicBezTo>
                      <a:pt x="505" y="486"/>
                      <a:pt x="474" y="496"/>
                      <a:pt x="445" y="496"/>
                    </a:cubicBezTo>
                    <a:cubicBezTo>
                      <a:pt x="434" y="496"/>
                      <a:pt x="424" y="495"/>
                      <a:pt x="415" y="492"/>
                    </a:cubicBezTo>
                    <a:cubicBezTo>
                      <a:pt x="339" y="481"/>
                      <a:pt x="339" y="405"/>
                      <a:pt x="360" y="361"/>
                    </a:cubicBezTo>
                    <a:cubicBezTo>
                      <a:pt x="426" y="230"/>
                      <a:pt x="426" y="110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26"/>
              <p:cNvSpPr/>
              <p:nvPr/>
            </p:nvSpPr>
            <p:spPr>
              <a:xfrm>
                <a:off x="1565425" y="1445225"/>
                <a:ext cx="213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46" extrusionOk="0">
                    <a:moveTo>
                      <a:pt x="284" y="1"/>
                    </a:moveTo>
                    <a:cubicBezTo>
                      <a:pt x="263" y="1"/>
                      <a:pt x="238" y="4"/>
                      <a:pt x="209" y="11"/>
                    </a:cubicBezTo>
                    <a:cubicBezTo>
                      <a:pt x="1" y="55"/>
                      <a:pt x="1" y="197"/>
                      <a:pt x="56" y="372"/>
                    </a:cubicBezTo>
                    <a:cubicBezTo>
                      <a:pt x="154" y="634"/>
                      <a:pt x="263" y="896"/>
                      <a:pt x="306" y="1179"/>
                    </a:cubicBezTo>
                    <a:cubicBezTo>
                      <a:pt x="335" y="1371"/>
                      <a:pt x="415" y="1445"/>
                      <a:pt x="567" y="1445"/>
                    </a:cubicBezTo>
                    <a:cubicBezTo>
                      <a:pt x="588" y="1445"/>
                      <a:pt x="610" y="1444"/>
                      <a:pt x="634" y="1441"/>
                    </a:cubicBezTo>
                    <a:cubicBezTo>
                      <a:pt x="677" y="1310"/>
                      <a:pt x="830" y="1266"/>
                      <a:pt x="852" y="1124"/>
                    </a:cubicBezTo>
                    <a:cubicBezTo>
                      <a:pt x="814" y="1124"/>
                      <a:pt x="770" y="1141"/>
                      <a:pt x="732" y="1141"/>
                    </a:cubicBezTo>
                    <a:cubicBezTo>
                      <a:pt x="694" y="1141"/>
                      <a:pt x="661" y="1124"/>
                      <a:pt x="645" y="1059"/>
                    </a:cubicBezTo>
                    <a:cubicBezTo>
                      <a:pt x="568" y="786"/>
                      <a:pt x="481" y="535"/>
                      <a:pt x="427" y="263"/>
                    </a:cubicBezTo>
                    <a:cubicBezTo>
                      <a:pt x="398" y="140"/>
                      <a:pt x="41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26"/>
              <p:cNvSpPr/>
              <p:nvPr/>
            </p:nvSpPr>
            <p:spPr>
              <a:xfrm>
                <a:off x="1555075" y="1364475"/>
                <a:ext cx="2702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75" extrusionOk="0">
                    <a:moveTo>
                      <a:pt x="290" y="1"/>
                    </a:moveTo>
                    <a:cubicBezTo>
                      <a:pt x="281" y="1"/>
                      <a:pt x="271" y="1"/>
                      <a:pt x="262" y="2"/>
                    </a:cubicBezTo>
                    <a:cubicBezTo>
                      <a:pt x="245" y="6"/>
                      <a:pt x="225" y="7"/>
                      <a:pt x="205" y="7"/>
                    </a:cubicBezTo>
                    <a:cubicBezTo>
                      <a:pt x="179" y="7"/>
                      <a:pt x="152" y="5"/>
                      <a:pt x="126" y="5"/>
                    </a:cubicBezTo>
                    <a:cubicBezTo>
                      <a:pt x="62" y="5"/>
                      <a:pt x="7" y="17"/>
                      <a:pt x="0" y="99"/>
                    </a:cubicBezTo>
                    <a:cubicBezTo>
                      <a:pt x="0" y="208"/>
                      <a:pt x="44" y="351"/>
                      <a:pt x="197" y="394"/>
                    </a:cubicBezTo>
                    <a:cubicBezTo>
                      <a:pt x="317" y="416"/>
                      <a:pt x="415" y="448"/>
                      <a:pt x="524" y="547"/>
                    </a:cubicBezTo>
                    <a:cubicBezTo>
                      <a:pt x="661" y="664"/>
                      <a:pt x="631" y="975"/>
                      <a:pt x="797" y="975"/>
                    </a:cubicBezTo>
                    <a:cubicBezTo>
                      <a:pt x="816" y="975"/>
                      <a:pt x="838" y="971"/>
                      <a:pt x="863" y="962"/>
                    </a:cubicBezTo>
                    <a:cubicBezTo>
                      <a:pt x="1081" y="885"/>
                      <a:pt x="938" y="579"/>
                      <a:pt x="950" y="383"/>
                    </a:cubicBezTo>
                    <a:cubicBezTo>
                      <a:pt x="1057" y="149"/>
                      <a:pt x="938" y="64"/>
                      <a:pt x="771" y="64"/>
                    </a:cubicBezTo>
                    <a:cubicBezTo>
                      <a:pt x="751" y="64"/>
                      <a:pt x="731" y="65"/>
                      <a:pt x="710" y="67"/>
                    </a:cubicBezTo>
                    <a:cubicBezTo>
                      <a:pt x="700" y="68"/>
                      <a:pt x="691" y="68"/>
                      <a:pt x="682" y="68"/>
                    </a:cubicBezTo>
                    <a:cubicBezTo>
                      <a:pt x="541" y="68"/>
                      <a:pt x="42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26"/>
              <p:cNvSpPr/>
              <p:nvPr/>
            </p:nvSpPr>
            <p:spPr>
              <a:xfrm>
                <a:off x="1569800" y="1178975"/>
                <a:ext cx="128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155" extrusionOk="0">
                    <a:moveTo>
                      <a:pt x="261" y="1"/>
                    </a:moveTo>
                    <a:cubicBezTo>
                      <a:pt x="186" y="1"/>
                      <a:pt x="114" y="32"/>
                      <a:pt x="66" y="79"/>
                    </a:cubicBezTo>
                    <a:cubicBezTo>
                      <a:pt x="0" y="144"/>
                      <a:pt x="0" y="985"/>
                      <a:pt x="66" y="1050"/>
                    </a:cubicBezTo>
                    <a:cubicBezTo>
                      <a:pt x="109" y="1092"/>
                      <a:pt x="158" y="1155"/>
                      <a:pt x="219" y="1155"/>
                    </a:cubicBezTo>
                    <a:cubicBezTo>
                      <a:pt x="236" y="1155"/>
                      <a:pt x="254" y="1150"/>
                      <a:pt x="274" y="1138"/>
                    </a:cubicBezTo>
                    <a:cubicBezTo>
                      <a:pt x="404" y="1050"/>
                      <a:pt x="514" y="930"/>
                      <a:pt x="437" y="788"/>
                    </a:cubicBezTo>
                    <a:cubicBezTo>
                      <a:pt x="415" y="559"/>
                      <a:pt x="404" y="362"/>
                      <a:pt x="393" y="166"/>
                    </a:cubicBezTo>
                    <a:cubicBezTo>
                      <a:pt x="383" y="90"/>
                      <a:pt x="383" y="25"/>
                      <a:pt x="295" y="3"/>
                    </a:cubicBezTo>
                    <a:cubicBezTo>
                      <a:pt x="284" y="1"/>
                      <a:pt x="272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26"/>
              <p:cNvSpPr/>
              <p:nvPr/>
            </p:nvSpPr>
            <p:spPr>
              <a:xfrm>
                <a:off x="1688450" y="1389900"/>
                <a:ext cx="2947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85" extrusionOk="0">
                    <a:moveTo>
                      <a:pt x="169" y="0"/>
                    </a:moveTo>
                    <a:cubicBezTo>
                      <a:pt x="110" y="0"/>
                      <a:pt x="70" y="46"/>
                      <a:pt x="44" y="97"/>
                    </a:cubicBezTo>
                    <a:cubicBezTo>
                      <a:pt x="1" y="185"/>
                      <a:pt x="44" y="272"/>
                      <a:pt x="120" y="304"/>
                    </a:cubicBezTo>
                    <a:cubicBezTo>
                      <a:pt x="382" y="413"/>
                      <a:pt x="633" y="556"/>
                      <a:pt x="840" y="752"/>
                    </a:cubicBezTo>
                    <a:cubicBezTo>
                      <a:pt x="864" y="776"/>
                      <a:pt x="891" y="785"/>
                      <a:pt x="920" y="785"/>
                    </a:cubicBezTo>
                    <a:cubicBezTo>
                      <a:pt x="983" y="785"/>
                      <a:pt x="1053" y="742"/>
                      <a:pt x="1113" y="719"/>
                    </a:cubicBezTo>
                    <a:cubicBezTo>
                      <a:pt x="1157" y="708"/>
                      <a:pt x="1179" y="621"/>
                      <a:pt x="1124" y="577"/>
                    </a:cubicBezTo>
                    <a:cubicBezTo>
                      <a:pt x="852" y="337"/>
                      <a:pt x="612" y="54"/>
                      <a:pt x="219" y="10"/>
                    </a:cubicBezTo>
                    <a:cubicBezTo>
                      <a:pt x="201" y="3"/>
                      <a:pt x="184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26"/>
              <p:cNvSpPr/>
              <p:nvPr/>
            </p:nvSpPr>
            <p:spPr>
              <a:xfrm>
                <a:off x="1656825" y="1417300"/>
                <a:ext cx="1855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76" extrusionOk="0">
                    <a:moveTo>
                      <a:pt x="101" y="0"/>
                    </a:moveTo>
                    <a:cubicBezTo>
                      <a:pt x="77" y="0"/>
                      <a:pt x="51" y="8"/>
                      <a:pt x="22" y="27"/>
                    </a:cubicBezTo>
                    <a:cubicBezTo>
                      <a:pt x="32" y="168"/>
                      <a:pt x="76" y="299"/>
                      <a:pt x="32" y="463"/>
                    </a:cubicBezTo>
                    <a:cubicBezTo>
                      <a:pt x="0" y="561"/>
                      <a:pt x="141" y="703"/>
                      <a:pt x="218" y="834"/>
                    </a:cubicBezTo>
                    <a:cubicBezTo>
                      <a:pt x="316" y="834"/>
                      <a:pt x="381" y="878"/>
                      <a:pt x="425" y="976"/>
                    </a:cubicBezTo>
                    <a:cubicBezTo>
                      <a:pt x="742" y="932"/>
                      <a:pt x="643" y="725"/>
                      <a:pt x="578" y="561"/>
                    </a:cubicBezTo>
                    <a:cubicBezTo>
                      <a:pt x="502" y="398"/>
                      <a:pt x="546" y="332"/>
                      <a:pt x="709" y="321"/>
                    </a:cubicBezTo>
                    <a:lnTo>
                      <a:pt x="709" y="190"/>
                    </a:lnTo>
                    <a:cubicBezTo>
                      <a:pt x="634" y="206"/>
                      <a:pt x="560" y="230"/>
                      <a:pt x="489" y="230"/>
                    </a:cubicBezTo>
                    <a:cubicBezTo>
                      <a:pt x="415" y="230"/>
                      <a:pt x="345" y="204"/>
                      <a:pt x="284" y="114"/>
                    </a:cubicBezTo>
                    <a:cubicBezTo>
                      <a:pt x="226" y="73"/>
                      <a:pt x="174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26"/>
              <p:cNvSpPr/>
              <p:nvPr/>
            </p:nvSpPr>
            <p:spPr>
              <a:xfrm>
                <a:off x="1643725" y="1369950"/>
                <a:ext cx="25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84" extrusionOk="0">
                    <a:moveTo>
                      <a:pt x="150" y="1"/>
                    </a:moveTo>
                    <a:cubicBezTo>
                      <a:pt x="147" y="1"/>
                      <a:pt x="144" y="1"/>
                      <a:pt x="142" y="1"/>
                    </a:cubicBezTo>
                    <a:cubicBezTo>
                      <a:pt x="0" y="23"/>
                      <a:pt x="11" y="99"/>
                      <a:pt x="88" y="208"/>
                    </a:cubicBezTo>
                    <a:cubicBezTo>
                      <a:pt x="273" y="470"/>
                      <a:pt x="546" y="612"/>
                      <a:pt x="818" y="753"/>
                    </a:cubicBezTo>
                    <a:cubicBezTo>
                      <a:pt x="851" y="770"/>
                      <a:pt x="886" y="783"/>
                      <a:pt x="919" y="783"/>
                    </a:cubicBezTo>
                    <a:cubicBezTo>
                      <a:pt x="952" y="783"/>
                      <a:pt x="982" y="770"/>
                      <a:pt x="1004" y="731"/>
                    </a:cubicBezTo>
                    <a:cubicBezTo>
                      <a:pt x="1026" y="677"/>
                      <a:pt x="1026" y="590"/>
                      <a:pt x="1004" y="535"/>
                    </a:cubicBezTo>
                    <a:cubicBezTo>
                      <a:pt x="961" y="384"/>
                      <a:pt x="345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26"/>
              <p:cNvSpPr/>
              <p:nvPr/>
            </p:nvSpPr>
            <p:spPr>
              <a:xfrm>
                <a:off x="1538700" y="1228400"/>
                <a:ext cx="221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042" extrusionOk="0">
                    <a:moveTo>
                      <a:pt x="350" y="0"/>
                    </a:moveTo>
                    <a:cubicBezTo>
                      <a:pt x="262" y="33"/>
                      <a:pt x="175" y="66"/>
                      <a:pt x="77" y="99"/>
                    </a:cubicBezTo>
                    <a:cubicBezTo>
                      <a:pt x="1" y="262"/>
                      <a:pt x="110" y="426"/>
                      <a:pt x="121" y="579"/>
                    </a:cubicBezTo>
                    <a:cubicBezTo>
                      <a:pt x="131" y="801"/>
                      <a:pt x="244" y="1042"/>
                      <a:pt x="477" y="1042"/>
                    </a:cubicBezTo>
                    <a:cubicBezTo>
                      <a:pt x="496" y="1042"/>
                      <a:pt x="515" y="1040"/>
                      <a:pt x="536" y="1037"/>
                    </a:cubicBezTo>
                    <a:cubicBezTo>
                      <a:pt x="721" y="1004"/>
                      <a:pt x="885" y="775"/>
                      <a:pt x="873" y="524"/>
                    </a:cubicBezTo>
                    <a:cubicBezTo>
                      <a:pt x="870" y="524"/>
                      <a:pt x="867" y="524"/>
                      <a:pt x="864" y="524"/>
                    </a:cubicBezTo>
                    <a:cubicBezTo>
                      <a:pt x="723" y="524"/>
                      <a:pt x="677" y="709"/>
                      <a:pt x="576" y="709"/>
                    </a:cubicBezTo>
                    <a:cubicBezTo>
                      <a:pt x="558" y="709"/>
                      <a:pt x="537" y="703"/>
                      <a:pt x="514" y="688"/>
                    </a:cubicBezTo>
                    <a:cubicBezTo>
                      <a:pt x="350" y="589"/>
                      <a:pt x="339" y="393"/>
                      <a:pt x="350" y="218"/>
                    </a:cubicBez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26"/>
              <p:cNvSpPr/>
              <p:nvPr/>
            </p:nvSpPr>
            <p:spPr>
              <a:xfrm>
                <a:off x="1567625" y="1141100"/>
                <a:ext cx="136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94" extrusionOk="0">
                    <a:moveTo>
                      <a:pt x="284" y="1"/>
                    </a:moveTo>
                    <a:cubicBezTo>
                      <a:pt x="0" y="1"/>
                      <a:pt x="164" y="231"/>
                      <a:pt x="164" y="274"/>
                    </a:cubicBezTo>
                    <a:cubicBezTo>
                      <a:pt x="142" y="525"/>
                      <a:pt x="186" y="787"/>
                      <a:pt x="218" y="1038"/>
                    </a:cubicBezTo>
                    <a:cubicBezTo>
                      <a:pt x="228" y="1116"/>
                      <a:pt x="255" y="1194"/>
                      <a:pt x="339" y="1194"/>
                    </a:cubicBezTo>
                    <a:cubicBezTo>
                      <a:pt x="349" y="1194"/>
                      <a:pt x="359" y="1193"/>
                      <a:pt x="371" y="1191"/>
                    </a:cubicBezTo>
                    <a:cubicBezTo>
                      <a:pt x="448" y="1179"/>
                      <a:pt x="480" y="1114"/>
                      <a:pt x="480" y="1038"/>
                    </a:cubicBezTo>
                    <a:cubicBezTo>
                      <a:pt x="480" y="830"/>
                      <a:pt x="546" y="623"/>
                      <a:pt x="470" y="437"/>
                    </a:cubicBezTo>
                    <a:cubicBezTo>
                      <a:pt x="502" y="383"/>
                      <a:pt x="535" y="340"/>
                      <a:pt x="524" y="318"/>
                    </a:cubicBezTo>
                    <a:cubicBezTo>
                      <a:pt x="470" y="197"/>
                      <a:pt x="524" y="12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26"/>
              <p:cNvSpPr/>
              <p:nvPr/>
            </p:nvSpPr>
            <p:spPr>
              <a:xfrm>
                <a:off x="1418425" y="1391225"/>
                <a:ext cx="264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8" extrusionOk="0">
                    <a:moveTo>
                      <a:pt x="917" y="1"/>
                    </a:moveTo>
                    <a:cubicBezTo>
                      <a:pt x="481" y="197"/>
                      <a:pt x="164" y="491"/>
                      <a:pt x="1" y="928"/>
                    </a:cubicBezTo>
                    <a:cubicBezTo>
                      <a:pt x="394" y="775"/>
                      <a:pt x="688" y="481"/>
                      <a:pt x="1005" y="229"/>
                    </a:cubicBezTo>
                    <a:cubicBezTo>
                      <a:pt x="1059" y="120"/>
                      <a:pt x="1037" y="44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26"/>
              <p:cNvSpPr/>
              <p:nvPr/>
            </p:nvSpPr>
            <p:spPr>
              <a:xfrm>
                <a:off x="1460975" y="1374000"/>
                <a:ext cx="305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73" extrusionOk="0">
                    <a:moveTo>
                      <a:pt x="1045" y="0"/>
                    </a:moveTo>
                    <a:cubicBezTo>
                      <a:pt x="1038" y="0"/>
                      <a:pt x="1032" y="1"/>
                      <a:pt x="1026" y="2"/>
                    </a:cubicBezTo>
                    <a:cubicBezTo>
                      <a:pt x="731" y="46"/>
                      <a:pt x="448" y="101"/>
                      <a:pt x="164" y="155"/>
                    </a:cubicBezTo>
                    <a:cubicBezTo>
                      <a:pt x="99" y="177"/>
                      <a:pt x="1" y="220"/>
                      <a:pt x="44" y="341"/>
                    </a:cubicBezTo>
                    <a:cubicBezTo>
                      <a:pt x="74" y="411"/>
                      <a:pt x="133" y="473"/>
                      <a:pt x="220" y="473"/>
                    </a:cubicBezTo>
                    <a:cubicBezTo>
                      <a:pt x="227" y="473"/>
                      <a:pt x="234" y="472"/>
                      <a:pt x="241" y="472"/>
                    </a:cubicBezTo>
                    <a:cubicBezTo>
                      <a:pt x="306" y="460"/>
                      <a:pt x="372" y="438"/>
                      <a:pt x="426" y="417"/>
                    </a:cubicBezTo>
                    <a:cubicBezTo>
                      <a:pt x="475" y="423"/>
                      <a:pt x="522" y="426"/>
                      <a:pt x="569" y="426"/>
                    </a:cubicBezTo>
                    <a:cubicBezTo>
                      <a:pt x="772" y="426"/>
                      <a:pt x="952" y="366"/>
                      <a:pt x="1102" y="242"/>
                    </a:cubicBezTo>
                    <a:cubicBezTo>
                      <a:pt x="1157" y="198"/>
                      <a:pt x="1223" y="133"/>
                      <a:pt x="1179" y="67"/>
                    </a:cubicBezTo>
                    <a:cubicBezTo>
                      <a:pt x="1150" y="29"/>
                      <a:pt x="1089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26"/>
              <p:cNvSpPr/>
              <p:nvPr/>
            </p:nvSpPr>
            <p:spPr>
              <a:xfrm>
                <a:off x="1600625" y="1365050"/>
                <a:ext cx="259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38" extrusionOk="0">
                    <a:moveTo>
                      <a:pt x="241" y="0"/>
                    </a:moveTo>
                    <a:cubicBezTo>
                      <a:pt x="201" y="47"/>
                      <a:pt x="148" y="53"/>
                      <a:pt x="96" y="53"/>
                    </a:cubicBezTo>
                    <a:cubicBezTo>
                      <a:pt x="78" y="53"/>
                      <a:pt x="60" y="52"/>
                      <a:pt x="43" y="52"/>
                    </a:cubicBezTo>
                    <a:cubicBezTo>
                      <a:pt x="29" y="52"/>
                      <a:pt x="14" y="53"/>
                      <a:pt x="1" y="55"/>
                    </a:cubicBezTo>
                    <a:cubicBezTo>
                      <a:pt x="10" y="298"/>
                      <a:pt x="91" y="437"/>
                      <a:pt x="307" y="437"/>
                    </a:cubicBezTo>
                    <a:cubicBezTo>
                      <a:pt x="343" y="437"/>
                      <a:pt x="382" y="433"/>
                      <a:pt x="426" y="425"/>
                    </a:cubicBezTo>
                    <a:cubicBezTo>
                      <a:pt x="532" y="406"/>
                      <a:pt x="637" y="402"/>
                      <a:pt x="743" y="402"/>
                    </a:cubicBezTo>
                    <a:cubicBezTo>
                      <a:pt x="812" y="402"/>
                      <a:pt x="881" y="404"/>
                      <a:pt x="949" y="404"/>
                    </a:cubicBezTo>
                    <a:cubicBezTo>
                      <a:pt x="1004" y="316"/>
                      <a:pt x="1037" y="219"/>
                      <a:pt x="1026" y="120"/>
                    </a:cubicBezTo>
                    <a:cubicBezTo>
                      <a:pt x="913" y="56"/>
                      <a:pt x="793" y="48"/>
                      <a:pt x="673" y="48"/>
                    </a:cubicBezTo>
                    <a:cubicBezTo>
                      <a:pt x="629" y="48"/>
                      <a:pt x="586" y="49"/>
                      <a:pt x="543" y="49"/>
                    </a:cubicBezTo>
                    <a:cubicBezTo>
                      <a:pt x="440" y="49"/>
                      <a:pt x="338" y="43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26"/>
              <p:cNvSpPr/>
              <p:nvPr/>
            </p:nvSpPr>
            <p:spPr>
              <a:xfrm>
                <a:off x="1523725" y="1178650"/>
                <a:ext cx="97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46" extrusionOk="0">
                    <a:moveTo>
                      <a:pt x="234" y="0"/>
                    </a:moveTo>
                    <a:cubicBezTo>
                      <a:pt x="220" y="0"/>
                      <a:pt x="203" y="2"/>
                      <a:pt x="185" y="5"/>
                    </a:cubicBezTo>
                    <a:cubicBezTo>
                      <a:pt x="0" y="26"/>
                      <a:pt x="10" y="179"/>
                      <a:pt x="44" y="300"/>
                    </a:cubicBezTo>
                    <a:cubicBezTo>
                      <a:pt x="109" y="518"/>
                      <a:pt x="44" y="725"/>
                      <a:pt x="54" y="921"/>
                    </a:cubicBezTo>
                    <a:cubicBezTo>
                      <a:pt x="98" y="938"/>
                      <a:pt x="140" y="945"/>
                      <a:pt x="181" y="945"/>
                    </a:cubicBezTo>
                    <a:cubicBezTo>
                      <a:pt x="242" y="945"/>
                      <a:pt x="301" y="930"/>
                      <a:pt x="360" y="911"/>
                    </a:cubicBezTo>
                    <a:cubicBezTo>
                      <a:pt x="360" y="692"/>
                      <a:pt x="371" y="474"/>
                      <a:pt x="371" y="256"/>
                    </a:cubicBezTo>
                    <a:cubicBezTo>
                      <a:pt x="371" y="146"/>
                      <a:pt x="38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26"/>
              <p:cNvSpPr/>
              <p:nvPr/>
            </p:nvSpPr>
            <p:spPr>
              <a:xfrm>
                <a:off x="1565975" y="1406200"/>
                <a:ext cx="128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80" extrusionOk="0">
                    <a:moveTo>
                      <a:pt x="241" y="1"/>
                    </a:moveTo>
                    <a:cubicBezTo>
                      <a:pt x="120" y="1"/>
                      <a:pt x="25" y="84"/>
                      <a:pt x="66" y="176"/>
                    </a:cubicBezTo>
                    <a:cubicBezTo>
                      <a:pt x="165" y="372"/>
                      <a:pt x="1" y="667"/>
                      <a:pt x="296" y="776"/>
                    </a:cubicBezTo>
                    <a:cubicBezTo>
                      <a:pt x="303" y="779"/>
                      <a:pt x="310" y="780"/>
                      <a:pt x="317" y="780"/>
                    </a:cubicBezTo>
                    <a:cubicBezTo>
                      <a:pt x="375" y="780"/>
                      <a:pt x="429" y="704"/>
                      <a:pt x="448" y="646"/>
                    </a:cubicBezTo>
                    <a:cubicBezTo>
                      <a:pt x="470" y="558"/>
                      <a:pt x="470" y="460"/>
                      <a:pt x="470" y="438"/>
                    </a:cubicBezTo>
                    <a:cubicBezTo>
                      <a:pt x="470" y="351"/>
                      <a:pt x="470" y="340"/>
                      <a:pt x="459" y="329"/>
                    </a:cubicBezTo>
                    <a:cubicBezTo>
                      <a:pt x="437" y="198"/>
                      <a:pt x="514" y="1"/>
                      <a:pt x="262" y="1"/>
                    </a:cubicBezTo>
                    <a:cubicBezTo>
                      <a:pt x="255" y="1"/>
                      <a:pt x="248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26"/>
              <p:cNvSpPr/>
              <p:nvPr/>
            </p:nvSpPr>
            <p:spPr>
              <a:xfrm>
                <a:off x="1568450" y="1070975"/>
                <a:ext cx="117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23" extrusionOk="0">
                    <a:moveTo>
                      <a:pt x="172" y="1"/>
                    </a:moveTo>
                    <a:cubicBezTo>
                      <a:pt x="0" y="1"/>
                      <a:pt x="1" y="153"/>
                      <a:pt x="11" y="297"/>
                    </a:cubicBezTo>
                    <a:cubicBezTo>
                      <a:pt x="11" y="340"/>
                      <a:pt x="0" y="406"/>
                      <a:pt x="33" y="439"/>
                    </a:cubicBezTo>
                    <a:cubicBezTo>
                      <a:pt x="115" y="552"/>
                      <a:pt x="32" y="823"/>
                      <a:pt x="199" y="823"/>
                    </a:cubicBezTo>
                    <a:cubicBezTo>
                      <a:pt x="208" y="823"/>
                      <a:pt x="218" y="822"/>
                      <a:pt x="229" y="820"/>
                    </a:cubicBezTo>
                    <a:cubicBezTo>
                      <a:pt x="393" y="788"/>
                      <a:pt x="393" y="537"/>
                      <a:pt x="371" y="362"/>
                    </a:cubicBezTo>
                    <a:cubicBezTo>
                      <a:pt x="349" y="221"/>
                      <a:pt x="469" y="13"/>
                      <a:pt x="207" y="3"/>
                    </a:cubicBezTo>
                    <a:cubicBezTo>
                      <a:pt x="194" y="1"/>
                      <a:pt x="183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26"/>
              <p:cNvSpPr/>
              <p:nvPr/>
            </p:nvSpPr>
            <p:spPr>
              <a:xfrm>
                <a:off x="1568700" y="1325475"/>
                <a:ext cx="11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809" extrusionOk="0">
                    <a:moveTo>
                      <a:pt x="266" y="1"/>
                    </a:moveTo>
                    <a:cubicBezTo>
                      <a:pt x="261" y="1"/>
                      <a:pt x="257" y="1"/>
                      <a:pt x="252" y="1"/>
                    </a:cubicBezTo>
                    <a:cubicBezTo>
                      <a:pt x="56" y="1"/>
                      <a:pt x="78" y="154"/>
                      <a:pt x="56" y="274"/>
                    </a:cubicBezTo>
                    <a:cubicBezTo>
                      <a:pt x="44" y="328"/>
                      <a:pt x="66" y="394"/>
                      <a:pt x="56" y="449"/>
                    </a:cubicBezTo>
                    <a:cubicBezTo>
                      <a:pt x="1" y="623"/>
                      <a:pt x="56" y="808"/>
                      <a:pt x="208" y="808"/>
                    </a:cubicBezTo>
                    <a:cubicBezTo>
                      <a:pt x="383" y="808"/>
                      <a:pt x="459" y="612"/>
                      <a:pt x="405" y="372"/>
                    </a:cubicBezTo>
                    <a:cubicBezTo>
                      <a:pt x="405" y="372"/>
                      <a:pt x="437" y="285"/>
                      <a:pt x="415" y="263"/>
                    </a:cubicBezTo>
                    <a:cubicBezTo>
                      <a:pt x="341" y="189"/>
                      <a:pt x="43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26"/>
              <p:cNvSpPr/>
              <p:nvPr/>
            </p:nvSpPr>
            <p:spPr>
              <a:xfrm>
                <a:off x="1567825" y="1109700"/>
                <a:ext cx="1210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790" extrusionOk="0">
                    <a:moveTo>
                      <a:pt x="206" y="1"/>
                    </a:moveTo>
                    <a:cubicBezTo>
                      <a:pt x="1" y="1"/>
                      <a:pt x="134" y="139"/>
                      <a:pt x="123" y="210"/>
                    </a:cubicBezTo>
                    <a:cubicBezTo>
                      <a:pt x="101" y="319"/>
                      <a:pt x="91" y="428"/>
                      <a:pt x="167" y="515"/>
                    </a:cubicBezTo>
                    <a:cubicBezTo>
                      <a:pt x="240" y="598"/>
                      <a:pt x="125" y="790"/>
                      <a:pt x="272" y="790"/>
                    </a:cubicBezTo>
                    <a:cubicBezTo>
                      <a:pt x="280" y="790"/>
                      <a:pt x="288" y="789"/>
                      <a:pt x="298" y="788"/>
                    </a:cubicBezTo>
                    <a:cubicBezTo>
                      <a:pt x="450" y="777"/>
                      <a:pt x="472" y="602"/>
                      <a:pt x="472" y="461"/>
                    </a:cubicBezTo>
                    <a:lnTo>
                      <a:pt x="472" y="308"/>
                    </a:lnTo>
                    <a:cubicBezTo>
                      <a:pt x="472" y="297"/>
                      <a:pt x="462" y="253"/>
                      <a:pt x="472" y="210"/>
                    </a:cubicBezTo>
                    <a:cubicBezTo>
                      <a:pt x="483" y="46"/>
                      <a:pt x="428" y="13"/>
                      <a:pt x="254" y="3"/>
                    </a:cubicBezTo>
                    <a:cubicBezTo>
                      <a:pt x="236" y="1"/>
                      <a:pt x="22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26"/>
              <p:cNvSpPr/>
              <p:nvPr/>
            </p:nvSpPr>
            <p:spPr>
              <a:xfrm>
                <a:off x="1672900" y="1416875"/>
                <a:ext cx="23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66"/>
                      <a:pt x="44" y="142"/>
                      <a:pt x="66" y="207"/>
                    </a:cubicBezTo>
                    <a:lnTo>
                      <a:pt x="66" y="338"/>
                    </a:lnTo>
                    <a:cubicBezTo>
                      <a:pt x="164" y="349"/>
                      <a:pt x="262" y="349"/>
                      <a:pt x="339" y="393"/>
                    </a:cubicBezTo>
                    <a:cubicBezTo>
                      <a:pt x="428" y="450"/>
                      <a:pt x="507" y="478"/>
                      <a:pt x="580" y="478"/>
                    </a:cubicBezTo>
                    <a:cubicBezTo>
                      <a:pt x="703" y="478"/>
                      <a:pt x="811" y="398"/>
                      <a:pt x="928" y="240"/>
                    </a:cubicBezTo>
                    <a:cubicBezTo>
                      <a:pt x="601" y="153"/>
                      <a:pt x="295" y="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26"/>
              <p:cNvSpPr/>
              <p:nvPr/>
            </p:nvSpPr>
            <p:spPr>
              <a:xfrm>
                <a:off x="1509800" y="1364500"/>
                <a:ext cx="229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58" extrusionOk="0">
                    <a:moveTo>
                      <a:pt x="678" y="0"/>
                    </a:moveTo>
                    <a:cubicBezTo>
                      <a:pt x="632" y="0"/>
                      <a:pt x="583" y="15"/>
                      <a:pt x="535" y="44"/>
                    </a:cubicBezTo>
                    <a:cubicBezTo>
                      <a:pt x="415" y="132"/>
                      <a:pt x="273" y="132"/>
                      <a:pt x="142" y="175"/>
                    </a:cubicBezTo>
                    <a:cubicBezTo>
                      <a:pt x="0" y="382"/>
                      <a:pt x="218" y="372"/>
                      <a:pt x="306" y="447"/>
                    </a:cubicBezTo>
                    <a:cubicBezTo>
                      <a:pt x="327" y="454"/>
                      <a:pt x="348" y="457"/>
                      <a:pt x="368" y="457"/>
                    </a:cubicBezTo>
                    <a:cubicBezTo>
                      <a:pt x="478" y="457"/>
                      <a:pt x="564" y="370"/>
                      <a:pt x="666" y="360"/>
                    </a:cubicBezTo>
                    <a:cubicBezTo>
                      <a:pt x="819" y="360"/>
                      <a:pt x="917" y="317"/>
                      <a:pt x="884" y="164"/>
                    </a:cubicBezTo>
                    <a:cubicBezTo>
                      <a:pt x="848" y="56"/>
                      <a:pt x="769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26"/>
              <p:cNvSpPr/>
              <p:nvPr/>
            </p:nvSpPr>
            <p:spPr>
              <a:xfrm>
                <a:off x="1566525" y="1258950"/>
                <a:ext cx="9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787" extrusionOk="0">
                    <a:moveTo>
                      <a:pt x="99" y="0"/>
                    </a:moveTo>
                    <a:cubicBezTo>
                      <a:pt x="66" y="218"/>
                      <a:pt x="0" y="426"/>
                      <a:pt x="110" y="644"/>
                    </a:cubicBezTo>
                    <a:cubicBezTo>
                      <a:pt x="140" y="715"/>
                      <a:pt x="152" y="787"/>
                      <a:pt x="242" y="787"/>
                    </a:cubicBezTo>
                    <a:cubicBezTo>
                      <a:pt x="248" y="787"/>
                      <a:pt x="255" y="786"/>
                      <a:pt x="262" y="786"/>
                    </a:cubicBezTo>
                    <a:cubicBezTo>
                      <a:pt x="361" y="775"/>
                      <a:pt x="361" y="676"/>
                      <a:pt x="361" y="622"/>
                    </a:cubicBezTo>
                    <a:cubicBezTo>
                      <a:pt x="371" y="415"/>
                      <a:pt x="361" y="208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26"/>
              <p:cNvSpPr/>
              <p:nvPr/>
            </p:nvSpPr>
            <p:spPr>
              <a:xfrm>
                <a:off x="1569525" y="1223125"/>
                <a:ext cx="117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1" extrusionOk="0">
                    <a:moveTo>
                      <a:pt x="304" y="1"/>
                    </a:moveTo>
                    <a:cubicBezTo>
                      <a:pt x="292" y="1"/>
                      <a:pt x="278" y="2"/>
                      <a:pt x="263" y="4"/>
                    </a:cubicBezTo>
                    <a:cubicBezTo>
                      <a:pt x="55" y="37"/>
                      <a:pt x="55" y="233"/>
                      <a:pt x="33" y="473"/>
                    </a:cubicBezTo>
                    <a:cubicBezTo>
                      <a:pt x="1" y="550"/>
                      <a:pt x="23" y="681"/>
                      <a:pt x="197" y="681"/>
                    </a:cubicBezTo>
                    <a:cubicBezTo>
                      <a:pt x="470" y="681"/>
                      <a:pt x="394" y="429"/>
                      <a:pt x="426" y="277"/>
                    </a:cubicBezTo>
                    <a:cubicBezTo>
                      <a:pt x="436" y="186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26"/>
              <p:cNvSpPr/>
              <p:nvPr/>
            </p:nvSpPr>
            <p:spPr>
              <a:xfrm>
                <a:off x="1567350" y="1296450"/>
                <a:ext cx="109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32" extrusionOk="0">
                    <a:moveTo>
                      <a:pt x="265" y="0"/>
                    </a:moveTo>
                    <a:cubicBezTo>
                      <a:pt x="247" y="0"/>
                      <a:pt x="228" y="2"/>
                      <a:pt x="207" y="6"/>
                    </a:cubicBezTo>
                    <a:cubicBezTo>
                      <a:pt x="1" y="27"/>
                      <a:pt x="44" y="158"/>
                      <a:pt x="110" y="322"/>
                    </a:cubicBezTo>
                    <a:cubicBezTo>
                      <a:pt x="69" y="434"/>
                      <a:pt x="37" y="631"/>
                      <a:pt x="202" y="631"/>
                    </a:cubicBezTo>
                    <a:cubicBezTo>
                      <a:pt x="214" y="631"/>
                      <a:pt x="227" y="630"/>
                      <a:pt x="241" y="628"/>
                    </a:cubicBezTo>
                    <a:cubicBezTo>
                      <a:pt x="437" y="606"/>
                      <a:pt x="415" y="366"/>
                      <a:pt x="415" y="192"/>
                    </a:cubicBezTo>
                    <a:cubicBezTo>
                      <a:pt x="424" y="53"/>
                      <a:pt x="363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26"/>
              <p:cNvSpPr/>
              <p:nvPr/>
            </p:nvSpPr>
            <p:spPr>
              <a:xfrm>
                <a:off x="1504275" y="1367800"/>
                <a:ext cx="131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76" extrusionOk="0">
                    <a:moveTo>
                      <a:pt x="153" y="1"/>
                    </a:moveTo>
                    <a:cubicBezTo>
                      <a:pt x="87" y="1"/>
                      <a:pt x="36" y="35"/>
                      <a:pt x="25" y="163"/>
                    </a:cubicBezTo>
                    <a:cubicBezTo>
                      <a:pt x="1" y="349"/>
                      <a:pt x="103" y="373"/>
                      <a:pt x="215" y="373"/>
                    </a:cubicBezTo>
                    <a:cubicBezTo>
                      <a:pt x="254" y="373"/>
                      <a:pt x="294" y="370"/>
                      <a:pt x="330" y="370"/>
                    </a:cubicBezTo>
                    <a:cubicBezTo>
                      <a:pt x="349" y="373"/>
                      <a:pt x="369" y="376"/>
                      <a:pt x="388" y="376"/>
                    </a:cubicBezTo>
                    <a:cubicBezTo>
                      <a:pt x="438" y="376"/>
                      <a:pt x="488" y="362"/>
                      <a:pt x="527" y="315"/>
                    </a:cubicBezTo>
                    <a:cubicBezTo>
                      <a:pt x="439" y="240"/>
                      <a:pt x="221" y="250"/>
                      <a:pt x="363" y="43"/>
                    </a:cubicBezTo>
                    <a:cubicBezTo>
                      <a:pt x="294" y="32"/>
                      <a:pt x="216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26"/>
              <p:cNvSpPr/>
              <p:nvPr/>
            </p:nvSpPr>
            <p:spPr>
              <a:xfrm>
                <a:off x="1394700" y="1426700"/>
                <a:ext cx="9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69" extrusionOk="0">
                    <a:moveTo>
                      <a:pt x="371" y="0"/>
                    </a:moveTo>
                    <a:cubicBezTo>
                      <a:pt x="164" y="0"/>
                      <a:pt x="55" y="120"/>
                      <a:pt x="0" y="294"/>
                    </a:cubicBezTo>
                    <a:cubicBezTo>
                      <a:pt x="12" y="393"/>
                      <a:pt x="66" y="458"/>
                      <a:pt x="175" y="469"/>
                    </a:cubicBezTo>
                    <a:cubicBezTo>
                      <a:pt x="295" y="381"/>
                      <a:pt x="371" y="262"/>
                      <a:pt x="383" y="109"/>
                    </a:cubicBezTo>
                    <a:cubicBezTo>
                      <a:pt x="371" y="76"/>
                      <a:pt x="371" y="44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26"/>
              <p:cNvSpPr/>
              <p:nvPr/>
            </p:nvSpPr>
            <p:spPr>
              <a:xfrm>
                <a:off x="1575800" y="1431725"/>
                <a:ext cx="9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1" extrusionOk="0">
                    <a:moveTo>
                      <a:pt x="158" y="0"/>
                    </a:moveTo>
                    <a:cubicBezTo>
                      <a:pt x="126" y="0"/>
                      <a:pt x="98" y="11"/>
                      <a:pt x="77" y="39"/>
                    </a:cubicBezTo>
                    <a:cubicBezTo>
                      <a:pt x="0" y="148"/>
                      <a:pt x="121" y="279"/>
                      <a:pt x="197" y="377"/>
                    </a:cubicBezTo>
                    <a:cubicBezTo>
                      <a:pt x="219" y="410"/>
                      <a:pt x="306" y="399"/>
                      <a:pt x="361" y="410"/>
                    </a:cubicBezTo>
                    <a:cubicBezTo>
                      <a:pt x="361" y="311"/>
                      <a:pt x="361" y="214"/>
                      <a:pt x="371" y="105"/>
                    </a:cubicBezTo>
                    <a:cubicBezTo>
                      <a:pt x="312" y="52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26"/>
              <p:cNvSpPr/>
              <p:nvPr/>
            </p:nvSpPr>
            <p:spPr>
              <a:xfrm>
                <a:off x="1441350" y="1389250"/>
                <a:ext cx="114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" extrusionOk="0">
                    <a:moveTo>
                      <a:pt x="257" y="1"/>
                    </a:moveTo>
                    <a:cubicBezTo>
                      <a:pt x="175" y="1"/>
                      <a:pt x="74" y="37"/>
                      <a:pt x="0" y="80"/>
                    </a:cubicBezTo>
                    <a:cubicBezTo>
                      <a:pt x="120" y="123"/>
                      <a:pt x="142" y="199"/>
                      <a:pt x="88" y="308"/>
                    </a:cubicBezTo>
                    <a:cubicBezTo>
                      <a:pt x="197" y="243"/>
                      <a:pt x="458" y="276"/>
                      <a:pt x="393" y="80"/>
                    </a:cubicBezTo>
                    <a:cubicBezTo>
                      <a:pt x="374" y="22"/>
                      <a:pt x="321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26"/>
              <p:cNvSpPr/>
              <p:nvPr/>
            </p:nvSpPr>
            <p:spPr>
              <a:xfrm>
                <a:off x="1525075" y="1201400"/>
                <a:ext cx="76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5" extrusionOk="0">
                    <a:moveTo>
                      <a:pt x="306" y="1"/>
                    </a:moveTo>
                    <a:lnTo>
                      <a:pt x="306" y="1"/>
                    </a:lnTo>
                    <a:cubicBezTo>
                      <a:pt x="247" y="20"/>
                      <a:pt x="188" y="35"/>
                      <a:pt x="127" y="35"/>
                    </a:cubicBezTo>
                    <a:cubicBezTo>
                      <a:pt x="86" y="35"/>
                      <a:pt x="44" y="28"/>
                      <a:pt x="0" y="11"/>
                    </a:cubicBezTo>
                    <a:lnTo>
                      <a:pt x="0" y="11"/>
                    </a:lnTo>
                    <a:cubicBezTo>
                      <a:pt x="11" y="110"/>
                      <a:pt x="22" y="197"/>
                      <a:pt x="33" y="295"/>
                    </a:cubicBezTo>
                    <a:lnTo>
                      <a:pt x="295" y="295"/>
                    </a:lnTo>
                    <a:cubicBezTo>
                      <a:pt x="295" y="197"/>
                      <a:pt x="306" y="9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26"/>
              <p:cNvSpPr/>
              <p:nvPr/>
            </p:nvSpPr>
            <p:spPr>
              <a:xfrm>
                <a:off x="1624350" y="1367775"/>
                <a:ext cx="93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07" extrusionOk="0">
                    <a:moveTo>
                      <a:pt x="77" y="11"/>
                    </a:moveTo>
                    <a:lnTo>
                      <a:pt x="77" y="11"/>
                    </a:lnTo>
                    <a:cubicBezTo>
                      <a:pt x="88" y="110"/>
                      <a:pt x="55" y="207"/>
                      <a:pt x="0" y="295"/>
                    </a:cubicBezTo>
                    <a:cubicBezTo>
                      <a:pt x="43" y="301"/>
                      <a:pt x="88" y="307"/>
                      <a:pt x="131" y="307"/>
                    </a:cubicBezTo>
                    <a:cubicBezTo>
                      <a:pt x="233" y="307"/>
                      <a:pt x="324" y="276"/>
                      <a:pt x="339" y="153"/>
                    </a:cubicBezTo>
                    <a:cubicBezTo>
                      <a:pt x="371" y="1"/>
                      <a:pt x="164" y="76"/>
                      <a:pt x="77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26"/>
              <p:cNvSpPr/>
              <p:nvPr/>
            </p:nvSpPr>
            <p:spPr>
              <a:xfrm>
                <a:off x="1567025" y="1252375"/>
                <a:ext cx="98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64" extrusionOk="0">
                    <a:moveTo>
                      <a:pt x="184" y="1"/>
                    </a:moveTo>
                    <a:cubicBezTo>
                      <a:pt x="1" y="1"/>
                      <a:pt x="174" y="199"/>
                      <a:pt x="79" y="263"/>
                    </a:cubicBezTo>
                    <a:lnTo>
                      <a:pt x="341" y="263"/>
                    </a:lnTo>
                    <a:cubicBezTo>
                      <a:pt x="395" y="132"/>
                      <a:pt x="330" y="13"/>
                      <a:pt x="199" y="1"/>
                    </a:cubicBezTo>
                    <a:cubicBezTo>
                      <a:pt x="194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26"/>
              <p:cNvSpPr/>
              <p:nvPr/>
            </p:nvSpPr>
            <p:spPr>
              <a:xfrm>
                <a:off x="1663900" y="1416875"/>
                <a:ext cx="10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48" extrusionOk="0">
                    <a:moveTo>
                      <a:pt x="360" y="0"/>
                    </a:moveTo>
                    <a:cubicBezTo>
                      <a:pt x="259" y="37"/>
                      <a:pt x="182" y="143"/>
                      <a:pt x="68" y="143"/>
                    </a:cubicBezTo>
                    <a:cubicBezTo>
                      <a:pt x="47" y="143"/>
                      <a:pt x="25" y="140"/>
                      <a:pt x="1" y="131"/>
                    </a:cubicBezTo>
                    <a:lnTo>
                      <a:pt x="1" y="131"/>
                    </a:lnTo>
                    <a:cubicBezTo>
                      <a:pt x="62" y="221"/>
                      <a:pt x="132" y="247"/>
                      <a:pt x="206" y="247"/>
                    </a:cubicBezTo>
                    <a:cubicBezTo>
                      <a:pt x="277" y="247"/>
                      <a:pt x="351" y="223"/>
                      <a:pt x="426" y="207"/>
                    </a:cubicBezTo>
                    <a:cubicBezTo>
                      <a:pt x="404" y="142"/>
                      <a:pt x="382" y="66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26"/>
              <p:cNvSpPr/>
              <p:nvPr/>
            </p:nvSpPr>
            <p:spPr>
              <a:xfrm>
                <a:off x="1403975" y="1422850"/>
                <a:ext cx="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64" extrusionOk="0">
                    <a:moveTo>
                      <a:pt x="139" y="1"/>
                    </a:moveTo>
                    <a:cubicBezTo>
                      <a:pt x="46" y="1"/>
                      <a:pt x="63" y="112"/>
                      <a:pt x="0" y="154"/>
                    </a:cubicBezTo>
                    <a:cubicBezTo>
                      <a:pt x="0" y="198"/>
                      <a:pt x="0" y="230"/>
                      <a:pt x="12" y="263"/>
                    </a:cubicBezTo>
                    <a:cubicBezTo>
                      <a:pt x="121" y="241"/>
                      <a:pt x="218" y="220"/>
                      <a:pt x="208" y="67"/>
                    </a:cubicBezTo>
                    <a:cubicBezTo>
                      <a:pt x="208" y="45"/>
                      <a:pt x="175" y="1"/>
                      <a:pt x="153" y="1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26"/>
              <p:cNvSpPr/>
              <p:nvPr/>
            </p:nvSpPr>
            <p:spPr>
              <a:xfrm>
                <a:off x="1599250" y="1362800"/>
                <a:ext cx="740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45" extrusionOk="0">
                    <a:moveTo>
                      <a:pt x="123" y="1"/>
                    </a:moveTo>
                    <a:cubicBezTo>
                      <a:pt x="98" y="1"/>
                      <a:pt x="73" y="10"/>
                      <a:pt x="44" y="35"/>
                    </a:cubicBezTo>
                    <a:cubicBezTo>
                      <a:pt x="12" y="69"/>
                      <a:pt x="1" y="112"/>
                      <a:pt x="56" y="145"/>
                    </a:cubicBezTo>
                    <a:cubicBezTo>
                      <a:pt x="69" y="143"/>
                      <a:pt x="84" y="142"/>
                      <a:pt x="98" y="142"/>
                    </a:cubicBezTo>
                    <a:cubicBezTo>
                      <a:pt x="115" y="142"/>
                      <a:pt x="133" y="143"/>
                      <a:pt x="151" y="143"/>
                    </a:cubicBezTo>
                    <a:cubicBezTo>
                      <a:pt x="203" y="143"/>
                      <a:pt x="256" y="137"/>
                      <a:pt x="296" y="90"/>
                    </a:cubicBezTo>
                    <a:cubicBezTo>
                      <a:pt x="234" y="59"/>
                      <a:pt x="18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26"/>
              <p:cNvSpPr/>
              <p:nvPr/>
            </p:nvSpPr>
            <p:spPr>
              <a:xfrm>
                <a:off x="1662275" y="1438150"/>
                <a:ext cx="52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94" extrusionOk="0">
                    <a:moveTo>
                      <a:pt x="0" y="0"/>
                    </a:moveTo>
                    <a:cubicBezTo>
                      <a:pt x="24" y="73"/>
                      <a:pt x="13" y="193"/>
                      <a:pt x="89" y="193"/>
                    </a:cubicBezTo>
                    <a:cubicBezTo>
                      <a:pt x="116" y="193"/>
                      <a:pt x="153" y="179"/>
                      <a:pt x="207" y="142"/>
                    </a:cubicBezTo>
                    <a:cubicBezTo>
                      <a:pt x="163" y="44"/>
                      <a:pt x="98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8" name="Google Shape;5998;p27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5999" name="Google Shape;5999;p27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27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27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2" name="Google Shape;6002;p27"/>
          <p:cNvGrpSpPr/>
          <p:nvPr/>
        </p:nvGrpSpPr>
        <p:grpSpPr>
          <a:xfrm rot="-697105">
            <a:off x="-22053" y="4025955"/>
            <a:ext cx="1873800" cy="368280"/>
            <a:chOff x="2555337" y="3742779"/>
            <a:chExt cx="954400" cy="187325"/>
          </a:xfrm>
        </p:grpSpPr>
        <p:sp>
          <p:nvSpPr>
            <p:cNvPr id="6003" name="Google Shape;6003;p27"/>
            <p:cNvSpPr/>
            <p:nvPr/>
          </p:nvSpPr>
          <p:spPr>
            <a:xfrm>
              <a:off x="2555337" y="3742779"/>
              <a:ext cx="954400" cy="187325"/>
            </a:xfrm>
            <a:custGeom>
              <a:avLst/>
              <a:gdLst/>
              <a:ahLst/>
              <a:cxnLst/>
              <a:rect l="l" t="t" r="r" b="b"/>
              <a:pathLst>
                <a:path w="38176" h="7493" extrusionOk="0">
                  <a:moveTo>
                    <a:pt x="2072" y="1"/>
                  </a:moveTo>
                  <a:cubicBezTo>
                    <a:pt x="1814" y="1"/>
                    <a:pt x="1546" y="76"/>
                    <a:pt x="1310" y="216"/>
                  </a:cubicBezTo>
                  <a:cubicBezTo>
                    <a:pt x="1246" y="258"/>
                    <a:pt x="1181" y="301"/>
                    <a:pt x="1138" y="334"/>
                  </a:cubicBezTo>
                  <a:cubicBezTo>
                    <a:pt x="1106" y="355"/>
                    <a:pt x="1074" y="377"/>
                    <a:pt x="1052" y="387"/>
                  </a:cubicBezTo>
                  <a:cubicBezTo>
                    <a:pt x="762" y="570"/>
                    <a:pt x="548" y="849"/>
                    <a:pt x="451" y="1171"/>
                  </a:cubicBezTo>
                  <a:cubicBezTo>
                    <a:pt x="311" y="1622"/>
                    <a:pt x="301" y="2019"/>
                    <a:pt x="290" y="2352"/>
                  </a:cubicBezTo>
                  <a:cubicBezTo>
                    <a:pt x="280" y="2405"/>
                    <a:pt x="280" y="2459"/>
                    <a:pt x="280" y="2512"/>
                  </a:cubicBezTo>
                  <a:cubicBezTo>
                    <a:pt x="183" y="2684"/>
                    <a:pt x="129" y="2856"/>
                    <a:pt x="97" y="3006"/>
                  </a:cubicBezTo>
                  <a:cubicBezTo>
                    <a:pt x="32" y="3296"/>
                    <a:pt x="65" y="3597"/>
                    <a:pt x="172" y="3854"/>
                  </a:cubicBezTo>
                  <a:cubicBezTo>
                    <a:pt x="161" y="3950"/>
                    <a:pt x="161" y="4047"/>
                    <a:pt x="161" y="4165"/>
                  </a:cubicBezTo>
                  <a:cubicBezTo>
                    <a:pt x="161" y="4208"/>
                    <a:pt x="172" y="4262"/>
                    <a:pt x="172" y="4305"/>
                  </a:cubicBezTo>
                  <a:lnTo>
                    <a:pt x="172" y="4358"/>
                  </a:lnTo>
                  <a:cubicBezTo>
                    <a:pt x="1" y="4873"/>
                    <a:pt x="75" y="5303"/>
                    <a:pt x="172" y="5571"/>
                  </a:cubicBezTo>
                  <a:cubicBezTo>
                    <a:pt x="258" y="5829"/>
                    <a:pt x="397" y="6054"/>
                    <a:pt x="590" y="6247"/>
                  </a:cubicBezTo>
                  <a:cubicBezTo>
                    <a:pt x="730" y="6387"/>
                    <a:pt x="891" y="6505"/>
                    <a:pt x="1074" y="6602"/>
                  </a:cubicBezTo>
                  <a:cubicBezTo>
                    <a:pt x="1084" y="6612"/>
                    <a:pt x="1106" y="6623"/>
                    <a:pt x="1117" y="6623"/>
                  </a:cubicBezTo>
                  <a:cubicBezTo>
                    <a:pt x="1428" y="6795"/>
                    <a:pt x="1750" y="6870"/>
                    <a:pt x="2083" y="6870"/>
                  </a:cubicBezTo>
                  <a:cubicBezTo>
                    <a:pt x="2415" y="6870"/>
                    <a:pt x="2748" y="6784"/>
                    <a:pt x="3037" y="6612"/>
                  </a:cubicBezTo>
                  <a:cubicBezTo>
                    <a:pt x="3092" y="6580"/>
                    <a:pt x="3134" y="6548"/>
                    <a:pt x="3188" y="6516"/>
                  </a:cubicBezTo>
                  <a:cubicBezTo>
                    <a:pt x="3435" y="6677"/>
                    <a:pt x="3724" y="6762"/>
                    <a:pt x="4036" y="6762"/>
                  </a:cubicBezTo>
                  <a:cubicBezTo>
                    <a:pt x="4132" y="6762"/>
                    <a:pt x="4229" y="6752"/>
                    <a:pt x="4325" y="6731"/>
                  </a:cubicBezTo>
                  <a:cubicBezTo>
                    <a:pt x="4573" y="6688"/>
                    <a:pt x="4809" y="6591"/>
                    <a:pt x="5012" y="6462"/>
                  </a:cubicBezTo>
                  <a:cubicBezTo>
                    <a:pt x="5034" y="6452"/>
                    <a:pt x="5055" y="6452"/>
                    <a:pt x="5077" y="6452"/>
                  </a:cubicBezTo>
                  <a:cubicBezTo>
                    <a:pt x="5120" y="6494"/>
                    <a:pt x="5174" y="6526"/>
                    <a:pt x="5227" y="6559"/>
                  </a:cubicBezTo>
                  <a:cubicBezTo>
                    <a:pt x="5474" y="6709"/>
                    <a:pt x="5753" y="6784"/>
                    <a:pt x="6043" y="6784"/>
                  </a:cubicBezTo>
                  <a:cubicBezTo>
                    <a:pt x="6311" y="6784"/>
                    <a:pt x="6579" y="6719"/>
                    <a:pt x="6815" y="6580"/>
                  </a:cubicBezTo>
                  <a:cubicBezTo>
                    <a:pt x="6837" y="6569"/>
                    <a:pt x="6848" y="6559"/>
                    <a:pt x="6869" y="6548"/>
                  </a:cubicBezTo>
                  <a:cubicBezTo>
                    <a:pt x="6912" y="6569"/>
                    <a:pt x="6955" y="6591"/>
                    <a:pt x="7008" y="6602"/>
                  </a:cubicBezTo>
                  <a:cubicBezTo>
                    <a:pt x="7020" y="6612"/>
                    <a:pt x="7030" y="6612"/>
                    <a:pt x="7051" y="6612"/>
                  </a:cubicBezTo>
                  <a:cubicBezTo>
                    <a:pt x="7202" y="6655"/>
                    <a:pt x="7363" y="6688"/>
                    <a:pt x="7535" y="6688"/>
                  </a:cubicBezTo>
                  <a:cubicBezTo>
                    <a:pt x="7792" y="6688"/>
                    <a:pt x="8050" y="6623"/>
                    <a:pt x="8286" y="6505"/>
                  </a:cubicBezTo>
                  <a:cubicBezTo>
                    <a:pt x="8522" y="6645"/>
                    <a:pt x="8790" y="6709"/>
                    <a:pt x="9069" y="6709"/>
                  </a:cubicBezTo>
                  <a:cubicBezTo>
                    <a:pt x="9402" y="6709"/>
                    <a:pt x="9724" y="6602"/>
                    <a:pt x="10003" y="6409"/>
                  </a:cubicBezTo>
                  <a:cubicBezTo>
                    <a:pt x="10111" y="6344"/>
                    <a:pt x="10196" y="6269"/>
                    <a:pt x="10282" y="6173"/>
                  </a:cubicBezTo>
                  <a:cubicBezTo>
                    <a:pt x="10335" y="6204"/>
                    <a:pt x="10400" y="6237"/>
                    <a:pt x="10464" y="6269"/>
                  </a:cubicBezTo>
                  <a:cubicBezTo>
                    <a:pt x="10829" y="6430"/>
                    <a:pt x="11237" y="6516"/>
                    <a:pt x="11688" y="6516"/>
                  </a:cubicBezTo>
                  <a:lnTo>
                    <a:pt x="11699" y="6516"/>
                  </a:lnTo>
                  <a:cubicBezTo>
                    <a:pt x="11957" y="6516"/>
                    <a:pt x="12193" y="6452"/>
                    <a:pt x="12407" y="6333"/>
                  </a:cubicBezTo>
                  <a:lnTo>
                    <a:pt x="12600" y="6333"/>
                  </a:lnTo>
                  <a:cubicBezTo>
                    <a:pt x="12675" y="6698"/>
                    <a:pt x="12880" y="7031"/>
                    <a:pt x="13190" y="7246"/>
                  </a:cubicBezTo>
                  <a:cubicBezTo>
                    <a:pt x="13438" y="7406"/>
                    <a:pt x="13727" y="7492"/>
                    <a:pt x="14006" y="7492"/>
                  </a:cubicBezTo>
                  <a:cubicBezTo>
                    <a:pt x="14242" y="7492"/>
                    <a:pt x="14478" y="7439"/>
                    <a:pt x="14693" y="7320"/>
                  </a:cubicBezTo>
                  <a:cubicBezTo>
                    <a:pt x="14704" y="7320"/>
                    <a:pt x="14725" y="7310"/>
                    <a:pt x="14747" y="7299"/>
                  </a:cubicBezTo>
                  <a:cubicBezTo>
                    <a:pt x="14865" y="7246"/>
                    <a:pt x="15047" y="7170"/>
                    <a:pt x="15241" y="7031"/>
                  </a:cubicBezTo>
                  <a:cubicBezTo>
                    <a:pt x="15444" y="6870"/>
                    <a:pt x="15616" y="6666"/>
                    <a:pt x="15734" y="6440"/>
                  </a:cubicBezTo>
                  <a:cubicBezTo>
                    <a:pt x="15885" y="6247"/>
                    <a:pt x="15981" y="6044"/>
                    <a:pt x="16056" y="5839"/>
                  </a:cubicBezTo>
                  <a:cubicBezTo>
                    <a:pt x="16142" y="5882"/>
                    <a:pt x="16217" y="5915"/>
                    <a:pt x="16271" y="5925"/>
                  </a:cubicBezTo>
                  <a:cubicBezTo>
                    <a:pt x="16453" y="6011"/>
                    <a:pt x="16657" y="6054"/>
                    <a:pt x="16861" y="6054"/>
                  </a:cubicBezTo>
                  <a:cubicBezTo>
                    <a:pt x="17161" y="6054"/>
                    <a:pt x="17452" y="6011"/>
                    <a:pt x="17719" y="5915"/>
                  </a:cubicBezTo>
                  <a:lnTo>
                    <a:pt x="17967" y="5893"/>
                  </a:lnTo>
                  <a:cubicBezTo>
                    <a:pt x="18020" y="5904"/>
                    <a:pt x="18106" y="5904"/>
                    <a:pt x="18203" y="5904"/>
                  </a:cubicBezTo>
                  <a:cubicBezTo>
                    <a:pt x="18363" y="5904"/>
                    <a:pt x="18514" y="5893"/>
                    <a:pt x="18664" y="5851"/>
                  </a:cubicBezTo>
                  <a:cubicBezTo>
                    <a:pt x="18943" y="5775"/>
                    <a:pt x="19190" y="5625"/>
                    <a:pt x="19394" y="5421"/>
                  </a:cubicBezTo>
                  <a:cubicBezTo>
                    <a:pt x="19501" y="5314"/>
                    <a:pt x="19587" y="5185"/>
                    <a:pt x="19651" y="5045"/>
                  </a:cubicBezTo>
                  <a:cubicBezTo>
                    <a:pt x="19791" y="5078"/>
                    <a:pt x="19909" y="5099"/>
                    <a:pt x="20016" y="5110"/>
                  </a:cubicBezTo>
                  <a:lnTo>
                    <a:pt x="20027" y="5110"/>
                  </a:lnTo>
                  <a:cubicBezTo>
                    <a:pt x="20145" y="5121"/>
                    <a:pt x="20274" y="5121"/>
                    <a:pt x="20392" y="5121"/>
                  </a:cubicBezTo>
                  <a:cubicBezTo>
                    <a:pt x="20767" y="5121"/>
                    <a:pt x="21101" y="5078"/>
                    <a:pt x="21411" y="5013"/>
                  </a:cubicBezTo>
                  <a:cubicBezTo>
                    <a:pt x="21497" y="5152"/>
                    <a:pt x="21594" y="5292"/>
                    <a:pt x="21723" y="5421"/>
                  </a:cubicBezTo>
                  <a:cubicBezTo>
                    <a:pt x="22002" y="5722"/>
                    <a:pt x="22388" y="5882"/>
                    <a:pt x="22807" y="5882"/>
                  </a:cubicBezTo>
                  <a:cubicBezTo>
                    <a:pt x="23150" y="5882"/>
                    <a:pt x="23505" y="5765"/>
                    <a:pt x="23794" y="5539"/>
                  </a:cubicBezTo>
                  <a:cubicBezTo>
                    <a:pt x="23944" y="5432"/>
                    <a:pt x="24063" y="5292"/>
                    <a:pt x="24159" y="5152"/>
                  </a:cubicBezTo>
                  <a:cubicBezTo>
                    <a:pt x="24213" y="5185"/>
                    <a:pt x="24277" y="5217"/>
                    <a:pt x="24331" y="5238"/>
                  </a:cubicBezTo>
                  <a:cubicBezTo>
                    <a:pt x="24416" y="5357"/>
                    <a:pt x="24502" y="5464"/>
                    <a:pt x="24610" y="5560"/>
                  </a:cubicBezTo>
                  <a:cubicBezTo>
                    <a:pt x="24943" y="5851"/>
                    <a:pt x="25372" y="6022"/>
                    <a:pt x="25823" y="6033"/>
                  </a:cubicBezTo>
                  <a:cubicBezTo>
                    <a:pt x="26048" y="6140"/>
                    <a:pt x="26327" y="6226"/>
                    <a:pt x="26649" y="6226"/>
                  </a:cubicBezTo>
                  <a:cubicBezTo>
                    <a:pt x="26853" y="6226"/>
                    <a:pt x="27046" y="6194"/>
                    <a:pt x="27228" y="6130"/>
                  </a:cubicBezTo>
                  <a:cubicBezTo>
                    <a:pt x="27390" y="6194"/>
                    <a:pt x="27583" y="6237"/>
                    <a:pt x="27808" y="6237"/>
                  </a:cubicBezTo>
                  <a:cubicBezTo>
                    <a:pt x="27969" y="6237"/>
                    <a:pt x="28120" y="6215"/>
                    <a:pt x="28270" y="6173"/>
                  </a:cubicBezTo>
                  <a:lnTo>
                    <a:pt x="28334" y="6173"/>
                  </a:lnTo>
                  <a:cubicBezTo>
                    <a:pt x="28409" y="6183"/>
                    <a:pt x="28473" y="6194"/>
                    <a:pt x="28549" y="6194"/>
                  </a:cubicBezTo>
                  <a:cubicBezTo>
                    <a:pt x="28678" y="6194"/>
                    <a:pt x="28806" y="6173"/>
                    <a:pt x="28935" y="6140"/>
                  </a:cubicBezTo>
                  <a:cubicBezTo>
                    <a:pt x="29117" y="6215"/>
                    <a:pt x="29310" y="6247"/>
                    <a:pt x="29504" y="6247"/>
                  </a:cubicBezTo>
                  <a:cubicBezTo>
                    <a:pt x="29708" y="6247"/>
                    <a:pt x="29923" y="6204"/>
                    <a:pt x="30116" y="6130"/>
                  </a:cubicBezTo>
                  <a:cubicBezTo>
                    <a:pt x="30341" y="6044"/>
                    <a:pt x="30545" y="5904"/>
                    <a:pt x="30717" y="5732"/>
                  </a:cubicBezTo>
                  <a:cubicBezTo>
                    <a:pt x="31039" y="6033"/>
                    <a:pt x="31457" y="6204"/>
                    <a:pt x="31908" y="6204"/>
                  </a:cubicBezTo>
                  <a:cubicBezTo>
                    <a:pt x="32015" y="6204"/>
                    <a:pt x="32122" y="6194"/>
                    <a:pt x="32230" y="6183"/>
                  </a:cubicBezTo>
                  <a:lnTo>
                    <a:pt x="32284" y="6183"/>
                  </a:lnTo>
                  <a:cubicBezTo>
                    <a:pt x="32756" y="6183"/>
                    <a:pt x="33185" y="6044"/>
                    <a:pt x="33550" y="5786"/>
                  </a:cubicBezTo>
                  <a:cubicBezTo>
                    <a:pt x="33797" y="5925"/>
                    <a:pt x="34065" y="6001"/>
                    <a:pt x="34355" y="6001"/>
                  </a:cubicBezTo>
                  <a:cubicBezTo>
                    <a:pt x="34591" y="6001"/>
                    <a:pt x="34795" y="5947"/>
                    <a:pt x="34945" y="5893"/>
                  </a:cubicBezTo>
                  <a:cubicBezTo>
                    <a:pt x="35031" y="5979"/>
                    <a:pt x="35117" y="6065"/>
                    <a:pt x="35213" y="6140"/>
                  </a:cubicBezTo>
                  <a:cubicBezTo>
                    <a:pt x="35471" y="6333"/>
                    <a:pt x="35783" y="6430"/>
                    <a:pt x="36115" y="6430"/>
                  </a:cubicBezTo>
                  <a:cubicBezTo>
                    <a:pt x="36233" y="6430"/>
                    <a:pt x="36341" y="6419"/>
                    <a:pt x="36426" y="6409"/>
                  </a:cubicBezTo>
                  <a:cubicBezTo>
                    <a:pt x="36877" y="6355"/>
                    <a:pt x="37285" y="6097"/>
                    <a:pt x="37510" y="5689"/>
                  </a:cubicBezTo>
                  <a:cubicBezTo>
                    <a:pt x="37639" y="5464"/>
                    <a:pt x="37789" y="5185"/>
                    <a:pt x="37896" y="4863"/>
                  </a:cubicBezTo>
                  <a:cubicBezTo>
                    <a:pt x="37993" y="4573"/>
                    <a:pt x="38047" y="4284"/>
                    <a:pt x="38047" y="3993"/>
                  </a:cubicBezTo>
                  <a:cubicBezTo>
                    <a:pt x="38165" y="3575"/>
                    <a:pt x="38175" y="3124"/>
                    <a:pt x="38068" y="2684"/>
                  </a:cubicBezTo>
                  <a:cubicBezTo>
                    <a:pt x="37972" y="2266"/>
                    <a:pt x="37800" y="1933"/>
                    <a:pt x="37660" y="1654"/>
                  </a:cubicBezTo>
                  <a:lnTo>
                    <a:pt x="37564" y="1461"/>
                  </a:lnTo>
                  <a:cubicBezTo>
                    <a:pt x="37414" y="1139"/>
                    <a:pt x="37167" y="871"/>
                    <a:pt x="36856" y="677"/>
                  </a:cubicBezTo>
                  <a:cubicBezTo>
                    <a:pt x="36663" y="570"/>
                    <a:pt x="36491" y="516"/>
                    <a:pt x="36394" y="484"/>
                  </a:cubicBezTo>
                  <a:cubicBezTo>
                    <a:pt x="36384" y="484"/>
                    <a:pt x="36362" y="473"/>
                    <a:pt x="36362" y="473"/>
                  </a:cubicBezTo>
                  <a:cubicBezTo>
                    <a:pt x="36319" y="452"/>
                    <a:pt x="36276" y="441"/>
                    <a:pt x="36233" y="430"/>
                  </a:cubicBezTo>
                  <a:cubicBezTo>
                    <a:pt x="36062" y="377"/>
                    <a:pt x="35890" y="355"/>
                    <a:pt x="35728" y="355"/>
                  </a:cubicBezTo>
                  <a:cubicBezTo>
                    <a:pt x="35375" y="355"/>
                    <a:pt x="35053" y="463"/>
                    <a:pt x="34774" y="666"/>
                  </a:cubicBezTo>
                  <a:lnTo>
                    <a:pt x="34731" y="709"/>
                  </a:lnTo>
                  <a:cubicBezTo>
                    <a:pt x="34559" y="580"/>
                    <a:pt x="34355" y="495"/>
                    <a:pt x="34140" y="430"/>
                  </a:cubicBezTo>
                  <a:cubicBezTo>
                    <a:pt x="33958" y="387"/>
                    <a:pt x="33775" y="366"/>
                    <a:pt x="33572" y="366"/>
                  </a:cubicBezTo>
                  <a:cubicBezTo>
                    <a:pt x="33496" y="366"/>
                    <a:pt x="33410" y="366"/>
                    <a:pt x="33324" y="377"/>
                  </a:cubicBezTo>
                  <a:cubicBezTo>
                    <a:pt x="33250" y="387"/>
                    <a:pt x="33185" y="398"/>
                    <a:pt x="33110" y="409"/>
                  </a:cubicBezTo>
                  <a:cubicBezTo>
                    <a:pt x="33045" y="409"/>
                    <a:pt x="32949" y="420"/>
                    <a:pt x="32842" y="441"/>
                  </a:cubicBezTo>
                  <a:cubicBezTo>
                    <a:pt x="32638" y="355"/>
                    <a:pt x="32423" y="313"/>
                    <a:pt x="32208" y="313"/>
                  </a:cubicBezTo>
                  <a:cubicBezTo>
                    <a:pt x="31812" y="313"/>
                    <a:pt x="31425" y="452"/>
                    <a:pt x="31114" y="720"/>
                  </a:cubicBezTo>
                  <a:cubicBezTo>
                    <a:pt x="31092" y="742"/>
                    <a:pt x="31060" y="763"/>
                    <a:pt x="31039" y="785"/>
                  </a:cubicBezTo>
                  <a:cubicBezTo>
                    <a:pt x="30899" y="881"/>
                    <a:pt x="30760" y="999"/>
                    <a:pt x="30652" y="1139"/>
                  </a:cubicBezTo>
                  <a:cubicBezTo>
                    <a:pt x="30610" y="1181"/>
                    <a:pt x="30577" y="1224"/>
                    <a:pt x="30555" y="1267"/>
                  </a:cubicBezTo>
                  <a:cubicBezTo>
                    <a:pt x="30319" y="1622"/>
                    <a:pt x="30245" y="1965"/>
                    <a:pt x="30202" y="2212"/>
                  </a:cubicBezTo>
                  <a:cubicBezTo>
                    <a:pt x="29901" y="1976"/>
                    <a:pt x="29536" y="1858"/>
                    <a:pt x="29150" y="1858"/>
                  </a:cubicBezTo>
                  <a:cubicBezTo>
                    <a:pt x="29096" y="1858"/>
                    <a:pt x="29053" y="1858"/>
                    <a:pt x="29010" y="1868"/>
                  </a:cubicBezTo>
                  <a:cubicBezTo>
                    <a:pt x="28795" y="1772"/>
                    <a:pt x="28559" y="1718"/>
                    <a:pt x="28323" y="1718"/>
                  </a:cubicBezTo>
                  <a:cubicBezTo>
                    <a:pt x="28280" y="1697"/>
                    <a:pt x="28248" y="1675"/>
                    <a:pt x="28227" y="1665"/>
                  </a:cubicBezTo>
                  <a:lnTo>
                    <a:pt x="28216" y="1665"/>
                  </a:lnTo>
                  <a:cubicBezTo>
                    <a:pt x="27958" y="1503"/>
                    <a:pt x="27679" y="1429"/>
                    <a:pt x="27390" y="1429"/>
                  </a:cubicBezTo>
                  <a:cubicBezTo>
                    <a:pt x="27185" y="1429"/>
                    <a:pt x="26992" y="1472"/>
                    <a:pt x="26810" y="1546"/>
                  </a:cubicBezTo>
                  <a:lnTo>
                    <a:pt x="26810" y="1536"/>
                  </a:lnTo>
                  <a:cubicBezTo>
                    <a:pt x="26703" y="1139"/>
                    <a:pt x="26424" y="806"/>
                    <a:pt x="26026" y="602"/>
                  </a:cubicBezTo>
                  <a:cubicBezTo>
                    <a:pt x="25855" y="506"/>
                    <a:pt x="25587" y="409"/>
                    <a:pt x="25254" y="409"/>
                  </a:cubicBezTo>
                  <a:cubicBezTo>
                    <a:pt x="24910" y="409"/>
                    <a:pt x="24588" y="516"/>
                    <a:pt x="24331" y="709"/>
                  </a:cubicBezTo>
                  <a:cubicBezTo>
                    <a:pt x="24137" y="549"/>
                    <a:pt x="23827" y="355"/>
                    <a:pt x="23376" y="291"/>
                  </a:cubicBezTo>
                  <a:cubicBezTo>
                    <a:pt x="23322" y="280"/>
                    <a:pt x="23279" y="280"/>
                    <a:pt x="23236" y="280"/>
                  </a:cubicBezTo>
                  <a:lnTo>
                    <a:pt x="23150" y="280"/>
                  </a:lnTo>
                  <a:cubicBezTo>
                    <a:pt x="22582" y="280"/>
                    <a:pt x="22195" y="473"/>
                    <a:pt x="21959" y="645"/>
                  </a:cubicBezTo>
                  <a:cubicBezTo>
                    <a:pt x="21583" y="935"/>
                    <a:pt x="21337" y="1343"/>
                    <a:pt x="21272" y="1815"/>
                  </a:cubicBezTo>
                  <a:cubicBezTo>
                    <a:pt x="21079" y="1794"/>
                    <a:pt x="20875" y="1782"/>
                    <a:pt x="20682" y="1782"/>
                  </a:cubicBezTo>
                  <a:cubicBezTo>
                    <a:pt x="20510" y="1782"/>
                    <a:pt x="20338" y="1794"/>
                    <a:pt x="20156" y="1804"/>
                  </a:cubicBezTo>
                  <a:cubicBezTo>
                    <a:pt x="20081" y="1794"/>
                    <a:pt x="19984" y="1782"/>
                    <a:pt x="19887" y="1782"/>
                  </a:cubicBezTo>
                  <a:cubicBezTo>
                    <a:pt x="19673" y="1782"/>
                    <a:pt x="19469" y="1825"/>
                    <a:pt x="19276" y="1911"/>
                  </a:cubicBezTo>
                  <a:cubicBezTo>
                    <a:pt x="19040" y="2008"/>
                    <a:pt x="18847" y="2169"/>
                    <a:pt x="18685" y="2362"/>
                  </a:cubicBezTo>
                  <a:cubicBezTo>
                    <a:pt x="18578" y="2266"/>
                    <a:pt x="18460" y="2180"/>
                    <a:pt x="18320" y="2116"/>
                  </a:cubicBezTo>
                  <a:cubicBezTo>
                    <a:pt x="18117" y="2008"/>
                    <a:pt x="17891" y="1965"/>
                    <a:pt x="17655" y="1965"/>
                  </a:cubicBezTo>
                  <a:cubicBezTo>
                    <a:pt x="17548" y="1965"/>
                    <a:pt x="17440" y="1976"/>
                    <a:pt x="17344" y="1997"/>
                  </a:cubicBezTo>
                  <a:cubicBezTo>
                    <a:pt x="17194" y="1965"/>
                    <a:pt x="17001" y="1922"/>
                    <a:pt x="16775" y="1922"/>
                  </a:cubicBezTo>
                  <a:cubicBezTo>
                    <a:pt x="16732" y="1922"/>
                    <a:pt x="16689" y="1922"/>
                    <a:pt x="16646" y="1933"/>
                  </a:cubicBezTo>
                  <a:cubicBezTo>
                    <a:pt x="16603" y="1922"/>
                    <a:pt x="16560" y="1922"/>
                    <a:pt x="16507" y="1922"/>
                  </a:cubicBezTo>
                  <a:cubicBezTo>
                    <a:pt x="16303" y="1922"/>
                    <a:pt x="16099" y="1965"/>
                    <a:pt x="15916" y="2030"/>
                  </a:cubicBezTo>
                  <a:cubicBezTo>
                    <a:pt x="15723" y="1697"/>
                    <a:pt x="15477" y="1386"/>
                    <a:pt x="15187" y="1085"/>
                  </a:cubicBezTo>
                  <a:lnTo>
                    <a:pt x="15176" y="1085"/>
                  </a:lnTo>
                  <a:cubicBezTo>
                    <a:pt x="14725" y="623"/>
                    <a:pt x="14253" y="538"/>
                    <a:pt x="13931" y="538"/>
                  </a:cubicBezTo>
                  <a:cubicBezTo>
                    <a:pt x="13555" y="538"/>
                    <a:pt x="13201" y="656"/>
                    <a:pt x="12901" y="902"/>
                  </a:cubicBezTo>
                  <a:cubicBezTo>
                    <a:pt x="12858" y="935"/>
                    <a:pt x="12815" y="967"/>
                    <a:pt x="12782" y="1010"/>
                  </a:cubicBezTo>
                  <a:lnTo>
                    <a:pt x="12772" y="1010"/>
                  </a:lnTo>
                  <a:cubicBezTo>
                    <a:pt x="12654" y="1010"/>
                    <a:pt x="12536" y="1021"/>
                    <a:pt x="12429" y="1031"/>
                  </a:cubicBezTo>
                  <a:cubicBezTo>
                    <a:pt x="12353" y="967"/>
                    <a:pt x="12267" y="902"/>
                    <a:pt x="12181" y="838"/>
                  </a:cubicBezTo>
                  <a:cubicBezTo>
                    <a:pt x="11881" y="635"/>
                    <a:pt x="11538" y="527"/>
                    <a:pt x="11184" y="527"/>
                  </a:cubicBezTo>
                  <a:cubicBezTo>
                    <a:pt x="10926" y="527"/>
                    <a:pt x="10679" y="580"/>
                    <a:pt x="10454" y="688"/>
                  </a:cubicBezTo>
                  <a:cubicBezTo>
                    <a:pt x="10239" y="795"/>
                    <a:pt x="10046" y="945"/>
                    <a:pt x="9885" y="1128"/>
                  </a:cubicBezTo>
                  <a:cubicBezTo>
                    <a:pt x="9756" y="1278"/>
                    <a:pt x="9670" y="1418"/>
                    <a:pt x="9627" y="1503"/>
                  </a:cubicBezTo>
                  <a:lnTo>
                    <a:pt x="9617" y="1515"/>
                  </a:lnTo>
                  <a:cubicBezTo>
                    <a:pt x="9531" y="1643"/>
                    <a:pt x="9455" y="1761"/>
                    <a:pt x="9402" y="1890"/>
                  </a:cubicBezTo>
                  <a:cubicBezTo>
                    <a:pt x="9370" y="1868"/>
                    <a:pt x="9327" y="1847"/>
                    <a:pt x="9295" y="1825"/>
                  </a:cubicBezTo>
                  <a:cubicBezTo>
                    <a:pt x="9230" y="1794"/>
                    <a:pt x="9176" y="1772"/>
                    <a:pt x="9123" y="1751"/>
                  </a:cubicBezTo>
                  <a:cubicBezTo>
                    <a:pt x="9112" y="1579"/>
                    <a:pt x="9080" y="1418"/>
                    <a:pt x="9026" y="1257"/>
                  </a:cubicBezTo>
                  <a:cubicBezTo>
                    <a:pt x="8940" y="1053"/>
                    <a:pt x="8844" y="871"/>
                    <a:pt x="8715" y="720"/>
                  </a:cubicBezTo>
                  <a:cubicBezTo>
                    <a:pt x="8404" y="344"/>
                    <a:pt x="7964" y="130"/>
                    <a:pt x="7492" y="130"/>
                  </a:cubicBezTo>
                  <a:cubicBezTo>
                    <a:pt x="7406" y="130"/>
                    <a:pt x="7320" y="141"/>
                    <a:pt x="7234" y="151"/>
                  </a:cubicBezTo>
                  <a:cubicBezTo>
                    <a:pt x="6998" y="194"/>
                    <a:pt x="6783" y="280"/>
                    <a:pt x="6590" y="398"/>
                  </a:cubicBezTo>
                  <a:cubicBezTo>
                    <a:pt x="6386" y="538"/>
                    <a:pt x="6225" y="709"/>
                    <a:pt x="6107" y="914"/>
                  </a:cubicBezTo>
                  <a:cubicBezTo>
                    <a:pt x="5989" y="1107"/>
                    <a:pt x="5925" y="1300"/>
                    <a:pt x="5903" y="1418"/>
                  </a:cubicBezTo>
                  <a:cubicBezTo>
                    <a:pt x="5828" y="1600"/>
                    <a:pt x="5796" y="1782"/>
                    <a:pt x="5796" y="1976"/>
                  </a:cubicBezTo>
                  <a:cubicBezTo>
                    <a:pt x="5775" y="1965"/>
                    <a:pt x="5753" y="1965"/>
                    <a:pt x="5732" y="1965"/>
                  </a:cubicBezTo>
                  <a:cubicBezTo>
                    <a:pt x="5667" y="1954"/>
                    <a:pt x="5592" y="1944"/>
                    <a:pt x="5527" y="1944"/>
                  </a:cubicBezTo>
                  <a:cubicBezTo>
                    <a:pt x="5313" y="1944"/>
                    <a:pt x="5109" y="1987"/>
                    <a:pt x="4916" y="2073"/>
                  </a:cubicBezTo>
                  <a:cubicBezTo>
                    <a:pt x="4637" y="1772"/>
                    <a:pt x="4251" y="1600"/>
                    <a:pt x="3832" y="1600"/>
                  </a:cubicBezTo>
                  <a:cubicBezTo>
                    <a:pt x="3735" y="1600"/>
                    <a:pt x="3638" y="1611"/>
                    <a:pt x="3542" y="1622"/>
                  </a:cubicBezTo>
                  <a:cubicBezTo>
                    <a:pt x="3531" y="1472"/>
                    <a:pt x="3510" y="1310"/>
                    <a:pt x="3478" y="1150"/>
                  </a:cubicBezTo>
                  <a:cubicBezTo>
                    <a:pt x="3392" y="688"/>
                    <a:pt x="3070" y="301"/>
                    <a:pt x="2641" y="119"/>
                  </a:cubicBezTo>
                  <a:cubicBezTo>
                    <a:pt x="2458" y="34"/>
                    <a:pt x="2265" y="1"/>
                    <a:pt x="2072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4" name="Google Shape;6004;p27"/>
            <p:cNvGrpSpPr/>
            <p:nvPr/>
          </p:nvGrpSpPr>
          <p:grpSpPr>
            <a:xfrm>
              <a:off x="2581949" y="3777516"/>
              <a:ext cx="901175" cy="117850"/>
              <a:chOff x="-1106375" y="3815125"/>
              <a:chExt cx="901175" cy="117850"/>
            </a:xfrm>
          </p:grpSpPr>
          <p:sp>
            <p:nvSpPr>
              <p:cNvPr id="6005" name="Google Shape;6005;p27"/>
              <p:cNvSpPr/>
              <p:nvPr/>
            </p:nvSpPr>
            <p:spPr>
              <a:xfrm>
                <a:off x="-795450" y="3828750"/>
                <a:ext cx="387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3798" extrusionOk="0">
                    <a:moveTo>
                      <a:pt x="271" y="0"/>
                    </a:moveTo>
                    <a:cubicBezTo>
                      <a:pt x="224" y="0"/>
                      <a:pt x="178" y="17"/>
                      <a:pt x="131" y="56"/>
                    </a:cubicBezTo>
                    <a:cubicBezTo>
                      <a:pt x="0" y="154"/>
                      <a:pt x="12" y="306"/>
                      <a:pt x="99" y="449"/>
                    </a:cubicBezTo>
                    <a:cubicBezTo>
                      <a:pt x="197" y="612"/>
                      <a:pt x="273" y="786"/>
                      <a:pt x="404" y="917"/>
                    </a:cubicBezTo>
                    <a:cubicBezTo>
                      <a:pt x="775" y="1288"/>
                      <a:pt x="808" y="1747"/>
                      <a:pt x="797" y="2227"/>
                    </a:cubicBezTo>
                    <a:cubicBezTo>
                      <a:pt x="775" y="2707"/>
                      <a:pt x="623" y="3165"/>
                      <a:pt x="502" y="3623"/>
                    </a:cubicBezTo>
                    <a:cubicBezTo>
                      <a:pt x="508" y="3623"/>
                      <a:pt x="515" y="3622"/>
                      <a:pt x="521" y="3622"/>
                    </a:cubicBezTo>
                    <a:cubicBezTo>
                      <a:pt x="662" y="3622"/>
                      <a:pt x="747" y="3735"/>
                      <a:pt x="851" y="3798"/>
                    </a:cubicBezTo>
                    <a:cubicBezTo>
                      <a:pt x="1103" y="3514"/>
                      <a:pt x="1168" y="3143"/>
                      <a:pt x="1255" y="2805"/>
                    </a:cubicBezTo>
                    <a:cubicBezTo>
                      <a:pt x="1549" y="1768"/>
                      <a:pt x="1255" y="885"/>
                      <a:pt x="513" y="132"/>
                    </a:cubicBezTo>
                    <a:cubicBezTo>
                      <a:pt x="436" y="55"/>
                      <a:pt x="354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27"/>
              <p:cNvSpPr/>
              <p:nvPr/>
            </p:nvSpPr>
            <p:spPr>
              <a:xfrm>
                <a:off x="-959650" y="3824400"/>
                <a:ext cx="2730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517" extrusionOk="0">
                    <a:moveTo>
                      <a:pt x="323" y="0"/>
                    </a:moveTo>
                    <a:cubicBezTo>
                      <a:pt x="217" y="0"/>
                      <a:pt x="146" y="177"/>
                      <a:pt x="42" y="177"/>
                    </a:cubicBezTo>
                    <a:cubicBezTo>
                      <a:pt x="36" y="177"/>
                      <a:pt x="29" y="176"/>
                      <a:pt x="22" y="175"/>
                    </a:cubicBezTo>
                    <a:lnTo>
                      <a:pt x="22" y="175"/>
                    </a:lnTo>
                    <a:cubicBezTo>
                      <a:pt x="34" y="524"/>
                      <a:pt x="34" y="863"/>
                      <a:pt x="44" y="1212"/>
                    </a:cubicBezTo>
                    <a:cubicBezTo>
                      <a:pt x="55" y="1801"/>
                      <a:pt x="99" y="2390"/>
                      <a:pt x="44" y="2968"/>
                    </a:cubicBezTo>
                    <a:cubicBezTo>
                      <a:pt x="34" y="3208"/>
                      <a:pt x="1" y="3426"/>
                      <a:pt x="241" y="3503"/>
                    </a:cubicBezTo>
                    <a:cubicBezTo>
                      <a:pt x="272" y="3512"/>
                      <a:pt x="303" y="3516"/>
                      <a:pt x="332" y="3516"/>
                    </a:cubicBezTo>
                    <a:cubicBezTo>
                      <a:pt x="514" y="3516"/>
                      <a:pt x="647" y="3354"/>
                      <a:pt x="732" y="3176"/>
                    </a:cubicBezTo>
                    <a:cubicBezTo>
                      <a:pt x="851" y="2946"/>
                      <a:pt x="972" y="2717"/>
                      <a:pt x="1081" y="2477"/>
                    </a:cubicBezTo>
                    <a:cubicBezTo>
                      <a:pt x="1059" y="2444"/>
                      <a:pt x="1026" y="2412"/>
                      <a:pt x="994" y="2379"/>
                    </a:cubicBezTo>
                    <a:cubicBezTo>
                      <a:pt x="764" y="2368"/>
                      <a:pt x="873" y="2237"/>
                      <a:pt x="917" y="2150"/>
                    </a:cubicBezTo>
                    <a:cubicBezTo>
                      <a:pt x="1037" y="1954"/>
                      <a:pt x="1091" y="1736"/>
                      <a:pt x="1070" y="1506"/>
                    </a:cubicBezTo>
                    <a:lnTo>
                      <a:pt x="1070" y="1506"/>
                    </a:lnTo>
                    <a:cubicBezTo>
                      <a:pt x="950" y="1702"/>
                      <a:pt x="830" y="1910"/>
                      <a:pt x="710" y="2117"/>
                    </a:cubicBezTo>
                    <a:lnTo>
                      <a:pt x="710" y="2466"/>
                    </a:lnTo>
                    <a:cubicBezTo>
                      <a:pt x="742" y="2641"/>
                      <a:pt x="721" y="2805"/>
                      <a:pt x="546" y="2990"/>
                    </a:cubicBezTo>
                    <a:lnTo>
                      <a:pt x="546" y="2466"/>
                    </a:lnTo>
                    <a:lnTo>
                      <a:pt x="546" y="2117"/>
                    </a:lnTo>
                    <a:cubicBezTo>
                      <a:pt x="393" y="1942"/>
                      <a:pt x="481" y="1714"/>
                      <a:pt x="481" y="1539"/>
                    </a:cubicBezTo>
                    <a:cubicBezTo>
                      <a:pt x="502" y="1048"/>
                      <a:pt x="306" y="568"/>
                      <a:pt x="448" y="77"/>
                    </a:cubicBezTo>
                    <a:cubicBezTo>
                      <a:pt x="400" y="21"/>
                      <a:pt x="35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27"/>
              <p:cNvSpPr/>
              <p:nvPr/>
            </p:nvSpPr>
            <p:spPr>
              <a:xfrm>
                <a:off x="-431325" y="3858850"/>
                <a:ext cx="453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699" extrusionOk="0">
                    <a:moveTo>
                      <a:pt x="328" y="0"/>
                    </a:moveTo>
                    <a:cubicBezTo>
                      <a:pt x="303" y="0"/>
                      <a:pt x="277" y="3"/>
                      <a:pt x="251" y="8"/>
                    </a:cubicBezTo>
                    <a:cubicBezTo>
                      <a:pt x="66" y="52"/>
                      <a:pt x="0" y="248"/>
                      <a:pt x="66" y="433"/>
                    </a:cubicBezTo>
                    <a:cubicBezTo>
                      <a:pt x="131" y="641"/>
                      <a:pt x="98" y="848"/>
                      <a:pt x="120" y="1044"/>
                    </a:cubicBezTo>
                    <a:cubicBezTo>
                      <a:pt x="142" y="1318"/>
                      <a:pt x="306" y="1601"/>
                      <a:pt x="524" y="1634"/>
                    </a:cubicBezTo>
                    <a:cubicBezTo>
                      <a:pt x="538" y="1635"/>
                      <a:pt x="551" y="1636"/>
                      <a:pt x="564" y="1636"/>
                    </a:cubicBezTo>
                    <a:cubicBezTo>
                      <a:pt x="806" y="1636"/>
                      <a:pt x="895" y="1348"/>
                      <a:pt x="905" y="1099"/>
                    </a:cubicBezTo>
                    <a:cubicBezTo>
                      <a:pt x="905" y="1066"/>
                      <a:pt x="949" y="1034"/>
                      <a:pt x="971" y="1001"/>
                    </a:cubicBezTo>
                    <a:cubicBezTo>
                      <a:pt x="971" y="870"/>
                      <a:pt x="939" y="728"/>
                      <a:pt x="1135" y="673"/>
                    </a:cubicBezTo>
                    <a:cubicBezTo>
                      <a:pt x="1157" y="816"/>
                      <a:pt x="1179" y="957"/>
                      <a:pt x="1189" y="1088"/>
                    </a:cubicBezTo>
                    <a:cubicBezTo>
                      <a:pt x="1244" y="1230"/>
                      <a:pt x="1298" y="1383"/>
                      <a:pt x="1364" y="1524"/>
                    </a:cubicBezTo>
                    <a:cubicBezTo>
                      <a:pt x="1398" y="1618"/>
                      <a:pt x="1445" y="1698"/>
                      <a:pt x="1536" y="1698"/>
                    </a:cubicBezTo>
                    <a:cubicBezTo>
                      <a:pt x="1562" y="1698"/>
                      <a:pt x="1592" y="1692"/>
                      <a:pt x="1625" y="1677"/>
                    </a:cubicBezTo>
                    <a:cubicBezTo>
                      <a:pt x="1746" y="1634"/>
                      <a:pt x="1811" y="1524"/>
                      <a:pt x="1778" y="1394"/>
                    </a:cubicBezTo>
                    <a:cubicBezTo>
                      <a:pt x="1702" y="1066"/>
                      <a:pt x="1625" y="728"/>
                      <a:pt x="1506" y="401"/>
                    </a:cubicBezTo>
                    <a:cubicBezTo>
                      <a:pt x="1438" y="228"/>
                      <a:pt x="1317" y="142"/>
                      <a:pt x="1174" y="142"/>
                    </a:cubicBezTo>
                    <a:cubicBezTo>
                      <a:pt x="1064" y="142"/>
                      <a:pt x="941" y="193"/>
                      <a:pt x="818" y="292"/>
                    </a:cubicBezTo>
                    <a:cubicBezTo>
                      <a:pt x="818" y="412"/>
                      <a:pt x="818" y="543"/>
                      <a:pt x="709" y="619"/>
                    </a:cubicBezTo>
                    <a:cubicBezTo>
                      <a:pt x="687" y="564"/>
                      <a:pt x="665" y="521"/>
                      <a:pt x="644" y="477"/>
                    </a:cubicBezTo>
                    <a:cubicBezTo>
                      <a:pt x="633" y="433"/>
                      <a:pt x="622" y="390"/>
                      <a:pt x="622" y="346"/>
                    </a:cubicBezTo>
                    <a:cubicBezTo>
                      <a:pt x="622" y="128"/>
                      <a:pt x="498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27"/>
              <p:cNvSpPr/>
              <p:nvPr/>
            </p:nvSpPr>
            <p:spPr>
              <a:xfrm>
                <a:off x="-283250" y="3844475"/>
                <a:ext cx="5160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022" extrusionOk="0">
                    <a:moveTo>
                      <a:pt x="728" y="1"/>
                    </a:moveTo>
                    <a:cubicBezTo>
                      <a:pt x="560" y="1"/>
                      <a:pt x="406" y="66"/>
                      <a:pt x="252" y="114"/>
                    </a:cubicBezTo>
                    <a:cubicBezTo>
                      <a:pt x="165" y="125"/>
                      <a:pt x="1" y="169"/>
                      <a:pt x="45" y="343"/>
                    </a:cubicBezTo>
                    <a:cubicBezTo>
                      <a:pt x="80" y="468"/>
                      <a:pt x="167" y="513"/>
                      <a:pt x="282" y="513"/>
                    </a:cubicBezTo>
                    <a:cubicBezTo>
                      <a:pt x="307" y="513"/>
                      <a:pt x="334" y="511"/>
                      <a:pt x="361" y="507"/>
                    </a:cubicBezTo>
                    <a:cubicBezTo>
                      <a:pt x="439" y="492"/>
                      <a:pt x="521" y="414"/>
                      <a:pt x="605" y="414"/>
                    </a:cubicBezTo>
                    <a:cubicBezTo>
                      <a:pt x="651" y="414"/>
                      <a:pt x="697" y="437"/>
                      <a:pt x="743" y="507"/>
                    </a:cubicBezTo>
                    <a:cubicBezTo>
                      <a:pt x="874" y="605"/>
                      <a:pt x="1016" y="703"/>
                      <a:pt x="721" y="780"/>
                    </a:cubicBezTo>
                    <a:cubicBezTo>
                      <a:pt x="449" y="834"/>
                      <a:pt x="580" y="1173"/>
                      <a:pt x="383" y="1282"/>
                    </a:cubicBezTo>
                    <a:cubicBezTo>
                      <a:pt x="66" y="1467"/>
                      <a:pt x="263" y="1653"/>
                      <a:pt x="361" y="1871"/>
                    </a:cubicBezTo>
                    <a:cubicBezTo>
                      <a:pt x="418" y="1985"/>
                      <a:pt x="482" y="2021"/>
                      <a:pt x="546" y="2021"/>
                    </a:cubicBezTo>
                    <a:cubicBezTo>
                      <a:pt x="640" y="2021"/>
                      <a:pt x="733" y="1940"/>
                      <a:pt x="798" y="1914"/>
                    </a:cubicBezTo>
                    <a:cubicBezTo>
                      <a:pt x="1125" y="1772"/>
                      <a:pt x="1441" y="1663"/>
                      <a:pt x="1801" y="1631"/>
                    </a:cubicBezTo>
                    <a:cubicBezTo>
                      <a:pt x="1889" y="1619"/>
                      <a:pt x="2063" y="1587"/>
                      <a:pt x="2030" y="1423"/>
                    </a:cubicBezTo>
                    <a:cubicBezTo>
                      <a:pt x="2008" y="1292"/>
                      <a:pt x="1911" y="1260"/>
                      <a:pt x="1780" y="1227"/>
                    </a:cubicBezTo>
                    <a:cubicBezTo>
                      <a:pt x="1721" y="1214"/>
                      <a:pt x="1663" y="1208"/>
                      <a:pt x="1605" y="1208"/>
                    </a:cubicBezTo>
                    <a:cubicBezTo>
                      <a:pt x="1370" y="1208"/>
                      <a:pt x="1134" y="1294"/>
                      <a:pt x="863" y="1303"/>
                    </a:cubicBezTo>
                    <a:cubicBezTo>
                      <a:pt x="994" y="1074"/>
                      <a:pt x="1114" y="889"/>
                      <a:pt x="1212" y="703"/>
                    </a:cubicBezTo>
                    <a:cubicBezTo>
                      <a:pt x="1409" y="300"/>
                      <a:pt x="1256" y="48"/>
                      <a:pt x="798" y="5"/>
                    </a:cubicBezTo>
                    <a:cubicBezTo>
                      <a:pt x="774" y="2"/>
                      <a:pt x="751" y="1"/>
                      <a:pt x="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27"/>
              <p:cNvSpPr/>
              <p:nvPr/>
            </p:nvSpPr>
            <p:spPr>
              <a:xfrm>
                <a:off x="-883825" y="3828550"/>
                <a:ext cx="385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185" extrusionOk="0">
                    <a:moveTo>
                      <a:pt x="1012" y="1"/>
                    </a:moveTo>
                    <a:cubicBezTo>
                      <a:pt x="935" y="1"/>
                      <a:pt x="860" y="33"/>
                      <a:pt x="797" y="108"/>
                    </a:cubicBezTo>
                    <a:cubicBezTo>
                      <a:pt x="720" y="195"/>
                      <a:pt x="677" y="304"/>
                      <a:pt x="611" y="391"/>
                    </a:cubicBezTo>
                    <a:cubicBezTo>
                      <a:pt x="383" y="707"/>
                      <a:pt x="426" y="1078"/>
                      <a:pt x="328" y="1417"/>
                    </a:cubicBezTo>
                    <a:cubicBezTo>
                      <a:pt x="0" y="2431"/>
                      <a:pt x="480" y="3173"/>
                      <a:pt x="1539" y="3184"/>
                    </a:cubicBezTo>
                    <a:cubicBezTo>
                      <a:pt x="1517" y="3097"/>
                      <a:pt x="1397" y="3042"/>
                      <a:pt x="1474" y="2933"/>
                    </a:cubicBezTo>
                    <a:cubicBezTo>
                      <a:pt x="1234" y="2736"/>
                      <a:pt x="808" y="2726"/>
                      <a:pt x="775" y="2365"/>
                    </a:cubicBezTo>
                    <a:cubicBezTo>
                      <a:pt x="720" y="1667"/>
                      <a:pt x="775" y="969"/>
                      <a:pt x="1179" y="358"/>
                    </a:cubicBezTo>
                    <a:cubicBezTo>
                      <a:pt x="1244" y="260"/>
                      <a:pt x="1375" y="173"/>
                      <a:pt x="1222" y="74"/>
                    </a:cubicBezTo>
                    <a:cubicBezTo>
                      <a:pt x="1155" y="28"/>
                      <a:pt x="1082" y="1"/>
                      <a:pt x="1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27"/>
              <p:cNvSpPr/>
              <p:nvPr/>
            </p:nvSpPr>
            <p:spPr>
              <a:xfrm>
                <a:off x="-348150" y="3828700"/>
                <a:ext cx="292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8" extrusionOk="0">
                    <a:moveTo>
                      <a:pt x="726" y="1"/>
                    </a:moveTo>
                    <a:cubicBezTo>
                      <a:pt x="707" y="1"/>
                      <a:pt x="687" y="2"/>
                      <a:pt x="666" y="3"/>
                    </a:cubicBezTo>
                    <a:cubicBezTo>
                      <a:pt x="589" y="3"/>
                      <a:pt x="546" y="25"/>
                      <a:pt x="492" y="90"/>
                    </a:cubicBezTo>
                    <a:cubicBezTo>
                      <a:pt x="306" y="374"/>
                      <a:pt x="383" y="734"/>
                      <a:pt x="252" y="974"/>
                    </a:cubicBezTo>
                    <a:cubicBezTo>
                      <a:pt x="0" y="1487"/>
                      <a:pt x="143" y="1934"/>
                      <a:pt x="252" y="2403"/>
                    </a:cubicBezTo>
                    <a:cubicBezTo>
                      <a:pt x="296" y="2609"/>
                      <a:pt x="399" y="2858"/>
                      <a:pt x="656" y="2858"/>
                    </a:cubicBezTo>
                    <a:cubicBezTo>
                      <a:pt x="713" y="2858"/>
                      <a:pt x="778" y="2845"/>
                      <a:pt x="851" y="2818"/>
                    </a:cubicBezTo>
                    <a:cubicBezTo>
                      <a:pt x="950" y="2720"/>
                      <a:pt x="1168" y="2730"/>
                      <a:pt x="1103" y="2502"/>
                    </a:cubicBezTo>
                    <a:cubicBezTo>
                      <a:pt x="841" y="2458"/>
                      <a:pt x="623" y="2262"/>
                      <a:pt x="644" y="2054"/>
                    </a:cubicBezTo>
                    <a:cubicBezTo>
                      <a:pt x="699" y="1421"/>
                      <a:pt x="579" y="734"/>
                      <a:pt x="1026" y="178"/>
                    </a:cubicBezTo>
                    <a:cubicBezTo>
                      <a:pt x="969" y="36"/>
                      <a:pt x="85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27"/>
              <p:cNvSpPr/>
              <p:nvPr/>
            </p:nvSpPr>
            <p:spPr>
              <a:xfrm>
                <a:off x="-471150" y="3851475"/>
                <a:ext cx="40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980" extrusionOk="0">
                    <a:moveTo>
                      <a:pt x="981" y="0"/>
                    </a:moveTo>
                    <a:cubicBezTo>
                      <a:pt x="897" y="0"/>
                      <a:pt x="895" y="114"/>
                      <a:pt x="862" y="172"/>
                    </a:cubicBezTo>
                    <a:cubicBezTo>
                      <a:pt x="742" y="369"/>
                      <a:pt x="556" y="467"/>
                      <a:pt x="371" y="554"/>
                    </a:cubicBezTo>
                    <a:cubicBezTo>
                      <a:pt x="207" y="641"/>
                      <a:pt x="22" y="718"/>
                      <a:pt x="0" y="947"/>
                    </a:cubicBezTo>
                    <a:lnTo>
                      <a:pt x="33" y="947"/>
                    </a:lnTo>
                    <a:cubicBezTo>
                      <a:pt x="151" y="971"/>
                      <a:pt x="241" y="1113"/>
                      <a:pt x="363" y="1113"/>
                    </a:cubicBezTo>
                    <a:cubicBezTo>
                      <a:pt x="411" y="1113"/>
                      <a:pt x="463" y="1092"/>
                      <a:pt x="524" y="1034"/>
                    </a:cubicBezTo>
                    <a:cubicBezTo>
                      <a:pt x="540" y="1021"/>
                      <a:pt x="554" y="1014"/>
                      <a:pt x="566" y="1014"/>
                    </a:cubicBezTo>
                    <a:cubicBezTo>
                      <a:pt x="604" y="1014"/>
                      <a:pt x="617" y="1087"/>
                      <a:pt x="568" y="1285"/>
                    </a:cubicBezTo>
                    <a:cubicBezTo>
                      <a:pt x="622" y="1296"/>
                      <a:pt x="677" y="1296"/>
                      <a:pt x="731" y="1307"/>
                    </a:cubicBezTo>
                    <a:cubicBezTo>
                      <a:pt x="754" y="1302"/>
                      <a:pt x="775" y="1299"/>
                      <a:pt x="795" y="1299"/>
                    </a:cubicBezTo>
                    <a:cubicBezTo>
                      <a:pt x="903" y="1299"/>
                      <a:pt x="981" y="1370"/>
                      <a:pt x="1036" y="1470"/>
                    </a:cubicBezTo>
                    <a:cubicBezTo>
                      <a:pt x="1288" y="1514"/>
                      <a:pt x="1179" y="1689"/>
                      <a:pt x="1167" y="1841"/>
                    </a:cubicBezTo>
                    <a:cubicBezTo>
                      <a:pt x="1243" y="1891"/>
                      <a:pt x="1318" y="1979"/>
                      <a:pt x="1407" y="1979"/>
                    </a:cubicBezTo>
                    <a:cubicBezTo>
                      <a:pt x="1435" y="1979"/>
                      <a:pt x="1464" y="1971"/>
                      <a:pt x="1495" y="1950"/>
                    </a:cubicBezTo>
                    <a:cubicBezTo>
                      <a:pt x="1604" y="1863"/>
                      <a:pt x="1550" y="1700"/>
                      <a:pt x="1506" y="1579"/>
                    </a:cubicBezTo>
                    <a:cubicBezTo>
                      <a:pt x="1386" y="1165"/>
                      <a:pt x="1124" y="772"/>
                      <a:pt x="1320" y="303"/>
                    </a:cubicBezTo>
                    <a:cubicBezTo>
                      <a:pt x="1375" y="161"/>
                      <a:pt x="1201" y="107"/>
                      <a:pt x="1091" y="42"/>
                    </a:cubicBezTo>
                    <a:cubicBezTo>
                      <a:pt x="1044" y="12"/>
                      <a:pt x="1008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27"/>
              <p:cNvSpPr/>
              <p:nvPr/>
            </p:nvSpPr>
            <p:spPr>
              <a:xfrm>
                <a:off x="-242875" y="3824200"/>
                <a:ext cx="376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442" extrusionOk="0">
                    <a:moveTo>
                      <a:pt x="324" y="1"/>
                    </a:moveTo>
                    <a:cubicBezTo>
                      <a:pt x="262" y="1"/>
                      <a:pt x="204" y="25"/>
                      <a:pt x="197" y="118"/>
                    </a:cubicBezTo>
                    <a:cubicBezTo>
                      <a:pt x="186" y="238"/>
                      <a:pt x="1" y="413"/>
                      <a:pt x="175" y="467"/>
                    </a:cubicBezTo>
                    <a:cubicBezTo>
                      <a:pt x="633" y="598"/>
                      <a:pt x="524" y="1045"/>
                      <a:pt x="721" y="1329"/>
                    </a:cubicBezTo>
                    <a:cubicBezTo>
                      <a:pt x="1004" y="1601"/>
                      <a:pt x="939" y="1907"/>
                      <a:pt x="786" y="2212"/>
                    </a:cubicBezTo>
                    <a:cubicBezTo>
                      <a:pt x="677" y="2278"/>
                      <a:pt x="688" y="2333"/>
                      <a:pt x="786" y="2398"/>
                    </a:cubicBezTo>
                    <a:cubicBezTo>
                      <a:pt x="853" y="2429"/>
                      <a:pt x="907" y="2442"/>
                      <a:pt x="949" y="2442"/>
                    </a:cubicBezTo>
                    <a:cubicBezTo>
                      <a:pt x="1148" y="2442"/>
                      <a:pt x="1115" y="2155"/>
                      <a:pt x="1222" y="2038"/>
                    </a:cubicBezTo>
                    <a:cubicBezTo>
                      <a:pt x="1506" y="1373"/>
                      <a:pt x="1135" y="838"/>
                      <a:pt x="873" y="282"/>
                    </a:cubicBezTo>
                    <a:cubicBezTo>
                      <a:pt x="797" y="107"/>
                      <a:pt x="601" y="85"/>
                      <a:pt x="437" y="20"/>
                    </a:cubicBezTo>
                    <a:cubicBezTo>
                      <a:pt x="407" y="11"/>
                      <a:pt x="365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27"/>
              <p:cNvSpPr/>
              <p:nvPr/>
            </p:nvSpPr>
            <p:spPr>
              <a:xfrm>
                <a:off x="-1022100" y="3864700"/>
                <a:ext cx="346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49" extrusionOk="0">
                    <a:moveTo>
                      <a:pt x="791" y="0"/>
                    </a:moveTo>
                    <a:cubicBezTo>
                      <a:pt x="687" y="0"/>
                      <a:pt x="625" y="113"/>
                      <a:pt x="666" y="243"/>
                    </a:cubicBezTo>
                    <a:cubicBezTo>
                      <a:pt x="797" y="385"/>
                      <a:pt x="655" y="669"/>
                      <a:pt x="917" y="745"/>
                    </a:cubicBezTo>
                    <a:cubicBezTo>
                      <a:pt x="884" y="865"/>
                      <a:pt x="1058" y="1018"/>
                      <a:pt x="808" y="1116"/>
                    </a:cubicBezTo>
                    <a:lnTo>
                      <a:pt x="808" y="767"/>
                    </a:lnTo>
                    <a:cubicBezTo>
                      <a:pt x="742" y="789"/>
                      <a:pt x="633" y="778"/>
                      <a:pt x="612" y="822"/>
                    </a:cubicBezTo>
                    <a:cubicBezTo>
                      <a:pt x="542" y="938"/>
                      <a:pt x="509" y="995"/>
                      <a:pt x="466" y="995"/>
                    </a:cubicBezTo>
                    <a:cubicBezTo>
                      <a:pt x="428" y="995"/>
                      <a:pt x="381" y="952"/>
                      <a:pt x="295" y="865"/>
                    </a:cubicBezTo>
                    <a:cubicBezTo>
                      <a:pt x="1" y="941"/>
                      <a:pt x="132" y="1225"/>
                      <a:pt x="22" y="1389"/>
                    </a:cubicBezTo>
                    <a:cubicBezTo>
                      <a:pt x="28" y="1604"/>
                      <a:pt x="97" y="1676"/>
                      <a:pt x="181" y="1676"/>
                    </a:cubicBezTo>
                    <a:cubicBezTo>
                      <a:pt x="264" y="1676"/>
                      <a:pt x="361" y="1606"/>
                      <a:pt x="426" y="1530"/>
                    </a:cubicBezTo>
                    <a:cubicBezTo>
                      <a:pt x="536" y="1410"/>
                      <a:pt x="627" y="1355"/>
                      <a:pt x="711" y="1355"/>
                    </a:cubicBezTo>
                    <a:cubicBezTo>
                      <a:pt x="810" y="1355"/>
                      <a:pt x="898" y="1432"/>
                      <a:pt x="993" y="1574"/>
                    </a:cubicBezTo>
                    <a:cubicBezTo>
                      <a:pt x="1063" y="1532"/>
                      <a:pt x="1117" y="1513"/>
                      <a:pt x="1158" y="1513"/>
                    </a:cubicBezTo>
                    <a:cubicBezTo>
                      <a:pt x="1245" y="1513"/>
                      <a:pt x="1273" y="1600"/>
                      <a:pt x="1266" y="1749"/>
                    </a:cubicBezTo>
                    <a:cubicBezTo>
                      <a:pt x="1298" y="1695"/>
                      <a:pt x="1320" y="1629"/>
                      <a:pt x="1353" y="1574"/>
                    </a:cubicBezTo>
                    <a:cubicBezTo>
                      <a:pt x="1288" y="1290"/>
                      <a:pt x="1222" y="1018"/>
                      <a:pt x="1342" y="734"/>
                    </a:cubicBezTo>
                    <a:cubicBezTo>
                      <a:pt x="1386" y="636"/>
                      <a:pt x="1364" y="483"/>
                      <a:pt x="1320" y="385"/>
                    </a:cubicBezTo>
                    <a:cubicBezTo>
                      <a:pt x="1222" y="189"/>
                      <a:pt x="1048" y="25"/>
                      <a:pt x="818" y="3"/>
                    </a:cubicBezTo>
                    <a:cubicBezTo>
                      <a:pt x="809" y="1"/>
                      <a:pt x="800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27"/>
              <p:cNvSpPr/>
              <p:nvPr/>
            </p:nvSpPr>
            <p:spPr>
              <a:xfrm>
                <a:off x="-513975" y="3825500"/>
                <a:ext cx="35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56" extrusionOk="0">
                    <a:moveTo>
                      <a:pt x="524" y="0"/>
                    </a:moveTo>
                    <a:cubicBezTo>
                      <a:pt x="393" y="0"/>
                      <a:pt x="448" y="120"/>
                      <a:pt x="426" y="196"/>
                    </a:cubicBezTo>
                    <a:cubicBezTo>
                      <a:pt x="273" y="688"/>
                      <a:pt x="437" y="1156"/>
                      <a:pt x="502" y="1637"/>
                    </a:cubicBezTo>
                    <a:cubicBezTo>
                      <a:pt x="579" y="1658"/>
                      <a:pt x="579" y="1724"/>
                      <a:pt x="535" y="1767"/>
                    </a:cubicBezTo>
                    <a:cubicBezTo>
                      <a:pt x="512" y="1790"/>
                      <a:pt x="492" y="1799"/>
                      <a:pt x="472" y="1799"/>
                    </a:cubicBezTo>
                    <a:cubicBezTo>
                      <a:pt x="418" y="1799"/>
                      <a:pt x="373" y="1729"/>
                      <a:pt x="317" y="1713"/>
                    </a:cubicBezTo>
                    <a:cubicBezTo>
                      <a:pt x="304" y="1742"/>
                      <a:pt x="282" y="1751"/>
                      <a:pt x="256" y="1751"/>
                    </a:cubicBezTo>
                    <a:cubicBezTo>
                      <a:pt x="216" y="1751"/>
                      <a:pt x="167" y="1731"/>
                      <a:pt x="124" y="1731"/>
                    </a:cubicBezTo>
                    <a:cubicBezTo>
                      <a:pt x="76" y="1731"/>
                      <a:pt x="35" y="1755"/>
                      <a:pt x="22" y="1855"/>
                    </a:cubicBezTo>
                    <a:cubicBezTo>
                      <a:pt x="0" y="2007"/>
                      <a:pt x="99" y="2073"/>
                      <a:pt x="175" y="2128"/>
                    </a:cubicBezTo>
                    <a:cubicBezTo>
                      <a:pt x="201" y="2148"/>
                      <a:pt x="228" y="2156"/>
                      <a:pt x="257" y="2156"/>
                    </a:cubicBezTo>
                    <a:cubicBezTo>
                      <a:pt x="335" y="2156"/>
                      <a:pt x="419" y="2095"/>
                      <a:pt x="492" y="2062"/>
                    </a:cubicBezTo>
                    <a:cubicBezTo>
                      <a:pt x="518" y="2009"/>
                      <a:pt x="580" y="1942"/>
                      <a:pt x="621" y="1942"/>
                    </a:cubicBezTo>
                    <a:cubicBezTo>
                      <a:pt x="630" y="1942"/>
                      <a:pt x="638" y="1945"/>
                      <a:pt x="644" y="1953"/>
                    </a:cubicBezTo>
                    <a:cubicBezTo>
                      <a:pt x="699" y="2030"/>
                      <a:pt x="742" y="2058"/>
                      <a:pt x="777" y="2058"/>
                    </a:cubicBezTo>
                    <a:cubicBezTo>
                      <a:pt x="848" y="2058"/>
                      <a:pt x="892" y="1949"/>
                      <a:pt x="950" y="1898"/>
                    </a:cubicBezTo>
                    <a:cubicBezTo>
                      <a:pt x="1103" y="1779"/>
                      <a:pt x="1430" y="1833"/>
                      <a:pt x="1375" y="1495"/>
                    </a:cubicBezTo>
                    <a:cubicBezTo>
                      <a:pt x="808" y="1451"/>
                      <a:pt x="710" y="1277"/>
                      <a:pt x="808" y="688"/>
                    </a:cubicBezTo>
                    <a:cubicBezTo>
                      <a:pt x="841" y="502"/>
                      <a:pt x="764" y="284"/>
                      <a:pt x="710" y="99"/>
                    </a:cubicBezTo>
                    <a:cubicBezTo>
                      <a:pt x="698" y="55"/>
                      <a:pt x="589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27"/>
              <p:cNvSpPr/>
              <p:nvPr/>
            </p:nvSpPr>
            <p:spPr>
              <a:xfrm>
                <a:off x="-940550" y="3856250"/>
                <a:ext cx="294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184" extrusionOk="0">
                    <a:moveTo>
                      <a:pt x="467" y="1"/>
                    </a:moveTo>
                    <a:cubicBezTo>
                      <a:pt x="352" y="1"/>
                      <a:pt x="306" y="103"/>
                      <a:pt x="306" y="232"/>
                    </a:cubicBezTo>
                    <a:cubicBezTo>
                      <a:pt x="327" y="462"/>
                      <a:pt x="273" y="680"/>
                      <a:pt x="153" y="876"/>
                    </a:cubicBezTo>
                    <a:cubicBezTo>
                      <a:pt x="109" y="963"/>
                      <a:pt x="0" y="1094"/>
                      <a:pt x="230" y="1105"/>
                    </a:cubicBezTo>
                    <a:cubicBezTo>
                      <a:pt x="256" y="1035"/>
                      <a:pt x="310" y="986"/>
                      <a:pt x="376" y="986"/>
                    </a:cubicBezTo>
                    <a:cubicBezTo>
                      <a:pt x="392" y="986"/>
                      <a:pt x="409" y="989"/>
                      <a:pt x="426" y="996"/>
                    </a:cubicBezTo>
                    <a:cubicBezTo>
                      <a:pt x="524" y="1017"/>
                      <a:pt x="480" y="1127"/>
                      <a:pt x="470" y="1203"/>
                    </a:cubicBezTo>
                    <a:cubicBezTo>
                      <a:pt x="470" y="1541"/>
                      <a:pt x="524" y="1858"/>
                      <a:pt x="884" y="2011"/>
                    </a:cubicBezTo>
                    <a:cubicBezTo>
                      <a:pt x="917" y="2033"/>
                      <a:pt x="928" y="2120"/>
                      <a:pt x="938" y="2174"/>
                    </a:cubicBezTo>
                    <a:cubicBezTo>
                      <a:pt x="964" y="2180"/>
                      <a:pt x="987" y="2183"/>
                      <a:pt x="1006" y="2183"/>
                    </a:cubicBezTo>
                    <a:cubicBezTo>
                      <a:pt x="1150" y="2183"/>
                      <a:pt x="1131" y="2021"/>
                      <a:pt x="1178" y="1934"/>
                    </a:cubicBezTo>
                    <a:cubicBezTo>
                      <a:pt x="950" y="1607"/>
                      <a:pt x="819" y="1236"/>
                      <a:pt x="884" y="865"/>
                    </a:cubicBezTo>
                    <a:cubicBezTo>
                      <a:pt x="917" y="614"/>
                      <a:pt x="819" y="418"/>
                      <a:pt x="808" y="200"/>
                    </a:cubicBezTo>
                    <a:cubicBezTo>
                      <a:pt x="808" y="69"/>
                      <a:pt x="622" y="14"/>
                      <a:pt x="502" y="3"/>
                    </a:cubicBezTo>
                    <a:cubicBezTo>
                      <a:pt x="490" y="1"/>
                      <a:pt x="478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27"/>
              <p:cNvSpPr/>
              <p:nvPr/>
            </p:nvSpPr>
            <p:spPr>
              <a:xfrm>
                <a:off x="-844275" y="3840750"/>
                <a:ext cx="45025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8" extrusionOk="0">
                    <a:moveTo>
                      <a:pt x="1050" y="1"/>
                    </a:moveTo>
                    <a:cubicBezTo>
                      <a:pt x="679" y="1"/>
                      <a:pt x="354" y="234"/>
                      <a:pt x="1" y="296"/>
                    </a:cubicBezTo>
                    <a:cubicBezTo>
                      <a:pt x="72" y="367"/>
                      <a:pt x="86" y="516"/>
                      <a:pt x="223" y="516"/>
                    </a:cubicBezTo>
                    <a:cubicBezTo>
                      <a:pt x="232" y="516"/>
                      <a:pt x="241" y="516"/>
                      <a:pt x="251" y="514"/>
                    </a:cubicBezTo>
                    <a:cubicBezTo>
                      <a:pt x="491" y="471"/>
                      <a:pt x="743" y="437"/>
                      <a:pt x="983" y="383"/>
                    </a:cubicBezTo>
                    <a:cubicBezTo>
                      <a:pt x="1022" y="376"/>
                      <a:pt x="1056" y="373"/>
                      <a:pt x="1085" y="373"/>
                    </a:cubicBezTo>
                    <a:cubicBezTo>
                      <a:pt x="1276" y="373"/>
                      <a:pt x="1271" y="520"/>
                      <a:pt x="1233" y="699"/>
                    </a:cubicBezTo>
                    <a:cubicBezTo>
                      <a:pt x="1179" y="1005"/>
                      <a:pt x="884" y="1223"/>
                      <a:pt x="895" y="1550"/>
                    </a:cubicBezTo>
                    <a:cubicBezTo>
                      <a:pt x="947" y="1541"/>
                      <a:pt x="999" y="1527"/>
                      <a:pt x="1047" y="1527"/>
                    </a:cubicBezTo>
                    <a:cubicBezTo>
                      <a:pt x="1111" y="1527"/>
                      <a:pt x="1168" y="1551"/>
                      <a:pt x="1211" y="1637"/>
                    </a:cubicBezTo>
                    <a:cubicBezTo>
                      <a:pt x="1364" y="1332"/>
                      <a:pt x="1539" y="1027"/>
                      <a:pt x="1670" y="699"/>
                    </a:cubicBezTo>
                    <a:cubicBezTo>
                      <a:pt x="1800" y="372"/>
                      <a:pt x="1659" y="154"/>
                      <a:pt x="1320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27"/>
              <p:cNvSpPr/>
              <p:nvPr/>
            </p:nvSpPr>
            <p:spPr>
              <a:xfrm>
                <a:off x="-1063300" y="3855750"/>
                <a:ext cx="240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45" extrusionOk="0">
                    <a:moveTo>
                      <a:pt x="723" y="1"/>
                    </a:moveTo>
                    <a:cubicBezTo>
                      <a:pt x="713" y="1"/>
                      <a:pt x="701" y="4"/>
                      <a:pt x="689" y="12"/>
                    </a:cubicBezTo>
                    <a:cubicBezTo>
                      <a:pt x="437" y="176"/>
                      <a:pt x="1" y="154"/>
                      <a:pt x="1" y="612"/>
                    </a:cubicBezTo>
                    <a:cubicBezTo>
                      <a:pt x="14" y="731"/>
                      <a:pt x="58" y="763"/>
                      <a:pt x="112" y="763"/>
                    </a:cubicBezTo>
                    <a:cubicBezTo>
                      <a:pt x="176" y="763"/>
                      <a:pt x="255" y="720"/>
                      <a:pt x="320" y="720"/>
                    </a:cubicBezTo>
                    <a:cubicBezTo>
                      <a:pt x="339" y="720"/>
                      <a:pt x="356" y="723"/>
                      <a:pt x="372" y="732"/>
                    </a:cubicBezTo>
                    <a:cubicBezTo>
                      <a:pt x="405" y="907"/>
                      <a:pt x="143" y="1049"/>
                      <a:pt x="350" y="1223"/>
                    </a:cubicBezTo>
                    <a:cubicBezTo>
                      <a:pt x="372" y="1220"/>
                      <a:pt x="400" y="1216"/>
                      <a:pt x="426" y="1216"/>
                    </a:cubicBezTo>
                    <a:cubicBezTo>
                      <a:pt x="480" y="1216"/>
                      <a:pt x="529" y="1231"/>
                      <a:pt x="514" y="1289"/>
                    </a:cubicBezTo>
                    <a:cubicBezTo>
                      <a:pt x="449" y="1561"/>
                      <a:pt x="601" y="1714"/>
                      <a:pt x="786" y="1845"/>
                    </a:cubicBezTo>
                    <a:cubicBezTo>
                      <a:pt x="917" y="1736"/>
                      <a:pt x="939" y="1583"/>
                      <a:pt x="961" y="1420"/>
                    </a:cubicBezTo>
                    <a:cubicBezTo>
                      <a:pt x="907" y="1027"/>
                      <a:pt x="710" y="645"/>
                      <a:pt x="798" y="230"/>
                    </a:cubicBezTo>
                    <a:cubicBezTo>
                      <a:pt x="816" y="128"/>
                      <a:pt x="787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27"/>
              <p:cNvSpPr/>
              <p:nvPr/>
            </p:nvSpPr>
            <p:spPr>
              <a:xfrm>
                <a:off x="-1087300" y="3871050"/>
                <a:ext cx="341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3" extrusionOk="0">
                    <a:moveTo>
                      <a:pt x="961" y="0"/>
                    </a:moveTo>
                    <a:cubicBezTo>
                      <a:pt x="655" y="11"/>
                      <a:pt x="536" y="229"/>
                      <a:pt x="459" y="459"/>
                    </a:cubicBezTo>
                    <a:cubicBezTo>
                      <a:pt x="415" y="578"/>
                      <a:pt x="459" y="796"/>
                      <a:pt x="393" y="830"/>
                    </a:cubicBezTo>
                    <a:cubicBezTo>
                      <a:pt x="1" y="1036"/>
                      <a:pt x="296" y="1113"/>
                      <a:pt x="437" y="1233"/>
                    </a:cubicBezTo>
                    <a:cubicBezTo>
                      <a:pt x="590" y="1225"/>
                      <a:pt x="702" y="1015"/>
                      <a:pt x="855" y="1015"/>
                    </a:cubicBezTo>
                    <a:cubicBezTo>
                      <a:pt x="909" y="1015"/>
                      <a:pt x="969" y="1042"/>
                      <a:pt x="1038" y="1113"/>
                    </a:cubicBezTo>
                    <a:cubicBezTo>
                      <a:pt x="1114" y="939"/>
                      <a:pt x="1299" y="818"/>
                      <a:pt x="1310" y="611"/>
                    </a:cubicBezTo>
                    <a:cubicBezTo>
                      <a:pt x="1103" y="437"/>
                      <a:pt x="1365" y="295"/>
                      <a:pt x="1332" y="120"/>
                    </a:cubicBezTo>
                    <a:cubicBezTo>
                      <a:pt x="1316" y="111"/>
                      <a:pt x="1299" y="108"/>
                      <a:pt x="1280" y="108"/>
                    </a:cubicBezTo>
                    <a:cubicBezTo>
                      <a:pt x="1215" y="108"/>
                      <a:pt x="1136" y="151"/>
                      <a:pt x="1072" y="151"/>
                    </a:cubicBezTo>
                    <a:cubicBezTo>
                      <a:pt x="1018" y="151"/>
                      <a:pt x="974" y="119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27"/>
              <p:cNvSpPr/>
              <p:nvPr/>
            </p:nvSpPr>
            <p:spPr>
              <a:xfrm>
                <a:off x="-570975" y="3852050"/>
                <a:ext cx="191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599" extrusionOk="0">
                    <a:moveTo>
                      <a:pt x="332" y="1"/>
                    </a:moveTo>
                    <a:cubicBezTo>
                      <a:pt x="296" y="1"/>
                      <a:pt x="259" y="7"/>
                      <a:pt x="219" y="19"/>
                    </a:cubicBezTo>
                    <a:cubicBezTo>
                      <a:pt x="55" y="51"/>
                      <a:pt x="0" y="128"/>
                      <a:pt x="55" y="302"/>
                    </a:cubicBezTo>
                    <a:cubicBezTo>
                      <a:pt x="98" y="433"/>
                      <a:pt x="88" y="596"/>
                      <a:pt x="110" y="739"/>
                    </a:cubicBezTo>
                    <a:cubicBezTo>
                      <a:pt x="98" y="880"/>
                      <a:pt x="76" y="1011"/>
                      <a:pt x="66" y="1142"/>
                    </a:cubicBezTo>
                    <a:cubicBezTo>
                      <a:pt x="66" y="1295"/>
                      <a:pt x="153" y="1469"/>
                      <a:pt x="262" y="1578"/>
                    </a:cubicBezTo>
                    <a:cubicBezTo>
                      <a:pt x="274" y="1592"/>
                      <a:pt x="291" y="1598"/>
                      <a:pt x="312" y="1598"/>
                    </a:cubicBezTo>
                    <a:cubicBezTo>
                      <a:pt x="387" y="1598"/>
                      <a:pt x="502" y="1516"/>
                      <a:pt x="502" y="1447"/>
                    </a:cubicBezTo>
                    <a:cubicBezTo>
                      <a:pt x="502" y="1022"/>
                      <a:pt x="764" y="608"/>
                      <a:pt x="568" y="171"/>
                    </a:cubicBezTo>
                    <a:cubicBezTo>
                      <a:pt x="511" y="50"/>
                      <a:pt x="431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27"/>
              <p:cNvSpPr/>
              <p:nvPr/>
            </p:nvSpPr>
            <p:spPr>
              <a:xfrm>
                <a:off x="-308875" y="3821950"/>
                <a:ext cx="300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86" extrusionOk="0">
                    <a:moveTo>
                      <a:pt x="774" y="104"/>
                    </a:moveTo>
                    <a:cubicBezTo>
                      <a:pt x="728" y="104"/>
                      <a:pt x="681" y="106"/>
                      <a:pt x="633" y="110"/>
                    </a:cubicBezTo>
                    <a:cubicBezTo>
                      <a:pt x="448" y="208"/>
                      <a:pt x="12" y="1"/>
                      <a:pt x="0" y="535"/>
                    </a:cubicBezTo>
                    <a:cubicBezTo>
                      <a:pt x="0" y="884"/>
                      <a:pt x="262" y="873"/>
                      <a:pt x="492" y="884"/>
                    </a:cubicBezTo>
                    <a:cubicBezTo>
                      <a:pt x="506" y="885"/>
                      <a:pt x="521" y="885"/>
                      <a:pt x="535" y="885"/>
                    </a:cubicBezTo>
                    <a:cubicBezTo>
                      <a:pt x="871" y="885"/>
                      <a:pt x="1094" y="644"/>
                      <a:pt x="1157" y="372"/>
                    </a:cubicBezTo>
                    <a:cubicBezTo>
                      <a:pt x="1203" y="161"/>
                      <a:pt x="1011" y="104"/>
                      <a:pt x="774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27"/>
              <p:cNvSpPr/>
              <p:nvPr/>
            </p:nvSpPr>
            <p:spPr>
              <a:xfrm>
                <a:off x="-307250" y="3851150"/>
                <a:ext cx="172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4" extrusionOk="0">
                    <a:moveTo>
                      <a:pt x="458" y="1"/>
                    </a:moveTo>
                    <a:cubicBezTo>
                      <a:pt x="387" y="1"/>
                      <a:pt x="314" y="22"/>
                      <a:pt x="252" y="76"/>
                    </a:cubicBezTo>
                    <a:cubicBezTo>
                      <a:pt x="1" y="295"/>
                      <a:pt x="12" y="1243"/>
                      <a:pt x="274" y="1429"/>
                    </a:cubicBezTo>
                    <a:cubicBezTo>
                      <a:pt x="332" y="1467"/>
                      <a:pt x="384" y="1484"/>
                      <a:pt x="430" y="1484"/>
                    </a:cubicBezTo>
                    <a:cubicBezTo>
                      <a:pt x="531" y="1484"/>
                      <a:pt x="600" y="1400"/>
                      <a:pt x="623" y="1265"/>
                    </a:cubicBezTo>
                    <a:cubicBezTo>
                      <a:pt x="645" y="1080"/>
                      <a:pt x="623" y="884"/>
                      <a:pt x="623" y="698"/>
                    </a:cubicBezTo>
                    <a:lnTo>
                      <a:pt x="634" y="698"/>
                    </a:lnTo>
                    <a:cubicBezTo>
                      <a:pt x="634" y="545"/>
                      <a:pt x="623" y="404"/>
                      <a:pt x="634" y="261"/>
                    </a:cubicBezTo>
                    <a:cubicBezTo>
                      <a:pt x="634" y="152"/>
                      <a:pt x="689" y="43"/>
                      <a:pt x="546" y="11"/>
                    </a:cubicBezTo>
                    <a:cubicBezTo>
                      <a:pt x="518" y="5"/>
                      <a:pt x="488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27"/>
              <p:cNvSpPr/>
              <p:nvPr/>
            </p:nvSpPr>
            <p:spPr>
              <a:xfrm>
                <a:off x="-640000" y="3860500"/>
                <a:ext cx="44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488" extrusionOk="0">
                    <a:moveTo>
                      <a:pt x="916" y="1"/>
                    </a:moveTo>
                    <a:cubicBezTo>
                      <a:pt x="724" y="1"/>
                      <a:pt x="532" y="14"/>
                      <a:pt x="339" y="40"/>
                    </a:cubicBezTo>
                    <a:cubicBezTo>
                      <a:pt x="332" y="41"/>
                      <a:pt x="324" y="42"/>
                      <a:pt x="316" y="42"/>
                    </a:cubicBezTo>
                    <a:cubicBezTo>
                      <a:pt x="248" y="42"/>
                      <a:pt x="166" y="3"/>
                      <a:pt x="103" y="3"/>
                    </a:cubicBezTo>
                    <a:cubicBezTo>
                      <a:pt x="44" y="3"/>
                      <a:pt x="1" y="37"/>
                      <a:pt x="1" y="171"/>
                    </a:cubicBezTo>
                    <a:cubicBezTo>
                      <a:pt x="1" y="411"/>
                      <a:pt x="165" y="455"/>
                      <a:pt x="383" y="477"/>
                    </a:cubicBezTo>
                    <a:cubicBezTo>
                      <a:pt x="465" y="484"/>
                      <a:pt x="546" y="488"/>
                      <a:pt x="626" y="488"/>
                    </a:cubicBezTo>
                    <a:cubicBezTo>
                      <a:pt x="994" y="488"/>
                      <a:pt x="1344" y="412"/>
                      <a:pt x="1703" y="313"/>
                    </a:cubicBezTo>
                    <a:cubicBezTo>
                      <a:pt x="1780" y="149"/>
                      <a:pt x="1637" y="117"/>
                      <a:pt x="1550" y="51"/>
                    </a:cubicBezTo>
                    <a:cubicBezTo>
                      <a:pt x="1339" y="17"/>
                      <a:pt x="1127" y="1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27"/>
              <p:cNvSpPr/>
              <p:nvPr/>
            </p:nvSpPr>
            <p:spPr>
              <a:xfrm>
                <a:off x="-1100925" y="3815125"/>
                <a:ext cx="134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692" extrusionOk="0">
                    <a:moveTo>
                      <a:pt x="437" y="0"/>
                    </a:moveTo>
                    <a:cubicBezTo>
                      <a:pt x="349" y="55"/>
                      <a:pt x="262" y="121"/>
                      <a:pt x="175" y="175"/>
                    </a:cubicBezTo>
                    <a:cubicBezTo>
                      <a:pt x="22" y="666"/>
                      <a:pt x="121" y="1201"/>
                      <a:pt x="0" y="1692"/>
                    </a:cubicBezTo>
                    <a:lnTo>
                      <a:pt x="77" y="1692"/>
                    </a:lnTo>
                    <a:cubicBezTo>
                      <a:pt x="153" y="1550"/>
                      <a:pt x="361" y="1659"/>
                      <a:pt x="437" y="1517"/>
                    </a:cubicBezTo>
                    <a:cubicBezTo>
                      <a:pt x="524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27"/>
              <p:cNvSpPr/>
              <p:nvPr/>
            </p:nvSpPr>
            <p:spPr>
              <a:xfrm>
                <a:off x="-727525" y="3864050"/>
                <a:ext cx="368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533" extrusionOk="0">
                    <a:moveTo>
                      <a:pt x="172" y="1"/>
                    </a:moveTo>
                    <a:cubicBezTo>
                      <a:pt x="85" y="1"/>
                      <a:pt x="6" y="35"/>
                      <a:pt x="0" y="225"/>
                    </a:cubicBezTo>
                    <a:cubicBezTo>
                      <a:pt x="0" y="411"/>
                      <a:pt x="71" y="446"/>
                      <a:pt x="160" y="446"/>
                    </a:cubicBezTo>
                    <a:cubicBezTo>
                      <a:pt x="216" y="446"/>
                      <a:pt x="280" y="432"/>
                      <a:pt x="337" y="432"/>
                    </a:cubicBezTo>
                    <a:cubicBezTo>
                      <a:pt x="345" y="432"/>
                      <a:pt x="352" y="433"/>
                      <a:pt x="360" y="433"/>
                    </a:cubicBezTo>
                    <a:cubicBezTo>
                      <a:pt x="458" y="444"/>
                      <a:pt x="556" y="465"/>
                      <a:pt x="655" y="499"/>
                    </a:cubicBezTo>
                    <a:cubicBezTo>
                      <a:pt x="721" y="522"/>
                      <a:pt x="785" y="533"/>
                      <a:pt x="847" y="533"/>
                    </a:cubicBezTo>
                    <a:cubicBezTo>
                      <a:pt x="1039" y="533"/>
                      <a:pt x="1212" y="434"/>
                      <a:pt x="1385" y="335"/>
                    </a:cubicBezTo>
                    <a:cubicBezTo>
                      <a:pt x="1429" y="302"/>
                      <a:pt x="1473" y="204"/>
                      <a:pt x="1462" y="150"/>
                    </a:cubicBezTo>
                    <a:cubicBezTo>
                      <a:pt x="1453" y="97"/>
                      <a:pt x="1403" y="38"/>
                      <a:pt x="1344" y="38"/>
                    </a:cubicBezTo>
                    <a:cubicBezTo>
                      <a:pt x="1329" y="38"/>
                      <a:pt x="1314" y="42"/>
                      <a:pt x="1298" y="51"/>
                    </a:cubicBezTo>
                    <a:cubicBezTo>
                      <a:pt x="1221" y="92"/>
                      <a:pt x="1146" y="107"/>
                      <a:pt x="1070" y="107"/>
                    </a:cubicBezTo>
                    <a:cubicBezTo>
                      <a:pt x="870" y="107"/>
                      <a:pt x="670" y="2"/>
                      <a:pt x="444" y="2"/>
                    </a:cubicBezTo>
                    <a:cubicBezTo>
                      <a:pt x="417" y="2"/>
                      <a:pt x="388" y="4"/>
                      <a:pt x="360" y="7"/>
                    </a:cubicBezTo>
                    <a:cubicBezTo>
                      <a:pt x="348" y="11"/>
                      <a:pt x="334" y="12"/>
                      <a:pt x="319" y="12"/>
                    </a:cubicBezTo>
                    <a:cubicBezTo>
                      <a:pt x="275" y="12"/>
                      <a:pt x="222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27"/>
              <p:cNvSpPr/>
              <p:nvPr/>
            </p:nvSpPr>
            <p:spPr>
              <a:xfrm>
                <a:off x="-1105550" y="3857375"/>
                <a:ext cx="155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74" extrusionOk="0">
                    <a:moveTo>
                      <a:pt x="418" y="0"/>
                    </a:moveTo>
                    <a:cubicBezTo>
                      <a:pt x="380" y="0"/>
                      <a:pt x="341" y="3"/>
                      <a:pt x="302" y="3"/>
                    </a:cubicBezTo>
                    <a:cubicBezTo>
                      <a:pt x="289" y="3"/>
                      <a:pt x="275" y="3"/>
                      <a:pt x="262" y="2"/>
                    </a:cubicBezTo>
                    <a:lnTo>
                      <a:pt x="185" y="2"/>
                    </a:lnTo>
                    <a:cubicBezTo>
                      <a:pt x="76" y="46"/>
                      <a:pt x="22" y="220"/>
                      <a:pt x="32" y="231"/>
                    </a:cubicBezTo>
                    <a:cubicBezTo>
                      <a:pt x="338" y="536"/>
                      <a:pt x="0" y="940"/>
                      <a:pt x="197" y="1246"/>
                    </a:cubicBezTo>
                    <a:cubicBezTo>
                      <a:pt x="247" y="1336"/>
                      <a:pt x="299" y="1373"/>
                      <a:pt x="352" y="1373"/>
                    </a:cubicBezTo>
                    <a:cubicBezTo>
                      <a:pt x="413" y="1373"/>
                      <a:pt x="475" y="1322"/>
                      <a:pt x="534" y="1246"/>
                    </a:cubicBezTo>
                    <a:cubicBezTo>
                      <a:pt x="567" y="863"/>
                      <a:pt x="589" y="482"/>
                      <a:pt x="622" y="100"/>
                    </a:cubicBezTo>
                    <a:cubicBezTo>
                      <a:pt x="569" y="14"/>
                      <a:pt x="496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27"/>
              <p:cNvSpPr/>
              <p:nvPr/>
            </p:nvSpPr>
            <p:spPr>
              <a:xfrm>
                <a:off x="-1106375" y="3888500"/>
                <a:ext cx="278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45" extrusionOk="0">
                    <a:moveTo>
                      <a:pt x="230" y="1"/>
                    </a:moveTo>
                    <a:cubicBezTo>
                      <a:pt x="131" y="120"/>
                      <a:pt x="186" y="295"/>
                      <a:pt x="131" y="415"/>
                    </a:cubicBezTo>
                    <a:cubicBezTo>
                      <a:pt x="0" y="721"/>
                      <a:pt x="77" y="906"/>
                      <a:pt x="349" y="1058"/>
                    </a:cubicBezTo>
                    <a:cubicBezTo>
                      <a:pt x="462" y="1117"/>
                      <a:pt x="565" y="1145"/>
                      <a:pt x="660" y="1145"/>
                    </a:cubicBezTo>
                    <a:cubicBezTo>
                      <a:pt x="832" y="1145"/>
                      <a:pt x="979" y="1053"/>
                      <a:pt x="1113" y="884"/>
                    </a:cubicBezTo>
                    <a:cubicBezTo>
                      <a:pt x="1081" y="840"/>
                      <a:pt x="1047" y="808"/>
                      <a:pt x="1015" y="764"/>
                    </a:cubicBezTo>
                    <a:cubicBezTo>
                      <a:pt x="898" y="834"/>
                      <a:pt x="801" y="884"/>
                      <a:pt x="726" y="884"/>
                    </a:cubicBezTo>
                    <a:cubicBezTo>
                      <a:pt x="626" y="884"/>
                      <a:pt x="564" y="795"/>
                      <a:pt x="546" y="546"/>
                    </a:cubicBezTo>
                    <a:cubicBezTo>
                      <a:pt x="535" y="360"/>
                      <a:pt x="600" y="175"/>
                      <a:pt x="567" y="1"/>
                    </a:cubicBezTo>
                    <a:lnTo>
                      <a:pt x="567" y="1"/>
                    </a:lnTo>
                    <a:cubicBezTo>
                      <a:pt x="508" y="77"/>
                      <a:pt x="446" y="128"/>
                      <a:pt x="385" y="128"/>
                    </a:cubicBezTo>
                    <a:cubicBezTo>
                      <a:pt x="332" y="128"/>
                      <a:pt x="280" y="9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27"/>
              <p:cNvSpPr/>
              <p:nvPr/>
            </p:nvSpPr>
            <p:spPr>
              <a:xfrm>
                <a:off x="-566600" y="3822200"/>
                <a:ext cx="20750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5" extrusionOk="0">
                    <a:moveTo>
                      <a:pt x="487" y="0"/>
                    </a:moveTo>
                    <a:cubicBezTo>
                      <a:pt x="204" y="0"/>
                      <a:pt x="31" y="120"/>
                      <a:pt x="10" y="362"/>
                    </a:cubicBezTo>
                    <a:cubicBezTo>
                      <a:pt x="0" y="553"/>
                      <a:pt x="135" y="755"/>
                      <a:pt x="303" y="755"/>
                    </a:cubicBezTo>
                    <a:cubicBezTo>
                      <a:pt x="307" y="755"/>
                      <a:pt x="312" y="755"/>
                      <a:pt x="316" y="754"/>
                    </a:cubicBezTo>
                    <a:cubicBezTo>
                      <a:pt x="534" y="743"/>
                      <a:pt x="818" y="699"/>
                      <a:pt x="829" y="350"/>
                    </a:cubicBezTo>
                    <a:cubicBezTo>
                      <a:pt x="829" y="100"/>
                      <a:pt x="687" y="23"/>
                      <a:pt x="524" y="1"/>
                    </a:cubicBezTo>
                    <a:cubicBezTo>
                      <a:pt x="511" y="1"/>
                      <a:pt x="499" y="0"/>
                      <a:pt x="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27"/>
              <p:cNvSpPr/>
              <p:nvPr/>
            </p:nvSpPr>
            <p:spPr>
              <a:xfrm>
                <a:off x="-829550" y="3886075"/>
                <a:ext cx="393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98" extrusionOk="0">
                    <a:moveTo>
                      <a:pt x="1351" y="1"/>
                    </a:moveTo>
                    <a:cubicBezTo>
                      <a:pt x="1136" y="1"/>
                      <a:pt x="939" y="111"/>
                      <a:pt x="743" y="185"/>
                    </a:cubicBezTo>
                    <a:cubicBezTo>
                      <a:pt x="687" y="208"/>
                      <a:pt x="646" y="217"/>
                      <a:pt x="617" y="217"/>
                    </a:cubicBezTo>
                    <a:cubicBezTo>
                      <a:pt x="521" y="217"/>
                      <a:pt x="549" y="111"/>
                      <a:pt x="557" y="10"/>
                    </a:cubicBezTo>
                    <a:lnTo>
                      <a:pt x="557" y="10"/>
                    </a:lnTo>
                    <a:cubicBezTo>
                      <a:pt x="535" y="54"/>
                      <a:pt x="459" y="108"/>
                      <a:pt x="470" y="141"/>
                    </a:cubicBezTo>
                    <a:cubicBezTo>
                      <a:pt x="567" y="459"/>
                      <a:pt x="511" y="551"/>
                      <a:pt x="393" y="551"/>
                    </a:cubicBezTo>
                    <a:cubicBezTo>
                      <a:pt x="300" y="551"/>
                      <a:pt x="169" y="495"/>
                      <a:pt x="45" y="447"/>
                    </a:cubicBezTo>
                    <a:lnTo>
                      <a:pt x="45" y="447"/>
                    </a:lnTo>
                    <a:cubicBezTo>
                      <a:pt x="45" y="534"/>
                      <a:pt x="1" y="643"/>
                      <a:pt x="110" y="675"/>
                    </a:cubicBezTo>
                    <a:cubicBezTo>
                      <a:pt x="152" y="690"/>
                      <a:pt x="202" y="697"/>
                      <a:pt x="259" y="697"/>
                    </a:cubicBezTo>
                    <a:cubicBezTo>
                      <a:pt x="665" y="697"/>
                      <a:pt x="1400" y="349"/>
                      <a:pt x="1572" y="43"/>
                    </a:cubicBezTo>
                    <a:cubicBezTo>
                      <a:pt x="1496" y="13"/>
                      <a:pt x="1422" y="1"/>
                      <a:pt x="1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27"/>
              <p:cNvSpPr/>
              <p:nvPr/>
            </p:nvSpPr>
            <p:spPr>
              <a:xfrm>
                <a:off x="-501700" y="38729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59" y="0"/>
                    </a:moveTo>
                    <a:cubicBezTo>
                      <a:pt x="401" y="51"/>
                      <a:pt x="357" y="160"/>
                      <a:pt x="286" y="160"/>
                    </a:cubicBezTo>
                    <a:cubicBezTo>
                      <a:pt x="251" y="160"/>
                      <a:pt x="208" y="132"/>
                      <a:pt x="153" y="55"/>
                    </a:cubicBezTo>
                    <a:cubicBezTo>
                      <a:pt x="147" y="47"/>
                      <a:pt x="139" y="44"/>
                      <a:pt x="130" y="44"/>
                    </a:cubicBezTo>
                    <a:cubicBezTo>
                      <a:pt x="89" y="44"/>
                      <a:pt x="27" y="111"/>
                      <a:pt x="1" y="164"/>
                    </a:cubicBezTo>
                    <a:cubicBezTo>
                      <a:pt x="142" y="219"/>
                      <a:pt x="164" y="328"/>
                      <a:pt x="186" y="470"/>
                    </a:cubicBezTo>
                    <a:cubicBezTo>
                      <a:pt x="230" y="758"/>
                      <a:pt x="413" y="913"/>
                      <a:pt x="675" y="913"/>
                    </a:cubicBezTo>
                    <a:cubicBezTo>
                      <a:pt x="740" y="913"/>
                      <a:pt x="810" y="904"/>
                      <a:pt x="884" y="884"/>
                    </a:cubicBezTo>
                    <a:lnTo>
                      <a:pt x="884" y="710"/>
                    </a:lnTo>
                    <a:cubicBezTo>
                      <a:pt x="437" y="655"/>
                      <a:pt x="568" y="252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27"/>
              <p:cNvSpPr/>
              <p:nvPr/>
            </p:nvSpPr>
            <p:spPr>
              <a:xfrm>
                <a:off x="-227325" y="3875125"/>
                <a:ext cx="164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35" extrusionOk="0">
                    <a:moveTo>
                      <a:pt x="600" y="1"/>
                    </a:moveTo>
                    <a:lnTo>
                      <a:pt x="600" y="1"/>
                    </a:lnTo>
                    <a:cubicBezTo>
                      <a:pt x="493" y="118"/>
                      <a:pt x="526" y="405"/>
                      <a:pt x="327" y="405"/>
                    </a:cubicBezTo>
                    <a:cubicBezTo>
                      <a:pt x="285" y="405"/>
                      <a:pt x="231" y="392"/>
                      <a:pt x="164" y="361"/>
                    </a:cubicBezTo>
                    <a:lnTo>
                      <a:pt x="164" y="361"/>
                    </a:lnTo>
                    <a:cubicBezTo>
                      <a:pt x="1" y="601"/>
                      <a:pt x="241" y="928"/>
                      <a:pt x="1" y="1157"/>
                    </a:cubicBezTo>
                    <a:cubicBezTo>
                      <a:pt x="24" y="1218"/>
                      <a:pt x="58" y="1235"/>
                      <a:pt x="95" y="1235"/>
                    </a:cubicBezTo>
                    <a:cubicBezTo>
                      <a:pt x="140" y="1235"/>
                      <a:pt x="190" y="1211"/>
                      <a:pt x="236" y="1211"/>
                    </a:cubicBezTo>
                    <a:cubicBezTo>
                      <a:pt x="241" y="1211"/>
                      <a:pt x="246" y="1211"/>
                      <a:pt x="251" y="1212"/>
                    </a:cubicBezTo>
                    <a:cubicBezTo>
                      <a:pt x="470" y="830"/>
                      <a:pt x="655" y="448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27"/>
              <p:cNvSpPr/>
              <p:nvPr/>
            </p:nvSpPr>
            <p:spPr>
              <a:xfrm>
                <a:off x="-478525" y="38819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405" y="1"/>
                    </a:moveTo>
                    <a:cubicBezTo>
                      <a:pt x="306" y="197"/>
                      <a:pt x="0" y="295"/>
                      <a:pt x="131" y="590"/>
                    </a:cubicBezTo>
                    <a:cubicBezTo>
                      <a:pt x="264" y="676"/>
                      <a:pt x="396" y="750"/>
                      <a:pt x="521" y="750"/>
                    </a:cubicBezTo>
                    <a:cubicBezTo>
                      <a:pt x="635" y="750"/>
                      <a:pt x="743" y="690"/>
                      <a:pt x="841" y="524"/>
                    </a:cubicBezTo>
                    <a:cubicBezTo>
                      <a:pt x="841" y="448"/>
                      <a:pt x="819" y="382"/>
                      <a:pt x="742" y="339"/>
                    </a:cubicBezTo>
                    <a:lnTo>
                      <a:pt x="677" y="339"/>
                    </a:lnTo>
                    <a:cubicBezTo>
                      <a:pt x="611" y="360"/>
                      <a:pt x="566" y="374"/>
                      <a:pt x="536" y="374"/>
                    </a:cubicBezTo>
                    <a:cubicBezTo>
                      <a:pt x="476" y="374"/>
                      <a:pt x="474" y="321"/>
                      <a:pt x="480" y="175"/>
                    </a:cubicBezTo>
                    <a:cubicBezTo>
                      <a:pt x="480" y="142"/>
                      <a:pt x="480" y="110"/>
                      <a:pt x="492" y="77"/>
                    </a:cubicBezTo>
                    <a:cubicBezTo>
                      <a:pt x="459" y="55"/>
                      <a:pt x="426" y="33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27"/>
              <p:cNvSpPr/>
              <p:nvPr/>
            </p:nvSpPr>
            <p:spPr>
              <a:xfrm>
                <a:off x="-828725" y="3878925"/>
                <a:ext cx="15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8" extrusionOk="0">
                    <a:moveTo>
                      <a:pt x="425" y="0"/>
                    </a:moveTo>
                    <a:cubicBezTo>
                      <a:pt x="377" y="0"/>
                      <a:pt x="325" y="14"/>
                      <a:pt x="273" y="23"/>
                    </a:cubicBezTo>
                    <a:cubicBezTo>
                      <a:pt x="252" y="56"/>
                      <a:pt x="252" y="78"/>
                      <a:pt x="252" y="100"/>
                    </a:cubicBezTo>
                    <a:cubicBezTo>
                      <a:pt x="164" y="307"/>
                      <a:pt x="77" y="515"/>
                      <a:pt x="0" y="721"/>
                    </a:cubicBezTo>
                    <a:lnTo>
                      <a:pt x="12" y="733"/>
                    </a:lnTo>
                    <a:cubicBezTo>
                      <a:pt x="136" y="781"/>
                      <a:pt x="267" y="837"/>
                      <a:pt x="360" y="837"/>
                    </a:cubicBezTo>
                    <a:cubicBezTo>
                      <a:pt x="478" y="837"/>
                      <a:pt x="534" y="745"/>
                      <a:pt x="437" y="427"/>
                    </a:cubicBezTo>
                    <a:cubicBezTo>
                      <a:pt x="426" y="394"/>
                      <a:pt x="502" y="340"/>
                      <a:pt x="524" y="296"/>
                    </a:cubicBezTo>
                    <a:cubicBezTo>
                      <a:pt x="601" y="253"/>
                      <a:pt x="611" y="187"/>
                      <a:pt x="589" y="110"/>
                    </a:cubicBezTo>
                    <a:cubicBezTo>
                      <a:pt x="546" y="24"/>
                      <a:pt x="489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27"/>
              <p:cNvSpPr/>
              <p:nvPr/>
            </p:nvSpPr>
            <p:spPr>
              <a:xfrm>
                <a:off x="-1045000" y="3891225"/>
                <a:ext cx="128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923" extrusionOk="0">
                    <a:moveTo>
                      <a:pt x="229" y="1"/>
                    </a:moveTo>
                    <a:cubicBezTo>
                      <a:pt x="207" y="164"/>
                      <a:pt x="185" y="317"/>
                      <a:pt x="54" y="426"/>
                    </a:cubicBezTo>
                    <a:cubicBezTo>
                      <a:pt x="44" y="481"/>
                      <a:pt x="0" y="546"/>
                      <a:pt x="22" y="590"/>
                    </a:cubicBezTo>
                    <a:cubicBezTo>
                      <a:pt x="62" y="700"/>
                      <a:pt x="19" y="922"/>
                      <a:pt x="191" y="922"/>
                    </a:cubicBezTo>
                    <a:cubicBezTo>
                      <a:pt x="206" y="922"/>
                      <a:pt x="222" y="921"/>
                      <a:pt x="240" y="917"/>
                    </a:cubicBezTo>
                    <a:cubicBezTo>
                      <a:pt x="447" y="884"/>
                      <a:pt x="512" y="677"/>
                      <a:pt x="403" y="513"/>
                    </a:cubicBezTo>
                    <a:cubicBezTo>
                      <a:pt x="284" y="350"/>
                      <a:pt x="393" y="132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27"/>
              <p:cNvSpPr/>
              <p:nvPr/>
            </p:nvSpPr>
            <p:spPr>
              <a:xfrm>
                <a:off x="-693700" y="3883175"/>
                <a:ext cx="187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479" y="1"/>
                    </a:moveTo>
                    <a:cubicBezTo>
                      <a:pt x="385" y="1"/>
                      <a:pt x="282" y="19"/>
                      <a:pt x="196" y="28"/>
                    </a:cubicBezTo>
                    <a:cubicBezTo>
                      <a:pt x="153" y="39"/>
                      <a:pt x="109" y="50"/>
                      <a:pt x="66" y="50"/>
                    </a:cubicBezTo>
                    <a:cubicBezTo>
                      <a:pt x="0" y="224"/>
                      <a:pt x="381" y="148"/>
                      <a:pt x="251" y="366"/>
                    </a:cubicBezTo>
                    <a:cubicBezTo>
                      <a:pt x="266" y="365"/>
                      <a:pt x="283" y="364"/>
                      <a:pt x="300" y="364"/>
                    </a:cubicBezTo>
                    <a:cubicBezTo>
                      <a:pt x="376" y="364"/>
                      <a:pt x="464" y="378"/>
                      <a:pt x="541" y="378"/>
                    </a:cubicBezTo>
                    <a:cubicBezTo>
                      <a:pt x="656" y="378"/>
                      <a:pt x="748" y="347"/>
                      <a:pt x="742" y="192"/>
                    </a:cubicBezTo>
                    <a:cubicBezTo>
                      <a:pt x="729" y="38"/>
                      <a:pt x="614" y="1"/>
                      <a:pt x="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27"/>
              <p:cNvSpPr/>
              <p:nvPr/>
            </p:nvSpPr>
            <p:spPr>
              <a:xfrm>
                <a:off x="-1014750" y="3870775"/>
                <a:ext cx="156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753" extrusionOk="0">
                    <a:moveTo>
                      <a:pt x="372" y="0"/>
                    </a:moveTo>
                    <a:cubicBezTo>
                      <a:pt x="228" y="72"/>
                      <a:pt x="373" y="365"/>
                      <a:pt x="140" y="365"/>
                    </a:cubicBezTo>
                    <a:cubicBezTo>
                      <a:pt x="124" y="365"/>
                      <a:pt x="107" y="363"/>
                      <a:pt x="88" y="361"/>
                    </a:cubicBezTo>
                    <a:lnTo>
                      <a:pt x="88" y="361"/>
                    </a:lnTo>
                    <a:cubicBezTo>
                      <a:pt x="88" y="458"/>
                      <a:pt x="99" y="557"/>
                      <a:pt x="1" y="622"/>
                    </a:cubicBezTo>
                    <a:cubicBezTo>
                      <a:pt x="87" y="709"/>
                      <a:pt x="134" y="752"/>
                      <a:pt x="172" y="752"/>
                    </a:cubicBezTo>
                    <a:cubicBezTo>
                      <a:pt x="215" y="752"/>
                      <a:pt x="248" y="695"/>
                      <a:pt x="318" y="579"/>
                    </a:cubicBezTo>
                    <a:cubicBezTo>
                      <a:pt x="339" y="535"/>
                      <a:pt x="448" y="546"/>
                      <a:pt x="514" y="524"/>
                    </a:cubicBezTo>
                    <a:cubicBezTo>
                      <a:pt x="558" y="524"/>
                      <a:pt x="590" y="513"/>
                      <a:pt x="623" y="502"/>
                    </a:cubicBezTo>
                    <a:cubicBezTo>
                      <a:pt x="361" y="426"/>
                      <a:pt x="503" y="142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27"/>
              <p:cNvSpPr/>
              <p:nvPr/>
            </p:nvSpPr>
            <p:spPr>
              <a:xfrm>
                <a:off x="-788075" y="3919300"/>
                <a:ext cx="139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226" y="0"/>
                    </a:moveTo>
                    <a:cubicBezTo>
                      <a:pt x="220" y="0"/>
                      <a:pt x="213" y="1"/>
                      <a:pt x="207" y="1"/>
                    </a:cubicBezTo>
                    <a:cubicBezTo>
                      <a:pt x="0" y="121"/>
                      <a:pt x="88" y="318"/>
                      <a:pt x="54" y="547"/>
                    </a:cubicBezTo>
                    <a:cubicBezTo>
                      <a:pt x="273" y="427"/>
                      <a:pt x="491" y="405"/>
                      <a:pt x="556" y="176"/>
                    </a:cubicBezTo>
                    <a:cubicBezTo>
                      <a:pt x="452" y="113"/>
                      <a:pt x="367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27"/>
              <p:cNvSpPr/>
              <p:nvPr/>
            </p:nvSpPr>
            <p:spPr>
              <a:xfrm>
                <a:off x="-1026450" y="3872800"/>
                <a:ext cx="14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2" extrusionOk="0">
                    <a:moveTo>
                      <a:pt x="105" y="1"/>
                    </a:moveTo>
                    <a:cubicBezTo>
                      <a:pt x="85" y="1"/>
                      <a:pt x="65" y="2"/>
                      <a:pt x="44" y="6"/>
                    </a:cubicBezTo>
                    <a:cubicBezTo>
                      <a:pt x="0" y="170"/>
                      <a:pt x="11" y="312"/>
                      <a:pt x="131" y="443"/>
                    </a:cubicBezTo>
                    <a:cubicBezTo>
                      <a:pt x="159" y="448"/>
                      <a:pt x="190" y="449"/>
                      <a:pt x="221" y="449"/>
                    </a:cubicBezTo>
                    <a:cubicBezTo>
                      <a:pt x="228" y="449"/>
                      <a:pt x="236" y="449"/>
                      <a:pt x="244" y="449"/>
                    </a:cubicBezTo>
                    <a:cubicBezTo>
                      <a:pt x="326" y="449"/>
                      <a:pt x="410" y="453"/>
                      <a:pt x="469" y="541"/>
                    </a:cubicBezTo>
                    <a:cubicBezTo>
                      <a:pt x="567" y="476"/>
                      <a:pt x="556" y="377"/>
                      <a:pt x="556" y="280"/>
                    </a:cubicBezTo>
                    <a:lnTo>
                      <a:pt x="546" y="268"/>
                    </a:lnTo>
                    <a:cubicBezTo>
                      <a:pt x="396" y="189"/>
                      <a:pt x="30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27"/>
              <p:cNvSpPr/>
              <p:nvPr/>
            </p:nvSpPr>
            <p:spPr>
              <a:xfrm>
                <a:off x="-479625" y="3875125"/>
                <a:ext cx="1122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864" extrusionOk="0">
                    <a:moveTo>
                      <a:pt x="339" y="1"/>
                    </a:moveTo>
                    <a:cubicBezTo>
                      <a:pt x="88" y="132"/>
                      <a:pt x="165" y="437"/>
                      <a:pt x="1" y="623"/>
                    </a:cubicBezTo>
                    <a:lnTo>
                      <a:pt x="1" y="797"/>
                    </a:lnTo>
                    <a:cubicBezTo>
                      <a:pt x="35" y="857"/>
                      <a:pt x="83" y="863"/>
                      <a:pt x="133" y="863"/>
                    </a:cubicBezTo>
                    <a:cubicBezTo>
                      <a:pt x="147" y="863"/>
                      <a:pt x="161" y="863"/>
                      <a:pt x="175" y="863"/>
                    </a:cubicBezTo>
                    <a:cubicBezTo>
                      <a:pt x="44" y="568"/>
                      <a:pt x="350" y="470"/>
                      <a:pt x="449" y="274"/>
                    </a:cubicBezTo>
                    <a:cubicBezTo>
                      <a:pt x="427" y="187"/>
                      <a:pt x="394" y="88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27"/>
              <p:cNvSpPr/>
              <p:nvPr/>
            </p:nvSpPr>
            <p:spPr>
              <a:xfrm>
                <a:off x="-326875" y="3891125"/>
                <a:ext cx="20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35" extrusionOk="0">
                    <a:moveTo>
                      <a:pt x="721" y="0"/>
                    </a:moveTo>
                    <a:cubicBezTo>
                      <a:pt x="612" y="0"/>
                      <a:pt x="506" y="48"/>
                      <a:pt x="401" y="48"/>
                    </a:cubicBezTo>
                    <a:cubicBezTo>
                      <a:pt x="351" y="48"/>
                      <a:pt x="301" y="37"/>
                      <a:pt x="252" y="5"/>
                    </a:cubicBezTo>
                    <a:lnTo>
                      <a:pt x="252" y="5"/>
                    </a:lnTo>
                    <a:cubicBezTo>
                      <a:pt x="317" y="233"/>
                      <a:pt x="99" y="223"/>
                      <a:pt x="0" y="321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5" y="334"/>
                      <a:pt x="643" y="253"/>
                      <a:pt x="819" y="15"/>
                    </a:cubicBezTo>
                    <a:cubicBezTo>
                      <a:pt x="786" y="4"/>
                      <a:pt x="753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27"/>
              <p:cNvSpPr/>
              <p:nvPr/>
            </p:nvSpPr>
            <p:spPr>
              <a:xfrm>
                <a:off x="-702725" y="3884400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27" y="1"/>
                    </a:moveTo>
                    <a:lnTo>
                      <a:pt x="427" y="1"/>
                    </a:lnTo>
                    <a:cubicBezTo>
                      <a:pt x="284" y="56"/>
                      <a:pt x="143" y="121"/>
                      <a:pt x="1" y="175"/>
                    </a:cubicBezTo>
                    <a:cubicBezTo>
                      <a:pt x="1" y="252"/>
                      <a:pt x="22" y="306"/>
                      <a:pt x="88" y="350"/>
                    </a:cubicBezTo>
                    <a:lnTo>
                      <a:pt x="612" y="317"/>
                    </a:lnTo>
                    <a:cubicBezTo>
                      <a:pt x="742" y="99"/>
                      <a:pt x="361" y="175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27"/>
              <p:cNvSpPr/>
              <p:nvPr/>
            </p:nvSpPr>
            <p:spPr>
              <a:xfrm>
                <a:off x="-1099000" y="3851200"/>
                <a:ext cx="207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7" extrusionOk="0">
                    <a:moveTo>
                      <a:pt x="629" y="1"/>
                    </a:moveTo>
                    <a:cubicBezTo>
                      <a:pt x="586" y="1"/>
                      <a:pt x="538" y="20"/>
                      <a:pt x="491" y="63"/>
                    </a:cubicBezTo>
                    <a:cubicBezTo>
                      <a:pt x="479" y="74"/>
                      <a:pt x="457" y="77"/>
                      <a:pt x="432" y="77"/>
                    </a:cubicBezTo>
                    <a:cubicBezTo>
                      <a:pt x="408" y="77"/>
                      <a:pt x="381" y="74"/>
                      <a:pt x="360" y="74"/>
                    </a:cubicBezTo>
                    <a:cubicBezTo>
                      <a:pt x="284" y="216"/>
                      <a:pt x="76" y="107"/>
                      <a:pt x="0" y="249"/>
                    </a:cubicBezTo>
                    <a:cubicBezTo>
                      <a:pt x="13" y="250"/>
                      <a:pt x="27" y="250"/>
                      <a:pt x="40" y="250"/>
                    </a:cubicBezTo>
                    <a:cubicBezTo>
                      <a:pt x="79" y="250"/>
                      <a:pt x="118" y="247"/>
                      <a:pt x="156" y="247"/>
                    </a:cubicBezTo>
                    <a:cubicBezTo>
                      <a:pt x="234" y="247"/>
                      <a:pt x="307" y="261"/>
                      <a:pt x="360" y="347"/>
                    </a:cubicBezTo>
                    <a:cubicBezTo>
                      <a:pt x="436" y="347"/>
                      <a:pt x="512" y="347"/>
                      <a:pt x="578" y="336"/>
                    </a:cubicBezTo>
                    <a:cubicBezTo>
                      <a:pt x="698" y="314"/>
                      <a:pt x="829" y="259"/>
                      <a:pt x="774" y="118"/>
                    </a:cubicBezTo>
                    <a:cubicBezTo>
                      <a:pt x="748" y="45"/>
                      <a:pt x="694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27"/>
              <p:cNvSpPr/>
              <p:nvPr/>
            </p:nvSpPr>
            <p:spPr>
              <a:xfrm>
                <a:off x="-331500" y="3823000"/>
                <a:ext cx="158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06" extrusionOk="0">
                    <a:moveTo>
                      <a:pt x="290" y="1"/>
                    </a:moveTo>
                    <a:cubicBezTo>
                      <a:pt x="172" y="1"/>
                      <a:pt x="76" y="103"/>
                      <a:pt x="0" y="231"/>
                    </a:cubicBezTo>
                    <a:cubicBezTo>
                      <a:pt x="21" y="230"/>
                      <a:pt x="41" y="229"/>
                      <a:pt x="60" y="229"/>
                    </a:cubicBezTo>
                    <a:cubicBezTo>
                      <a:pt x="189" y="229"/>
                      <a:pt x="303" y="264"/>
                      <a:pt x="360" y="406"/>
                    </a:cubicBezTo>
                    <a:cubicBezTo>
                      <a:pt x="480" y="318"/>
                      <a:pt x="633" y="209"/>
                      <a:pt x="459" y="68"/>
                    </a:cubicBezTo>
                    <a:cubicBezTo>
                      <a:pt x="398" y="21"/>
                      <a:pt x="34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27"/>
              <p:cNvSpPr/>
              <p:nvPr/>
            </p:nvSpPr>
            <p:spPr>
              <a:xfrm>
                <a:off x="-1027300" y="3883850"/>
                <a:ext cx="125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4" extrusionOk="0">
                    <a:moveTo>
                      <a:pt x="165" y="1"/>
                    </a:moveTo>
                    <a:cubicBezTo>
                      <a:pt x="165" y="219"/>
                      <a:pt x="1" y="448"/>
                      <a:pt x="230" y="623"/>
                    </a:cubicBezTo>
                    <a:cubicBezTo>
                      <a:pt x="340" y="459"/>
                      <a:pt x="209" y="175"/>
                      <a:pt x="503" y="99"/>
                    </a:cubicBezTo>
                    <a:cubicBezTo>
                      <a:pt x="444" y="11"/>
                      <a:pt x="360" y="7"/>
                      <a:pt x="278" y="7"/>
                    </a:cubicBezTo>
                    <a:cubicBezTo>
                      <a:pt x="270" y="7"/>
                      <a:pt x="262" y="7"/>
                      <a:pt x="255" y="7"/>
                    </a:cubicBezTo>
                    <a:cubicBezTo>
                      <a:pt x="224" y="7"/>
                      <a:pt x="193" y="6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27"/>
              <p:cNvSpPr/>
              <p:nvPr/>
            </p:nvSpPr>
            <p:spPr>
              <a:xfrm>
                <a:off x="-1025375" y="3868700"/>
                <a:ext cx="133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33" extrusionOk="0">
                    <a:moveTo>
                      <a:pt x="202" y="0"/>
                    </a:moveTo>
                    <a:cubicBezTo>
                      <a:pt x="113" y="0"/>
                      <a:pt x="37" y="46"/>
                      <a:pt x="1" y="170"/>
                    </a:cubicBezTo>
                    <a:cubicBezTo>
                      <a:pt x="22" y="166"/>
                      <a:pt x="42" y="165"/>
                      <a:pt x="62" y="165"/>
                    </a:cubicBezTo>
                    <a:cubicBezTo>
                      <a:pt x="259" y="165"/>
                      <a:pt x="353" y="353"/>
                      <a:pt x="503" y="432"/>
                    </a:cubicBezTo>
                    <a:cubicBezTo>
                      <a:pt x="503" y="279"/>
                      <a:pt x="535" y="105"/>
                      <a:pt x="338" y="29"/>
                    </a:cubicBezTo>
                    <a:cubicBezTo>
                      <a:pt x="292" y="11"/>
                      <a:pt x="246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27"/>
              <p:cNvSpPr/>
              <p:nvPr/>
            </p:nvSpPr>
            <p:spPr>
              <a:xfrm>
                <a:off x="-959100" y="3818600"/>
                <a:ext cx="120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10" extrusionOk="0">
                    <a:moveTo>
                      <a:pt x="270" y="1"/>
                    </a:moveTo>
                    <a:cubicBezTo>
                      <a:pt x="261" y="1"/>
                      <a:pt x="251" y="2"/>
                      <a:pt x="240" y="4"/>
                    </a:cubicBezTo>
                    <a:cubicBezTo>
                      <a:pt x="22" y="36"/>
                      <a:pt x="99" y="276"/>
                      <a:pt x="0" y="407"/>
                    </a:cubicBezTo>
                    <a:cubicBezTo>
                      <a:pt x="7" y="408"/>
                      <a:pt x="14" y="409"/>
                      <a:pt x="20" y="409"/>
                    </a:cubicBezTo>
                    <a:cubicBezTo>
                      <a:pt x="124" y="409"/>
                      <a:pt x="195" y="232"/>
                      <a:pt x="301" y="232"/>
                    </a:cubicBezTo>
                    <a:cubicBezTo>
                      <a:pt x="337" y="232"/>
                      <a:pt x="378" y="253"/>
                      <a:pt x="426" y="309"/>
                    </a:cubicBezTo>
                    <a:cubicBezTo>
                      <a:pt x="437" y="276"/>
                      <a:pt x="480" y="232"/>
                      <a:pt x="470" y="211"/>
                    </a:cubicBezTo>
                    <a:cubicBezTo>
                      <a:pt x="430" y="101"/>
                      <a:pt x="372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27"/>
              <p:cNvSpPr/>
              <p:nvPr/>
            </p:nvSpPr>
            <p:spPr>
              <a:xfrm>
                <a:off x="-714175" y="3888775"/>
                <a:ext cx="1365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6" extrusionOk="0">
                    <a:moveTo>
                      <a:pt x="459" y="0"/>
                    </a:moveTo>
                    <a:cubicBezTo>
                      <a:pt x="361" y="0"/>
                      <a:pt x="262" y="11"/>
                      <a:pt x="175" y="11"/>
                    </a:cubicBezTo>
                    <a:cubicBezTo>
                      <a:pt x="121" y="109"/>
                      <a:pt x="55" y="208"/>
                      <a:pt x="0" y="306"/>
                    </a:cubicBezTo>
                    <a:cubicBezTo>
                      <a:pt x="197" y="306"/>
                      <a:pt x="371" y="262"/>
                      <a:pt x="546" y="175"/>
                    </a:cubicBezTo>
                    <a:cubicBezTo>
                      <a:pt x="480" y="131"/>
                      <a:pt x="459" y="77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27"/>
              <p:cNvSpPr/>
              <p:nvPr/>
            </p:nvSpPr>
            <p:spPr>
              <a:xfrm>
                <a:off x="-722625" y="3886500"/>
                <a:ext cx="128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7" extrusionOk="0">
                    <a:moveTo>
                      <a:pt x="324" y="1"/>
                    </a:moveTo>
                    <a:cubicBezTo>
                      <a:pt x="239" y="1"/>
                      <a:pt x="165" y="58"/>
                      <a:pt x="120" y="135"/>
                    </a:cubicBezTo>
                    <a:cubicBezTo>
                      <a:pt x="1" y="342"/>
                      <a:pt x="241" y="331"/>
                      <a:pt x="338" y="397"/>
                    </a:cubicBezTo>
                    <a:cubicBezTo>
                      <a:pt x="393" y="299"/>
                      <a:pt x="459" y="200"/>
                      <a:pt x="513" y="102"/>
                    </a:cubicBezTo>
                    <a:cubicBezTo>
                      <a:pt x="449" y="30"/>
                      <a:pt x="384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27"/>
              <p:cNvSpPr/>
              <p:nvPr/>
            </p:nvSpPr>
            <p:spPr>
              <a:xfrm>
                <a:off x="-999475" y="3902500"/>
                <a:ext cx="92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12" extrusionOk="0">
                    <a:moveTo>
                      <a:pt x="253" y="1"/>
                    </a:moveTo>
                    <a:cubicBezTo>
                      <a:pt x="212" y="1"/>
                      <a:pt x="158" y="20"/>
                      <a:pt x="88" y="62"/>
                    </a:cubicBezTo>
                    <a:cubicBezTo>
                      <a:pt x="1" y="258"/>
                      <a:pt x="143" y="324"/>
                      <a:pt x="274" y="411"/>
                    </a:cubicBezTo>
                    <a:cubicBezTo>
                      <a:pt x="306" y="346"/>
                      <a:pt x="328" y="292"/>
                      <a:pt x="361" y="237"/>
                    </a:cubicBezTo>
                    <a:cubicBezTo>
                      <a:pt x="368" y="88"/>
                      <a:pt x="340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27"/>
              <p:cNvSpPr/>
              <p:nvPr/>
            </p:nvSpPr>
            <p:spPr>
              <a:xfrm>
                <a:off x="-1077200" y="3896425"/>
                <a:ext cx="158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17" extrusionOk="0">
                    <a:moveTo>
                      <a:pt x="451" y="0"/>
                    </a:moveTo>
                    <a:cubicBezTo>
                      <a:pt x="298" y="0"/>
                      <a:pt x="186" y="210"/>
                      <a:pt x="33" y="218"/>
                    </a:cubicBezTo>
                    <a:cubicBezTo>
                      <a:pt x="23" y="240"/>
                      <a:pt x="11" y="273"/>
                      <a:pt x="1" y="305"/>
                    </a:cubicBezTo>
                    <a:cubicBezTo>
                      <a:pt x="23" y="305"/>
                      <a:pt x="55" y="305"/>
                      <a:pt x="77" y="316"/>
                    </a:cubicBezTo>
                    <a:cubicBezTo>
                      <a:pt x="229" y="283"/>
                      <a:pt x="372" y="240"/>
                      <a:pt x="524" y="207"/>
                    </a:cubicBezTo>
                    <a:cubicBezTo>
                      <a:pt x="557" y="174"/>
                      <a:pt x="600" y="142"/>
                      <a:pt x="634" y="98"/>
                    </a:cubicBezTo>
                    <a:cubicBezTo>
                      <a:pt x="565" y="27"/>
                      <a:pt x="505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27"/>
              <p:cNvSpPr/>
              <p:nvPr/>
            </p:nvSpPr>
            <p:spPr>
              <a:xfrm>
                <a:off x="-992650" y="3904050"/>
                <a:ext cx="106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6" extrusionOk="0">
                    <a:moveTo>
                      <a:pt x="175" y="0"/>
                    </a:moveTo>
                    <a:cubicBezTo>
                      <a:pt x="142" y="55"/>
                      <a:pt x="120" y="121"/>
                      <a:pt x="88" y="175"/>
                    </a:cubicBezTo>
                    <a:cubicBezTo>
                      <a:pt x="55" y="230"/>
                      <a:pt x="33" y="284"/>
                      <a:pt x="1" y="349"/>
                    </a:cubicBezTo>
                    <a:cubicBezTo>
                      <a:pt x="41" y="410"/>
                      <a:pt x="89" y="436"/>
                      <a:pt x="137" y="436"/>
                    </a:cubicBezTo>
                    <a:cubicBezTo>
                      <a:pt x="192" y="436"/>
                      <a:pt x="248" y="402"/>
                      <a:pt x="295" y="349"/>
                    </a:cubicBezTo>
                    <a:cubicBezTo>
                      <a:pt x="426" y="186"/>
                      <a:pt x="251" y="109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27"/>
              <p:cNvSpPr/>
              <p:nvPr/>
            </p:nvSpPr>
            <p:spPr>
              <a:xfrm>
                <a:off x="-224875" y="38574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5" y="285"/>
                      <a:pt x="56" y="590"/>
                      <a:pt x="66" y="884"/>
                    </a:cubicBezTo>
                    <a:cubicBezTo>
                      <a:pt x="219" y="579"/>
                      <a:pt x="284" y="27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27"/>
              <p:cNvSpPr/>
              <p:nvPr/>
            </p:nvSpPr>
            <p:spPr>
              <a:xfrm>
                <a:off x="-917100" y="3904575"/>
                <a:ext cx="131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7" extrusionOk="0">
                    <a:moveTo>
                      <a:pt x="240" y="1"/>
                    </a:moveTo>
                    <a:cubicBezTo>
                      <a:pt x="193" y="88"/>
                      <a:pt x="212" y="250"/>
                      <a:pt x="68" y="250"/>
                    </a:cubicBezTo>
                    <a:cubicBezTo>
                      <a:pt x="49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8" y="308"/>
                      <a:pt x="133" y="337"/>
                      <a:pt x="193" y="337"/>
                    </a:cubicBezTo>
                    <a:cubicBezTo>
                      <a:pt x="280" y="337"/>
                      <a:pt x="357" y="277"/>
                      <a:pt x="415" y="187"/>
                    </a:cubicBezTo>
                    <a:cubicBezTo>
                      <a:pt x="524" y="1"/>
                      <a:pt x="306" y="56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27"/>
              <p:cNvSpPr/>
              <p:nvPr/>
            </p:nvSpPr>
            <p:spPr>
              <a:xfrm>
                <a:off x="-830375" y="3881425"/>
                <a:ext cx="79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22" extrusionOk="0">
                    <a:moveTo>
                      <a:pt x="318" y="0"/>
                    </a:moveTo>
                    <a:lnTo>
                      <a:pt x="318" y="0"/>
                    </a:lnTo>
                    <a:cubicBezTo>
                      <a:pt x="132" y="163"/>
                      <a:pt x="1" y="360"/>
                      <a:pt x="66" y="621"/>
                    </a:cubicBezTo>
                    <a:cubicBezTo>
                      <a:pt x="143" y="415"/>
                      <a:pt x="230" y="207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27"/>
              <p:cNvSpPr/>
              <p:nvPr/>
            </p:nvSpPr>
            <p:spPr>
              <a:xfrm>
                <a:off x="-459975" y="3883600"/>
                <a:ext cx="71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59" extrusionOk="0">
                    <a:moveTo>
                      <a:pt x="121" y="0"/>
                    </a:moveTo>
                    <a:lnTo>
                      <a:pt x="88" y="22"/>
                    </a:lnTo>
                    <a:cubicBezTo>
                      <a:pt x="109" y="120"/>
                      <a:pt x="55" y="197"/>
                      <a:pt x="0" y="273"/>
                    </a:cubicBezTo>
                    <a:cubicBezTo>
                      <a:pt x="77" y="316"/>
                      <a:pt x="99" y="382"/>
                      <a:pt x="99" y="458"/>
                    </a:cubicBezTo>
                    <a:cubicBezTo>
                      <a:pt x="230" y="338"/>
                      <a:pt x="252" y="175"/>
                      <a:pt x="284" y="22"/>
                    </a:cubicBezTo>
                    <a:cubicBezTo>
                      <a:pt x="230" y="11"/>
                      <a:pt x="175" y="11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27"/>
              <p:cNvSpPr/>
              <p:nvPr/>
            </p:nvSpPr>
            <p:spPr>
              <a:xfrm>
                <a:off x="-445800" y="3888225"/>
                <a:ext cx="68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72" extrusionOk="0">
                    <a:moveTo>
                      <a:pt x="22" y="0"/>
                    </a:moveTo>
                    <a:lnTo>
                      <a:pt x="22" y="0"/>
                    </a:lnTo>
                    <a:cubicBezTo>
                      <a:pt x="1" y="143"/>
                      <a:pt x="34" y="273"/>
                      <a:pt x="153" y="371"/>
                    </a:cubicBezTo>
                    <a:cubicBezTo>
                      <a:pt x="165" y="219"/>
                      <a:pt x="274" y="44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27"/>
              <p:cNvSpPr/>
              <p:nvPr/>
            </p:nvSpPr>
            <p:spPr>
              <a:xfrm>
                <a:off x="-934825" y="3880900"/>
                <a:ext cx="73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18" extrusionOk="0">
                    <a:moveTo>
                      <a:pt x="147" y="0"/>
                    </a:moveTo>
                    <a:cubicBezTo>
                      <a:pt x="81" y="0"/>
                      <a:pt x="27" y="49"/>
                      <a:pt x="1" y="119"/>
                    </a:cubicBezTo>
                    <a:cubicBezTo>
                      <a:pt x="33" y="152"/>
                      <a:pt x="66" y="184"/>
                      <a:pt x="88" y="217"/>
                    </a:cubicBezTo>
                    <a:lnTo>
                      <a:pt x="241" y="217"/>
                    </a:lnTo>
                    <a:cubicBezTo>
                      <a:pt x="251" y="141"/>
                      <a:pt x="295" y="31"/>
                      <a:pt x="197" y="10"/>
                    </a:cubicBezTo>
                    <a:cubicBezTo>
                      <a:pt x="180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27"/>
              <p:cNvSpPr/>
              <p:nvPr/>
            </p:nvSpPr>
            <p:spPr>
              <a:xfrm>
                <a:off x="-1075300" y="39016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6" y="33"/>
                      <a:pt x="153" y="76"/>
                      <a:pt x="1" y="109"/>
                    </a:cubicBezTo>
                    <a:cubicBezTo>
                      <a:pt x="44" y="142"/>
                      <a:pt x="78" y="164"/>
                      <a:pt x="121" y="197"/>
                    </a:cubicBezTo>
                    <a:cubicBezTo>
                      <a:pt x="241" y="142"/>
                      <a:pt x="415" y="185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27"/>
              <p:cNvSpPr/>
              <p:nvPr/>
            </p:nvSpPr>
            <p:spPr>
              <a:xfrm>
                <a:off x="-265250" y="3857125"/>
                <a:ext cx="74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4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2" y="99"/>
                      <a:pt x="12" y="186"/>
                      <a:pt x="1" y="274"/>
                    </a:cubicBezTo>
                    <a:cubicBezTo>
                      <a:pt x="296" y="197"/>
                      <a:pt x="154" y="9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27"/>
              <p:cNvSpPr/>
              <p:nvPr/>
            </p:nvSpPr>
            <p:spPr>
              <a:xfrm>
                <a:off x="-506050" y="3866275"/>
                <a:ext cx="65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8" extrusionOk="0">
                    <a:moveTo>
                      <a:pt x="127" y="1"/>
                    </a:moveTo>
                    <a:cubicBezTo>
                      <a:pt x="73" y="1"/>
                      <a:pt x="24" y="18"/>
                      <a:pt x="0" y="82"/>
                    </a:cubicBezTo>
                    <a:cubicBezTo>
                      <a:pt x="56" y="98"/>
                      <a:pt x="101" y="168"/>
                      <a:pt x="155" y="168"/>
                    </a:cubicBezTo>
                    <a:cubicBezTo>
                      <a:pt x="175" y="168"/>
                      <a:pt x="195" y="159"/>
                      <a:pt x="218" y="136"/>
                    </a:cubicBezTo>
                    <a:cubicBezTo>
                      <a:pt x="262" y="93"/>
                      <a:pt x="262" y="27"/>
                      <a:pt x="185" y="6"/>
                    </a:cubicBezTo>
                    <a:cubicBezTo>
                      <a:pt x="166" y="3"/>
                      <a:pt x="14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27"/>
              <p:cNvSpPr/>
              <p:nvPr/>
            </p:nvSpPr>
            <p:spPr>
              <a:xfrm>
                <a:off x="-946000" y="3886050"/>
                <a:ext cx="49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524" extrusionOk="0">
                    <a:moveTo>
                      <a:pt x="0" y="0"/>
                    </a:moveTo>
                    <a:lnTo>
                      <a:pt x="0" y="524"/>
                    </a:lnTo>
                    <a:cubicBezTo>
                      <a:pt x="175" y="339"/>
                      <a:pt x="196" y="175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27"/>
              <p:cNvSpPr/>
              <p:nvPr/>
            </p:nvSpPr>
            <p:spPr>
              <a:xfrm>
                <a:off x="-470350" y="3875125"/>
                <a:ext cx="146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62" extrusionOk="0">
                    <a:moveTo>
                      <a:pt x="1" y="1"/>
                    </a:moveTo>
                    <a:cubicBezTo>
                      <a:pt x="23" y="88"/>
                      <a:pt x="56" y="187"/>
                      <a:pt x="78" y="274"/>
                    </a:cubicBezTo>
                    <a:cubicBezTo>
                      <a:pt x="99" y="306"/>
                      <a:pt x="132" y="328"/>
                      <a:pt x="165" y="350"/>
                    </a:cubicBezTo>
                    <a:cubicBezTo>
                      <a:pt x="218" y="302"/>
                      <a:pt x="273" y="278"/>
                      <a:pt x="329" y="278"/>
                    </a:cubicBezTo>
                    <a:cubicBezTo>
                      <a:pt x="388" y="278"/>
                      <a:pt x="447" y="305"/>
                      <a:pt x="503" y="361"/>
                    </a:cubicBezTo>
                    <a:lnTo>
                      <a:pt x="536" y="339"/>
                    </a:lnTo>
                    <a:cubicBezTo>
                      <a:pt x="585" y="141"/>
                      <a:pt x="572" y="68"/>
                      <a:pt x="534" y="68"/>
                    </a:cubicBezTo>
                    <a:cubicBezTo>
                      <a:pt x="522" y="68"/>
                      <a:pt x="508" y="75"/>
                      <a:pt x="492" y="88"/>
                    </a:cubicBezTo>
                    <a:cubicBezTo>
                      <a:pt x="431" y="146"/>
                      <a:pt x="379" y="167"/>
                      <a:pt x="331" y="167"/>
                    </a:cubicBezTo>
                    <a:cubicBezTo>
                      <a:pt x="209" y="167"/>
                      <a:pt x="119" y="2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27"/>
              <p:cNvSpPr/>
              <p:nvPr/>
            </p:nvSpPr>
            <p:spPr>
              <a:xfrm>
                <a:off x="-1001925" y="3883300"/>
                <a:ext cx="6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72" extrusionOk="0">
                    <a:moveTo>
                      <a:pt x="110" y="1"/>
                    </a:moveTo>
                    <a:lnTo>
                      <a:pt x="110" y="1"/>
                    </a:lnTo>
                    <a:cubicBezTo>
                      <a:pt x="77" y="12"/>
                      <a:pt x="45" y="23"/>
                      <a:pt x="1" y="23"/>
                    </a:cubicBezTo>
                    <a:lnTo>
                      <a:pt x="1" y="372"/>
                    </a:lnTo>
                    <a:cubicBezTo>
                      <a:pt x="251" y="274"/>
                      <a:pt x="77" y="12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27"/>
              <p:cNvSpPr/>
              <p:nvPr/>
            </p:nvSpPr>
            <p:spPr>
              <a:xfrm>
                <a:off x="-466525" y="3882050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176" y="1"/>
                    </a:moveTo>
                    <a:cubicBezTo>
                      <a:pt x="120" y="1"/>
                      <a:pt x="65" y="25"/>
                      <a:pt x="12" y="73"/>
                    </a:cubicBezTo>
                    <a:cubicBezTo>
                      <a:pt x="0" y="106"/>
                      <a:pt x="0" y="138"/>
                      <a:pt x="0" y="171"/>
                    </a:cubicBezTo>
                    <a:lnTo>
                      <a:pt x="197" y="335"/>
                    </a:lnTo>
                    <a:lnTo>
                      <a:pt x="262" y="335"/>
                    </a:lnTo>
                    <a:cubicBezTo>
                      <a:pt x="317" y="259"/>
                      <a:pt x="371" y="182"/>
                      <a:pt x="350" y="84"/>
                    </a:cubicBezTo>
                    <a:cubicBezTo>
                      <a:pt x="294" y="28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27"/>
              <p:cNvSpPr/>
              <p:nvPr/>
            </p:nvSpPr>
            <p:spPr>
              <a:xfrm>
                <a:off x="-466700" y="3886325"/>
                <a:ext cx="51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9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146"/>
                      <a:pt x="3" y="199"/>
                      <a:pt x="63" y="199"/>
                    </a:cubicBezTo>
                    <a:cubicBezTo>
                      <a:pt x="93" y="199"/>
                      <a:pt x="138" y="185"/>
                      <a:pt x="204" y="164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5" name="Google Shape;6065;p27"/>
          <p:cNvGrpSpPr/>
          <p:nvPr/>
        </p:nvGrpSpPr>
        <p:grpSpPr>
          <a:xfrm rot="-593216">
            <a:off x="6785411" y="4038367"/>
            <a:ext cx="1483977" cy="423670"/>
            <a:chOff x="2641212" y="3079332"/>
            <a:chExt cx="755875" cy="215500"/>
          </a:xfrm>
        </p:grpSpPr>
        <p:sp>
          <p:nvSpPr>
            <p:cNvPr id="6066" name="Google Shape;6066;p27"/>
            <p:cNvSpPr/>
            <p:nvPr/>
          </p:nvSpPr>
          <p:spPr>
            <a:xfrm>
              <a:off x="2641212" y="3079332"/>
              <a:ext cx="755875" cy="215500"/>
            </a:xfrm>
            <a:custGeom>
              <a:avLst/>
              <a:gdLst/>
              <a:ahLst/>
              <a:cxnLst/>
              <a:rect l="l" t="t" r="r" b="b"/>
              <a:pathLst>
                <a:path w="30235" h="8620" extrusionOk="0">
                  <a:moveTo>
                    <a:pt x="15402" y="0"/>
                  </a:moveTo>
                  <a:cubicBezTo>
                    <a:pt x="15252" y="0"/>
                    <a:pt x="14983" y="22"/>
                    <a:pt x="14694" y="140"/>
                  </a:cubicBezTo>
                  <a:cubicBezTo>
                    <a:pt x="14243" y="322"/>
                    <a:pt x="13900" y="677"/>
                    <a:pt x="13749" y="1117"/>
                  </a:cubicBezTo>
                  <a:cubicBezTo>
                    <a:pt x="13728" y="1181"/>
                    <a:pt x="13717" y="1235"/>
                    <a:pt x="13695" y="1300"/>
                  </a:cubicBezTo>
                  <a:cubicBezTo>
                    <a:pt x="13578" y="1321"/>
                    <a:pt x="13449" y="1353"/>
                    <a:pt x="13320" y="1385"/>
                  </a:cubicBezTo>
                  <a:cubicBezTo>
                    <a:pt x="13320" y="1374"/>
                    <a:pt x="13309" y="1374"/>
                    <a:pt x="13299" y="1364"/>
                  </a:cubicBezTo>
                  <a:cubicBezTo>
                    <a:pt x="13159" y="1214"/>
                    <a:pt x="12987" y="1085"/>
                    <a:pt x="12805" y="999"/>
                  </a:cubicBezTo>
                  <a:cubicBezTo>
                    <a:pt x="12590" y="902"/>
                    <a:pt x="12354" y="849"/>
                    <a:pt x="12107" y="849"/>
                  </a:cubicBezTo>
                  <a:cubicBezTo>
                    <a:pt x="12021" y="849"/>
                    <a:pt x="11968" y="849"/>
                    <a:pt x="11925" y="859"/>
                  </a:cubicBezTo>
                  <a:lnTo>
                    <a:pt x="11818" y="859"/>
                  </a:lnTo>
                  <a:cubicBezTo>
                    <a:pt x="11582" y="892"/>
                    <a:pt x="11356" y="956"/>
                    <a:pt x="11163" y="1074"/>
                  </a:cubicBezTo>
                  <a:cubicBezTo>
                    <a:pt x="11023" y="1042"/>
                    <a:pt x="10883" y="1031"/>
                    <a:pt x="10744" y="1031"/>
                  </a:cubicBezTo>
                  <a:cubicBezTo>
                    <a:pt x="10433" y="1031"/>
                    <a:pt x="10111" y="1095"/>
                    <a:pt x="9800" y="1235"/>
                  </a:cubicBezTo>
                  <a:cubicBezTo>
                    <a:pt x="9607" y="1321"/>
                    <a:pt x="9414" y="1428"/>
                    <a:pt x="9242" y="1546"/>
                  </a:cubicBezTo>
                  <a:cubicBezTo>
                    <a:pt x="9006" y="1460"/>
                    <a:pt x="8791" y="1439"/>
                    <a:pt x="8662" y="1428"/>
                  </a:cubicBezTo>
                  <a:cubicBezTo>
                    <a:pt x="8608" y="1428"/>
                    <a:pt x="8555" y="1417"/>
                    <a:pt x="8501" y="1417"/>
                  </a:cubicBezTo>
                  <a:cubicBezTo>
                    <a:pt x="8190" y="1417"/>
                    <a:pt x="7890" y="1514"/>
                    <a:pt x="7642" y="1664"/>
                  </a:cubicBezTo>
                  <a:cubicBezTo>
                    <a:pt x="7556" y="1653"/>
                    <a:pt x="7471" y="1643"/>
                    <a:pt x="7385" y="1643"/>
                  </a:cubicBezTo>
                  <a:cubicBezTo>
                    <a:pt x="7234" y="1514"/>
                    <a:pt x="7063" y="1407"/>
                    <a:pt x="6870" y="1331"/>
                  </a:cubicBezTo>
                  <a:cubicBezTo>
                    <a:pt x="6752" y="1138"/>
                    <a:pt x="6591" y="978"/>
                    <a:pt x="6408" y="849"/>
                  </a:cubicBezTo>
                  <a:cubicBezTo>
                    <a:pt x="6226" y="730"/>
                    <a:pt x="5936" y="591"/>
                    <a:pt x="5539" y="591"/>
                  </a:cubicBezTo>
                  <a:lnTo>
                    <a:pt x="5249" y="591"/>
                  </a:lnTo>
                  <a:cubicBezTo>
                    <a:pt x="4842" y="591"/>
                    <a:pt x="4455" y="709"/>
                    <a:pt x="4122" y="956"/>
                  </a:cubicBezTo>
                  <a:cubicBezTo>
                    <a:pt x="3854" y="1149"/>
                    <a:pt x="3628" y="1417"/>
                    <a:pt x="3478" y="1739"/>
                  </a:cubicBezTo>
                  <a:cubicBezTo>
                    <a:pt x="3468" y="1750"/>
                    <a:pt x="3468" y="1750"/>
                    <a:pt x="3468" y="1761"/>
                  </a:cubicBezTo>
                  <a:cubicBezTo>
                    <a:pt x="3446" y="1793"/>
                    <a:pt x="3392" y="1879"/>
                    <a:pt x="3360" y="1932"/>
                  </a:cubicBezTo>
                  <a:cubicBezTo>
                    <a:pt x="3296" y="2029"/>
                    <a:pt x="3232" y="2137"/>
                    <a:pt x="3156" y="2276"/>
                  </a:cubicBezTo>
                  <a:cubicBezTo>
                    <a:pt x="2920" y="2147"/>
                    <a:pt x="2652" y="2072"/>
                    <a:pt x="2373" y="2072"/>
                  </a:cubicBezTo>
                  <a:cubicBezTo>
                    <a:pt x="2137" y="2072"/>
                    <a:pt x="1901" y="2125"/>
                    <a:pt x="1643" y="2223"/>
                  </a:cubicBezTo>
                  <a:cubicBezTo>
                    <a:pt x="1622" y="2233"/>
                    <a:pt x="1589" y="2244"/>
                    <a:pt x="1568" y="2254"/>
                  </a:cubicBezTo>
                  <a:cubicBezTo>
                    <a:pt x="956" y="2533"/>
                    <a:pt x="516" y="2995"/>
                    <a:pt x="270" y="3596"/>
                  </a:cubicBezTo>
                  <a:cubicBezTo>
                    <a:pt x="237" y="3682"/>
                    <a:pt x="205" y="3789"/>
                    <a:pt x="194" y="3886"/>
                  </a:cubicBezTo>
                  <a:cubicBezTo>
                    <a:pt x="55" y="4133"/>
                    <a:pt x="1" y="4422"/>
                    <a:pt x="22" y="4701"/>
                  </a:cubicBezTo>
                  <a:cubicBezTo>
                    <a:pt x="33" y="4755"/>
                    <a:pt x="33" y="4830"/>
                    <a:pt x="44" y="4906"/>
                  </a:cubicBezTo>
                  <a:cubicBezTo>
                    <a:pt x="87" y="5228"/>
                    <a:pt x="227" y="5517"/>
                    <a:pt x="452" y="5753"/>
                  </a:cubicBezTo>
                  <a:cubicBezTo>
                    <a:pt x="742" y="6054"/>
                    <a:pt x="1138" y="6215"/>
                    <a:pt x="1579" y="6215"/>
                  </a:cubicBezTo>
                  <a:cubicBezTo>
                    <a:pt x="1868" y="6215"/>
                    <a:pt x="2147" y="6151"/>
                    <a:pt x="2383" y="6011"/>
                  </a:cubicBezTo>
                  <a:cubicBezTo>
                    <a:pt x="2662" y="6161"/>
                    <a:pt x="2974" y="6236"/>
                    <a:pt x="3275" y="6236"/>
                  </a:cubicBezTo>
                  <a:cubicBezTo>
                    <a:pt x="3360" y="6236"/>
                    <a:pt x="3457" y="6225"/>
                    <a:pt x="3543" y="6215"/>
                  </a:cubicBezTo>
                  <a:cubicBezTo>
                    <a:pt x="3585" y="6247"/>
                    <a:pt x="3618" y="6279"/>
                    <a:pt x="3661" y="6301"/>
                  </a:cubicBezTo>
                  <a:cubicBezTo>
                    <a:pt x="4079" y="6612"/>
                    <a:pt x="4573" y="6773"/>
                    <a:pt x="5056" y="6773"/>
                  </a:cubicBezTo>
                  <a:lnTo>
                    <a:pt x="5109" y="6773"/>
                  </a:lnTo>
                  <a:cubicBezTo>
                    <a:pt x="5131" y="6837"/>
                    <a:pt x="5142" y="6902"/>
                    <a:pt x="5164" y="6955"/>
                  </a:cubicBezTo>
                  <a:cubicBezTo>
                    <a:pt x="5174" y="7031"/>
                    <a:pt x="5195" y="7105"/>
                    <a:pt x="5206" y="7181"/>
                  </a:cubicBezTo>
                  <a:cubicBezTo>
                    <a:pt x="5217" y="7191"/>
                    <a:pt x="5217" y="7202"/>
                    <a:pt x="5217" y="7213"/>
                  </a:cubicBezTo>
                  <a:cubicBezTo>
                    <a:pt x="5324" y="7632"/>
                    <a:pt x="5582" y="7997"/>
                    <a:pt x="5936" y="8254"/>
                  </a:cubicBezTo>
                  <a:cubicBezTo>
                    <a:pt x="6215" y="8447"/>
                    <a:pt x="6537" y="8576"/>
                    <a:pt x="6881" y="8608"/>
                  </a:cubicBezTo>
                  <a:cubicBezTo>
                    <a:pt x="6902" y="8619"/>
                    <a:pt x="6924" y="8619"/>
                    <a:pt x="6945" y="8619"/>
                  </a:cubicBezTo>
                  <a:lnTo>
                    <a:pt x="7052" y="8619"/>
                  </a:lnTo>
                  <a:cubicBezTo>
                    <a:pt x="7653" y="8619"/>
                    <a:pt x="8190" y="8286"/>
                    <a:pt x="8458" y="7749"/>
                  </a:cubicBezTo>
                  <a:cubicBezTo>
                    <a:pt x="8587" y="7503"/>
                    <a:pt x="8641" y="7224"/>
                    <a:pt x="8630" y="6945"/>
                  </a:cubicBezTo>
                  <a:cubicBezTo>
                    <a:pt x="8619" y="6633"/>
                    <a:pt x="8522" y="6344"/>
                    <a:pt x="8362" y="6097"/>
                  </a:cubicBezTo>
                  <a:cubicBezTo>
                    <a:pt x="8362" y="6086"/>
                    <a:pt x="8351" y="6075"/>
                    <a:pt x="8351" y="6065"/>
                  </a:cubicBezTo>
                  <a:cubicBezTo>
                    <a:pt x="8405" y="6043"/>
                    <a:pt x="8448" y="6022"/>
                    <a:pt x="8501" y="6000"/>
                  </a:cubicBezTo>
                  <a:cubicBezTo>
                    <a:pt x="8662" y="6097"/>
                    <a:pt x="8887" y="6194"/>
                    <a:pt x="9166" y="6225"/>
                  </a:cubicBezTo>
                  <a:lnTo>
                    <a:pt x="9166" y="6473"/>
                  </a:lnTo>
                  <a:cubicBezTo>
                    <a:pt x="9166" y="7020"/>
                    <a:pt x="9392" y="7492"/>
                    <a:pt x="9778" y="7825"/>
                  </a:cubicBezTo>
                  <a:cubicBezTo>
                    <a:pt x="9993" y="8007"/>
                    <a:pt x="10380" y="8233"/>
                    <a:pt x="10938" y="8233"/>
                  </a:cubicBezTo>
                  <a:cubicBezTo>
                    <a:pt x="11012" y="8233"/>
                    <a:pt x="11088" y="8222"/>
                    <a:pt x="11163" y="8222"/>
                  </a:cubicBezTo>
                  <a:cubicBezTo>
                    <a:pt x="11174" y="8222"/>
                    <a:pt x="11184" y="8222"/>
                    <a:pt x="11195" y="8211"/>
                  </a:cubicBezTo>
                  <a:cubicBezTo>
                    <a:pt x="11785" y="8147"/>
                    <a:pt x="12365" y="7835"/>
                    <a:pt x="12815" y="7341"/>
                  </a:cubicBezTo>
                  <a:cubicBezTo>
                    <a:pt x="13180" y="6934"/>
                    <a:pt x="13428" y="6451"/>
                    <a:pt x="13535" y="5957"/>
                  </a:cubicBezTo>
                  <a:cubicBezTo>
                    <a:pt x="13695" y="6011"/>
                    <a:pt x="13867" y="6043"/>
                    <a:pt x="14050" y="6065"/>
                  </a:cubicBezTo>
                  <a:lnTo>
                    <a:pt x="14103" y="6065"/>
                  </a:lnTo>
                  <a:cubicBezTo>
                    <a:pt x="14146" y="6065"/>
                    <a:pt x="14200" y="6075"/>
                    <a:pt x="14253" y="6075"/>
                  </a:cubicBezTo>
                  <a:cubicBezTo>
                    <a:pt x="14747" y="6075"/>
                    <a:pt x="15155" y="5957"/>
                    <a:pt x="15498" y="5860"/>
                  </a:cubicBezTo>
                  <a:cubicBezTo>
                    <a:pt x="15553" y="5850"/>
                    <a:pt x="15606" y="5829"/>
                    <a:pt x="15660" y="5817"/>
                  </a:cubicBezTo>
                  <a:lnTo>
                    <a:pt x="15670" y="5817"/>
                  </a:lnTo>
                  <a:cubicBezTo>
                    <a:pt x="15949" y="5817"/>
                    <a:pt x="16185" y="5764"/>
                    <a:pt x="16368" y="5678"/>
                  </a:cubicBezTo>
                  <a:lnTo>
                    <a:pt x="16464" y="5678"/>
                  </a:lnTo>
                  <a:cubicBezTo>
                    <a:pt x="16700" y="5678"/>
                    <a:pt x="16937" y="5624"/>
                    <a:pt x="17162" y="5528"/>
                  </a:cubicBezTo>
                  <a:cubicBezTo>
                    <a:pt x="17173" y="5517"/>
                    <a:pt x="17194" y="5507"/>
                    <a:pt x="17205" y="5507"/>
                  </a:cubicBezTo>
                  <a:cubicBezTo>
                    <a:pt x="17237" y="5517"/>
                    <a:pt x="17259" y="5528"/>
                    <a:pt x="17291" y="5538"/>
                  </a:cubicBezTo>
                  <a:cubicBezTo>
                    <a:pt x="17280" y="5721"/>
                    <a:pt x="17291" y="5914"/>
                    <a:pt x="17334" y="6108"/>
                  </a:cubicBezTo>
                  <a:cubicBezTo>
                    <a:pt x="17399" y="6408"/>
                    <a:pt x="17538" y="6633"/>
                    <a:pt x="17602" y="6752"/>
                  </a:cubicBezTo>
                  <a:cubicBezTo>
                    <a:pt x="17613" y="6752"/>
                    <a:pt x="17613" y="6762"/>
                    <a:pt x="17613" y="6762"/>
                  </a:cubicBezTo>
                  <a:cubicBezTo>
                    <a:pt x="17656" y="6859"/>
                    <a:pt x="17720" y="6998"/>
                    <a:pt x="17828" y="7159"/>
                  </a:cubicBezTo>
                  <a:cubicBezTo>
                    <a:pt x="17957" y="7331"/>
                    <a:pt x="18117" y="7470"/>
                    <a:pt x="18300" y="7589"/>
                  </a:cubicBezTo>
                  <a:cubicBezTo>
                    <a:pt x="18536" y="7718"/>
                    <a:pt x="18804" y="7792"/>
                    <a:pt x="19073" y="7792"/>
                  </a:cubicBezTo>
                  <a:cubicBezTo>
                    <a:pt x="19202" y="7792"/>
                    <a:pt x="19341" y="7771"/>
                    <a:pt x="19469" y="7739"/>
                  </a:cubicBezTo>
                  <a:cubicBezTo>
                    <a:pt x="19920" y="7632"/>
                    <a:pt x="20307" y="7331"/>
                    <a:pt x="20521" y="6923"/>
                  </a:cubicBezTo>
                  <a:cubicBezTo>
                    <a:pt x="20640" y="6698"/>
                    <a:pt x="20704" y="6440"/>
                    <a:pt x="20714" y="6182"/>
                  </a:cubicBezTo>
                  <a:cubicBezTo>
                    <a:pt x="20843" y="6225"/>
                    <a:pt x="20983" y="6258"/>
                    <a:pt x="21122" y="6268"/>
                  </a:cubicBezTo>
                  <a:cubicBezTo>
                    <a:pt x="21176" y="6268"/>
                    <a:pt x="21230" y="6279"/>
                    <a:pt x="21284" y="6279"/>
                  </a:cubicBezTo>
                  <a:cubicBezTo>
                    <a:pt x="21906" y="6279"/>
                    <a:pt x="22453" y="5946"/>
                    <a:pt x="22754" y="5399"/>
                  </a:cubicBezTo>
                  <a:lnTo>
                    <a:pt x="22818" y="5271"/>
                  </a:lnTo>
                  <a:cubicBezTo>
                    <a:pt x="22882" y="5271"/>
                    <a:pt x="22947" y="5259"/>
                    <a:pt x="23022" y="5249"/>
                  </a:cubicBezTo>
                  <a:cubicBezTo>
                    <a:pt x="23355" y="5474"/>
                    <a:pt x="23762" y="5603"/>
                    <a:pt x="24181" y="5603"/>
                  </a:cubicBezTo>
                  <a:cubicBezTo>
                    <a:pt x="24310" y="5603"/>
                    <a:pt x="24428" y="5593"/>
                    <a:pt x="24546" y="5571"/>
                  </a:cubicBezTo>
                  <a:cubicBezTo>
                    <a:pt x="24664" y="5550"/>
                    <a:pt x="24782" y="5528"/>
                    <a:pt x="24900" y="5485"/>
                  </a:cubicBezTo>
                  <a:lnTo>
                    <a:pt x="24900" y="5485"/>
                  </a:lnTo>
                  <a:cubicBezTo>
                    <a:pt x="24900" y="5517"/>
                    <a:pt x="24900" y="5560"/>
                    <a:pt x="24890" y="5581"/>
                  </a:cubicBezTo>
                  <a:cubicBezTo>
                    <a:pt x="24847" y="5893"/>
                    <a:pt x="24890" y="6215"/>
                    <a:pt x="25029" y="6516"/>
                  </a:cubicBezTo>
                  <a:cubicBezTo>
                    <a:pt x="25126" y="6698"/>
                    <a:pt x="25244" y="6859"/>
                    <a:pt x="25405" y="7009"/>
                  </a:cubicBezTo>
                  <a:cubicBezTo>
                    <a:pt x="25544" y="7148"/>
                    <a:pt x="25727" y="7277"/>
                    <a:pt x="25942" y="7374"/>
                  </a:cubicBezTo>
                  <a:cubicBezTo>
                    <a:pt x="25963" y="7384"/>
                    <a:pt x="25984" y="7406"/>
                    <a:pt x="26016" y="7417"/>
                  </a:cubicBezTo>
                  <a:cubicBezTo>
                    <a:pt x="26231" y="7503"/>
                    <a:pt x="26457" y="7556"/>
                    <a:pt x="26682" y="7556"/>
                  </a:cubicBezTo>
                  <a:cubicBezTo>
                    <a:pt x="27004" y="7556"/>
                    <a:pt x="27326" y="7460"/>
                    <a:pt x="27594" y="7277"/>
                  </a:cubicBezTo>
                  <a:cubicBezTo>
                    <a:pt x="27755" y="7170"/>
                    <a:pt x="27873" y="7052"/>
                    <a:pt x="27959" y="6966"/>
                  </a:cubicBezTo>
                  <a:cubicBezTo>
                    <a:pt x="28012" y="6912"/>
                    <a:pt x="28055" y="6859"/>
                    <a:pt x="28110" y="6805"/>
                  </a:cubicBezTo>
                  <a:cubicBezTo>
                    <a:pt x="28313" y="6644"/>
                    <a:pt x="28613" y="6418"/>
                    <a:pt x="28828" y="6022"/>
                  </a:cubicBezTo>
                  <a:cubicBezTo>
                    <a:pt x="29000" y="5732"/>
                    <a:pt x="29086" y="5410"/>
                    <a:pt x="29075" y="5077"/>
                  </a:cubicBezTo>
                  <a:cubicBezTo>
                    <a:pt x="29075" y="4992"/>
                    <a:pt x="29064" y="4916"/>
                    <a:pt x="29054" y="4830"/>
                  </a:cubicBezTo>
                  <a:cubicBezTo>
                    <a:pt x="29172" y="4744"/>
                    <a:pt x="29269" y="4670"/>
                    <a:pt x="29354" y="4594"/>
                  </a:cubicBezTo>
                  <a:cubicBezTo>
                    <a:pt x="29408" y="4551"/>
                    <a:pt x="29462" y="4508"/>
                    <a:pt x="29505" y="4476"/>
                  </a:cubicBezTo>
                  <a:cubicBezTo>
                    <a:pt x="29536" y="4455"/>
                    <a:pt x="29558" y="4433"/>
                    <a:pt x="29591" y="4412"/>
                  </a:cubicBezTo>
                  <a:cubicBezTo>
                    <a:pt x="29773" y="4240"/>
                    <a:pt x="29913" y="4069"/>
                    <a:pt x="30020" y="3886"/>
                  </a:cubicBezTo>
                  <a:cubicBezTo>
                    <a:pt x="30149" y="3650"/>
                    <a:pt x="30223" y="3392"/>
                    <a:pt x="30223" y="3134"/>
                  </a:cubicBezTo>
                  <a:cubicBezTo>
                    <a:pt x="30235" y="2769"/>
                    <a:pt x="30106" y="2416"/>
                    <a:pt x="29880" y="2125"/>
                  </a:cubicBezTo>
                  <a:cubicBezTo>
                    <a:pt x="29741" y="1954"/>
                    <a:pt x="29569" y="1815"/>
                    <a:pt x="29365" y="1707"/>
                  </a:cubicBezTo>
                  <a:cubicBezTo>
                    <a:pt x="29150" y="1600"/>
                    <a:pt x="28914" y="1546"/>
                    <a:pt x="28668" y="1546"/>
                  </a:cubicBezTo>
                  <a:cubicBezTo>
                    <a:pt x="28496" y="1546"/>
                    <a:pt x="28346" y="1579"/>
                    <a:pt x="28227" y="1610"/>
                  </a:cubicBezTo>
                  <a:cubicBezTo>
                    <a:pt x="28120" y="1450"/>
                    <a:pt x="27991" y="1300"/>
                    <a:pt x="27830" y="1171"/>
                  </a:cubicBezTo>
                  <a:cubicBezTo>
                    <a:pt x="27497" y="902"/>
                    <a:pt x="27089" y="752"/>
                    <a:pt x="26660" y="752"/>
                  </a:cubicBezTo>
                  <a:cubicBezTo>
                    <a:pt x="26252" y="752"/>
                    <a:pt x="25856" y="892"/>
                    <a:pt x="25501" y="1149"/>
                  </a:cubicBezTo>
                  <a:cubicBezTo>
                    <a:pt x="25319" y="1288"/>
                    <a:pt x="25147" y="1450"/>
                    <a:pt x="25007" y="1653"/>
                  </a:cubicBezTo>
                  <a:cubicBezTo>
                    <a:pt x="24986" y="1675"/>
                    <a:pt x="24954" y="1696"/>
                    <a:pt x="24933" y="1718"/>
                  </a:cubicBezTo>
                  <a:cubicBezTo>
                    <a:pt x="24825" y="1696"/>
                    <a:pt x="24718" y="1686"/>
                    <a:pt x="24611" y="1686"/>
                  </a:cubicBezTo>
                  <a:lnTo>
                    <a:pt x="24589" y="1686"/>
                  </a:lnTo>
                  <a:cubicBezTo>
                    <a:pt x="24471" y="1600"/>
                    <a:pt x="24342" y="1546"/>
                    <a:pt x="24213" y="1493"/>
                  </a:cubicBezTo>
                  <a:cubicBezTo>
                    <a:pt x="24010" y="1428"/>
                    <a:pt x="23795" y="1396"/>
                    <a:pt x="23569" y="1396"/>
                  </a:cubicBezTo>
                  <a:cubicBezTo>
                    <a:pt x="23452" y="1396"/>
                    <a:pt x="23333" y="1396"/>
                    <a:pt x="23204" y="1417"/>
                  </a:cubicBezTo>
                  <a:cubicBezTo>
                    <a:pt x="22968" y="1450"/>
                    <a:pt x="22743" y="1546"/>
                    <a:pt x="22550" y="1686"/>
                  </a:cubicBezTo>
                  <a:cubicBezTo>
                    <a:pt x="22303" y="1546"/>
                    <a:pt x="22002" y="1460"/>
                    <a:pt x="21713" y="1460"/>
                  </a:cubicBezTo>
                  <a:cubicBezTo>
                    <a:pt x="21530" y="1460"/>
                    <a:pt x="21348" y="1493"/>
                    <a:pt x="21187" y="1546"/>
                  </a:cubicBezTo>
                  <a:cubicBezTo>
                    <a:pt x="21069" y="1450"/>
                    <a:pt x="20929" y="1353"/>
                    <a:pt x="20790" y="1288"/>
                  </a:cubicBezTo>
                  <a:cubicBezTo>
                    <a:pt x="20478" y="1128"/>
                    <a:pt x="20146" y="1052"/>
                    <a:pt x="19791" y="1052"/>
                  </a:cubicBezTo>
                  <a:cubicBezTo>
                    <a:pt x="19105" y="1052"/>
                    <a:pt x="18525" y="1342"/>
                    <a:pt x="18150" y="1589"/>
                  </a:cubicBezTo>
                  <a:cubicBezTo>
                    <a:pt x="18010" y="1686"/>
                    <a:pt x="17871" y="1793"/>
                    <a:pt x="17742" y="1901"/>
                  </a:cubicBezTo>
                  <a:cubicBezTo>
                    <a:pt x="17527" y="1815"/>
                    <a:pt x="17291" y="1761"/>
                    <a:pt x="17055" y="1761"/>
                  </a:cubicBezTo>
                  <a:cubicBezTo>
                    <a:pt x="17034" y="1439"/>
                    <a:pt x="16937" y="1042"/>
                    <a:pt x="16669" y="656"/>
                  </a:cubicBezTo>
                  <a:cubicBezTo>
                    <a:pt x="16561" y="494"/>
                    <a:pt x="16411" y="344"/>
                    <a:pt x="16250" y="237"/>
                  </a:cubicBezTo>
                  <a:cubicBezTo>
                    <a:pt x="16121" y="162"/>
                    <a:pt x="15992" y="97"/>
                    <a:pt x="15842" y="65"/>
                  </a:cubicBezTo>
                  <a:cubicBezTo>
                    <a:pt x="15703" y="22"/>
                    <a:pt x="15553" y="0"/>
                    <a:pt x="1540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7" name="Google Shape;6067;p27"/>
            <p:cNvGrpSpPr/>
            <p:nvPr/>
          </p:nvGrpSpPr>
          <p:grpSpPr>
            <a:xfrm>
              <a:off x="2670299" y="3113882"/>
              <a:ext cx="697700" cy="146400"/>
              <a:chOff x="-1020200" y="3143725"/>
              <a:chExt cx="697700" cy="146400"/>
            </a:xfrm>
          </p:grpSpPr>
          <p:sp>
            <p:nvSpPr>
              <p:cNvPr id="6068" name="Google Shape;6068;p27"/>
              <p:cNvSpPr/>
              <p:nvPr/>
            </p:nvSpPr>
            <p:spPr>
              <a:xfrm>
                <a:off x="-817825" y="3169875"/>
                <a:ext cx="706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410" extrusionOk="0">
                    <a:moveTo>
                      <a:pt x="1171" y="476"/>
                    </a:moveTo>
                    <a:cubicBezTo>
                      <a:pt x="1189" y="476"/>
                      <a:pt x="1206" y="483"/>
                      <a:pt x="1223" y="500"/>
                    </a:cubicBezTo>
                    <a:cubicBezTo>
                      <a:pt x="1299" y="565"/>
                      <a:pt x="1332" y="696"/>
                      <a:pt x="1310" y="827"/>
                    </a:cubicBezTo>
                    <a:cubicBezTo>
                      <a:pt x="1234" y="1165"/>
                      <a:pt x="819" y="1122"/>
                      <a:pt x="742" y="1416"/>
                    </a:cubicBezTo>
                    <a:cubicBezTo>
                      <a:pt x="623" y="1372"/>
                      <a:pt x="524" y="1340"/>
                      <a:pt x="590" y="1231"/>
                    </a:cubicBezTo>
                    <a:cubicBezTo>
                      <a:pt x="710" y="1013"/>
                      <a:pt x="742" y="740"/>
                      <a:pt x="972" y="609"/>
                    </a:cubicBezTo>
                    <a:cubicBezTo>
                      <a:pt x="1032" y="566"/>
                      <a:pt x="1105" y="476"/>
                      <a:pt x="1171" y="476"/>
                    </a:cubicBezTo>
                    <a:close/>
                    <a:moveTo>
                      <a:pt x="1406" y="0"/>
                    </a:moveTo>
                    <a:cubicBezTo>
                      <a:pt x="1285" y="0"/>
                      <a:pt x="1161" y="30"/>
                      <a:pt x="1038" y="85"/>
                    </a:cubicBezTo>
                    <a:cubicBezTo>
                      <a:pt x="415" y="358"/>
                      <a:pt x="99" y="860"/>
                      <a:pt x="12" y="1515"/>
                    </a:cubicBezTo>
                    <a:cubicBezTo>
                      <a:pt x="12" y="1569"/>
                      <a:pt x="1" y="1612"/>
                      <a:pt x="1" y="1667"/>
                    </a:cubicBezTo>
                    <a:cubicBezTo>
                      <a:pt x="181" y="1800"/>
                      <a:pt x="351" y="1865"/>
                      <a:pt x="518" y="1865"/>
                    </a:cubicBezTo>
                    <a:cubicBezTo>
                      <a:pt x="694" y="1865"/>
                      <a:pt x="868" y="1791"/>
                      <a:pt x="1048" y="1646"/>
                    </a:cubicBezTo>
                    <a:cubicBezTo>
                      <a:pt x="1140" y="1561"/>
                      <a:pt x="1232" y="1503"/>
                      <a:pt x="1347" y="1503"/>
                    </a:cubicBezTo>
                    <a:cubicBezTo>
                      <a:pt x="1395" y="1503"/>
                      <a:pt x="1448" y="1514"/>
                      <a:pt x="1506" y="1536"/>
                    </a:cubicBezTo>
                    <a:cubicBezTo>
                      <a:pt x="1234" y="1842"/>
                      <a:pt x="1452" y="2201"/>
                      <a:pt x="1375" y="2540"/>
                    </a:cubicBezTo>
                    <a:cubicBezTo>
                      <a:pt x="1256" y="3042"/>
                      <a:pt x="1244" y="3544"/>
                      <a:pt x="1256" y="4056"/>
                    </a:cubicBezTo>
                    <a:cubicBezTo>
                      <a:pt x="1256" y="4334"/>
                      <a:pt x="1414" y="4410"/>
                      <a:pt x="1608" y="4410"/>
                    </a:cubicBezTo>
                    <a:cubicBezTo>
                      <a:pt x="1635" y="4410"/>
                      <a:pt x="1663" y="4408"/>
                      <a:pt x="1692" y="4405"/>
                    </a:cubicBezTo>
                    <a:cubicBezTo>
                      <a:pt x="2226" y="4340"/>
                      <a:pt x="2761" y="3740"/>
                      <a:pt x="2827" y="3183"/>
                    </a:cubicBezTo>
                    <a:cubicBezTo>
                      <a:pt x="2769" y="3143"/>
                      <a:pt x="2722" y="3125"/>
                      <a:pt x="2683" y="3125"/>
                    </a:cubicBezTo>
                    <a:cubicBezTo>
                      <a:pt x="2596" y="3125"/>
                      <a:pt x="2548" y="3212"/>
                      <a:pt x="2510" y="3326"/>
                    </a:cubicBezTo>
                    <a:cubicBezTo>
                      <a:pt x="2468" y="3473"/>
                      <a:pt x="2426" y="3620"/>
                      <a:pt x="2227" y="3620"/>
                    </a:cubicBezTo>
                    <a:cubicBezTo>
                      <a:pt x="2220" y="3620"/>
                      <a:pt x="2212" y="3620"/>
                      <a:pt x="2204" y="3620"/>
                    </a:cubicBezTo>
                    <a:cubicBezTo>
                      <a:pt x="2129" y="3733"/>
                      <a:pt x="2078" y="3895"/>
                      <a:pt x="1940" y="3895"/>
                    </a:cubicBezTo>
                    <a:cubicBezTo>
                      <a:pt x="1918" y="3895"/>
                      <a:pt x="1893" y="3891"/>
                      <a:pt x="1867" y="3882"/>
                    </a:cubicBezTo>
                    <a:cubicBezTo>
                      <a:pt x="1681" y="3827"/>
                      <a:pt x="1768" y="3631"/>
                      <a:pt x="1779" y="3511"/>
                    </a:cubicBezTo>
                    <a:cubicBezTo>
                      <a:pt x="1790" y="3282"/>
                      <a:pt x="1845" y="3052"/>
                      <a:pt x="1888" y="2834"/>
                    </a:cubicBezTo>
                    <a:cubicBezTo>
                      <a:pt x="1964" y="2092"/>
                      <a:pt x="1954" y="1362"/>
                      <a:pt x="1954" y="630"/>
                    </a:cubicBezTo>
                    <a:cubicBezTo>
                      <a:pt x="1823" y="489"/>
                      <a:pt x="1888" y="336"/>
                      <a:pt x="1888" y="184"/>
                    </a:cubicBezTo>
                    <a:cubicBezTo>
                      <a:pt x="1737" y="57"/>
                      <a:pt x="1574" y="0"/>
                      <a:pt x="1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27"/>
              <p:cNvSpPr/>
              <p:nvPr/>
            </p:nvSpPr>
            <p:spPr>
              <a:xfrm>
                <a:off x="-1020200" y="3158625"/>
                <a:ext cx="10912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3380" extrusionOk="0">
                    <a:moveTo>
                      <a:pt x="3921" y="0"/>
                    </a:moveTo>
                    <a:cubicBezTo>
                      <a:pt x="3688" y="0"/>
                      <a:pt x="3520" y="141"/>
                      <a:pt x="3426" y="339"/>
                    </a:cubicBezTo>
                    <a:cubicBezTo>
                      <a:pt x="3273" y="677"/>
                      <a:pt x="2990" y="950"/>
                      <a:pt x="2924" y="1332"/>
                    </a:cubicBezTo>
                    <a:cubicBezTo>
                      <a:pt x="2892" y="1528"/>
                      <a:pt x="2837" y="1746"/>
                      <a:pt x="2532" y="1757"/>
                    </a:cubicBezTo>
                    <a:cubicBezTo>
                      <a:pt x="2390" y="1757"/>
                      <a:pt x="2216" y="1877"/>
                      <a:pt x="2172" y="2096"/>
                    </a:cubicBezTo>
                    <a:cubicBezTo>
                      <a:pt x="2139" y="2227"/>
                      <a:pt x="2035" y="2295"/>
                      <a:pt x="1941" y="2295"/>
                    </a:cubicBezTo>
                    <a:cubicBezTo>
                      <a:pt x="1878" y="2295"/>
                      <a:pt x="1820" y="2265"/>
                      <a:pt x="1790" y="2205"/>
                    </a:cubicBezTo>
                    <a:cubicBezTo>
                      <a:pt x="1637" y="1931"/>
                      <a:pt x="1288" y="1921"/>
                      <a:pt x="1168" y="1626"/>
                    </a:cubicBezTo>
                    <a:cubicBezTo>
                      <a:pt x="1134" y="1540"/>
                      <a:pt x="1066" y="1512"/>
                      <a:pt x="989" y="1512"/>
                    </a:cubicBezTo>
                    <a:cubicBezTo>
                      <a:pt x="920" y="1512"/>
                      <a:pt x="843" y="1535"/>
                      <a:pt x="776" y="1560"/>
                    </a:cubicBezTo>
                    <a:cubicBezTo>
                      <a:pt x="514" y="1681"/>
                      <a:pt x="317" y="1866"/>
                      <a:pt x="208" y="2139"/>
                    </a:cubicBezTo>
                    <a:cubicBezTo>
                      <a:pt x="306" y="2336"/>
                      <a:pt x="186" y="2455"/>
                      <a:pt x="56" y="2586"/>
                    </a:cubicBezTo>
                    <a:cubicBezTo>
                      <a:pt x="88" y="2673"/>
                      <a:pt x="1" y="2816"/>
                      <a:pt x="186" y="2816"/>
                    </a:cubicBezTo>
                    <a:cubicBezTo>
                      <a:pt x="350" y="2816"/>
                      <a:pt x="383" y="2685"/>
                      <a:pt x="448" y="2564"/>
                    </a:cubicBezTo>
                    <a:cubicBezTo>
                      <a:pt x="635" y="2236"/>
                      <a:pt x="748" y="2078"/>
                      <a:pt x="878" y="2078"/>
                    </a:cubicBezTo>
                    <a:cubicBezTo>
                      <a:pt x="998" y="2078"/>
                      <a:pt x="1133" y="2214"/>
                      <a:pt x="1353" y="2477"/>
                    </a:cubicBezTo>
                    <a:cubicBezTo>
                      <a:pt x="1365" y="2488"/>
                      <a:pt x="1365" y="2499"/>
                      <a:pt x="1375" y="2510"/>
                    </a:cubicBezTo>
                    <a:cubicBezTo>
                      <a:pt x="1549" y="2723"/>
                      <a:pt x="1728" y="2829"/>
                      <a:pt x="1909" y="2829"/>
                    </a:cubicBezTo>
                    <a:cubicBezTo>
                      <a:pt x="2080" y="2829"/>
                      <a:pt x="2253" y="2734"/>
                      <a:pt x="2423" y="2542"/>
                    </a:cubicBezTo>
                    <a:cubicBezTo>
                      <a:pt x="2510" y="2445"/>
                      <a:pt x="2521" y="2281"/>
                      <a:pt x="2706" y="2237"/>
                    </a:cubicBezTo>
                    <a:cubicBezTo>
                      <a:pt x="2739" y="2390"/>
                      <a:pt x="2772" y="2542"/>
                      <a:pt x="2815" y="2695"/>
                    </a:cubicBezTo>
                    <a:cubicBezTo>
                      <a:pt x="2907" y="3085"/>
                      <a:pt x="3344" y="3380"/>
                      <a:pt x="3716" y="3380"/>
                    </a:cubicBezTo>
                    <a:cubicBezTo>
                      <a:pt x="3834" y="3380"/>
                      <a:pt x="3945" y="3350"/>
                      <a:pt x="4037" y="3284"/>
                    </a:cubicBezTo>
                    <a:cubicBezTo>
                      <a:pt x="4037" y="3165"/>
                      <a:pt x="4015" y="3056"/>
                      <a:pt x="3939" y="2957"/>
                    </a:cubicBezTo>
                    <a:cubicBezTo>
                      <a:pt x="3601" y="2935"/>
                      <a:pt x="3307" y="2859"/>
                      <a:pt x="3285" y="2433"/>
                    </a:cubicBezTo>
                    <a:cubicBezTo>
                      <a:pt x="3252" y="1604"/>
                      <a:pt x="3525" y="917"/>
                      <a:pt x="4136" y="360"/>
                    </a:cubicBezTo>
                    <a:cubicBezTo>
                      <a:pt x="4223" y="273"/>
                      <a:pt x="4364" y="219"/>
                      <a:pt x="4332" y="99"/>
                    </a:cubicBezTo>
                    <a:cubicBezTo>
                      <a:pt x="4316" y="22"/>
                      <a:pt x="4269" y="6"/>
                      <a:pt x="4213" y="6"/>
                    </a:cubicBezTo>
                    <a:cubicBezTo>
                      <a:pt x="4171" y="6"/>
                      <a:pt x="4124" y="15"/>
                      <a:pt x="4080" y="15"/>
                    </a:cubicBezTo>
                    <a:cubicBezTo>
                      <a:pt x="4065" y="15"/>
                      <a:pt x="4051" y="14"/>
                      <a:pt x="4037" y="11"/>
                    </a:cubicBezTo>
                    <a:cubicBezTo>
                      <a:pt x="3997" y="4"/>
                      <a:pt x="3958" y="0"/>
                      <a:pt x="3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27"/>
              <p:cNvSpPr/>
              <p:nvPr/>
            </p:nvSpPr>
            <p:spPr>
              <a:xfrm>
                <a:off x="-643525" y="3170400"/>
                <a:ext cx="1031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3244" extrusionOk="0">
                    <a:moveTo>
                      <a:pt x="3632" y="0"/>
                    </a:moveTo>
                    <a:cubicBezTo>
                      <a:pt x="3074" y="0"/>
                      <a:pt x="2401" y="497"/>
                      <a:pt x="2117" y="959"/>
                    </a:cubicBezTo>
                    <a:cubicBezTo>
                      <a:pt x="1994" y="1146"/>
                      <a:pt x="1840" y="1245"/>
                      <a:pt x="1681" y="1245"/>
                    </a:cubicBezTo>
                    <a:cubicBezTo>
                      <a:pt x="1544" y="1245"/>
                      <a:pt x="1403" y="1170"/>
                      <a:pt x="1276" y="1014"/>
                    </a:cubicBezTo>
                    <a:cubicBezTo>
                      <a:pt x="1116" y="820"/>
                      <a:pt x="984" y="721"/>
                      <a:pt x="851" y="721"/>
                    </a:cubicBezTo>
                    <a:cubicBezTo>
                      <a:pt x="722" y="721"/>
                      <a:pt x="593" y="814"/>
                      <a:pt x="437" y="1002"/>
                    </a:cubicBezTo>
                    <a:cubicBezTo>
                      <a:pt x="306" y="1155"/>
                      <a:pt x="262" y="1363"/>
                      <a:pt x="76" y="1494"/>
                    </a:cubicBezTo>
                    <a:cubicBezTo>
                      <a:pt x="0" y="1548"/>
                      <a:pt x="44" y="1657"/>
                      <a:pt x="98" y="1722"/>
                    </a:cubicBezTo>
                    <a:cubicBezTo>
                      <a:pt x="141" y="1773"/>
                      <a:pt x="194" y="1799"/>
                      <a:pt x="249" y="1799"/>
                    </a:cubicBezTo>
                    <a:cubicBezTo>
                      <a:pt x="278" y="1799"/>
                      <a:pt x="308" y="1792"/>
                      <a:pt x="338" y="1777"/>
                    </a:cubicBezTo>
                    <a:cubicBezTo>
                      <a:pt x="459" y="1722"/>
                      <a:pt x="568" y="1657"/>
                      <a:pt x="633" y="1537"/>
                    </a:cubicBezTo>
                    <a:cubicBezTo>
                      <a:pt x="707" y="1407"/>
                      <a:pt x="783" y="1350"/>
                      <a:pt x="869" y="1350"/>
                    </a:cubicBezTo>
                    <a:cubicBezTo>
                      <a:pt x="948" y="1350"/>
                      <a:pt x="1035" y="1398"/>
                      <a:pt x="1135" y="1482"/>
                    </a:cubicBezTo>
                    <a:cubicBezTo>
                      <a:pt x="1357" y="1656"/>
                      <a:pt x="1523" y="1742"/>
                      <a:pt x="1675" y="1742"/>
                    </a:cubicBezTo>
                    <a:cubicBezTo>
                      <a:pt x="1868" y="1742"/>
                      <a:pt x="2038" y="1604"/>
                      <a:pt x="2270" y="1330"/>
                    </a:cubicBezTo>
                    <a:cubicBezTo>
                      <a:pt x="2346" y="1232"/>
                      <a:pt x="2379" y="1057"/>
                      <a:pt x="2586" y="1046"/>
                    </a:cubicBezTo>
                    <a:lnTo>
                      <a:pt x="2586" y="1046"/>
                    </a:lnTo>
                    <a:cubicBezTo>
                      <a:pt x="2477" y="1734"/>
                      <a:pt x="2564" y="2410"/>
                      <a:pt x="2597" y="3075"/>
                    </a:cubicBezTo>
                    <a:cubicBezTo>
                      <a:pt x="2659" y="3193"/>
                      <a:pt x="2731" y="3244"/>
                      <a:pt x="2814" y="3244"/>
                    </a:cubicBezTo>
                    <a:cubicBezTo>
                      <a:pt x="2877" y="3244"/>
                      <a:pt x="2947" y="3214"/>
                      <a:pt x="3022" y="3162"/>
                    </a:cubicBezTo>
                    <a:cubicBezTo>
                      <a:pt x="3208" y="2825"/>
                      <a:pt x="3012" y="2454"/>
                      <a:pt x="3109" y="2115"/>
                    </a:cubicBezTo>
                    <a:cubicBezTo>
                      <a:pt x="2946" y="1952"/>
                      <a:pt x="3066" y="1766"/>
                      <a:pt x="3087" y="1591"/>
                    </a:cubicBezTo>
                    <a:cubicBezTo>
                      <a:pt x="3077" y="1330"/>
                      <a:pt x="3077" y="1079"/>
                      <a:pt x="3055" y="817"/>
                    </a:cubicBezTo>
                    <a:cubicBezTo>
                      <a:pt x="3044" y="708"/>
                      <a:pt x="3000" y="621"/>
                      <a:pt x="3153" y="577"/>
                    </a:cubicBezTo>
                    <a:cubicBezTo>
                      <a:pt x="3287" y="550"/>
                      <a:pt x="3414" y="465"/>
                      <a:pt x="3558" y="465"/>
                    </a:cubicBezTo>
                    <a:cubicBezTo>
                      <a:pt x="3589" y="465"/>
                      <a:pt x="3621" y="469"/>
                      <a:pt x="3655" y="479"/>
                    </a:cubicBezTo>
                    <a:cubicBezTo>
                      <a:pt x="3742" y="512"/>
                      <a:pt x="3710" y="577"/>
                      <a:pt x="3666" y="653"/>
                    </a:cubicBezTo>
                    <a:cubicBezTo>
                      <a:pt x="3589" y="806"/>
                      <a:pt x="3535" y="970"/>
                      <a:pt x="3470" y="1123"/>
                    </a:cubicBezTo>
                    <a:cubicBezTo>
                      <a:pt x="3538" y="1224"/>
                      <a:pt x="3599" y="1339"/>
                      <a:pt x="3714" y="1339"/>
                    </a:cubicBezTo>
                    <a:cubicBezTo>
                      <a:pt x="3748" y="1339"/>
                      <a:pt x="3786" y="1330"/>
                      <a:pt x="3829" y="1308"/>
                    </a:cubicBezTo>
                    <a:cubicBezTo>
                      <a:pt x="4004" y="1101"/>
                      <a:pt x="4124" y="883"/>
                      <a:pt x="4103" y="609"/>
                    </a:cubicBezTo>
                    <a:cubicBezTo>
                      <a:pt x="4113" y="424"/>
                      <a:pt x="3884" y="294"/>
                      <a:pt x="3993" y="86"/>
                    </a:cubicBezTo>
                    <a:cubicBezTo>
                      <a:pt x="3883" y="27"/>
                      <a:pt x="3761" y="0"/>
                      <a:pt x="3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27"/>
              <p:cNvSpPr/>
              <p:nvPr/>
            </p:nvSpPr>
            <p:spPr>
              <a:xfrm>
                <a:off x="-905100" y="3175200"/>
                <a:ext cx="41225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4597" extrusionOk="0">
                    <a:moveTo>
                      <a:pt x="386" y="0"/>
                    </a:moveTo>
                    <a:cubicBezTo>
                      <a:pt x="372" y="0"/>
                      <a:pt x="356" y="1"/>
                      <a:pt x="339" y="3"/>
                    </a:cubicBezTo>
                    <a:cubicBezTo>
                      <a:pt x="99" y="36"/>
                      <a:pt x="0" y="145"/>
                      <a:pt x="110" y="451"/>
                    </a:cubicBezTo>
                    <a:cubicBezTo>
                      <a:pt x="186" y="657"/>
                      <a:pt x="208" y="952"/>
                      <a:pt x="208" y="1192"/>
                    </a:cubicBezTo>
                    <a:cubicBezTo>
                      <a:pt x="186" y="2250"/>
                      <a:pt x="448" y="3244"/>
                      <a:pt x="688" y="4247"/>
                    </a:cubicBezTo>
                    <a:cubicBezTo>
                      <a:pt x="742" y="4454"/>
                      <a:pt x="950" y="4575"/>
                      <a:pt x="1135" y="4596"/>
                    </a:cubicBezTo>
                    <a:cubicBezTo>
                      <a:pt x="1139" y="4597"/>
                      <a:pt x="1142" y="4597"/>
                      <a:pt x="1146" y="4597"/>
                    </a:cubicBezTo>
                    <a:cubicBezTo>
                      <a:pt x="1301" y="4597"/>
                      <a:pt x="1330" y="4376"/>
                      <a:pt x="1266" y="4291"/>
                    </a:cubicBezTo>
                    <a:cubicBezTo>
                      <a:pt x="1026" y="3996"/>
                      <a:pt x="1037" y="3636"/>
                      <a:pt x="982" y="3309"/>
                    </a:cubicBezTo>
                    <a:cubicBezTo>
                      <a:pt x="906" y="2873"/>
                      <a:pt x="601" y="2393"/>
                      <a:pt x="1135" y="1988"/>
                    </a:cubicBezTo>
                    <a:cubicBezTo>
                      <a:pt x="1353" y="1814"/>
                      <a:pt x="1583" y="1607"/>
                      <a:pt x="1648" y="1302"/>
                    </a:cubicBezTo>
                    <a:cubicBezTo>
                      <a:pt x="1616" y="1185"/>
                      <a:pt x="1582" y="1147"/>
                      <a:pt x="1547" y="1147"/>
                    </a:cubicBezTo>
                    <a:cubicBezTo>
                      <a:pt x="1475" y="1147"/>
                      <a:pt x="1399" y="1306"/>
                      <a:pt x="1326" y="1306"/>
                    </a:cubicBezTo>
                    <a:cubicBezTo>
                      <a:pt x="1313" y="1306"/>
                      <a:pt x="1300" y="1302"/>
                      <a:pt x="1288" y="1290"/>
                    </a:cubicBezTo>
                    <a:lnTo>
                      <a:pt x="1288" y="1290"/>
                    </a:lnTo>
                    <a:cubicBezTo>
                      <a:pt x="1299" y="1421"/>
                      <a:pt x="1222" y="1498"/>
                      <a:pt x="1113" y="1552"/>
                    </a:cubicBezTo>
                    <a:cubicBezTo>
                      <a:pt x="1030" y="1618"/>
                      <a:pt x="986" y="1762"/>
                      <a:pt x="880" y="1762"/>
                    </a:cubicBezTo>
                    <a:cubicBezTo>
                      <a:pt x="861" y="1762"/>
                      <a:pt x="841" y="1758"/>
                      <a:pt x="819" y="1748"/>
                    </a:cubicBezTo>
                    <a:cubicBezTo>
                      <a:pt x="699" y="1694"/>
                      <a:pt x="776" y="1542"/>
                      <a:pt x="754" y="1433"/>
                    </a:cubicBezTo>
                    <a:cubicBezTo>
                      <a:pt x="710" y="1072"/>
                      <a:pt x="710" y="756"/>
                      <a:pt x="1201" y="756"/>
                    </a:cubicBezTo>
                    <a:cubicBezTo>
                      <a:pt x="1135" y="712"/>
                      <a:pt x="1375" y="560"/>
                      <a:pt x="1113" y="560"/>
                    </a:cubicBezTo>
                    <a:cubicBezTo>
                      <a:pt x="939" y="560"/>
                      <a:pt x="732" y="527"/>
                      <a:pt x="579" y="407"/>
                    </a:cubicBezTo>
                    <a:cubicBezTo>
                      <a:pt x="548" y="252"/>
                      <a:pt x="634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27"/>
              <p:cNvSpPr/>
              <p:nvPr/>
            </p:nvSpPr>
            <p:spPr>
              <a:xfrm>
                <a:off x="-485325" y="3179025"/>
                <a:ext cx="64100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378" extrusionOk="0">
                    <a:moveTo>
                      <a:pt x="1146" y="1"/>
                    </a:moveTo>
                    <a:cubicBezTo>
                      <a:pt x="1098" y="1"/>
                      <a:pt x="1044" y="5"/>
                      <a:pt x="982" y="14"/>
                    </a:cubicBezTo>
                    <a:cubicBezTo>
                      <a:pt x="807" y="145"/>
                      <a:pt x="524" y="341"/>
                      <a:pt x="251" y="548"/>
                    </a:cubicBezTo>
                    <a:cubicBezTo>
                      <a:pt x="98" y="657"/>
                      <a:pt x="0" y="843"/>
                      <a:pt x="131" y="985"/>
                    </a:cubicBezTo>
                    <a:cubicBezTo>
                      <a:pt x="173" y="1027"/>
                      <a:pt x="216" y="1044"/>
                      <a:pt x="258" y="1044"/>
                    </a:cubicBezTo>
                    <a:cubicBezTo>
                      <a:pt x="359" y="1044"/>
                      <a:pt x="457" y="946"/>
                      <a:pt x="534" y="854"/>
                    </a:cubicBezTo>
                    <a:cubicBezTo>
                      <a:pt x="645" y="725"/>
                      <a:pt x="743" y="668"/>
                      <a:pt x="832" y="668"/>
                    </a:cubicBezTo>
                    <a:cubicBezTo>
                      <a:pt x="954" y="668"/>
                      <a:pt x="1057" y="775"/>
                      <a:pt x="1145" y="952"/>
                    </a:cubicBezTo>
                    <a:cubicBezTo>
                      <a:pt x="1278" y="1226"/>
                      <a:pt x="1517" y="1378"/>
                      <a:pt x="1770" y="1378"/>
                    </a:cubicBezTo>
                    <a:cubicBezTo>
                      <a:pt x="1809" y="1378"/>
                      <a:pt x="1848" y="1374"/>
                      <a:pt x="1887" y="1367"/>
                    </a:cubicBezTo>
                    <a:cubicBezTo>
                      <a:pt x="2226" y="1312"/>
                      <a:pt x="2389" y="985"/>
                      <a:pt x="2444" y="647"/>
                    </a:cubicBezTo>
                    <a:cubicBezTo>
                      <a:pt x="2454" y="548"/>
                      <a:pt x="2564" y="395"/>
                      <a:pt x="2313" y="319"/>
                    </a:cubicBezTo>
                    <a:cubicBezTo>
                      <a:pt x="2269" y="304"/>
                      <a:pt x="2234" y="297"/>
                      <a:pt x="2205" y="297"/>
                    </a:cubicBezTo>
                    <a:cubicBezTo>
                      <a:pt x="2075" y="297"/>
                      <a:pt x="2074" y="435"/>
                      <a:pt x="2029" y="516"/>
                    </a:cubicBezTo>
                    <a:cubicBezTo>
                      <a:pt x="1951" y="634"/>
                      <a:pt x="1934" y="806"/>
                      <a:pt x="1763" y="806"/>
                    </a:cubicBezTo>
                    <a:cubicBezTo>
                      <a:pt x="1744" y="806"/>
                      <a:pt x="1724" y="804"/>
                      <a:pt x="1702" y="799"/>
                    </a:cubicBezTo>
                    <a:cubicBezTo>
                      <a:pt x="1484" y="756"/>
                      <a:pt x="1462" y="581"/>
                      <a:pt x="1473" y="385"/>
                    </a:cubicBezTo>
                    <a:cubicBezTo>
                      <a:pt x="1501" y="168"/>
                      <a:pt x="1448" y="1"/>
                      <a:pt x="1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27"/>
              <p:cNvSpPr/>
              <p:nvPr/>
            </p:nvSpPr>
            <p:spPr>
              <a:xfrm>
                <a:off x="-855450" y="3179850"/>
                <a:ext cx="431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979" extrusionOk="0">
                    <a:moveTo>
                      <a:pt x="631" y="0"/>
                    </a:moveTo>
                    <a:cubicBezTo>
                      <a:pt x="486" y="0"/>
                      <a:pt x="390" y="125"/>
                      <a:pt x="361" y="297"/>
                    </a:cubicBezTo>
                    <a:cubicBezTo>
                      <a:pt x="306" y="537"/>
                      <a:pt x="175" y="745"/>
                      <a:pt x="0" y="919"/>
                    </a:cubicBezTo>
                    <a:cubicBezTo>
                      <a:pt x="33" y="1090"/>
                      <a:pt x="138" y="1103"/>
                      <a:pt x="254" y="1103"/>
                    </a:cubicBezTo>
                    <a:cubicBezTo>
                      <a:pt x="274" y="1103"/>
                      <a:pt x="295" y="1103"/>
                      <a:pt x="316" y="1103"/>
                    </a:cubicBezTo>
                    <a:cubicBezTo>
                      <a:pt x="334" y="1103"/>
                      <a:pt x="353" y="1103"/>
                      <a:pt x="371" y="1104"/>
                    </a:cubicBezTo>
                    <a:cubicBezTo>
                      <a:pt x="393" y="1061"/>
                      <a:pt x="426" y="1017"/>
                      <a:pt x="458" y="963"/>
                    </a:cubicBezTo>
                    <a:cubicBezTo>
                      <a:pt x="511" y="900"/>
                      <a:pt x="503" y="755"/>
                      <a:pt x="620" y="755"/>
                    </a:cubicBezTo>
                    <a:cubicBezTo>
                      <a:pt x="624" y="755"/>
                      <a:pt x="629" y="755"/>
                      <a:pt x="633" y="755"/>
                    </a:cubicBezTo>
                    <a:cubicBezTo>
                      <a:pt x="775" y="777"/>
                      <a:pt x="720" y="952"/>
                      <a:pt x="753" y="995"/>
                    </a:cubicBezTo>
                    <a:cubicBezTo>
                      <a:pt x="971" y="1257"/>
                      <a:pt x="971" y="1639"/>
                      <a:pt x="1244" y="1857"/>
                    </a:cubicBezTo>
                    <a:cubicBezTo>
                      <a:pt x="1304" y="1903"/>
                      <a:pt x="1375" y="1979"/>
                      <a:pt x="1463" y="1979"/>
                    </a:cubicBezTo>
                    <a:cubicBezTo>
                      <a:pt x="1502" y="1979"/>
                      <a:pt x="1546" y="1964"/>
                      <a:pt x="1593" y="1923"/>
                    </a:cubicBezTo>
                    <a:cubicBezTo>
                      <a:pt x="1724" y="1814"/>
                      <a:pt x="1702" y="1693"/>
                      <a:pt x="1593" y="1584"/>
                    </a:cubicBezTo>
                    <a:cubicBezTo>
                      <a:pt x="1495" y="1497"/>
                      <a:pt x="1506" y="1377"/>
                      <a:pt x="1506" y="1268"/>
                    </a:cubicBezTo>
                    <a:cubicBezTo>
                      <a:pt x="1506" y="1213"/>
                      <a:pt x="1517" y="1170"/>
                      <a:pt x="1517" y="1116"/>
                    </a:cubicBezTo>
                    <a:cubicBezTo>
                      <a:pt x="1233" y="908"/>
                      <a:pt x="1212" y="548"/>
                      <a:pt x="1091" y="253"/>
                    </a:cubicBezTo>
                    <a:cubicBezTo>
                      <a:pt x="993" y="25"/>
                      <a:pt x="829" y="13"/>
                      <a:pt x="666" y="3"/>
                    </a:cubicBezTo>
                    <a:cubicBezTo>
                      <a:pt x="654" y="1"/>
                      <a:pt x="642" y="0"/>
                      <a:pt x="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27"/>
              <p:cNvSpPr/>
              <p:nvPr/>
            </p:nvSpPr>
            <p:spPr>
              <a:xfrm>
                <a:off x="-755900" y="3165275"/>
                <a:ext cx="2810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572" extrusionOk="0">
                    <a:moveTo>
                      <a:pt x="310" y="0"/>
                    </a:moveTo>
                    <a:cubicBezTo>
                      <a:pt x="260" y="0"/>
                      <a:pt x="207" y="7"/>
                      <a:pt x="164" y="7"/>
                    </a:cubicBezTo>
                    <a:cubicBezTo>
                      <a:pt x="55" y="18"/>
                      <a:pt x="1" y="94"/>
                      <a:pt x="33" y="193"/>
                    </a:cubicBezTo>
                    <a:cubicBezTo>
                      <a:pt x="120" y="509"/>
                      <a:pt x="175" y="869"/>
                      <a:pt x="360" y="1131"/>
                    </a:cubicBezTo>
                    <a:cubicBezTo>
                      <a:pt x="557" y="1425"/>
                      <a:pt x="600" y="1665"/>
                      <a:pt x="447" y="1960"/>
                    </a:cubicBezTo>
                    <a:cubicBezTo>
                      <a:pt x="557" y="2135"/>
                      <a:pt x="360" y="2200"/>
                      <a:pt x="295" y="2310"/>
                    </a:cubicBezTo>
                    <a:cubicBezTo>
                      <a:pt x="207" y="2440"/>
                      <a:pt x="229" y="2506"/>
                      <a:pt x="360" y="2571"/>
                    </a:cubicBezTo>
                    <a:cubicBezTo>
                      <a:pt x="709" y="2429"/>
                      <a:pt x="873" y="2145"/>
                      <a:pt x="961" y="1796"/>
                    </a:cubicBezTo>
                    <a:cubicBezTo>
                      <a:pt x="1124" y="1131"/>
                      <a:pt x="655" y="662"/>
                      <a:pt x="481" y="94"/>
                    </a:cubicBezTo>
                    <a:cubicBezTo>
                      <a:pt x="454" y="16"/>
                      <a:pt x="385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27"/>
              <p:cNvSpPr/>
              <p:nvPr/>
            </p:nvSpPr>
            <p:spPr>
              <a:xfrm>
                <a:off x="-538800" y="3183150"/>
                <a:ext cx="338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891" extrusionOk="0">
                    <a:moveTo>
                      <a:pt x="347" y="1"/>
                    </a:moveTo>
                    <a:cubicBezTo>
                      <a:pt x="310" y="1"/>
                      <a:pt x="270" y="5"/>
                      <a:pt x="229" y="12"/>
                    </a:cubicBezTo>
                    <a:cubicBezTo>
                      <a:pt x="1" y="45"/>
                      <a:pt x="55" y="252"/>
                      <a:pt x="110" y="361"/>
                    </a:cubicBezTo>
                    <a:cubicBezTo>
                      <a:pt x="229" y="591"/>
                      <a:pt x="219" y="863"/>
                      <a:pt x="350" y="1060"/>
                    </a:cubicBezTo>
                    <a:cubicBezTo>
                      <a:pt x="525" y="1355"/>
                      <a:pt x="579" y="1856"/>
                      <a:pt x="928" y="1889"/>
                    </a:cubicBezTo>
                    <a:cubicBezTo>
                      <a:pt x="939" y="1890"/>
                      <a:pt x="951" y="1890"/>
                      <a:pt x="961" y="1890"/>
                    </a:cubicBezTo>
                    <a:cubicBezTo>
                      <a:pt x="1284" y="1890"/>
                      <a:pt x="1227" y="1422"/>
                      <a:pt x="1354" y="1180"/>
                    </a:cubicBezTo>
                    <a:cubicBezTo>
                      <a:pt x="1354" y="1169"/>
                      <a:pt x="1332" y="1158"/>
                      <a:pt x="1320" y="1147"/>
                    </a:cubicBezTo>
                    <a:cubicBezTo>
                      <a:pt x="1286" y="1105"/>
                      <a:pt x="1237" y="1097"/>
                      <a:pt x="1184" y="1097"/>
                    </a:cubicBezTo>
                    <a:cubicBezTo>
                      <a:pt x="1147" y="1097"/>
                      <a:pt x="1108" y="1101"/>
                      <a:pt x="1070" y="1101"/>
                    </a:cubicBezTo>
                    <a:cubicBezTo>
                      <a:pt x="992" y="1101"/>
                      <a:pt x="919" y="1083"/>
                      <a:pt x="884" y="972"/>
                    </a:cubicBezTo>
                    <a:cubicBezTo>
                      <a:pt x="786" y="732"/>
                      <a:pt x="677" y="492"/>
                      <a:pt x="622" y="252"/>
                    </a:cubicBezTo>
                    <a:cubicBezTo>
                      <a:pt x="580" y="57"/>
                      <a:pt x="478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27"/>
              <p:cNvSpPr/>
              <p:nvPr/>
            </p:nvSpPr>
            <p:spPr>
              <a:xfrm>
                <a:off x="-384975" y="3184150"/>
                <a:ext cx="207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166" extrusionOk="0">
                    <a:moveTo>
                      <a:pt x="458" y="1"/>
                    </a:moveTo>
                    <a:cubicBezTo>
                      <a:pt x="360" y="1"/>
                      <a:pt x="294" y="107"/>
                      <a:pt x="208" y="158"/>
                    </a:cubicBezTo>
                    <a:cubicBezTo>
                      <a:pt x="99" y="224"/>
                      <a:pt x="45" y="343"/>
                      <a:pt x="23" y="474"/>
                    </a:cubicBezTo>
                    <a:cubicBezTo>
                      <a:pt x="394" y="714"/>
                      <a:pt x="230" y="954"/>
                      <a:pt x="45" y="1205"/>
                    </a:cubicBezTo>
                    <a:lnTo>
                      <a:pt x="45" y="1729"/>
                    </a:lnTo>
                    <a:cubicBezTo>
                      <a:pt x="208" y="1827"/>
                      <a:pt x="1" y="2132"/>
                      <a:pt x="285" y="2166"/>
                    </a:cubicBezTo>
                    <a:cubicBezTo>
                      <a:pt x="339" y="2013"/>
                      <a:pt x="416" y="1882"/>
                      <a:pt x="557" y="1795"/>
                    </a:cubicBezTo>
                    <a:cubicBezTo>
                      <a:pt x="590" y="1685"/>
                      <a:pt x="513" y="1543"/>
                      <a:pt x="656" y="1467"/>
                    </a:cubicBezTo>
                    <a:cubicBezTo>
                      <a:pt x="710" y="1434"/>
                      <a:pt x="775" y="1390"/>
                      <a:pt x="830" y="1358"/>
                    </a:cubicBezTo>
                    <a:cubicBezTo>
                      <a:pt x="819" y="1249"/>
                      <a:pt x="753" y="1194"/>
                      <a:pt x="656" y="1194"/>
                    </a:cubicBezTo>
                    <a:cubicBezTo>
                      <a:pt x="339" y="932"/>
                      <a:pt x="644" y="616"/>
                      <a:pt x="568" y="333"/>
                    </a:cubicBezTo>
                    <a:cubicBezTo>
                      <a:pt x="546" y="234"/>
                      <a:pt x="710" y="114"/>
                      <a:pt x="546" y="27"/>
                    </a:cubicBezTo>
                    <a:cubicBezTo>
                      <a:pt x="514" y="9"/>
                      <a:pt x="485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27"/>
              <p:cNvSpPr/>
              <p:nvPr/>
            </p:nvSpPr>
            <p:spPr>
              <a:xfrm>
                <a:off x="-707625" y="3209350"/>
                <a:ext cx="557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636" extrusionOk="0">
                    <a:moveTo>
                      <a:pt x="1551" y="1"/>
                    </a:moveTo>
                    <a:cubicBezTo>
                      <a:pt x="1511" y="1"/>
                      <a:pt x="1473" y="6"/>
                      <a:pt x="1440" y="23"/>
                    </a:cubicBezTo>
                    <a:cubicBezTo>
                      <a:pt x="1188" y="170"/>
                      <a:pt x="915" y="176"/>
                      <a:pt x="639" y="176"/>
                    </a:cubicBezTo>
                    <a:cubicBezTo>
                      <a:pt x="618" y="176"/>
                      <a:pt x="596" y="176"/>
                      <a:pt x="575" y="176"/>
                    </a:cubicBezTo>
                    <a:cubicBezTo>
                      <a:pt x="382" y="176"/>
                      <a:pt x="189" y="178"/>
                      <a:pt x="0" y="230"/>
                    </a:cubicBezTo>
                    <a:cubicBezTo>
                      <a:pt x="77" y="525"/>
                      <a:pt x="230" y="612"/>
                      <a:pt x="480" y="634"/>
                    </a:cubicBezTo>
                    <a:cubicBezTo>
                      <a:pt x="507" y="635"/>
                      <a:pt x="534" y="636"/>
                      <a:pt x="561" y="636"/>
                    </a:cubicBezTo>
                    <a:cubicBezTo>
                      <a:pt x="998" y="636"/>
                      <a:pt x="1390" y="475"/>
                      <a:pt x="1801" y="382"/>
                    </a:cubicBezTo>
                    <a:cubicBezTo>
                      <a:pt x="1824" y="377"/>
                      <a:pt x="1850" y="376"/>
                      <a:pt x="1879" y="376"/>
                    </a:cubicBezTo>
                    <a:cubicBezTo>
                      <a:pt x="1920" y="376"/>
                      <a:pt x="1965" y="379"/>
                      <a:pt x="2009" y="379"/>
                    </a:cubicBezTo>
                    <a:cubicBezTo>
                      <a:pt x="2124" y="379"/>
                      <a:pt x="2229" y="357"/>
                      <a:pt x="2215" y="197"/>
                    </a:cubicBezTo>
                    <a:cubicBezTo>
                      <a:pt x="2194" y="55"/>
                      <a:pt x="1920" y="45"/>
                      <a:pt x="1746" y="23"/>
                    </a:cubicBezTo>
                    <a:cubicBezTo>
                      <a:pt x="1685" y="16"/>
                      <a:pt x="1616" y="1"/>
                      <a:pt x="1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27"/>
              <p:cNvSpPr/>
              <p:nvPr/>
            </p:nvSpPr>
            <p:spPr>
              <a:xfrm>
                <a:off x="-769525" y="3214275"/>
                <a:ext cx="27550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845" extrusionOk="0">
                    <a:moveTo>
                      <a:pt x="992" y="0"/>
                    </a:moveTo>
                    <a:lnTo>
                      <a:pt x="992" y="0"/>
                    </a:lnTo>
                    <a:cubicBezTo>
                      <a:pt x="655" y="338"/>
                      <a:pt x="120" y="491"/>
                      <a:pt x="0" y="1058"/>
                    </a:cubicBezTo>
                    <a:cubicBezTo>
                      <a:pt x="32" y="1102"/>
                      <a:pt x="54" y="1189"/>
                      <a:pt x="87" y="1189"/>
                    </a:cubicBezTo>
                    <a:cubicBezTo>
                      <a:pt x="687" y="1266"/>
                      <a:pt x="437" y="1560"/>
                      <a:pt x="272" y="1844"/>
                    </a:cubicBezTo>
                    <a:cubicBezTo>
                      <a:pt x="280" y="1844"/>
                      <a:pt x="288" y="1844"/>
                      <a:pt x="295" y="1844"/>
                    </a:cubicBezTo>
                    <a:cubicBezTo>
                      <a:pt x="494" y="1844"/>
                      <a:pt x="536" y="1697"/>
                      <a:pt x="578" y="1550"/>
                    </a:cubicBezTo>
                    <a:cubicBezTo>
                      <a:pt x="616" y="1436"/>
                      <a:pt x="664" y="1349"/>
                      <a:pt x="751" y="1349"/>
                    </a:cubicBezTo>
                    <a:cubicBezTo>
                      <a:pt x="790" y="1349"/>
                      <a:pt x="837" y="1367"/>
                      <a:pt x="895" y="1407"/>
                    </a:cubicBezTo>
                    <a:cubicBezTo>
                      <a:pt x="873" y="1266"/>
                      <a:pt x="905" y="1080"/>
                      <a:pt x="829" y="971"/>
                    </a:cubicBezTo>
                    <a:cubicBezTo>
                      <a:pt x="720" y="796"/>
                      <a:pt x="731" y="699"/>
                      <a:pt x="905" y="611"/>
                    </a:cubicBezTo>
                    <a:cubicBezTo>
                      <a:pt x="774" y="546"/>
                      <a:pt x="752" y="480"/>
                      <a:pt x="840" y="350"/>
                    </a:cubicBezTo>
                    <a:cubicBezTo>
                      <a:pt x="905" y="240"/>
                      <a:pt x="1102" y="175"/>
                      <a:pt x="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27"/>
              <p:cNvSpPr/>
              <p:nvPr/>
            </p:nvSpPr>
            <p:spPr>
              <a:xfrm>
                <a:off x="-676250" y="3143725"/>
                <a:ext cx="199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492" extrusionOk="0">
                    <a:moveTo>
                      <a:pt x="474" y="1"/>
                    </a:moveTo>
                    <a:cubicBezTo>
                      <a:pt x="422" y="1"/>
                      <a:pt x="362" y="12"/>
                      <a:pt x="328" y="30"/>
                    </a:cubicBezTo>
                    <a:cubicBezTo>
                      <a:pt x="240" y="62"/>
                      <a:pt x="120" y="149"/>
                      <a:pt x="185" y="258"/>
                    </a:cubicBezTo>
                    <a:cubicBezTo>
                      <a:pt x="415" y="640"/>
                      <a:pt x="153" y="913"/>
                      <a:pt x="0" y="1208"/>
                    </a:cubicBezTo>
                    <a:cubicBezTo>
                      <a:pt x="11" y="1393"/>
                      <a:pt x="109" y="1480"/>
                      <a:pt x="284" y="1491"/>
                    </a:cubicBezTo>
                    <a:cubicBezTo>
                      <a:pt x="524" y="1458"/>
                      <a:pt x="709" y="1317"/>
                      <a:pt x="699" y="1077"/>
                    </a:cubicBezTo>
                    <a:cubicBezTo>
                      <a:pt x="677" y="728"/>
                      <a:pt x="796" y="345"/>
                      <a:pt x="568" y="30"/>
                    </a:cubicBezTo>
                    <a:cubicBezTo>
                      <a:pt x="557" y="9"/>
                      <a:pt x="519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27"/>
              <p:cNvSpPr/>
              <p:nvPr/>
            </p:nvSpPr>
            <p:spPr>
              <a:xfrm>
                <a:off x="-368600" y="3182975"/>
                <a:ext cx="461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06" extrusionOk="0">
                    <a:moveTo>
                      <a:pt x="1660" y="0"/>
                    </a:moveTo>
                    <a:cubicBezTo>
                      <a:pt x="1582" y="0"/>
                      <a:pt x="1490" y="66"/>
                      <a:pt x="1407" y="96"/>
                    </a:cubicBezTo>
                    <a:cubicBezTo>
                      <a:pt x="1238" y="166"/>
                      <a:pt x="1159" y="374"/>
                      <a:pt x="954" y="374"/>
                    </a:cubicBezTo>
                    <a:cubicBezTo>
                      <a:pt x="935" y="374"/>
                      <a:pt x="916" y="372"/>
                      <a:pt x="895" y="368"/>
                    </a:cubicBezTo>
                    <a:lnTo>
                      <a:pt x="895" y="368"/>
                    </a:lnTo>
                    <a:cubicBezTo>
                      <a:pt x="922" y="530"/>
                      <a:pt x="870" y="571"/>
                      <a:pt x="790" y="571"/>
                    </a:cubicBezTo>
                    <a:cubicBezTo>
                      <a:pt x="740" y="571"/>
                      <a:pt x="680" y="556"/>
                      <a:pt x="622" y="543"/>
                    </a:cubicBezTo>
                    <a:cubicBezTo>
                      <a:pt x="415" y="783"/>
                      <a:pt x="207" y="1012"/>
                      <a:pt x="1" y="1241"/>
                    </a:cubicBezTo>
                    <a:cubicBezTo>
                      <a:pt x="98" y="1241"/>
                      <a:pt x="164" y="1296"/>
                      <a:pt x="175" y="1405"/>
                    </a:cubicBezTo>
                    <a:cubicBezTo>
                      <a:pt x="491" y="1328"/>
                      <a:pt x="633" y="1001"/>
                      <a:pt x="927" y="870"/>
                    </a:cubicBezTo>
                    <a:cubicBezTo>
                      <a:pt x="1179" y="751"/>
                      <a:pt x="1397" y="543"/>
                      <a:pt x="1626" y="368"/>
                    </a:cubicBezTo>
                    <a:cubicBezTo>
                      <a:pt x="1724" y="281"/>
                      <a:pt x="1844" y="150"/>
                      <a:pt x="1757" y="52"/>
                    </a:cubicBezTo>
                    <a:cubicBezTo>
                      <a:pt x="1729" y="14"/>
                      <a:pt x="169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27"/>
              <p:cNvSpPr/>
              <p:nvPr/>
            </p:nvSpPr>
            <p:spPr>
              <a:xfrm>
                <a:off x="-708975" y="3192525"/>
                <a:ext cx="403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511" extrusionOk="0">
                    <a:moveTo>
                      <a:pt x="1039" y="0"/>
                    </a:moveTo>
                    <a:cubicBezTo>
                      <a:pt x="766" y="0"/>
                      <a:pt x="492" y="53"/>
                      <a:pt x="218" y="74"/>
                    </a:cubicBezTo>
                    <a:cubicBezTo>
                      <a:pt x="98" y="74"/>
                      <a:pt x="0" y="107"/>
                      <a:pt x="54" y="281"/>
                    </a:cubicBezTo>
                    <a:cubicBezTo>
                      <a:pt x="106" y="415"/>
                      <a:pt x="129" y="511"/>
                      <a:pt x="279" y="511"/>
                    </a:cubicBezTo>
                    <a:cubicBezTo>
                      <a:pt x="288" y="511"/>
                      <a:pt x="296" y="511"/>
                      <a:pt x="306" y="510"/>
                    </a:cubicBezTo>
                    <a:cubicBezTo>
                      <a:pt x="428" y="499"/>
                      <a:pt x="551" y="497"/>
                      <a:pt x="673" y="497"/>
                    </a:cubicBezTo>
                    <a:cubicBezTo>
                      <a:pt x="800" y="497"/>
                      <a:pt x="925" y="499"/>
                      <a:pt x="1047" y="499"/>
                    </a:cubicBezTo>
                    <a:cubicBezTo>
                      <a:pt x="1086" y="372"/>
                      <a:pt x="1139" y="326"/>
                      <a:pt x="1201" y="326"/>
                    </a:cubicBezTo>
                    <a:cubicBezTo>
                      <a:pt x="1262" y="326"/>
                      <a:pt x="1332" y="369"/>
                      <a:pt x="1407" y="423"/>
                    </a:cubicBezTo>
                    <a:cubicBezTo>
                      <a:pt x="1375" y="292"/>
                      <a:pt x="1615" y="226"/>
                      <a:pt x="1494" y="63"/>
                    </a:cubicBezTo>
                    <a:cubicBezTo>
                      <a:pt x="1343" y="16"/>
                      <a:pt x="1191" y="0"/>
                      <a:pt x="1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27"/>
              <p:cNvSpPr/>
              <p:nvPr/>
            </p:nvSpPr>
            <p:spPr>
              <a:xfrm>
                <a:off x="-714975" y="3173825"/>
                <a:ext cx="45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57" extrusionOk="0">
                    <a:moveTo>
                      <a:pt x="1391" y="0"/>
                    </a:moveTo>
                    <a:cubicBezTo>
                      <a:pt x="922" y="0"/>
                      <a:pt x="461" y="87"/>
                      <a:pt x="0" y="244"/>
                    </a:cubicBezTo>
                    <a:cubicBezTo>
                      <a:pt x="263" y="402"/>
                      <a:pt x="531" y="457"/>
                      <a:pt x="800" y="457"/>
                    </a:cubicBezTo>
                    <a:cubicBezTo>
                      <a:pt x="1144" y="457"/>
                      <a:pt x="1490" y="367"/>
                      <a:pt x="1833" y="287"/>
                    </a:cubicBezTo>
                    <a:cubicBezTo>
                      <a:pt x="1658" y="276"/>
                      <a:pt x="1560" y="189"/>
                      <a:pt x="1549" y="4"/>
                    </a:cubicBezTo>
                    <a:cubicBezTo>
                      <a:pt x="1496" y="2"/>
                      <a:pt x="1444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27"/>
              <p:cNvSpPr/>
              <p:nvPr/>
            </p:nvSpPr>
            <p:spPr>
              <a:xfrm>
                <a:off x="-402150" y="3162850"/>
                <a:ext cx="341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61" extrusionOk="0">
                    <a:moveTo>
                      <a:pt x="963" y="0"/>
                    </a:moveTo>
                    <a:cubicBezTo>
                      <a:pt x="753" y="0"/>
                      <a:pt x="531" y="156"/>
                      <a:pt x="361" y="453"/>
                    </a:cubicBezTo>
                    <a:cubicBezTo>
                      <a:pt x="361" y="574"/>
                      <a:pt x="415" y="715"/>
                      <a:pt x="273" y="802"/>
                    </a:cubicBezTo>
                    <a:cubicBezTo>
                      <a:pt x="0" y="966"/>
                      <a:pt x="197" y="1108"/>
                      <a:pt x="284" y="1261"/>
                    </a:cubicBezTo>
                    <a:cubicBezTo>
                      <a:pt x="328" y="1228"/>
                      <a:pt x="393" y="1206"/>
                      <a:pt x="415" y="1151"/>
                    </a:cubicBezTo>
                    <a:cubicBezTo>
                      <a:pt x="623" y="802"/>
                      <a:pt x="753" y="388"/>
                      <a:pt x="1266" y="322"/>
                    </a:cubicBezTo>
                    <a:cubicBezTo>
                      <a:pt x="1364" y="312"/>
                      <a:pt x="1353" y="191"/>
                      <a:pt x="1244" y="104"/>
                    </a:cubicBezTo>
                    <a:cubicBezTo>
                      <a:pt x="1157" y="35"/>
                      <a:pt x="1061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27"/>
              <p:cNvSpPr/>
              <p:nvPr/>
            </p:nvSpPr>
            <p:spPr>
              <a:xfrm>
                <a:off x="-387700" y="3227375"/>
                <a:ext cx="21025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421" extrusionOk="0">
                    <a:moveTo>
                      <a:pt x="154" y="0"/>
                    </a:moveTo>
                    <a:lnTo>
                      <a:pt x="154" y="0"/>
                    </a:lnTo>
                    <a:cubicBezTo>
                      <a:pt x="11" y="349"/>
                      <a:pt x="77" y="731"/>
                      <a:pt x="23" y="1091"/>
                    </a:cubicBezTo>
                    <a:cubicBezTo>
                      <a:pt x="1" y="1222"/>
                      <a:pt x="164" y="1331"/>
                      <a:pt x="295" y="1397"/>
                    </a:cubicBezTo>
                    <a:cubicBezTo>
                      <a:pt x="334" y="1413"/>
                      <a:pt x="369" y="1421"/>
                      <a:pt x="402" y="1421"/>
                    </a:cubicBezTo>
                    <a:cubicBezTo>
                      <a:pt x="498" y="1421"/>
                      <a:pt x="571" y="1357"/>
                      <a:pt x="644" y="1276"/>
                    </a:cubicBezTo>
                    <a:cubicBezTo>
                      <a:pt x="710" y="1211"/>
                      <a:pt x="775" y="1135"/>
                      <a:pt x="840" y="1058"/>
                    </a:cubicBezTo>
                    <a:cubicBezTo>
                      <a:pt x="819" y="1026"/>
                      <a:pt x="786" y="1004"/>
                      <a:pt x="765" y="971"/>
                    </a:cubicBezTo>
                    <a:lnTo>
                      <a:pt x="677" y="971"/>
                    </a:lnTo>
                    <a:cubicBezTo>
                      <a:pt x="664" y="971"/>
                      <a:pt x="651" y="972"/>
                      <a:pt x="639" y="972"/>
                    </a:cubicBezTo>
                    <a:cubicBezTo>
                      <a:pt x="213" y="972"/>
                      <a:pt x="489" y="606"/>
                      <a:pt x="394" y="437"/>
                    </a:cubicBezTo>
                    <a:cubicBezTo>
                      <a:pt x="110" y="403"/>
                      <a:pt x="317" y="98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27"/>
              <p:cNvSpPr/>
              <p:nvPr/>
            </p:nvSpPr>
            <p:spPr>
              <a:xfrm>
                <a:off x="-890625" y="3185350"/>
                <a:ext cx="362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01" extrusionOk="0">
                    <a:moveTo>
                      <a:pt x="0" y="1"/>
                    </a:moveTo>
                    <a:cubicBezTo>
                      <a:pt x="153" y="121"/>
                      <a:pt x="360" y="154"/>
                      <a:pt x="534" y="154"/>
                    </a:cubicBezTo>
                    <a:cubicBezTo>
                      <a:pt x="796" y="154"/>
                      <a:pt x="556" y="306"/>
                      <a:pt x="622" y="350"/>
                    </a:cubicBezTo>
                    <a:cubicBezTo>
                      <a:pt x="895" y="481"/>
                      <a:pt x="665" y="710"/>
                      <a:pt x="709" y="884"/>
                    </a:cubicBezTo>
                    <a:cubicBezTo>
                      <a:pt x="721" y="896"/>
                      <a:pt x="734" y="900"/>
                      <a:pt x="747" y="900"/>
                    </a:cubicBezTo>
                    <a:cubicBezTo>
                      <a:pt x="820" y="900"/>
                      <a:pt x="896" y="741"/>
                      <a:pt x="968" y="741"/>
                    </a:cubicBezTo>
                    <a:cubicBezTo>
                      <a:pt x="1003" y="741"/>
                      <a:pt x="1037" y="779"/>
                      <a:pt x="1069" y="896"/>
                    </a:cubicBezTo>
                    <a:cubicBezTo>
                      <a:pt x="1102" y="841"/>
                      <a:pt x="1145" y="786"/>
                      <a:pt x="1178" y="721"/>
                    </a:cubicBezTo>
                    <a:cubicBezTo>
                      <a:pt x="1451" y="186"/>
                      <a:pt x="1331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27"/>
              <p:cNvSpPr/>
              <p:nvPr/>
            </p:nvSpPr>
            <p:spPr>
              <a:xfrm>
                <a:off x="-521325" y="3180825"/>
                <a:ext cx="2292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240" extrusionOk="0">
                    <a:moveTo>
                      <a:pt x="691" y="0"/>
                    </a:moveTo>
                    <a:cubicBezTo>
                      <a:pt x="639" y="0"/>
                      <a:pt x="595" y="17"/>
                      <a:pt x="589" y="51"/>
                    </a:cubicBezTo>
                    <a:cubicBezTo>
                      <a:pt x="567" y="367"/>
                      <a:pt x="0" y="520"/>
                      <a:pt x="338" y="946"/>
                    </a:cubicBezTo>
                    <a:cubicBezTo>
                      <a:pt x="415" y="1033"/>
                      <a:pt x="272" y="1065"/>
                      <a:pt x="185" y="1065"/>
                    </a:cubicBezTo>
                    <a:cubicBezTo>
                      <a:pt x="220" y="1176"/>
                      <a:pt x="293" y="1194"/>
                      <a:pt x="371" y="1194"/>
                    </a:cubicBezTo>
                    <a:cubicBezTo>
                      <a:pt x="409" y="1194"/>
                      <a:pt x="448" y="1190"/>
                      <a:pt x="485" y="1190"/>
                    </a:cubicBezTo>
                    <a:cubicBezTo>
                      <a:pt x="538" y="1190"/>
                      <a:pt x="587" y="1198"/>
                      <a:pt x="621" y="1240"/>
                    </a:cubicBezTo>
                    <a:cubicBezTo>
                      <a:pt x="600" y="891"/>
                      <a:pt x="786" y="597"/>
                      <a:pt x="873" y="280"/>
                    </a:cubicBezTo>
                    <a:cubicBezTo>
                      <a:pt x="895" y="192"/>
                      <a:pt x="916" y="95"/>
                      <a:pt x="829" y="40"/>
                    </a:cubicBezTo>
                    <a:cubicBezTo>
                      <a:pt x="793" y="14"/>
                      <a:pt x="739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27"/>
              <p:cNvSpPr/>
              <p:nvPr/>
            </p:nvSpPr>
            <p:spPr>
              <a:xfrm>
                <a:off x="-405975" y="3174175"/>
                <a:ext cx="308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05" extrusionOk="0">
                    <a:moveTo>
                      <a:pt x="514" y="0"/>
                    </a:moveTo>
                    <a:cubicBezTo>
                      <a:pt x="197" y="208"/>
                      <a:pt x="88" y="546"/>
                      <a:pt x="0" y="895"/>
                    </a:cubicBezTo>
                    <a:cubicBezTo>
                      <a:pt x="22" y="892"/>
                      <a:pt x="43" y="891"/>
                      <a:pt x="63" y="891"/>
                    </a:cubicBezTo>
                    <a:cubicBezTo>
                      <a:pt x="388" y="891"/>
                      <a:pt x="530" y="1208"/>
                      <a:pt x="786" y="1331"/>
                    </a:cubicBezTo>
                    <a:cubicBezTo>
                      <a:pt x="819" y="1419"/>
                      <a:pt x="851" y="1506"/>
                      <a:pt x="885" y="1604"/>
                    </a:cubicBezTo>
                    <a:cubicBezTo>
                      <a:pt x="1070" y="1353"/>
                      <a:pt x="1234" y="1113"/>
                      <a:pt x="863" y="873"/>
                    </a:cubicBezTo>
                    <a:cubicBezTo>
                      <a:pt x="851" y="852"/>
                      <a:pt x="836" y="844"/>
                      <a:pt x="820" y="844"/>
                    </a:cubicBezTo>
                    <a:cubicBezTo>
                      <a:pt x="737" y="844"/>
                      <a:pt x="612" y="1076"/>
                      <a:pt x="527" y="1076"/>
                    </a:cubicBezTo>
                    <a:cubicBezTo>
                      <a:pt x="481" y="1076"/>
                      <a:pt x="447" y="1010"/>
                      <a:pt x="437" y="808"/>
                    </a:cubicBezTo>
                    <a:cubicBezTo>
                      <a:pt x="350" y="655"/>
                      <a:pt x="153" y="513"/>
                      <a:pt x="426" y="349"/>
                    </a:cubicBezTo>
                    <a:cubicBezTo>
                      <a:pt x="568" y="262"/>
                      <a:pt x="514" y="121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27"/>
              <p:cNvSpPr/>
              <p:nvPr/>
            </p:nvSpPr>
            <p:spPr>
              <a:xfrm>
                <a:off x="-412525" y="3196450"/>
                <a:ext cx="262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704" extrusionOk="0">
                    <a:moveTo>
                      <a:pt x="325" y="0"/>
                    </a:moveTo>
                    <a:cubicBezTo>
                      <a:pt x="305" y="0"/>
                      <a:pt x="284" y="1"/>
                      <a:pt x="262" y="4"/>
                    </a:cubicBezTo>
                    <a:cubicBezTo>
                      <a:pt x="252" y="59"/>
                      <a:pt x="252" y="135"/>
                      <a:pt x="219" y="157"/>
                    </a:cubicBezTo>
                    <a:cubicBezTo>
                      <a:pt x="1" y="288"/>
                      <a:pt x="77" y="452"/>
                      <a:pt x="153" y="604"/>
                    </a:cubicBezTo>
                    <a:cubicBezTo>
                      <a:pt x="191" y="679"/>
                      <a:pt x="235" y="703"/>
                      <a:pt x="282" y="703"/>
                    </a:cubicBezTo>
                    <a:cubicBezTo>
                      <a:pt x="358" y="703"/>
                      <a:pt x="443" y="640"/>
                      <a:pt x="524" y="626"/>
                    </a:cubicBezTo>
                    <a:cubicBezTo>
                      <a:pt x="699" y="595"/>
                      <a:pt x="835" y="438"/>
                      <a:pt x="1014" y="438"/>
                    </a:cubicBezTo>
                    <a:cubicBezTo>
                      <a:pt x="1025" y="438"/>
                      <a:pt x="1037" y="439"/>
                      <a:pt x="1048" y="440"/>
                    </a:cubicBezTo>
                    <a:cubicBezTo>
                      <a:pt x="792" y="317"/>
                      <a:pt x="650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27"/>
              <p:cNvSpPr/>
              <p:nvPr/>
            </p:nvSpPr>
            <p:spPr>
              <a:xfrm>
                <a:off x="-368600" y="3229550"/>
                <a:ext cx="199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971" extrusionOk="0">
                    <a:moveTo>
                      <a:pt x="524" y="0"/>
                    </a:moveTo>
                    <a:cubicBezTo>
                      <a:pt x="379" y="0"/>
                      <a:pt x="309" y="189"/>
                      <a:pt x="160" y="189"/>
                    </a:cubicBezTo>
                    <a:cubicBezTo>
                      <a:pt x="138" y="189"/>
                      <a:pt x="114" y="185"/>
                      <a:pt x="88" y="175"/>
                    </a:cubicBezTo>
                    <a:cubicBezTo>
                      <a:pt x="88" y="316"/>
                      <a:pt x="76" y="459"/>
                      <a:pt x="76" y="611"/>
                    </a:cubicBezTo>
                    <a:cubicBezTo>
                      <a:pt x="55" y="699"/>
                      <a:pt x="22" y="796"/>
                      <a:pt x="1" y="884"/>
                    </a:cubicBezTo>
                    <a:cubicBezTo>
                      <a:pt x="22" y="917"/>
                      <a:pt x="55" y="939"/>
                      <a:pt x="76" y="971"/>
                    </a:cubicBezTo>
                    <a:cubicBezTo>
                      <a:pt x="382" y="720"/>
                      <a:pt x="797" y="513"/>
                      <a:pt x="535" y="0"/>
                    </a:cubicBezTo>
                    <a:cubicBezTo>
                      <a:pt x="531" y="0"/>
                      <a:pt x="527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27"/>
              <p:cNvSpPr/>
              <p:nvPr/>
            </p:nvSpPr>
            <p:spPr>
              <a:xfrm>
                <a:off x="-582725" y="3247275"/>
                <a:ext cx="175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69" extrusionOk="0">
                    <a:moveTo>
                      <a:pt x="165" y="0"/>
                    </a:moveTo>
                    <a:lnTo>
                      <a:pt x="165" y="0"/>
                    </a:lnTo>
                    <a:cubicBezTo>
                      <a:pt x="1" y="284"/>
                      <a:pt x="230" y="470"/>
                      <a:pt x="318" y="688"/>
                    </a:cubicBezTo>
                    <a:cubicBezTo>
                      <a:pt x="356" y="783"/>
                      <a:pt x="385" y="869"/>
                      <a:pt x="471" y="869"/>
                    </a:cubicBezTo>
                    <a:cubicBezTo>
                      <a:pt x="484" y="869"/>
                      <a:pt x="498" y="867"/>
                      <a:pt x="514" y="862"/>
                    </a:cubicBezTo>
                    <a:cubicBezTo>
                      <a:pt x="655" y="829"/>
                      <a:pt x="699" y="710"/>
                      <a:pt x="677" y="589"/>
                    </a:cubicBezTo>
                    <a:cubicBezTo>
                      <a:pt x="655" y="426"/>
                      <a:pt x="623" y="251"/>
                      <a:pt x="590" y="87"/>
                    </a:cubicBezTo>
                    <a:cubicBezTo>
                      <a:pt x="515" y="139"/>
                      <a:pt x="445" y="169"/>
                      <a:pt x="382" y="169"/>
                    </a:cubicBezTo>
                    <a:cubicBezTo>
                      <a:pt x="299" y="169"/>
                      <a:pt x="227" y="118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27"/>
              <p:cNvSpPr/>
              <p:nvPr/>
            </p:nvSpPr>
            <p:spPr>
              <a:xfrm>
                <a:off x="-860925" y="3202825"/>
                <a:ext cx="147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73" extrusionOk="0">
                    <a:moveTo>
                      <a:pt x="219" y="0"/>
                    </a:moveTo>
                    <a:cubicBezTo>
                      <a:pt x="66" y="251"/>
                      <a:pt x="1" y="524"/>
                      <a:pt x="45" y="818"/>
                    </a:cubicBezTo>
                    <a:cubicBezTo>
                      <a:pt x="56" y="883"/>
                      <a:pt x="56" y="960"/>
                      <a:pt x="154" y="971"/>
                    </a:cubicBezTo>
                    <a:cubicBezTo>
                      <a:pt x="163" y="972"/>
                      <a:pt x="173" y="973"/>
                      <a:pt x="182" y="973"/>
                    </a:cubicBezTo>
                    <a:cubicBezTo>
                      <a:pt x="246" y="973"/>
                      <a:pt x="299" y="939"/>
                      <a:pt x="318" y="873"/>
                    </a:cubicBezTo>
                    <a:cubicBezTo>
                      <a:pt x="405" y="643"/>
                      <a:pt x="503" y="415"/>
                      <a:pt x="590" y="185"/>
                    </a:cubicBezTo>
                    <a:cubicBezTo>
                      <a:pt x="572" y="184"/>
                      <a:pt x="553" y="184"/>
                      <a:pt x="535" y="184"/>
                    </a:cubicBezTo>
                    <a:cubicBezTo>
                      <a:pt x="514" y="184"/>
                      <a:pt x="493" y="184"/>
                      <a:pt x="473" y="184"/>
                    </a:cubicBezTo>
                    <a:cubicBezTo>
                      <a:pt x="357" y="184"/>
                      <a:pt x="252" y="17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27"/>
              <p:cNvSpPr/>
              <p:nvPr/>
            </p:nvSpPr>
            <p:spPr>
              <a:xfrm>
                <a:off x="-566350" y="3198450"/>
                <a:ext cx="185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808" extrusionOk="0">
                    <a:moveTo>
                      <a:pt x="383" y="1"/>
                    </a:moveTo>
                    <a:cubicBezTo>
                      <a:pt x="143" y="88"/>
                      <a:pt x="361" y="491"/>
                      <a:pt x="22" y="513"/>
                    </a:cubicBezTo>
                    <a:cubicBezTo>
                      <a:pt x="34" y="612"/>
                      <a:pt x="0" y="731"/>
                      <a:pt x="121" y="808"/>
                    </a:cubicBezTo>
                    <a:cubicBezTo>
                      <a:pt x="502" y="775"/>
                      <a:pt x="557" y="415"/>
                      <a:pt x="742" y="186"/>
                    </a:cubicBezTo>
                    <a:lnTo>
                      <a:pt x="742" y="186"/>
                    </a:lnTo>
                    <a:cubicBezTo>
                      <a:pt x="699" y="208"/>
                      <a:pt x="661" y="217"/>
                      <a:pt x="627" y="217"/>
                    </a:cubicBezTo>
                    <a:cubicBezTo>
                      <a:pt x="512" y="217"/>
                      <a:pt x="451" y="102"/>
                      <a:pt x="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27"/>
              <p:cNvSpPr/>
              <p:nvPr/>
            </p:nvSpPr>
            <p:spPr>
              <a:xfrm>
                <a:off x="-674625" y="3194100"/>
                <a:ext cx="153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60" extrusionOk="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241" y="163"/>
                      <a:pt x="1" y="229"/>
                      <a:pt x="33" y="360"/>
                    </a:cubicBezTo>
                    <a:cubicBezTo>
                      <a:pt x="44" y="360"/>
                      <a:pt x="55" y="360"/>
                      <a:pt x="77" y="349"/>
                    </a:cubicBezTo>
                    <a:cubicBezTo>
                      <a:pt x="106" y="340"/>
                      <a:pt x="140" y="338"/>
                      <a:pt x="176" y="338"/>
                    </a:cubicBezTo>
                    <a:cubicBezTo>
                      <a:pt x="248" y="338"/>
                      <a:pt x="327" y="349"/>
                      <a:pt x="399" y="349"/>
                    </a:cubicBezTo>
                    <a:cubicBezTo>
                      <a:pt x="516" y="349"/>
                      <a:pt x="612" y="318"/>
                      <a:pt x="612" y="153"/>
                    </a:cubicBezTo>
                    <a:cubicBezTo>
                      <a:pt x="612" y="33"/>
                      <a:pt x="551" y="4"/>
                      <a:pt x="469" y="4"/>
                    </a:cubicBezTo>
                    <a:cubicBezTo>
                      <a:pt x="397" y="4"/>
                      <a:pt x="309" y="26"/>
                      <a:pt x="231" y="26"/>
                    </a:cubicBezTo>
                    <a:cubicBezTo>
                      <a:pt x="190" y="26"/>
                      <a:pt x="151" y="2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27"/>
              <p:cNvSpPr/>
              <p:nvPr/>
            </p:nvSpPr>
            <p:spPr>
              <a:xfrm>
                <a:off x="-372150" y="3220825"/>
                <a:ext cx="1692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8" extrusionOk="0">
                    <a:moveTo>
                      <a:pt x="143" y="0"/>
                    </a:moveTo>
                    <a:cubicBezTo>
                      <a:pt x="0" y="76"/>
                      <a:pt x="77" y="218"/>
                      <a:pt x="44" y="328"/>
                    </a:cubicBezTo>
                    <a:cubicBezTo>
                      <a:pt x="109" y="393"/>
                      <a:pt x="164" y="458"/>
                      <a:pt x="230" y="524"/>
                    </a:cubicBezTo>
                    <a:cubicBezTo>
                      <a:pt x="256" y="534"/>
                      <a:pt x="280" y="538"/>
                      <a:pt x="302" y="538"/>
                    </a:cubicBezTo>
                    <a:cubicBezTo>
                      <a:pt x="451" y="538"/>
                      <a:pt x="521" y="349"/>
                      <a:pt x="666" y="349"/>
                    </a:cubicBezTo>
                    <a:cubicBezTo>
                      <a:pt x="669" y="349"/>
                      <a:pt x="673" y="349"/>
                      <a:pt x="677" y="349"/>
                    </a:cubicBezTo>
                    <a:cubicBezTo>
                      <a:pt x="524" y="185"/>
                      <a:pt x="218" y="27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27"/>
              <p:cNvSpPr/>
              <p:nvPr/>
            </p:nvSpPr>
            <p:spPr>
              <a:xfrm>
                <a:off x="-921725" y="3232000"/>
                <a:ext cx="177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350" extrusionOk="0">
                    <a:moveTo>
                      <a:pt x="251" y="0"/>
                    </a:moveTo>
                    <a:cubicBezTo>
                      <a:pt x="164" y="11"/>
                      <a:pt x="88" y="11"/>
                      <a:pt x="0" y="22"/>
                    </a:cubicBezTo>
                    <a:cubicBezTo>
                      <a:pt x="76" y="121"/>
                      <a:pt x="98" y="230"/>
                      <a:pt x="98" y="349"/>
                    </a:cubicBezTo>
                    <a:cubicBezTo>
                      <a:pt x="284" y="218"/>
                      <a:pt x="546" y="284"/>
                      <a:pt x="709" y="99"/>
                    </a:cubicBezTo>
                    <a:cubicBezTo>
                      <a:pt x="662" y="73"/>
                      <a:pt x="609" y="68"/>
                      <a:pt x="556" y="68"/>
                    </a:cubicBezTo>
                    <a:cubicBezTo>
                      <a:pt x="523" y="68"/>
                      <a:pt x="490" y="70"/>
                      <a:pt x="458" y="70"/>
                    </a:cubicBezTo>
                    <a:cubicBezTo>
                      <a:pt x="384" y="70"/>
                      <a:pt x="311" y="61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27"/>
              <p:cNvSpPr/>
              <p:nvPr/>
            </p:nvSpPr>
            <p:spPr>
              <a:xfrm>
                <a:off x="-546425" y="3172525"/>
                <a:ext cx="98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25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0" y="209"/>
                      <a:pt x="229" y="339"/>
                      <a:pt x="219" y="524"/>
                    </a:cubicBezTo>
                    <a:cubicBezTo>
                      <a:pt x="316" y="328"/>
                      <a:pt x="393" y="132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27"/>
              <p:cNvSpPr/>
              <p:nvPr/>
            </p:nvSpPr>
            <p:spPr>
              <a:xfrm>
                <a:off x="-682800" y="3200650"/>
                <a:ext cx="90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90" extrusionOk="0">
                    <a:moveTo>
                      <a:pt x="154" y="1"/>
                    </a:moveTo>
                    <a:cubicBezTo>
                      <a:pt x="92" y="1"/>
                      <a:pt x="39" y="47"/>
                      <a:pt x="0" y="174"/>
                    </a:cubicBezTo>
                    <a:cubicBezTo>
                      <a:pt x="57" y="179"/>
                      <a:pt x="114" y="190"/>
                      <a:pt x="169" y="190"/>
                    </a:cubicBezTo>
                    <a:cubicBezTo>
                      <a:pt x="239" y="190"/>
                      <a:pt x="305" y="172"/>
                      <a:pt x="360" y="98"/>
                    </a:cubicBezTo>
                    <a:cubicBezTo>
                      <a:pt x="285" y="44"/>
                      <a:pt x="215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27"/>
              <p:cNvSpPr/>
              <p:nvPr/>
            </p:nvSpPr>
            <p:spPr>
              <a:xfrm>
                <a:off x="-804725" y="3181775"/>
                <a:ext cx="202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940" extrusionOk="0">
                    <a:moveTo>
                      <a:pt x="647" y="0"/>
                    </a:moveTo>
                    <a:cubicBezTo>
                      <a:pt x="581" y="0"/>
                      <a:pt x="508" y="90"/>
                      <a:pt x="448" y="133"/>
                    </a:cubicBezTo>
                    <a:cubicBezTo>
                      <a:pt x="218" y="264"/>
                      <a:pt x="186" y="537"/>
                      <a:pt x="66" y="755"/>
                    </a:cubicBezTo>
                    <a:cubicBezTo>
                      <a:pt x="0" y="864"/>
                      <a:pt x="99" y="896"/>
                      <a:pt x="218" y="940"/>
                    </a:cubicBezTo>
                    <a:cubicBezTo>
                      <a:pt x="295" y="646"/>
                      <a:pt x="710" y="689"/>
                      <a:pt x="786" y="351"/>
                    </a:cubicBezTo>
                    <a:cubicBezTo>
                      <a:pt x="808" y="220"/>
                      <a:pt x="775" y="89"/>
                      <a:pt x="699" y="24"/>
                    </a:cubicBezTo>
                    <a:cubicBezTo>
                      <a:pt x="682" y="7"/>
                      <a:pt x="665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7"/>
              <p:cNvSpPr/>
              <p:nvPr/>
            </p:nvSpPr>
            <p:spPr>
              <a:xfrm>
                <a:off x="-568525" y="3182000"/>
                <a:ext cx="18575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71" extrusionOk="0">
                    <a:moveTo>
                      <a:pt x="558" y="1"/>
                    </a:moveTo>
                    <a:cubicBezTo>
                      <a:pt x="414" y="1"/>
                      <a:pt x="287" y="86"/>
                      <a:pt x="153" y="113"/>
                    </a:cubicBezTo>
                    <a:cubicBezTo>
                      <a:pt x="0" y="157"/>
                      <a:pt x="44" y="244"/>
                      <a:pt x="55" y="353"/>
                    </a:cubicBezTo>
                    <a:cubicBezTo>
                      <a:pt x="77" y="615"/>
                      <a:pt x="77" y="866"/>
                      <a:pt x="87" y="1127"/>
                    </a:cubicBezTo>
                    <a:cubicBezTo>
                      <a:pt x="99" y="1139"/>
                      <a:pt x="109" y="1149"/>
                      <a:pt x="109" y="1171"/>
                    </a:cubicBezTo>
                    <a:cubicBezTo>
                      <a:pt x="448" y="1149"/>
                      <a:pt x="230" y="746"/>
                      <a:pt x="470" y="659"/>
                    </a:cubicBezTo>
                    <a:cubicBezTo>
                      <a:pt x="535" y="506"/>
                      <a:pt x="589" y="342"/>
                      <a:pt x="666" y="189"/>
                    </a:cubicBezTo>
                    <a:cubicBezTo>
                      <a:pt x="710" y="113"/>
                      <a:pt x="742" y="48"/>
                      <a:pt x="655" y="15"/>
                    </a:cubicBezTo>
                    <a:cubicBezTo>
                      <a:pt x="621" y="5"/>
                      <a:pt x="589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7"/>
              <p:cNvSpPr/>
              <p:nvPr/>
            </p:nvSpPr>
            <p:spPr>
              <a:xfrm>
                <a:off x="-887650" y="3194100"/>
                <a:ext cx="194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007" extrusionOk="0">
                    <a:moveTo>
                      <a:pt x="503" y="0"/>
                    </a:moveTo>
                    <a:cubicBezTo>
                      <a:pt x="12" y="0"/>
                      <a:pt x="12" y="316"/>
                      <a:pt x="56" y="677"/>
                    </a:cubicBezTo>
                    <a:cubicBezTo>
                      <a:pt x="78" y="786"/>
                      <a:pt x="1" y="938"/>
                      <a:pt x="121" y="992"/>
                    </a:cubicBezTo>
                    <a:cubicBezTo>
                      <a:pt x="143" y="1002"/>
                      <a:pt x="163" y="1006"/>
                      <a:pt x="182" y="1006"/>
                    </a:cubicBezTo>
                    <a:cubicBezTo>
                      <a:pt x="288" y="1006"/>
                      <a:pt x="332" y="862"/>
                      <a:pt x="415" y="796"/>
                    </a:cubicBezTo>
                    <a:cubicBezTo>
                      <a:pt x="296" y="600"/>
                      <a:pt x="437" y="556"/>
                      <a:pt x="590" y="534"/>
                    </a:cubicBezTo>
                    <a:cubicBezTo>
                      <a:pt x="546" y="360"/>
                      <a:pt x="776" y="131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7"/>
              <p:cNvSpPr/>
              <p:nvPr/>
            </p:nvSpPr>
            <p:spPr>
              <a:xfrm>
                <a:off x="-880275" y="3207450"/>
                <a:ext cx="76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63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42" y="22"/>
                      <a:pt x="1" y="66"/>
                      <a:pt x="120" y="262"/>
                    </a:cubicBezTo>
                    <a:cubicBezTo>
                      <a:pt x="229" y="208"/>
                      <a:pt x="306" y="131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7"/>
              <p:cNvSpPr/>
              <p:nvPr/>
            </p:nvSpPr>
            <p:spPr>
              <a:xfrm>
                <a:off x="-382375" y="3229000"/>
                <a:ext cx="159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07" extrusionOk="0">
                    <a:moveTo>
                      <a:pt x="453" y="1"/>
                    </a:moveTo>
                    <a:cubicBezTo>
                      <a:pt x="312" y="88"/>
                      <a:pt x="235" y="219"/>
                      <a:pt x="181" y="372"/>
                    </a:cubicBezTo>
                    <a:cubicBezTo>
                      <a:pt x="276" y="541"/>
                      <a:pt x="0" y="907"/>
                      <a:pt x="426" y="907"/>
                    </a:cubicBezTo>
                    <a:cubicBezTo>
                      <a:pt x="438" y="907"/>
                      <a:pt x="451" y="906"/>
                      <a:pt x="464" y="906"/>
                    </a:cubicBezTo>
                    <a:cubicBezTo>
                      <a:pt x="475" y="786"/>
                      <a:pt x="431" y="633"/>
                      <a:pt x="627" y="633"/>
                    </a:cubicBezTo>
                    <a:cubicBezTo>
                      <a:pt x="627" y="481"/>
                      <a:pt x="639" y="338"/>
                      <a:pt x="639" y="197"/>
                    </a:cubicBezTo>
                    <a:cubicBezTo>
                      <a:pt x="573" y="131"/>
                      <a:pt x="518" y="66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7"/>
              <p:cNvSpPr/>
              <p:nvPr/>
            </p:nvSpPr>
            <p:spPr>
              <a:xfrm>
                <a:off x="-371600" y="3244825"/>
                <a:ext cx="49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73" extrusionOk="0">
                    <a:moveTo>
                      <a:pt x="196" y="0"/>
                    </a:moveTo>
                    <a:cubicBezTo>
                      <a:pt x="0" y="0"/>
                      <a:pt x="44" y="153"/>
                      <a:pt x="33" y="273"/>
                    </a:cubicBezTo>
                    <a:lnTo>
                      <a:pt x="121" y="273"/>
                    </a:lnTo>
                    <a:cubicBezTo>
                      <a:pt x="142" y="185"/>
                      <a:pt x="175" y="88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4" name="Google Shape;6104;p27"/>
          <p:cNvGrpSpPr/>
          <p:nvPr/>
        </p:nvGrpSpPr>
        <p:grpSpPr>
          <a:xfrm rot="-1098714">
            <a:off x="5960662" y="3521953"/>
            <a:ext cx="789054" cy="747633"/>
            <a:chOff x="4361461" y="1073432"/>
            <a:chExt cx="439250" cy="415650"/>
          </a:xfrm>
        </p:grpSpPr>
        <p:sp>
          <p:nvSpPr>
            <p:cNvPr id="6105" name="Google Shape;6105;p27"/>
            <p:cNvSpPr/>
            <p:nvPr/>
          </p:nvSpPr>
          <p:spPr>
            <a:xfrm>
              <a:off x="4361461" y="1073432"/>
              <a:ext cx="439250" cy="415650"/>
            </a:xfrm>
            <a:custGeom>
              <a:avLst/>
              <a:gdLst/>
              <a:ahLst/>
              <a:cxnLst/>
              <a:rect l="l" t="t" r="r" b="b"/>
              <a:pathLst>
                <a:path w="17570" h="16626" extrusionOk="0">
                  <a:moveTo>
                    <a:pt x="7578" y="0"/>
                  </a:moveTo>
                  <a:cubicBezTo>
                    <a:pt x="6805" y="0"/>
                    <a:pt x="6075" y="333"/>
                    <a:pt x="5571" y="891"/>
                  </a:cubicBezTo>
                  <a:cubicBezTo>
                    <a:pt x="5335" y="1031"/>
                    <a:pt x="5131" y="1224"/>
                    <a:pt x="4959" y="1460"/>
                  </a:cubicBezTo>
                  <a:cubicBezTo>
                    <a:pt x="4766" y="1739"/>
                    <a:pt x="4670" y="2018"/>
                    <a:pt x="4605" y="2201"/>
                  </a:cubicBezTo>
                  <a:cubicBezTo>
                    <a:pt x="4594" y="2244"/>
                    <a:pt x="4584" y="2287"/>
                    <a:pt x="4572" y="2308"/>
                  </a:cubicBezTo>
                  <a:cubicBezTo>
                    <a:pt x="4562" y="2318"/>
                    <a:pt x="4562" y="2330"/>
                    <a:pt x="4551" y="2351"/>
                  </a:cubicBezTo>
                  <a:cubicBezTo>
                    <a:pt x="4422" y="2662"/>
                    <a:pt x="4358" y="2974"/>
                    <a:pt x="4348" y="3284"/>
                  </a:cubicBezTo>
                  <a:lnTo>
                    <a:pt x="4014" y="3284"/>
                  </a:lnTo>
                  <a:cubicBezTo>
                    <a:pt x="3725" y="3296"/>
                    <a:pt x="3456" y="3306"/>
                    <a:pt x="3188" y="3306"/>
                  </a:cubicBezTo>
                  <a:cubicBezTo>
                    <a:pt x="2781" y="3306"/>
                    <a:pt x="2459" y="3284"/>
                    <a:pt x="2180" y="3241"/>
                  </a:cubicBezTo>
                  <a:cubicBezTo>
                    <a:pt x="2061" y="3231"/>
                    <a:pt x="1954" y="3220"/>
                    <a:pt x="1858" y="3220"/>
                  </a:cubicBezTo>
                  <a:cubicBezTo>
                    <a:pt x="1417" y="3220"/>
                    <a:pt x="1095" y="3381"/>
                    <a:pt x="913" y="3521"/>
                  </a:cubicBezTo>
                  <a:cubicBezTo>
                    <a:pt x="570" y="3768"/>
                    <a:pt x="355" y="4133"/>
                    <a:pt x="291" y="4551"/>
                  </a:cubicBezTo>
                  <a:cubicBezTo>
                    <a:pt x="280" y="4615"/>
                    <a:pt x="258" y="4701"/>
                    <a:pt x="226" y="4798"/>
                  </a:cubicBezTo>
                  <a:cubicBezTo>
                    <a:pt x="129" y="5195"/>
                    <a:pt x="0" y="5731"/>
                    <a:pt x="162" y="6344"/>
                  </a:cubicBezTo>
                  <a:cubicBezTo>
                    <a:pt x="269" y="6730"/>
                    <a:pt x="269" y="7191"/>
                    <a:pt x="280" y="7674"/>
                  </a:cubicBezTo>
                  <a:cubicBezTo>
                    <a:pt x="280" y="7825"/>
                    <a:pt x="280" y="7964"/>
                    <a:pt x="291" y="8114"/>
                  </a:cubicBezTo>
                  <a:cubicBezTo>
                    <a:pt x="291" y="8307"/>
                    <a:pt x="301" y="8500"/>
                    <a:pt x="301" y="8705"/>
                  </a:cubicBezTo>
                  <a:cubicBezTo>
                    <a:pt x="312" y="9499"/>
                    <a:pt x="322" y="10400"/>
                    <a:pt x="591" y="11323"/>
                  </a:cubicBezTo>
                  <a:lnTo>
                    <a:pt x="591" y="11345"/>
                  </a:lnTo>
                  <a:cubicBezTo>
                    <a:pt x="591" y="11366"/>
                    <a:pt x="591" y="11409"/>
                    <a:pt x="559" y="11517"/>
                  </a:cubicBezTo>
                  <a:cubicBezTo>
                    <a:pt x="505" y="11720"/>
                    <a:pt x="494" y="11924"/>
                    <a:pt x="537" y="12128"/>
                  </a:cubicBezTo>
                  <a:cubicBezTo>
                    <a:pt x="559" y="12246"/>
                    <a:pt x="548" y="12354"/>
                    <a:pt x="527" y="12483"/>
                  </a:cubicBezTo>
                  <a:cubicBezTo>
                    <a:pt x="462" y="12783"/>
                    <a:pt x="494" y="13105"/>
                    <a:pt x="623" y="13384"/>
                  </a:cubicBezTo>
                  <a:cubicBezTo>
                    <a:pt x="623" y="13416"/>
                    <a:pt x="623" y="13437"/>
                    <a:pt x="613" y="13470"/>
                  </a:cubicBezTo>
                  <a:cubicBezTo>
                    <a:pt x="613" y="13556"/>
                    <a:pt x="601" y="13642"/>
                    <a:pt x="601" y="13749"/>
                  </a:cubicBezTo>
                  <a:lnTo>
                    <a:pt x="601" y="13759"/>
                  </a:lnTo>
                  <a:cubicBezTo>
                    <a:pt x="591" y="14200"/>
                    <a:pt x="644" y="14608"/>
                    <a:pt x="763" y="14951"/>
                  </a:cubicBezTo>
                  <a:cubicBezTo>
                    <a:pt x="881" y="15262"/>
                    <a:pt x="1042" y="15531"/>
                    <a:pt x="1267" y="15756"/>
                  </a:cubicBezTo>
                  <a:cubicBezTo>
                    <a:pt x="1567" y="16046"/>
                    <a:pt x="1954" y="16239"/>
                    <a:pt x="2373" y="16282"/>
                  </a:cubicBezTo>
                  <a:cubicBezTo>
                    <a:pt x="2587" y="16314"/>
                    <a:pt x="2824" y="16357"/>
                    <a:pt x="3070" y="16411"/>
                  </a:cubicBezTo>
                  <a:cubicBezTo>
                    <a:pt x="3425" y="16485"/>
                    <a:pt x="3789" y="16550"/>
                    <a:pt x="4186" y="16593"/>
                  </a:cubicBezTo>
                  <a:lnTo>
                    <a:pt x="4208" y="16593"/>
                  </a:lnTo>
                  <a:cubicBezTo>
                    <a:pt x="4498" y="16614"/>
                    <a:pt x="4830" y="16625"/>
                    <a:pt x="5195" y="16625"/>
                  </a:cubicBezTo>
                  <a:cubicBezTo>
                    <a:pt x="5517" y="16625"/>
                    <a:pt x="5829" y="16614"/>
                    <a:pt x="6139" y="16614"/>
                  </a:cubicBezTo>
                  <a:cubicBezTo>
                    <a:pt x="6354" y="16604"/>
                    <a:pt x="6558" y="16604"/>
                    <a:pt x="6762" y="16593"/>
                  </a:cubicBezTo>
                  <a:cubicBezTo>
                    <a:pt x="7170" y="16593"/>
                    <a:pt x="7599" y="16604"/>
                    <a:pt x="8007" y="16604"/>
                  </a:cubicBezTo>
                  <a:lnTo>
                    <a:pt x="10347" y="16604"/>
                  </a:lnTo>
                  <a:cubicBezTo>
                    <a:pt x="10744" y="16593"/>
                    <a:pt x="11227" y="16571"/>
                    <a:pt x="11720" y="16400"/>
                  </a:cubicBezTo>
                  <a:cubicBezTo>
                    <a:pt x="12407" y="16153"/>
                    <a:pt x="12933" y="15648"/>
                    <a:pt x="13244" y="14951"/>
                  </a:cubicBezTo>
                  <a:cubicBezTo>
                    <a:pt x="13255" y="14908"/>
                    <a:pt x="13277" y="14854"/>
                    <a:pt x="13287" y="14811"/>
                  </a:cubicBezTo>
                  <a:cubicBezTo>
                    <a:pt x="13416" y="14414"/>
                    <a:pt x="13459" y="14007"/>
                    <a:pt x="13437" y="13556"/>
                  </a:cubicBezTo>
                  <a:cubicBezTo>
                    <a:pt x="13427" y="13427"/>
                    <a:pt x="13416" y="13298"/>
                    <a:pt x="13395" y="13169"/>
                  </a:cubicBezTo>
                  <a:cubicBezTo>
                    <a:pt x="13642" y="13169"/>
                    <a:pt x="13878" y="13127"/>
                    <a:pt x="14114" y="13041"/>
                  </a:cubicBezTo>
                  <a:cubicBezTo>
                    <a:pt x="14114" y="13051"/>
                    <a:pt x="14124" y="13051"/>
                    <a:pt x="14136" y="13051"/>
                  </a:cubicBezTo>
                  <a:cubicBezTo>
                    <a:pt x="14479" y="13212"/>
                    <a:pt x="14833" y="13298"/>
                    <a:pt x="15209" y="13298"/>
                  </a:cubicBezTo>
                  <a:cubicBezTo>
                    <a:pt x="15777" y="13298"/>
                    <a:pt x="16346" y="13094"/>
                    <a:pt x="16840" y="12719"/>
                  </a:cubicBezTo>
                  <a:cubicBezTo>
                    <a:pt x="16850" y="12708"/>
                    <a:pt x="16862" y="12708"/>
                    <a:pt x="16862" y="12697"/>
                  </a:cubicBezTo>
                  <a:cubicBezTo>
                    <a:pt x="17001" y="12590"/>
                    <a:pt x="17205" y="12407"/>
                    <a:pt x="17366" y="12128"/>
                  </a:cubicBezTo>
                  <a:cubicBezTo>
                    <a:pt x="17494" y="11882"/>
                    <a:pt x="17570" y="11613"/>
                    <a:pt x="17559" y="11334"/>
                  </a:cubicBezTo>
                  <a:cubicBezTo>
                    <a:pt x="17559" y="11055"/>
                    <a:pt x="17484" y="10776"/>
                    <a:pt x="17334" y="10529"/>
                  </a:cubicBezTo>
                  <a:cubicBezTo>
                    <a:pt x="17215" y="10315"/>
                    <a:pt x="17055" y="10143"/>
                    <a:pt x="16883" y="10003"/>
                  </a:cubicBezTo>
                  <a:cubicBezTo>
                    <a:pt x="16657" y="9821"/>
                    <a:pt x="16400" y="9702"/>
                    <a:pt x="16121" y="9660"/>
                  </a:cubicBezTo>
                  <a:lnTo>
                    <a:pt x="16056" y="9531"/>
                  </a:lnTo>
                  <a:cubicBezTo>
                    <a:pt x="15982" y="9392"/>
                    <a:pt x="15831" y="9198"/>
                    <a:pt x="15584" y="9027"/>
                  </a:cubicBezTo>
                  <a:cubicBezTo>
                    <a:pt x="15574" y="8962"/>
                    <a:pt x="15552" y="8908"/>
                    <a:pt x="15541" y="8844"/>
                  </a:cubicBezTo>
                  <a:cubicBezTo>
                    <a:pt x="15445" y="8565"/>
                    <a:pt x="15273" y="8307"/>
                    <a:pt x="15047" y="8114"/>
                  </a:cubicBezTo>
                  <a:cubicBezTo>
                    <a:pt x="14758" y="7856"/>
                    <a:pt x="14393" y="7717"/>
                    <a:pt x="14007" y="7717"/>
                  </a:cubicBezTo>
                  <a:cubicBezTo>
                    <a:pt x="13695" y="7717"/>
                    <a:pt x="13427" y="7803"/>
                    <a:pt x="13191" y="7932"/>
                  </a:cubicBezTo>
                  <a:cubicBezTo>
                    <a:pt x="13180" y="7856"/>
                    <a:pt x="13158" y="7771"/>
                    <a:pt x="13127" y="7696"/>
                  </a:cubicBezTo>
                  <a:cubicBezTo>
                    <a:pt x="13137" y="7642"/>
                    <a:pt x="13148" y="7534"/>
                    <a:pt x="13158" y="7449"/>
                  </a:cubicBezTo>
                  <a:cubicBezTo>
                    <a:pt x="13213" y="7095"/>
                    <a:pt x="13287" y="6611"/>
                    <a:pt x="13137" y="6065"/>
                  </a:cubicBezTo>
                  <a:cubicBezTo>
                    <a:pt x="13137" y="6043"/>
                    <a:pt x="13127" y="6032"/>
                    <a:pt x="13127" y="6022"/>
                  </a:cubicBezTo>
                  <a:cubicBezTo>
                    <a:pt x="13191" y="5925"/>
                    <a:pt x="13255" y="5817"/>
                    <a:pt x="13298" y="5700"/>
                  </a:cubicBezTo>
                  <a:cubicBezTo>
                    <a:pt x="13470" y="5313"/>
                    <a:pt x="13492" y="4884"/>
                    <a:pt x="13352" y="4498"/>
                  </a:cubicBezTo>
                  <a:cubicBezTo>
                    <a:pt x="13234" y="4154"/>
                    <a:pt x="12998" y="3864"/>
                    <a:pt x="12686" y="3671"/>
                  </a:cubicBezTo>
                  <a:cubicBezTo>
                    <a:pt x="12472" y="3532"/>
                    <a:pt x="12214" y="3456"/>
                    <a:pt x="11935" y="3424"/>
                  </a:cubicBezTo>
                  <a:cubicBezTo>
                    <a:pt x="11925" y="3413"/>
                    <a:pt x="11913" y="3413"/>
                    <a:pt x="11903" y="3413"/>
                  </a:cubicBezTo>
                  <a:cubicBezTo>
                    <a:pt x="11677" y="3392"/>
                    <a:pt x="11441" y="3370"/>
                    <a:pt x="11195" y="3338"/>
                  </a:cubicBezTo>
                  <a:lnTo>
                    <a:pt x="11195" y="3317"/>
                  </a:lnTo>
                  <a:cubicBezTo>
                    <a:pt x="11195" y="3134"/>
                    <a:pt x="11173" y="2952"/>
                    <a:pt x="11119" y="2791"/>
                  </a:cubicBezTo>
                  <a:cubicBezTo>
                    <a:pt x="11033" y="2533"/>
                    <a:pt x="10894" y="2308"/>
                    <a:pt x="10701" y="2125"/>
                  </a:cubicBezTo>
                  <a:cubicBezTo>
                    <a:pt x="10518" y="1943"/>
                    <a:pt x="10293" y="1814"/>
                    <a:pt x="10046" y="1750"/>
                  </a:cubicBezTo>
                  <a:cubicBezTo>
                    <a:pt x="9993" y="1729"/>
                    <a:pt x="9928" y="1717"/>
                    <a:pt x="9874" y="1707"/>
                  </a:cubicBezTo>
                  <a:cubicBezTo>
                    <a:pt x="9800" y="1267"/>
                    <a:pt x="9574" y="956"/>
                    <a:pt x="9413" y="784"/>
                  </a:cubicBezTo>
                  <a:cubicBezTo>
                    <a:pt x="9413" y="773"/>
                    <a:pt x="9402" y="763"/>
                    <a:pt x="9392" y="763"/>
                  </a:cubicBezTo>
                  <a:cubicBezTo>
                    <a:pt x="9156" y="505"/>
                    <a:pt x="8855" y="312"/>
                    <a:pt x="8522" y="183"/>
                  </a:cubicBezTo>
                  <a:cubicBezTo>
                    <a:pt x="8233" y="65"/>
                    <a:pt x="7911" y="0"/>
                    <a:pt x="757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6" name="Google Shape;6106;p27"/>
            <p:cNvGrpSpPr/>
            <p:nvPr/>
          </p:nvGrpSpPr>
          <p:grpSpPr>
            <a:xfrm>
              <a:off x="4393849" y="1105932"/>
              <a:ext cx="374475" cy="350650"/>
              <a:chOff x="718575" y="1104700"/>
              <a:chExt cx="374475" cy="350650"/>
            </a:xfrm>
          </p:grpSpPr>
          <p:sp>
            <p:nvSpPr>
              <p:cNvPr id="6107" name="Google Shape;6107;p27"/>
              <p:cNvSpPr/>
              <p:nvPr/>
            </p:nvSpPr>
            <p:spPr>
              <a:xfrm>
                <a:off x="819475" y="1184400"/>
                <a:ext cx="1710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793" extrusionOk="0">
                    <a:moveTo>
                      <a:pt x="372" y="1"/>
                    </a:moveTo>
                    <a:cubicBezTo>
                      <a:pt x="226" y="1"/>
                      <a:pt x="118" y="78"/>
                      <a:pt x="1" y="145"/>
                    </a:cubicBezTo>
                    <a:cubicBezTo>
                      <a:pt x="142" y="364"/>
                      <a:pt x="273" y="571"/>
                      <a:pt x="404" y="778"/>
                    </a:cubicBezTo>
                    <a:cubicBezTo>
                      <a:pt x="869" y="811"/>
                      <a:pt x="1335" y="819"/>
                      <a:pt x="1800" y="819"/>
                    </a:cubicBezTo>
                    <a:cubicBezTo>
                      <a:pt x="2249" y="819"/>
                      <a:pt x="2698" y="811"/>
                      <a:pt x="3145" y="811"/>
                    </a:cubicBezTo>
                    <a:cubicBezTo>
                      <a:pt x="3960" y="811"/>
                      <a:pt x="4771" y="836"/>
                      <a:pt x="5575" y="975"/>
                    </a:cubicBezTo>
                    <a:cubicBezTo>
                      <a:pt x="5761" y="1750"/>
                      <a:pt x="5597" y="2589"/>
                      <a:pt x="5936" y="3353"/>
                    </a:cubicBezTo>
                    <a:cubicBezTo>
                      <a:pt x="5958" y="3598"/>
                      <a:pt x="6010" y="3792"/>
                      <a:pt x="6165" y="3792"/>
                    </a:cubicBezTo>
                    <a:cubicBezTo>
                      <a:pt x="6238" y="3792"/>
                      <a:pt x="6334" y="3749"/>
                      <a:pt x="6459" y="3648"/>
                    </a:cubicBezTo>
                    <a:cubicBezTo>
                      <a:pt x="6230" y="3059"/>
                      <a:pt x="6601" y="2470"/>
                      <a:pt x="6438" y="1891"/>
                    </a:cubicBezTo>
                    <a:cubicBezTo>
                      <a:pt x="6329" y="1466"/>
                      <a:pt x="6230" y="1073"/>
                      <a:pt x="6590" y="702"/>
                    </a:cubicBezTo>
                    <a:cubicBezTo>
                      <a:pt x="6678" y="615"/>
                      <a:pt x="6841" y="320"/>
                      <a:pt x="6459" y="276"/>
                    </a:cubicBezTo>
                    <a:cubicBezTo>
                      <a:pt x="5575" y="199"/>
                      <a:pt x="4682" y="17"/>
                      <a:pt x="3804" y="17"/>
                    </a:cubicBezTo>
                    <a:cubicBezTo>
                      <a:pt x="3696" y="17"/>
                      <a:pt x="3588" y="20"/>
                      <a:pt x="3481" y="26"/>
                    </a:cubicBezTo>
                    <a:cubicBezTo>
                      <a:pt x="2940" y="60"/>
                      <a:pt x="2402" y="89"/>
                      <a:pt x="1866" y="89"/>
                    </a:cubicBezTo>
                    <a:cubicBezTo>
                      <a:pt x="1386" y="89"/>
                      <a:pt x="906" y="66"/>
                      <a:pt x="426" y="4"/>
                    </a:cubicBezTo>
                    <a:cubicBezTo>
                      <a:pt x="407" y="2"/>
                      <a:pt x="389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7"/>
              <p:cNvSpPr/>
              <p:nvPr/>
            </p:nvSpPr>
            <p:spPr>
              <a:xfrm>
                <a:off x="718575" y="1186400"/>
                <a:ext cx="1110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6394" extrusionOk="0">
                    <a:moveTo>
                      <a:pt x="408" y="1"/>
                    </a:moveTo>
                    <a:cubicBezTo>
                      <a:pt x="327" y="1"/>
                      <a:pt x="266" y="29"/>
                      <a:pt x="251" y="131"/>
                    </a:cubicBezTo>
                    <a:cubicBezTo>
                      <a:pt x="185" y="535"/>
                      <a:pt x="0" y="982"/>
                      <a:pt x="98" y="1353"/>
                    </a:cubicBezTo>
                    <a:cubicBezTo>
                      <a:pt x="284" y="2062"/>
                      <a:pt x="251" y="2782"/>
                      <a:pt x="272" y="3481"/>
                    </a:cubicBezTo>
                    <a:cubicBezTo>
                      <a:pt x="306" y="4463"/>
                      <a:pt x="251" y="5433"/>
                      <a:pt x="524" y="6393"/>
                    </a:cubicBezTo>
                    <a:cubicBezTo>
                      <a:pt x="524" y="6121"/>
                      <a:pt x="611" y="5881"/>
                      <a:pt x="742" y="5651"/>
                    </a:cubicBezTo>
                    <a:cubicBezTo>
                      <a:pt x="746" y="5651"/>
                      <a:pt x="749" y="5651"/>
                      <a:pt x="753" y="5651"/>
                    </a:cubicBezTo>
                    <a:cubicBezTo>
                      <a:pt x="997" y="5651"/>
                      <a:pt x="776" y="5992"/>
                      <a:pt x="995" y="5992"/>
                    </a:cubicBezTo>
                    <a:cubicBezTo>
                      <a:pt x="1004" y="5992"/>
                      <a:pt x="1015" y="5991"/>
                      <a:pt x="1026" y="5990"/>
                    </a:cubicBezTo>
                    <a:cubicBezTo>
                      <a:pt x="1026" y="4375"/>
                      <a:pt x="1026" y="2761"/>
                      <a:pt x="818" y="1156"/>
                    </a:cubicBezTo>
                    <a:cubicBezTo>
                      <a:pt x="764" y="710"/>
                      <a:pt x="949" y="710"/>
                      <a:pt x="1244" y="710"/>
                    </a:cubicBezTo>
                    <a:cubicBezTo>
                      <a:pt x="2313" y="710"/>
                      <a:pt x="3382" y="698"/>
                      <a:pt x="4440" y="698"/>
                    </a:cubicBezTo>
                    <a:cubicBezTo>
                      <a:pt x="4309" y="491"/>
                      <a:pt x="4178" y="284"/>
                      <a:pt x="4037" y="65"/>
                    </a:cubicBezTo>
                    <a:cubicBezTo>
                      <a:pt x="3868" y="58"/>
                      <a:pt x="3698" y="55"/>
                      <a:pt x="3529" y="55"/>
                    </a:cubicBezTo>
                    <a:cubicBezTo>
                      <a:pt x="2941" y="55"/>
                      <a:pt x="2352" y="91"/>
                      <a:pt x="1761" y="91"/>
                    </a:cubicBezTo>
                    <a:cubicBezTo>
                      <a:pt x="1345" y="91"/>
                      <a:pt x="929" y="73"/>
                      <a:pt x="513" y="11"/>
                    </a:cubicBezTo>
                    <a:cubicBezTo>
                      <a:pt x="476" y="5"/>
                      <a:pt x="440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7"/>
              <p:cNvSpPr/>
              <p:nvPr/>
            </p:nvSpPr>
            <p:spPr>
              <a:xfrm>
                <a:off x="730575" y="1327675"/>
                <a:ext cx="1227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5073" extrusionOk="0">
                    <a:moveTo>
                      <a:pt x="273" y="0"/>
                    </a:moveTo>
                    <a:cubicBezTo>
                      <a:pt x="269" y="0"/>
                      <a:pt x="266" y="0"/>
                      <a:pt x="262" y="0"/>
                    </a:cubicBezTo>
                    <a:cubicBezTo>
                      <a:pt x="131" y="230"/>
                      <a:pt x="44" y="470"/>
                      <a:pt x="44" y="742"/>
                    </a:cubicBezTo>
                    <a:cubicBezTo>
                      <a:pt x="142" y="1059"/>
                      <a:pt x="109" y="1375"/>
                      <a:pt x="22" y="1702"/>
                    </a:cubicBezTo>
                    <a:cubicBezTo>
                      <a:pt x="76" y="2008"/>
                      <a:pt x="66" y="2313"/>
                      <a:pt x="0" y="2619"/>
                    </a:cubicBezTo>
                    <a:cubicBezTo>
                      <a:pt x="207" y="2946"/>
                      <a:pt x="120" y="3295"/>
                      <a:pt x="109" y="3644"/>
                    </a:cubicBezTo>
                    <a:cubicBezTo>
                      <a:pt x="98" y="4081"/>
                      <a:pt x="175" y="4681"/>
                      <a:pt x="633" y="4735"/>
                    </a:cubicBezTo>
                    <a:cubicBezTo>
                      <a:pt x="1244" y="4812"/>
                      <a:pt x="1833" y="4987"/>
                      <a:pt x="2433" y="5041"/>
                    </a:cubicBezTo>
                    <a:cubicBezTo>
                      <a:pt x="2730" y="5064"/>
                      <a:pt x="3029" y="5072"/>
                      <a:pt x="3329" y="5072"/>
                    </a:cubicBezTo>
                    <a:cubicBezTo>
                      <a:pt x="3854" y="5072"/>
                      <a:pt x="4382" y="5048"/>
                      <a:pt x="4910" y="5041"/>
                    </a:cubicBezTo>
                    <a:cubicBezTo>
                      <a:pt x="4853" y="4872"/>
                      <a:pt x="4754" y="4836"/>
                      <a:pt x="4642" y="4836"/>
                    </a:cubicBezTo>
                    <a:cubicBezTo>
                      <a:pt x="4559" y="4836"/>
                      <a:pt x="4470" y="4856"/>
                      <a:pt x="4386" y="4856"/>
                    </a:cubicBezTo>
                    <a:cubicBezTo>
                      <a:pt x="3971" y="4856"/>
                      <a:pt x="4037" y="4713"/>
                      <a:pt x="4277" y="4507"/>
                    </a:cubicBezTo>
                    <a:cubicBezTo>
                      <a:pt x="3273" y="4386"/>
                      <a:pt x="2280" y="4245"/>
                      <a:pt x="1288" y="4136"/>
                    </a:cubicBezTo>
                    <a:cubicBezTo>
                      <a:pt x="938" y="4102"/>
                      <a:pt x="851" y="4070"/>
                      <a:pt x="796" y="3622"/>
                    </a:cubicBezTo>
                    <a:cubicBezTo>
                      <a:pt x="677" y="2531"/>
                      <a:pt x="829" y="1419"/>
                      <a:pt x="546" y="339"/>
                    </a:cubicBezTo>
                    <a:cubicBezTo>
                      <a:pt x="535" y="340"/>
                      <a:pt x="524" y="341"/>
                      <a:pt x="515" y="341"/>
                    </a:cubicBezTo>
                    <a:cubicBezTo>
                      <a:pt x="296" y="341"/>
                      <a:pt x="517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7"/>
              <p:cNvSpPr/>
              <p:nvPr/>
            </p:nvSpPr>
            <p:spPr>
              <a:xfrm>
                <a:off x="1002225" y="1300825"/>
                <a:ext cx="90825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2760" extrusionOk="0">
                    <a:moveTo>
                      <a:pt x="1416" y="0"/>
                    </a:moveTo>
                    <a:cubicBezTo>
                      <a:pt x="1303" y="0"/>
                      <a:pt x="1173" y="103"/>
                      <a:pt x="1124" y="169"/>
                    </a:cubicBezTo>
                    <a:cubicBezTo>
                      <a:pt x="720" y="693"/>
                      <a:pt x="219" y="1140"/>
                      <a:pt x="76" y="1838"/>
                    </a:cubicBezTo>
                    <a:cubicBezTo>
                      <a:pt x="0" y="2155"/>
                      <a:pt x="120" y="2318"/>
                      <a:pt x="350" y="2482"/>
                    </a:cubicBezTo>
                    <a:cubicBezTo>
                      <a:pt x="494" y="2589"/>
                      <a:pt x="636" y="2634"/>
                      <a:pt x="776" y="2634"/>
                    </a:cubicBezTo>
                    <a:cubicBezTo>
                      <a:pt x="965" y="2634"/>
                      <a:pt x="1150" y="2552"/>
                      <a:pt x="1331" y="2427"/>
                    </a:cubicBezTo>
                    <a:cubicBezTo>
                      <a:pt x="1415" y="2374"/>
                      <a:pt x="1472" y="2230"/>
                      <a:pt x="1573" y="2230"/>
                    </a:cubicBezTo>
                    <a:cubicBezTo>
                      <a:pt x="1617" y="2230"/>
                      <a:pt x="1669" y="2257"/>
                      <a:pt x="1735" y="2329"/>
                    </a:cubicBezTo>
                    <a:cubicBezTo>
                      <a:pt x="2004" y="2617"/>
                      <a:pt x="2316" y="2760"/>
                      <a:pt x="2635" y="2760"/>
                    </a:cubicBezTo>
                    <a:cubicBezTo>
                      <a:pt x="2897" y="2760"/>
                      <a:pt x="3164" y="2663"/>
                      <a:pt x="3415" y="2471"/>
                    </a:cubicBezTo>
                    <a:cubicBezTo>
                      <a:pt x="3524" y="2384"/>
                      <a:pt x="3633" y="2274"/>
                      <a:pt x="3546" y="2144"/>
                    </a:cubicBezTo>
                    <a:cubicBezTo>
                      <a:pt x="3479" y="2021"/>
                      <a:pt x="3394" y="1950"/>
                      <a:pt x="3300" y="1950"/>
                    </a:cubicBezTo>
                    <a:cubicBezTo>
                      <a:pt x="3227" y="1950"/>
                      <a:pt x="3147" y="1994"/>
                      <a:pt x="3066" y="2089"/>
                    </a:cubicBezTo>
                    <a:cubicBezTo>
                      <a:pt x="2971" y="2174"/>
                      <a:pt x="2877" y="2206"/>
                      <a:pt x="2783" y="2206"/>
                    </a:cubicBezTo>
                    <a:cubicBezTo>
                      <a:pt x="2659" y="2206"/>
                      <a:pt x="2535" y="2151"/>
                      <a:pt x="2411" y="2089"/>
                    </a:cubicBezTo>
                    <a:cubicBezTo>
                      <a:pt x="2226" y="1925"/>
                      <a:pt x="2171" y="1685"/>
                      <a:pt x="2193" y="1457"/>
                    </a:cubicBezTo>
                    <a:cubicBezTo>
                      <a:pt x="2204" y="1293"/>
                      <a:pt x="2389" y="1096"/>
                      <a:pt x="2095" y="1042"/>
                    </a:cubicBezTo>
                    <a:cubicBezTo>
                      <a:pt x="1990" y="1020"/>
                      <a:pt x="1876" y="996"/>
                      <a:pt x="1768" y="996"/>
                    </a:cubicBezTo>
                    <a:cubicBezTo>
                      <a:pt x="1609" y="996"/>
                      <a:pt x="1464" y="1049"/>
                      <a:pt x="1386" y="1238"/>
                    </a:cubicBezTo>
                    <a:cubicBezTo>
                      <a:pt x="1310" y="1423"/>
                      <a:pt x="1320" y="1642"/>
                      <a:pt x="1070" y="1685"/>
                    </a:cubicBezTo>
                    <a:cubicBezTo>
                      <a:pt x="1026" y="1806"/>
                      <a:pt x="1146" y="1947"/>
                      <a:pt x="1004" y="2034"/>
                    </a:cubicBezTo>
                    <a:cubicBezTo>
                      <a:pt x="999" y="2040"/>
                      <a:pt x="991" y="2042"/>
                      <a:pt x="983" y="2042"/>
                    </a:cubicBezTo>
                    <a:cubicBezTo>
                      <a:pt x="953" y="2042"/>
                      <a:pt x="909" y="2019"/>
                      <a:pt x="884" y="2002"/>
                    </a:cubicBezTo>
                    <a:cubicBezTo>
                      <a:pt x="764" y="1882"/>
                      <a:pt x="775" y="1773"/>
                      <a:pt x="917" y="1685"/>
                    </a:cubicBezTo>
                    <a:cubicBezTo>
                      <a:pt x="818" y="1151"/>
                      <a:pt x="1266" y="889"/>
                      <a:pt x="1495" y="529"/>
                    </a:cubicBezTo>
                    <a:cubicBezTo>
                      <a:pt x="1593" y="354"/>
                      <a:pt x="1669" y="169"/>
                      <a:pt x="1516" y="38"/>
                    </a:cubicBezTo>
                    <a:cubicBezTo>
                      <a:pt x="1487" y="11"/>
                      <a:pt x="1452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7"/>
              <p:cNvSpPr/>
              <p:nvPr/>
            </p:nvSpPr>
            <p:spPr>
              <a:xfrm>
                <a:off x="846750" y="1104700"/>
                <a:ext cx="706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107" extrusionOk="0">
                    <a:moveTo>
                      <a:pt x="1104" y="1"/>
                    </a:moveTo>
                    <a:cubicBezTo>
                      <a:pt x="675" y="1"/>
                      <a:pt x="233" y="217"/>
                      <a:pt x="1" y="617"/>
                    </a:cubicBezTo>
                    <a:cubicBezTo>
                      <a:pt x="164" y="684"/>
                      <a:pt x="5" y="1041"/>
                      <a:pt x="251" y="1041"/>
                    </a:cubicBezTo>
                    <a:cubicBezTo>
                      <a:pt x="283" y="1041"/>
                      <a:pt x="323" y="1035"/>
                      <a:pt x="372" y="1021"/>
                    </a:cubicBezTo>
                    <a:cubicBezTo>
                      <a:pt x="559" y="851"/>
                      <a:pt x="762" y="534"/>
                      <a:pt x="979" y="534"/>
                    </a:cubicBezTo>
                    <a:cubicBezTo>
                      <a:pt x="1027" y="534"/>
                      <a:pt x="1075" y="549"/>
                      <a:pt x="1124" y="584"/>
                    </a:cubicBezTo>
                    <a:cubicBezTo>
                      <a:pt x="1277" y="693"/>
                      <a:pt x="1102" y="1239"/>
                      <a:pt x="753" y="1457"/>
                    </a:cubicBezTo>
                    <a:cubicBezTo>
                      <a:pt x="699" y="1490"/>
                      <a:pt x="710" y="1610"/>
                      <a:pt x="699" y="1697"/>
                    </a:cubicBezTo>
                    <a:cubicBezTo>
                      <a:pt x="729" y="1689"/>
                      <a:pt x="754" y="1686"/>
                      <a:pt x="775" y="1686"/>
                    </a:cubicBezTo>
                    <a:cubicBezTo>
                      <a:pt x="1004" y="1686"/>
                      <a:pt x="779" y="2106"/>
                      <a:pt x="1019" y="2106"/>
                    </a:cubicBezTo>
                    <a:cubicBezTo>
                      <a:pt x="1034" y="2106"/>
                      <a:pt x="1051" y="2105"/>
                      <a:pt x="1070" y="2101"/>
                    </a:cubicBezTo>
                    <a:cubicBezTo>
                      <a:pt x="1173" y="1991"/>
                      <a:pt x="1265" y="1851"/>
                      <a:pt x="1391" y="1851"/>
                    </a:cubicBezTo>
                    <a:cubicBezTo>
                      <a:pt x="1453" y="1851"/>
                      <a:pt x="1522" y="1884"/>
                      <a:pt x="1604" y="1970"/>
                    </a:cubicBezTo>
                    <a:cubicBezTo>
                      <a:pt x="1871" y="2018"/>
                      <a:pt x="2122" y="2107"/>
                      <a:pt x="2393" y="2107"/>
                    </a:cubicBezTo>
                    <a:cubicBezTo>
                      <a:pt x="2431" y="2107"/>
                      <a:pt x="2470" y="2105"/>
                      <a:pt x="2510" y="2101"/>
                    </a:cubicBezTo>
                    <a:cubicBezTo>
                      <a:pt x="2826" y="2068"/>
                      <a:pt x="2826" y="1937"/>
                      <a:pt x="2695" y="1719"/>
                    </a:cubicBezTo>
                    <a:cubicBezTo>
                      <a:pt x="1834" y="1675"/>
                      <a:pt x="1834" y="1675"/>
                      <a:pt x="1986" y="759"/>
                    </a:cubicBezTo>
                    <a:cubicBezTo>
                      <a:pt x="2019" y="606"/>
                      <a:pt x="2019" y="453"/>
                      <a:pt x="1899" y="322"/>
                    </a:cubicBezTo>
                    <a:cubicBezTo>
                      <a:pt x="1689" y="104"/>
                      <a:pt x="1400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7"/>
              <p:cNvSpPr/>
              <p:nvPr/>
            </p:nvSpPr>
            <p:spPr>
              <a:xfrm>
                <a:off x="829850" y="1436500"/>
                <a:ext cx="1151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700" extrusionOk="0">
                    <a:moveTo>
                      <a:pt x="4604" y="1"/>
                    </a:moveTo>
                    <a:lnTo>
                      <a:pt x="4604" y="1"/>
                    </a:lnTo>
                    <a:cubicBezTo>
                      <a:pt x="4183" y="29"/>
                      <a:pt x="3761" y="36"/>
                      <a:pt x="3340" y="36"/>
                    </a:cubicBezTo>
                    <a:cubicBezTo>
                      <a:pt x="3014" y="36"/>
                      <a:pt x="2688" y="32"/>
                      <a:pt x="2362" y="32"/>
                    </a:cubicBezTo>
                    <a:cubicBezTo>
                      <a:pt x="1673" y="32"/>
                      <a:pt x="987" y="49"/>
                      <a:pt x="306" y="154"/>
                    </a:cubicBezTo>
                    <a:cubicBezTo>
                      <a:pt x="66" y="360"/>
                      <a:pt x="0" y="503"/>
                      <a:pt x="415" y="503"/>
                    </a:cubicBezTo>
                    <a:cubicBezTo>
                      <a:pt x="499" y="503"/>
                      <a:pt x="588" y="483"/>
                      <a:pt x="671" y="483"/>
                    </a:cubicBezTo>
                    <a:cubicBezTo>
                      <a:pt x="783" y="483"/>
                      <a:pt x="882" y="519"/>
                      <a:pt x="939" y="688"/>
                    </a:cubicBezTo>
                    <a:cubicBezTo>
                      <a:pt x="1790" y="688"/>
                      <a:pt x="2651" y="699"/>
                      <a:pt x="3502" y="699"/>
                    </a:cubicBezTo>
                    <a:cubicBezTo>
                      <a:pt x="3608" y="450"/>
                      <a:pt x="3717" y="337"/>
                      <a:pt x="3827" y="337"/>
                    </a:cubicBezTo>
                    <a:cubicBezTo>
                      <a:pt x="3943" y="337"/>
                      <a:pt x="4061" y="463"/>
                      <a:pt x="4178" y="688"/>
                    </a:cubicBezTo>
                    <a:cubicBezTo>
                      <a:pt x="4222" y="688"/>
                      <a:pt x="4266" y="699"/>
                      <a:pt x="4309" y="699"/>
                    </a:cubicBezTo>
                    <a:cubicBezTo>
                      <a:pt x="4124" y="339"/>
                      <a:pt x="4528" y="24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7"/>
              <p:cNvSpPr/>
              <p:nvPr/>
            </p:nvSpPr>
            <p:spPr>
              <a:xfrm>
                <a:off x="826300" y="1120125"/>
                <a:ext cx="371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050" extrusionOk="0">
                    <a:moveTo>
                      <a:pt x="819" y="0"/>
                    </a:moveTo>
                    <a:cubicBezTo>
                      <a:pt x="371" y="109"/>
                      <a:pt x="339" y="524"/>
                      <a:pt x="197" y="851"/>
                    </a:cubicBezTo>
                    <a:cubicBezTo>
                      <a:pt x="44" y="1233"/>
                      <a:pt x="0" y="1647"/>
                      <a:pt x="349" y="1909"/>
                    </a:cubicBezTo>
                    <a:cubicBezTo>
                      <a:pt x="475" y="2006"/>
                      <a:pt x="609" y="2049"/>
                      <a:pt x="743" y="2049"/>
                    </a:cubicBezTo>
                    <a:cubicBezTo>
                      <a:pt x="957" y="2049"/>
                      <a:pt x="1172" y="1938"/>
                      <a:pt x="1353" y="1756"/>
                    </a:cubicBezTo>
                    <a:cubicBezTo>
                      <a:pt x="1484" y="1473"/>
                      <a:pt x="1222" y="1451"/>
                      <a:pt x="1081" y="1342"/>
                    </a:cubicBezTo>
                    <a:cubicBezTo>
                      <a:pt x="1012" y="1376"/>
                      <a:pt x="934" y="1409"/>
                      <a:pt x="877" y="1409"/>
                    </a:cubicBezTo>
                    <a:cubicBezTo>
                      <a:pt x="808" y="1409"/>
                      <a:pt x="771" y="1361"/>
                      <a:pt x="819" y="1211"/>
                    </a:cubicBezTo>
                    <a:cubicBezTo>
                      <a:pt x="906" y="939"/>
                      <a:pt x="960" y="622"/>
                      <a:pt x="1190" y="404"/>
                    </a:cubicBezTo>
                    <a:lnTo>
                      <a:pt x="1190" y="404"/>
                    </a:lnTo>
                    <a:cubicBezTo>
                      <a:pt x="1141" y="418"/>
                      <a:pt x="1101" y="424"/>
                      <a:pt x="1069" y="424"/>
                    </a:cubicBezTo>
                    <a:cubicBezTo>
                      <a:pt x="823" y="424"/>
                      <a:pt x="982" y="67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7"/>
              <p:cNvSpPr/>
              <p:nvPr/>
            </p:nvSpPr>
            <p:spPr>
              <a:xfrm>
                <a:off x="964300" y="1268200"/>
                <a:ext cx="169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907"/>
                      <a:pt x="34" y="1812"/>
                      <a:pt x="165" y="2718"/>
                    </a:cubicBezTo>
                    <a:cubicBezTo>
                      <a:pt x="195" y="2722"/>
                      <a:pt x="226" y="2723"/>
                      <a:pt x="256" y="2723"/>
                    </a:cubicBezTo>
                    <a:cubicBezTo>
                      <a:pt x="407" y="2723"/>
                      <a:pt x="550" y="2678"/>
                      <a:pt x="677" y="2587"/>
                    </a:cubicBezTo>
                    <a:cubicBezTo>
                      <a:pt x="677" y="1823"/>
                      <a:pt x="677" y="1060"/>
                      <a:pt x="666" y="296"/>
                    </a:cubicBezTo>
                    <a:cubicBezTo>
                      <a:pt x="541" y="397"/>
                      <a:pt x="445" y="440"/>
                      <a:pt x="372" y="440"/>
                    </a:cubicBezTo>
                    <a:cubicBezTo>
                      <a:pt x="217" y="440"/>
                      <a:pt x="165" y="246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7"/>
              <p:cNvSpPr/>
              <p:nvPr/>
            </p:nvSpPr>
            <p:spPr>
              <a:xfrm>
                <a:off x="932950" y="1427500"/>
                <a:ext cx="51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114" extrusionOk="0">
                    <a:moveTo>
                      <a:pt x="1571" y="0"/>
                    </a:moveTo>
                    <a:cubicBezTo>
                      <a:pt x="1387" y="301"/>
                      <a:pt x="1137" y="416"/>
                      <a:pt x="853" y="416"/>
                    </a:cubicBezTo>
                    <a:cubicBezTo>
                      <a:pt x="734" y="416"/>
                      <a:pt x="609" y="396"/>
                      <a:pt x="480" y="361"/>
                    </a:cubicBezTo>
                    <a:cubicBezTo>
                      <a:pt x="404" y="601"/>
                      <a:pt x="0" y="699"/>
                      <a:pt x="185" y="1059"/>
                    </a:cubicBezTo>
                    <a:cubicBezTo>
                      <a:pt x="917" y="1026"/>
                      <a:pt x="1702" y="1113"/>
                      <a:pt x="2073" y="252"/>
                    </a:cubicBezTo>
                    <a:cubicBezTo>
                      <a:pt x="2052" y="32"/>
                      <a:pt x="1937" y="2"/>
                      <a:pt x="1805" y="2"/>
                    </a:cubicBezTo>
                    <a:cubicBezTo>
                      <a:pt x="1756" y="2"/>
                      <a:pt x="1706" y="6"/>
                      <a:pt x="1657" y="6"/>
                    </a:cubicBezTo>
                    <a:cubicBezTo>
                      <a:pt x="1627" y="6"/>
                      <a:pt x="1599" y="5"/>
                      <a:pt x="1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7"/>
              <p:cNvSpPr/>
              <p:nvPr/>
            </p:nvSpPr>
            <p:spPr>
              <a:xfrm>
                <a:off x="966775" y="1332875"/>
                <a:ext cx="199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16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451" y="91"/>
                      <a:pt x="308" y="136"/>
                      <a:pt x="157" y="136"/>
                    </a:cubicBezTo>
                    <a:cubicBezTo>
                      <a:pt x="127" y="136"/>
                      <a:pt x="96" y="135"/>
                      <a:pt x="66" y="131"/>
                    </a:cubicBezTo>
                    <a:lnTo>
                      <a:pt x="66" y="131"/>
                    </a:lnTo>
                    <a:cubicBezTo>
                      <a:pt x="0" y="829"/>
                      <a:pt x="163" y="1494"/>
                      <a:pt x="338" y="2160"/>
                    </a:cubicBezTo>
                    <a:cubicBezTo>
                      <a:pt x="425" y="2073"/>
                      <a:pt x="512" y="1986"/>
                      <a:pt x="600" y="1887"/>
                    </a:cubicBezTo>
                    <a:cubicBezTo>
                      <a:pt x="796" y="1734"/>
                      <a:pt x="731" y="1516"/>
                      <a:pt x="677" y="1342"/>
                    </a:cubicBezTo>
                    <a:cubicBezTo>
                      <a:pt x="546" y="895"/>
                      <a:pt x="556" y="44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7"/>
              <p:cNvSpPr/>
              <p:nvPr/>
            </p:nvSpPr>
            <p:spPr>
              <a:xfrm>
                <a:off x="968675" y="1380050"/>
                <a:ext cx="218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150" extrusionOk="0">
                    <a:moveTo>
                      <a:pt x="524" y="0"/>
                    </a:moveTo>
                    <a:cubicBezTo>
                      <a:pt x="436" y="99"/>
                      <a:pt x="349" y="186"/>
                      <a:pt x="262" y="273"/>
                    </a:cubicBezTo>
                    <a:cubicBezTo>
                      <a:pt x="131" y="535"/>
                      <a:pt x="0" y="807"/>
                      <a:pt x="218" y="1081"/>
                    </a:cubicBezTo>
                    <a:cubicBezTo>
                      <a:pt x="458" y="1386"/>
                      <a:pt x="327" y="1637"/>
                      <a:pt x="142" y="1898"/>
                    </a:cubicBezTo>
                    <a:cubicBezTo>
                      <a:pt x="170" y="1903"/>
                      <a:pt x="198" y="1904"/>
                      <a:pt x="228" y="1904"/>
                    </a:cubicBezTo>
                    <a:cubicBezTo>
                      <a:pt x="277" y="1904"/>
                      <a:pt x="327" y="1900"/>
                      <a:pt x="376" y="1900"/>
                    </a:cubicBezTo>
                    <a:cubicBezTo>
                      <a:pt x="508" y="1900"/>
                      <a:pt x="623" y="1930"/>
                      <a:pt x="644" y="2150"/>
                    </a:cubicBezTo>
                    <a:cubicBezTo>
                      <a:pt x="873" y="1418"/>
                      <a:pt x="589" y="72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7"/>
              <p:cNvSpPr/>
              <p:nvPr/>
            </p:nvSpPr>
            <p:spPr>
              <a:xfrm>
                <a:off x="886850" y="1147300"/>
                <a:ext cx="433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0" extrusionOk="0">
                    <a:moveTo>
                      <a:pt x="1523" y="0"/>
                    </a:moveTo>
                    <a:cubicBezTo>
                      <a:pt x="1424" y="0"/>
                      <a:pt x="1304" y="33"/>
                      <a:pt x="1201" y="33"/>
                    </a:cubicBezTo>
                    <a:cubicBezTo>
                      <a:pt x="1161" y="33"/>
                      <a:pt x="1124" y="28"/>
                      <a:pt x="1091" y="15"/>
                    </a:cubicBezTo>
                    <a:lnTo>
                      <a:pt x="1091" y="15"/>
                    </a:lnTo>
                    <a:cubicBezTo>
                      <a:pt x="1222" y="233"/>
                      <a:pt x="1222" y="364"/>
                      <a:pt x="906" y="397"/>
                    </a:cubicBezTo>
                    <a:cubicBezTo>
                      <a:pt x="866" y="401"/>
                      <a:pt x="827" y="403"/>
                      <a:pt x="789" y="403"/>
                    </a:cubicBezTo>
                    <a:cubicBezTo>
                      <a:pt x="518" y="403"/>
                      <a:pt x="267" y="314"/>
                      <a:pt x="0" y="266"/>
                    </a:cubicBezTo>
                    <a:lnTo>
                      <a:pt x="0" y="266"/>
                    </a:lnTo>
                    <a:cubicBezTo>
                      <a:pt x="63" y="623"/>
                      <a:pt x="230" y="710"/>
                      <a:pt x="425" y="710"/>
                    </a:cubicBezTo>
                    <a:cubicBezTo>
                      <a:pt x="611" y="710"/>
                      <a:pt x="822" y="632"/>
                      <a:pt x="997" y="632"/>
                    </a:cubicBezTo>
                    <a:cubicBezTo>
                      <a:pt x="1022" y="632"/>
                      <a:pt x="1046" y="634"/>
                      <a:pt x="1069" y="637"/>
                    </a:cubicBezTo>
                    <a:cubicBezTo>
                      <a:pt x="1101" y="641"/>
                      <a:pt x="1135" y="643"/>
                      <a:pt x="1171" y="643"/>
                    </a:cubicBezTo>
                    <a:cubicBezTo>
                      <a:pt x="1418" y="643"/>
                      <a:pt x="1734" y="538"/>
                      <a:pt x="1724" y="233"/>
                    </a:cubicBezTo>
                    <a:cubicBezTo>
                      <a:pt x="1724" y="44"/>
                      <a:pt x="1638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7"/>
              <p:cNvSpPr/>
              <p:nvPr/>
            </p:nvSpPr>
            <p:spPr>
              <a:xfrm>
                <a:off x="853300" y="1146825"/>
                <a:ext cx="20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89" extrusionOk="0">
                    <a:moveTo>
                      <a:pt x="513" y="1"/>
                    </a:moveTo>
                    <a:cubicBezTo>
                      <a:pt x="492" y="1"/>
                      <a:pt x="467" y="4"/>
                      <a:pt x="437" y="12"/>
                    </a:cubicBezTo>
                    <a:cubicBezTo>
                      <a:pt x="284" y="99"/>
                      <a:pt x="142" y="187"/>
                      <a:pt x="1" y="274"/>
                    </a:cubicBezTo>
                    <a:cubicBezTo>
                      <a:pt x="142" y="383"/>
                      <a:pt x="404" y="405"/>
                      <a:pt x="273" y="688"/>
                    </a:cubicBezTo>
                    <a:cubicBezTo>
                      <a:pt x="481" y="656"/>
                      <a:pt x="666" y="579"/>
                      <a:pt x="808" y="416"/>
                    </a:cubicBezTo>
                    <a:lnTo>
                      <a:pt x="808" y="416"/>
                    </a:lnTo>
                    <a:cubicBezTo>
                      <a:pt x="789" y="420"/>
                      <a:pt x="772" y="421"/>
                      <a:pt x="757" y="421"/>
                    </a:cubicBezTo>
                    <a:cubicBezTo>
                      <a:pt x="517" y="421"/>
                      <a:pt x="742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7"/>
              <p:cNvSpPr/>
              <p:nvPr/>
            </p:nvSpPr>
            <p:spPr>
              <a:xfrm>
                <a:off x="917400" y="1444925"/>
                <a:ext cx="169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63" extrusionOk="0">
                    <a:moveTo>
                      <a:pt x="325" y="0"/>
                    </a:moveTo>
                    <a:cubicBezTo>
                      <a:pt x="215" y="0"/>
                      <a:pt x="106" y="113"/>
                      <a:pt x="0" y="362"/>
                    </a:cubicBezTo>
                    <a:cubicBezTo>
                      <a:pt x="230" y="362"/>
                      <a:pt x="448" y="362"/>
                      <a:pt x="676" y="351"/>
                    </a:cubicBezTo>
                    <a:cubicBezTo>
                      <a:pt x="559" y="126"/>
                      <a:pt x="441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7"/>
              <p:cNvSpPr/>
              <p:nvPr/>
            </p:nvSpPr>
            <p:spPr>
              <a:xfrm>
                <a:off x="845550" y="1118025"/>
                <a:ext cx="33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93" extrusionOk="0">
                    <a:moveTo>
                      <a:pt x="1027" y="1"/>
                    </a:moveTo>
                    <a:cubicBezTo>
                      <a:pt x="810" y="1"/>
                      <a:pt x="607" y="318"/>
                      <a:pt x="420" y="488"/>
                    </a:cubicBezTo>
                    <a:cubicBezTo>
                      <a:pt x="190" y="706"/>
                      <a:pt x="136" y="1023"/>
                      <a:pt x="49" y="1295"/>
                    </a:cubicBezTo>
                    <a:cubicBezTo>
                      <a:pt x="1" y="1445"/>
                      <a:pt x="38" y="1493"/>
                      <a:pt x="107" y="1493"/>
                    </a:cubicBezTo>
                    <a:cubicBezTo>
                      <a:pt x="164" y="1493"/>
                      <a:pt x="242" y="1460"/>
                      <a:pt x="311" y="1426"/>
                    </a:cubicBezTo>
                    <a:cubicBezTo>
                      <a:pt x="452" y="1339"/>
                      <a:pt x="594" y="1251"/>
                      <a:pt x="747" y="1164"/>
                    </a:cubicBezTo>
                    <a:cubicBezTo>
                      <a:pt x="758" y="1077"/>
                      <a:pt x="747" y="957"/>
                      <a:pt x="801" y="924"/>
                    </a:cubicBezTo>
                    <a:cubicBezTo>
                      <a:pt x="1150" y="706"/>
                      <a:pt x="1325" y="160"/>
                      <a:pt x="1172" y="51"/>
                    </a:cubicBezTo>
                    <a:cubicBezTo>
                      <a:pt x="1123" y="16"/>
                      <a:pt x="1075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2" name="Google Shape;6122;p27"/>
          <p:cNvGrpSpPr/>
          <p:nvPr/>
        </p:nvGrpSpPr>
        <p:grpSpPr>
          <a:xfrm rot="700676">
            <a:off x="8495133" y="3501405"/>
            <a:ext cx="938280" cy="1030278"/>
            <a:chOff x="2151812" y="1046882"/>
            <a:chExt cx="477900" cy="524025"/>
          </a:xfrm>
        </p:grpSpPr>
        <p:sp>
          <p:nvSpPr>
            <p:cNvPr id="6123" name="Google Shape;6123;p27"/>
            <p:cNvSpPr/>
            <p:nvPr/>
          </p:nvSpPr>
          <p:spPr>
            <a:xfrm>
              <a:off x="2151812" y="1046882"/>
              <a:ext cx="477900" cy="524025"/>
            </a:xfrm>
            <a:custGeom>
              <a:avLst/>
              <a:gdLst/>
              <a:ahLst/>
              <a:cxnLst/>
              <a:rect l="l" t="t" r="r" b="b"/>
              <a:pathLst>
                <a:path w="19116" h="20961" extrusionOk="0">
                  <a:moveTo>
                    <a:pt x="9392" y="0"/>
                  </a:moveTo>
                  <a:cubicBezTo>
                    <a:pt x="9317" y="0"/>
                    <a:pt x="9263" y="0"/>
                    <a:pt x="9220" y="10"/>
                  </a:cubicBezTo>
                  <a:cubicBezTo>
                    <a:pt x="8856" y="22"/>
                    <a:pt x="8502" y="150"/>
                    <a:pt x="8212" y="375"/>
                  </a:cubicBezTo>
                  <a:cubicBezTo>
                    <a:pt x="7890" y="644"/>
                    <a:pt x="7686" y="1019"/>
                    <a:pt x="7643" y="1427"/>
                  </a:cubicBezTo>
                  <a:cubicBezTo>
                    <a:pt x="7611" y="1481"/>
                    <a:pt x="7557" y="1546"/>
                    <a:pt x="7525" y="1589"/>
                  </a:cubicBezTo>
                  <a:cubicBezTo>
                    <a:pt x="7321" y="1814"/>
                    <a:pt x="7192" y="2082"/>
                    <a:pt x="7128" y="2372"/>
                  </a:cubicBezTo>
                  <a:cubicBezTo>
                    <a:pt x="7042" y="2758"/>
                    <a:pt x="7095" y="3156"/>
                    <a:pt x="7267" y="3499"/>
                  </a:cubicBezTo>
                  <a:cubicBezTo>
                    <a:pt x="7289" y="3542"/>
                    <a:pt x="7310" y="3585"/>
                    <a:pt x="7343" y="3628"/>
                  </a:cubicBezTo>
                  <a:cubicBezTo>
                    <a:pt x="7460" y="3821"/>
                    <a:pt x="7632" y="3993"/>
                    <a:pt x="7815" y="4121"/>
                  </a:cubicBezTo>
                  <a:lnTo>
                    <a:pt x="7815" y="4207"/>
                  </a:lnTo>
                  <a:cubicBezTo>
                    <a:pt x="7804" y="4443"/>
                    <a:pt x="7793" y="4733"/>
                    <a:pt x="7858" y="5076"/>
                  </a:cubicBezTo>
                  <a:cubicBezTo>
                    <a:pt x="7868" y="5184"/>
                    <a:pt x="7858" y="5355"/>
                    <a:pt x="7847" y="5538"/>
                  </a:cubicBezTo>
                  <a:cubicBezTo>
                    <a:pt x="7847" y="5603"/>
                    <a:pt x="7836" y="5667"/>
                    <a:pt x="7836" y="5742"/>
                  </a:cubicBezTo>
                  <a:cubicBezTo>
                    <a:pt x="7761" y="5731"/>
                    <a:pt x="7686" y="5731"/>
                    <a:pt x="7611" y="5731"/>
                  </a:cubicBezTo>
                  <a:cubicBezTo>
                    <a:pt x="7460" y="5731"/>
                    <a:pt x="7300" y="5742"/>
                    <a:pt x="7138" y="5785"/>
                  </a:cubicBezTo>
                  <a:cubicBezTo>
                    <a:pt x="6859" y="5839"/>
                    <a:pt x="6613" y="5978"/>
                    <a:pt x="6420" y="6182"/>
                  </a:cubicBezTo>
                  <a:cubicBezTo>
                    <a:pt x="6334" y="6214"/>
                    <a:pt x="6258" y="6257"/>
                    <a:pt x="6184" y="6300"/>
                  </a:cubicBezTo>
                  <a:lnTo>
                    <a:pt x="5947" y="6300"/>
                  </a:lnTo>
                  <a:cubicBezTo>
                    <a:pt x="5926" y="6300"/>
                    <a:pt x="5893" y="6311"/>
                    <a:pt x="5862" y="6311"/>
                  </a:cubicBezTo>
                  <a:cubicBezTo>
                    <a:pt x="5850" y="6300"/>
                    <a:pt x="5829" y="6289"/>
                    <a:pt x="5808" y="6278"/>
                  </a:cubicBezTo>
                  <a:cubicBezTo>
                    <a:pt x="5647" y="6214"/>
                    <a:pt x="5486" y="6161"/>
                    <a:pt x="5314" y="6149"/>
                  </a:cubicBezTo>
                  <a:cubicBezTo>
                    <a:pt x="5249" y="6096"/>
                    <a:pt x="5185" y="6042"/>
                    <a:pt x="5110" y="5999"/>
                  </a:cubicBezTo>
                  <a:cubicBezTo>
                    <a:pt x="4863" y="5849"/>
                    <a:pt x="4584" y="5774"/>
                    <a:pt x="4305" y="5774"/>
                  </a:cubicBezTo>
                  <a:cubicBezTo>
                    <a:pt x="4187" y="5774"/>
                    <a:pt x="4080" y="5785"/>
                    <a:pt x="3962" y="5806"/>
                  </a:cubicBezTo>
                  <a:cubicBezTo>
                    <a:pt x="3876" y="5827"/>
                    <a:pt x="3801" y="5849"/>
                    <a:pt x="3725" y="5882"/>
                  </a:cubicBezTo>
                  <a:cubicBezTo>
                    <a:pt x="3318" y="6042"/>
                    <a:pt x="2728" y="6321"/>
                    <a:pt x="2373" y="6912"/>
                  </a:cubicBezTo>
                  <a:cubicBezTo>
                    <a:pt x="2148" y="7277"/>
                    <a:pt x="2041" y="7695"/>
                    <a:pt x="2062" y="8146"/>
                  </a:cubicBezTo>
                  <a:cubicBezTo>
                    <a:pt x="2073" y="8436"/>
                    <a:pt x="2127" y="8682"/>
                    <a:pt x="2170" y="8876"/>
                  </a:cubicBezTo>
                  <a:cubicBezTo>
                    <a:pt x="2191" y="8951"/>
                    <a:pt x="2201" y="9026"/>
                    <a:pt x="2213" y="9058"/>
                  </a:cubicBezTo>
                  <a:cubicBezTo>
                    <a:pt x="2213" y="9090"/>
                    <a:pt x="2223" y="9112"/>
                    <a:pt x="2223" y="9133"/>
                  </a:cubicBezTo>
                  <a:cubicBezTo>
                    <a:pt x="2266" y="9369"/>
                    <a:pt x="2363" y="9595"/>
                    <a:pt x="2513" y="9788"/>
                  </a:cubicBezTo>
                  <a:cubicBezTo>
                    <a:pt x="2652" y="9970"/>
                    <a:pt x="2835" y="10132"/>
                    <a:pt x="3050" y="10228"/>
                  </a:cubicBezTo>
                  <a:cubicBezTo>
                    <a:pt x="3210" y="10314"/>
                    <a:pt x="3361" y="10357"/>
                    <a:pt x="3489" y="10378"/>
                  </a:cubicBezTo>
                  <a:cubicBezTo>
                    <a:pt x="3608" y="10411"/>
                    <a:pt x="3737" y="10421"/>
                    <a:pt x="3865" y="10421"/>
                  </a:cubicBezTo>
                  <a:cubicBezTo>
                    <a:pt x="4069" y="10421"/>
                    <a:pt x="4273" y="10378"/>
                    <a:pt x="4455" y="10292"/>
                  </a:cubicBezTo>
                  <a:lnTo>
                    <a:pt x="4466" y="10292"/>
                  </a:lnTo>
                  <a:cubicBezTo>
                    <a:pt x="4531" y="10303"/>
                    <a:pt x="4595" y="10303"/>
                    <a:pt x="4660" y="10303"/>
                  </a:cubicBezTo>
                  <a:cubicBezTo>
                    <a:pt x="4734" y="10303"/>
                    <a:pt x="4820" y="10303"/>
                    <a:pt x="4906" y="10292"/>
                  </a:cubicBezTo>
                  <a:cubicBezTo>
                    <a:pt x="4917" y="10292"/>
                    <a:pt x="4927" y="10303"/>
                    <a:pt x="4939" y="10314"/>
                  </a:cubicBezTo>
                  <a:cubicBezTo>
                    <a:pt x="5024" y="10368"/>
                    <a:pt x="5099" y="10411"/>
                    <a:pt x="5185" y="10442"/>
                  </a:cubicBezTo>
                  <a:cubicBezTo>
                    <a:pt x="5175" y="10464"/>
                    <a:pt x="5175" y="10497"/>
                    <a:pt x="5164" y="10518"/>
                  </a:cubicBezTo>
                  <a:cubicBezTo>
                    <a:pt x="5142" y="10636"/>
                    <a:pt x="5110" y="10786"/>
                    <a:pt x="5110" y="10958"/>
                  </a:cubicBezTo>
                  <a:cubicBezTo>
                    <a:pt x="5056" y="11043"/>
                    <a:pt x="5013" y="11129"/>
                    <a:pt x="4982" y="11226"/>
                  </a:cubicBezTo>
                  <a:lnTo>
                    <a:pt x="4970" y="11226"/>
                  </a:lnTo>
                  <a:cubicBezTo>
                    <a:pt x="4648" y="11226"/>
                    <a:pt x="4348" y="11258"/>
                    <a:pt x="4069" y="11280"/>
                  </a:cubicBezTo>
                  <a:cubicBezTo>
                    <a:pt x="4016" y="11280"/>
                    <a:pt x="3962" y="11291"/>
                    <a:pt x="3908" y="11291"/>
                  </a:cubicBezTo>
                  <a:cubicBezTo>
                    <a:pt x="3629" y="11312"/>
                    <a:pt x="3361" y="11334"/>
                    <a:pt x="3093" y="11365"/>
                  </a:cubicBezTo>
                  <a:lnTo>
                    <a:pt x="2631" y="11365"/>
                  </a:lnTo>
                  <a:cubicBezTo>
                    <a:pt x="2073" y="11365"/>
                    <a:pt x="1557" y="11699"/>
                    <a:pt x="1333" y="12203"/>
                  </a:cubicBezTo>
                  <a:cubicBezTo>
                    <a:pt x="1161" y="12257"/>
                    <a:pt x="1011" y="12331"/>
                    <a:pt x="871" y="12439"/>
                  </a:cubicBezTo>
                  <a:cubicBezTo>
                    <a:pt x="474" y="12739"/>
                    <a:pt x="216" y="13158"/>
                    <a:pt x="98" y="13630"/>
                  </a:cubicBezTo>
                  <a:cubicBezTo>
                    <a:pt x="45" y="13867"/>
                    <a:pt x="23" y="14113"/>
                    <a:pt x="45" y="14371"/>
                  </a:cubicBezTo>
                  <a:cubicBezTo>
                    <a:pt x="23" y="14499"/>
                    <a:pt x="1" y="14671"/>
                    <a:pt x="23" y="14864"/>
                  </a:cubicBezTo>
                  <a:cubicBezTo>
                    <a:pt x="33" y="15015"/>
                    <a:pt x="66" y="15154"/>
                    <a:pt x="119" y="15283"/>
                  </a:cubicBezTo>
                  <a:cubicBezTo>
                    <a:pt x="130" y="15508"/>
                    <a:pt x="184" y="15723"/>
                    <a:pt x="270" y="15927"/>
                  </a:cubicBezTo>
                  <a:cubicBezTo>
                    <a:pt x="377" y="16152"/>
                    <a:pt x="506" y="16314"/>
                    <a:pt x="592" y="16410"/>
                  </a:cubicBezTo>
                  <a:cubicBezTo>
                    <a:pt x="699" y="16614"/>
                    <a:pt x="849" y="16786"/>
                    <a:pt x="1021" y="16925"/>
                  </a:cubicBezTo>
                  <a:cubicBezTo>
                    <a:pt x="1321" y="17161"/>
                    <a:pt x="1676" y="17290"/>
                    <a:pt x="2051" y="17290"/>
                  </a:cubicBezTo>
                  <a:cubicBezTo>
                    <a:pt x="2234" y="17290"/>
                    <a:pt x="2406" y="17258"/>
                    <a:pt x="2588" y="17204"/>
                  </a:cubicBezTo>
                  <a:cubicBezTo>
                    <a:pt x="2620" y="17204"/>
                    <a:pt x="2663" y="17194"/>
                    <a:pt x="2706" y="17182"/>
                  </a:cubicBezTo>
                  <a:cubicBezTo>
                    <a:pt x="2781" y="17161"/>
                    <a:pt x="2857" y="17129"/>
                    <a:pt x="2931" y="17097"/>
                  </a:cubicBezTo>
                  <a:cubicBezTo>
                    <a:pt x="3167" y="17237"/>
                    <a:pt x="3436" y="17311"/>
                    <a:pt x="3715" y="17311"/>
                  </a:cubicBezTo>
                  <a:cubicBezTo>
                    <a:pt x="4016" y="17311"/>
                    <a:pt x="4316" y="17215"/>
                    <a:pt x="4584" y="17043"/>
                  </a:cubicBezTo>
                  <a:cubicBezTo>
                    <a:pt x="4660" y="16989"/>
                    <a:pt x="4734" y="16936"/>
                    <a:pt x="4777" y="16893"/>
                  </a:cubicBezTo>
                  <a:cubicBezTo>
                    <a:pt x="4788" y="16882"/>
                    <a:pt x="4810" y="16872"/>
                    <a:pt x="4820" y="16850"/>
                  </a:cubicBezTo>
                  <a:cubicBezTo>
                    <a:pt x="4906" y="16903"/>
                    <a:pt x="5003" y="16946"/>
                    <a:pt x="5099" y="16979"/>
                  </a:cubicBezTo>
                  <a:lnTo>
                    <a:pt x="5196" y="17011"/>
                  </a:lnTo>
                  <a:cubicBezTo>
                    <a:pt x="5357" y="17065"/>
                    <a:pt x="5518" y="17086"/>
                    <a:pt x="5679" y="17086"/>
                  </a:cubicBezTo>
                  <a:cubicBezTo>
                    <a:pt x="6065" y="17086"/>
                    <a:pt x="6420" y="16958"/>
                    <a:pt x="6699" y="16721"/>
                  </a:cubicBezTo>
                  <a:cubicBezTo>
                    <a:pt x="6709" y="16732"/>
                    <a:pt x="6709" y="16743"/>
                    <a:pt x="6720" y="16753"/>
                  </a:cubicBezTo>
                  <a:cubicBezTo>
                    <a:pt x="7021" y="17032"/>
                    <a:pt x="7374" y="17237"/>
                    <a:pt x="7782" y="17387"/>
                  </a:cubicBezTo>
                  <a:cubicBezTo>
                    <a:pt x="7804" y="17397"/>
                    <a:pt x="7825" y="17397"/>
                    <a:pt x="7847" y="17408"/>
                  </a:cubicBezTo>
                  <a:cubicBezTo>
                    <a:pt x="7815" y="17666"/>
                    <a:pt x="7836" y="17934"/>
                    <a:pt x="7933" y="18202"/>
                  </a:cubicBezTo>
                  <a:cubicBezTo>
                    <a:pt x="7933" y="18224"/>
                    <a:pt x="7944" y="18256"/>
                    <a:pt x="7954" y="18277"/>
                  </a:cubicBezTo>
                  <a:cubicBezTo>
                    <a:pt x="7944" y="18396"/>
                    <a:pt x="7954" y="18513"/>
                    <a:pt x="7975" y="18632"/>
                  </a:cubicBezTo>
                  <a:cubicBezTo>
                    <a:pt x="7987" y="18664"/>
                    <a:pt x="7987" y="18696"/>
                    <a:pt x="7997" y="18718"/>
                  </a:cubicBezTo>
                  <a:cubicBezTo>
                    <a:pt x="8008" y="18771"/>
                    <a:pt x="8018" y="18825"/>
                    <a:pt x="8030" y="18868"/>
                  </a:cubicBezTo>
                  <a:cubicBezTo>
                    <a:pt x="7975" y="19007"/>
                    <a:pt x="7944" y="19147"/>
                    <a:pt x="7933" y="19297"/>
                  </a:cubicBezTo>
                  <a:cubicBezTo>
                    <a:pt x="7911" y="19608"/>
                    <a:pt x="7987" y="19920"/>
                    <a:pt x="8137" y="20188"/>
                  </a:cubicBezTo>
                  <a:cubicBezTo>
                    <a:pt x="8266" y="20424"/>
                    <a:pt x="8469" y="20628"/>
                    <a:pt x="8705" y="20757"/>
                  </a:cubicBezTo>
                  <a:cubicBezTo>
                    <a:pt x="8931" y="20886"/>
                    <a:pt x="9199" y="20960"/>
                    <a:pt x="9468" y="20960"/>
                  </a:cubicBezTo>
                  <a:cubicBezTo>
                    <a:pt x="9499" y="20960"/>
                    <a:pt x="9542" y="20950"/>
                    <a:pt x="9585" y="20950"/>
                  </a:cubicBezTo>
                  <a:cubicBezTo>
                    <a:pt x="9779" y="20939"/>
                    <a:pt x="9961" y="20896"/>
                    <a:pt x="10133" y="20821"/>
                  </a:cubicBezTo>
                  <a:cubicBezTo>
                    <a:pt x="10358" y="20724"/>
                    <a:pt x="10551" y="20574"/>
                    <a:pt x="10702" y="20381"/>
                  </a:cubicBezTo>
                  <a:cubicBezTo>
                    <a:pt x="10852" y="20381"/>
                    <a:pt x="10992" y="20349"/>
                    <a:pt x="11121" y="20295"/>
                  </a:cubicBezTo>
                  <a:cubicBezTo>
                    <a:pt x="11228" y="20392"/>
                    <a:pt x="11345" y="20467"/>
                    <a:pt x="11474" y="20531"/>
                  </a:cubicBezTo>
                  <a:cubicBezTo>
                    <a:pt x="11689" y="20638"/>
                    <a:pt x="11925" y="20703"/>
                    <a:pt x="12172" y="20703"/>
                  </a:cubicBezTo>
                  <a:cubicBezTo>
                    <a:pt x="12419" y="20703"/>
                    <a:pt x="12676" y="20638"/>
                    <a:pt x="12902" y="20521"/>
                  </a:cubicBezTo>
                  <a:cubicBezTo>
                    <a:pt x="13009" y="20456"/>
                    <a:pt x="13117" y="20381"/>
                    <a:pt x="13203" y="20295"/>
                  </a:cubicBezTo>
                  <a:cubicBezTo>
                    <a:pt x="13224" y="20306"/>
                    <a:pt x="13234" y="20306"/>
                    <a:pt x="13246" y="20306"/>
                  </a:cubicBezTo>
                  <a:cubicBezTo>
                    <a:pt x="13492" y="20456"/>
                    <a:pt x="13771" y="20552"/>
                    <a:pt x="14072" y="20552"/>
                  </a:cubicBezTo>
                  <a:cubicBezTo>
                    <a:pt x="14265" y="20552"/>
                    <a:pt x="14469" y="20510"/>
                    <a:pt x="14651" y="20435"/>
                  </a:cubicBezTo>
                  <a:cubicBezTo>
                    <a:pt x="14920" y="20316"/>
                    <a:pt x="15134" y="20166"/>
                    <a:pt x="15316" y="19973"/>
                  </a:cubicBezTo>
                  <a:cubicBezTo>
                    <a:pt x="15531" y="19748"/>
                    <a:pt x="15681" y="19469"/>
                    <a:pt x="15746" y="19168"/>
                  </a:cubicBezTo>
                  <a:cubicBezTo>
                    <a:pt x="15832" y="18964"/>
                    <a:pt x="15875" y="18761"/>
                    <a:pt x="15907" y="18546"/>
                  </a:cubicBezTo>
                  <a:cubicBezTo>
                    <a:pt x="15939" y="18267"/>
                    <a:pt x="15917" y="17998"/>
                    <a:pt x="15864" y="17719"/>
                  </a:cubicBezTo>
                  <a:cubicBezTo>
                    <a:pt x="15843" y="17580"/>
                    <a:pt x="15800" y="17451"/>
                    <a:pt x="15757" y="17333"/>
                  </a:cubicBezTo>
                  <a:cubicBezTo>
                    <a:pt x="15843" y="17279"/>
                    <a:pt x="15917" y="17225"/>
                    <a:pt x="15993" y="17161"/>
                  </a:cubicBezTo>
                  <a:cubicBezTo>
                    <a:pt x="16122" y="17065"/>
                    <a:pt x="16218" y="16946"/>
                    <a:pt x="16294" y="16850"/>
                  </a:cubicBezTo>
                  <a:cubicBezTo>
                    <a:pt x="16401" y="16872"/>
                    <a:pt x="16519" y="16882"/>
                    <a:pt x="16626" y="16882"/>
                  </a:cubicBezTo>
                  <a:cubicBezTo>
                    <a:pt x="16862" y="16882"/>
                    <a:pt x="17088" y="16829"/>
                    <a:pt x="17302" y="16721"/>
                  </a:cubicBezTo>
                  <a:cubicBezTo>
                    <a:pt x="17334" y="16710"/>
                    <a:pt x="17377" y="16689"/>
                    <a:pt x="17410" y="16667"/>
                  </a:cubicBezTo>
                  <a:cubicBezTo>
                    <a:pt x="17721" y="16474"/>
                    <a:pt x="17882" y="16292"/>
                    <a:pt x="17978" y="16174"/>
                  </a:cubicBezTo>
                  <a:cubicBezTo>
                    <a:pt x="18257" y="15809"/>
                    <a:pt x="18386" y="15358"/>
                    <a:pt x="18333" y="14897"/>
                  </a:cubicBezTo>
                  <a:cubicBezTo>
                    <a:pt x="18322" y="14875"/>
                    <a:pt x="18322" y="14854"/>
                    <a:pt x="18322" y="14832"/>
                  </a:cubicBezTo>
                  <a:cubicBezTo>
                    <a:pt x="18311" y="14800"/>
                    <a:pt x="18311" y="14778"/>
                    <a:pt x="18300" y="14747"/>
                  </a:cubicBezTo>
                  <a:cubicBezTo>
                    <a:pt x="18322" y="14607"/>
                    <a:pt x="18311" y="14456"/>
                    <a:pt x="18300" y="14306"/>
                  </a:cubicBezTo>
                  <a:cubicBezTo>
                    <a:pt x="18407" y="14242"/>
                    <a:pt x="18515" y="14156"/>
                    <a:pt x="18601" y="14070"/>
                  </a:cubicBezTo>
                  <a:cubicBezTo>
                    <a:pt x="18826" y="13845"/>
                    <a:pt x="18977" y="13576"/>
                    <a:pt x="19030" y="13276"/>
                  </a:cubicBezTo>
                  <a:cubicBezTo>
                    <a:pt x="19094" y="12997"/>
                    <a:pt x="19116" y="12439"/>
                    <a:pt x="18655" y="11892"/>
                  </a:cubicBezTo>
                  <a:cubicBezTo>
                    <a:pt x="18644" y="11881"/>
                    <a:pt x="18633" y="11870"/>
                    <a:pt x="18633" y="11859"/>
                  </a:cubicBezTo>
                  <a:cubicBezTo>
                    <a:pt x="18644" y="11784"/>
                    <a:pt x="18655" y="11699"/>
                    <a:pt x="18655" y="11623"/>
                  </a:cubicBezTo>
                  <a:cubicBezTo>
                    <a:pt x="18655" y="11398"/>
                    <a:pt x="18612" y="11172"/>
                    <a:pt x="18536" y="10969"/>
                  </a:cubicBezTo>
                  <a:cubicBezTo>
                    <a:pt x="18579" y="10807"/>
                    <a:pt x="18579" y="10657"/>
                    <a:pt x="18579" y="10528"/>
                  </a:cubicBezTo>
                  <a:cubicBezTo>
                    <a:pt x="18558" y="10099"/>
                    <a:pt x="18364" y="9691"/>
                    <a:pt x="18021" y="9402"/>
                  </a:cubicBezTo>
                  <a:lnTo>
                    <a:pt x="18011" y="9391"/>
                  </a:lnTo>
                  <a:cubicBezTo>
                    <a:pt x="17721" y="9155"/>
                    <a:pt x="17367" y="9015"/>
                    <a:pt x="17002" y="9015"/>
                  </a:cubicBezTo>
                  <a:cubicBezTo>
                    <a:pt x="16766" y="9015"/>
                    <a:pt x="16540" y="9069"/>
                    <a:pt x="16325" y="9166"/>
                  </a:cubicBezTo>
                  <a:cubicBezTo>
                    <a:pt x="16294" y="9166"/>
                    <a:pt x="16272" y="9176"/>
                    <a:pt x="16239" y="9176"/>
                  </a:cubicBezTo>
                  <a:cubicBezTo>
                    <a:pt x="16229" y="9123"/>
                    <a:pt x="16218" y="9069"/>
                    <a:pt x="16197" y="9004"/>
                  </a:cubicBezTo>
                  <a:cubicBezTo>
                    <a:pt x="16079" y="8661"/>
                    <a:pt x="15853" y="8360"/>
                    <a:pt x="15542" y="8167"/>
                  </a:cubicBezTo>
                  <a:cubicBezTo>
                    <a:pt x="15521" y="8157"/>
                    <a:pt x="15499" y="8146"/>
                    <a:pt x="15488" y="8135"/>
                  </a:cubicBezTo>
                  <a:cubicBezTo>
                    <a:pt x="15445" y="8060"/>
                    <a:pt x="15413" y="7985"/>
                    <a:pt x="15359" y="7910"/>
                  </a:cubicBezTo>
                  <a:cubicBezTo>
                    <a:pt x="15231" y="7695"/>
                    <a:pt x="15070" y="7513"/>
                    <a:pt x="14866" y="7373"/>
                  </a:cubicBezTo>
                  <a:lnTo>
                    <a:pt x="14866" y="7180"/>
                  </a:lnTo>
                  <a:cubicBezTo>
                    <a:pt x="14994" y="7105"/>
                    <a:pt x="15113" y="7019"/>
                    <a:pt x="15220" y="6901"/>
                  </a:cubicBezTo>
                  <a:cubicBezTo>
                    <a:pt x="15359" y="6762"/>
                    <a:pt x="15467" y="6611"/>
                    <a:pt x="15553" y="6429"/>
                  </a:cubicBezTo>
                  <a:cubicBezTo>
                    <a:pt x="15703" y="6235"/>
                    <a:pt x="15800" y="6010"/>
                    <a:pt x="15843" y="5763"/>
                  </a:cubicBezTo>
                  <a:cubicBezTo>
                    <a:pt x="15853" y="5720"/>
                    <a:pt x="15864" y="5667"/>
                    <a:pt x="15864" y="5624"/>
                  </a:cubicBezTo>
                  <a:cubicBezTo>
                    <a:pt x="15864" y="5613"/>
                    <a:pt x="15875" y="5603"/>
                    <a:pt x="15875" y="5591"/>
                  </a:cubicBezTo>
                  <a:cubicBezTo>
                    <a:pt x="15972" y="5323"/>
                    <a:pt x="15993" y="5033"/>
                    <a:pt x="15960" y="4733"/>
                  </a:cubicBezTo>
                  <a:cubicBezTo>
                    <a:pt x="15939" y="4561"/>
                    <a:pt x="15896" y="4422"/>
                    <a:pt x="15864" y="4315"/>
                  </a:cubicBezTo>
                  <a:cubicBezTo>
                    <a:pt x="15886" y="3993"/>
                    <a:pt x="15821" y="3671"/>
                    <a:pt x="15681" y="3370"/>
                  </a:cubicBezTo>
                  <a:cubicBezTo>
                    <a:pt x="15564" y="3134"/>
                    <a:pt x="15424" y="2962"/>
                    <a:pt x="15328" y="2844"/>
                  </a:cubicBezTo>
                  <a:cubicBezTo>
                    <a:pt x="15306" y="2834"/>
                    <a:pt x="15295" y="2812"/>
                    <a:pt x="15285" y="2801"/>
                  </a:cubicBezTo>
                  <a:cubicBezTo>
                    <a:pt x="14963" y="2361"/>
                    <a:pt x="14458" y="2104"/>
                    <a:pt x="13932" y="2104"/>
                  </a:cubicBezTo>
                  <a:cubicBezTo>
                    <a:pt x="13525" y="2104"/>
                    <a:pt x="13138" y="2254"/>
                    <a:pt x="12848" y="2522"/>
                  </a:cubicBezTo>
                  <a:cubicBezTo>
                    <a:pt x="12752" y="2608"/>
                    <a:pt x="12666" y="2705"/>
                    <a:pt x="12602" y="2812"/>
                  </a:cubicBezTo>
                  <a:cubicBezTo>
                    <a:pt x="12408" y="2737"/>
                    <a:pt x="12204" y="2694"/>
                    <a:pt x="11989" y="2694"/>
                  </a:cubicBezTo>
                  <a:cubicBezTo>
                    <a:pt x="11829" y="2694"/>
                    <a:pt x="11667" y="2715"/>
                    <a:pt x="11517" y="2758"/>
                  </a:cubicBezTo>
                  <a:cubicBezTo>
                    <a:pt x="11485" y="2748"/>
                    <a:pt x="11453" y="2737"/>
                    <a:pt x="11410" y="2726"/>
                  </a:cubicBezTo>
                  <a:cubicBezTo>
                    <a:pt x="11442" y="2500"/>
                    <a:pt x="11421" y="2233"/>
                    <a:pt x="11314" y="1921"/>
                  </a:cubicBezTo>
                  <a:cubicBezTo>
                    <a:pt x="11217" y="1642"/>
                    <a:pt x="11099" y="1417"/>
                    <a:pt x="10992" y="1234"/>
                  </a:cubicBezTo>
                  <a:cubicBezTo>
                    <a:pt x="10949" y="1148"/>
                    <a:pt x="10895" y="1062"/>
                    <a:pt x="10873" y="998"/>
                  </a:cubicBezTo>
                  <a:cubicBezTo>
                    <a:pt x="10873" y="988"/>
                    <a:pt x="10873" y="988"/>
                    <a:pt x="10863" y="976"/>
                  </a:cubicBezTo>
                  <a:cubicBezTo>
                    <a:pt x="10616" y="375"/>
                    <a:pt x="10047" y="0"/>
                    <a:pt x="939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4" name="Google Shape;6124;p27"/>
            <p:cNvGrpSpPr/>
            <p:nvPr/>
          </p:nvGrpSpPr>
          <p:grpSpPr>
            <a:xfrm>
              <a:off x="2183324" y="1078970"/>
              <a:ext cx="414875" cy="459850"/>
              <a:chOff x="-1514150" y="1077650"/>
              <a:chExt cx="414875" cy="459850"/>
            </a:xfrm>
          </p:grpSpPr>
          <p:sp>
            <p:nvSpPr>
              <p:cNvPr id="6125" name="Google Shape;6125;p27"/>
              <p:cNvSpPr/>
              <p:nvPr/>
            </p:nvSpPr>
            <p:spPr>
              <a:xfrm>
                <a:off x="-1384050" y="1267950"/>
                <a:ext cx="2847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4795" extrusionOk="0">
                    <a:moveTo>
                      <a:pt x="2837" y="1"/>
                    </a:moveTo>
                    <a:cubicBezTo>
                      <a:pt x="2750" y="55"/>
                      <a:pt x="2641" y="66"/>
                      <a:pt x="2532" y="98"/>
                    </a:cubicBezTo>
                    <a:cubicBezTo>
                      <a:pt x="1976" y="229"/>
                      <a:pt x="1397" y="338"/>
                      <a:pt x="961" y="742"/>
                    </a:cubicBezTo>
                    <a:cubicBezTo>
                      <a:pt x="866" y="830"/>
                      <a:pt x="809" y="906"/>
                      <a:pt x="732" y="906"/>
                    </a:cubicBezTo>
                    <a:cubicBezTo>
                      <a:pt x="686" y="906"/>
                      <a:pt x="632" y="878"/>
                      <a:pt x="558" y="808"/>
                    </a:cubicBezTo>
                    <a:cubicBezTo>
                      <a:pt x="514" y="770"/>
                      <a:pt x="457" y="752"/>
                      <a:pt x="394" y="752"/>
                    </a:cubicBezTo>
                    <a:cubicBezTo>
                      <a:pt x="314" y="752"/>
                      <a:pt x="227" y="781"/>
                      <a:pt x="154" y="830"/>
                    </a:cubicBezTo>
                    <a:cubicBezTo>
                      <a:pt x="1" y="917"/>
                      <a:pt x="132" y="1026"/>
                      <a:pt x="143" y="1135"/>
                    </a:cubicBezTo>
                    <a:cubicBezTo>
                      <a:pt x="165" y="1407"/>
                      <a:pt x="165" y="1669"/>
                      <a:pt x="88" y="1942"/>
                    </a:cubicBezTo>
                    <a:cubicBezTo>
                      <a:pt x="66" y="2040"/>
                      <a:pt x="44" y="2149"/>
                      <a:pt x="165" y="2226"/>
                    </a:cubicBezTo>
                    <a:cubicBezTo>
                      <a:pt x="211" y="2258"/>
                      <a:pt x="253" y="2271"/>
                      <a:pt x="293" y="2271"/>
                    </a:cubicBezTo>
                    <a:cubicBezTo>
                      <a:pt x="349" y="2271"/>
                      <a:pt x="402" y="2247"/>
                      <a:pt x="459" y="2215"/>
                    </a:cubicBezTo>
                    <a:cubicBezTo>
                      <a:pt x="655" y="2095"/>
                      <a:pt x="841" y="1964"/>
                      <a:pt x="1070" y="1921"/>
                    </a:cubicBezTo>
                    <a:cubicBezTo>
                      <a:pt x="1179" y="1909"/>
                      <a:pt x="1310" y="1931"/>
                      <a:pt x="1354" y="1778"/>
                    </a:cubicBezTo>
                    <a:cubicBezTo>
                      <a:pt x="1387" y="1637"/>
                      <a:pt x="1321" y="1528"/>
                      <a:pt x="1212" y="1473"/>
                    </a:cubicBezTo>
                    <a:cubicBezTo>
                      <a:pt x="1005" y="1353"/>
                      <a:pt x="1081" y="1255"/>
                      <a:pt x="1212" y="1157"/>
                    </a:cubicBezTo>
                    <a:cubicBezTo>
                      <a:pt x="1670" y="775"/>
                      <a:pt x="2205" y="590"/>
                      <a:pt x="2794" y="556"/>
                    </a:cubicBezTo>
                    <a:cubicBezTo>
                      <a:pt x="2859" y="568"/>
                      <a:pt x="2946" y="556"/>
                      <a:pt x="2958" y="590"/>
                    </a:cubicBezTo>
                    <a:cubicBezTo>
                      <a:pt x="3003" y="691"/>
                      <a:pt x="3040" y="726"/>
                      <a:pt x="3074" y="726"/>
                    </a:cubicBezTo>
                    <a:cubicBezTo>
                      <a:pt x="3137" y="726"/>
                      <a:pt x="3184" y="599"/>
                      <a:pt x="3241" y="556"/>
                    </a:cubicBezTo>
                    <a:cubicBezTo>
                      <a:pt x="3268" y="555"/>
                      <a:pt x="3295" y="554"/>
                      <a:pt x="3321" y="554"/>
                    </a:cubicBezTo>
                    <a:cubicBezTo>
                      <a:pt x="3883" y="554"/>
                      <a:pt x="4331" y="875"/>
                      <a:pt x="4769" y="1146"/>
                    </a:cubicBezTo>
                    <a:cubicBezTo>
                      <a:pt x="5107" y="1353"/>
                      <a:pt x="5423" y="1604"/>
                      <a:pt x="5652" y="1964"/>
                    </a:cubicBezTo>
                    <a:cubicBezTo>
                      <a:pt x="5827" y="2226"/>
                      <a:pt x="6023" y="2466"/>
                      <a:pt x="6100" y="2782"/>
                    </a:cubicBezTo>
                    <a:cubicBezTo>
                      <a:pt x="6253" y="2815"/>
                      <a:pt x="6340" y="2891"/>
                      <a:pt x="6253" y="3066"/>
                    </a:cubicBezTo>
                    <a:lnTo>
                      <a:pt x="6253" y="3099"/>
                    </a:lnTo>
                    <a:cubicBezTo>
                      <a:pt x="6176" y="3306"/>
                      <a:pt x="6449" y="3557"/>
                      <a:pt x="6241" y="3688"/>
                    </a:cubicBezTo>
                    <a:cubicBezTo>
                      <a:pt x="6180" y="3723"/>
                      <a:pt x="6103" y="3733"/>
                      <a:pt x="6021" y="3733"/>
                    </a:cubicBezTo>
                    <a:cubicBezTo>
                      <a:pt x="5897" y="3733"/>
                      <a:pt x="5759" y="3710"/>
                      <a:pt x="5642" y="3710"/>
                    </a:cubicBezTo>
                    <a:cubicBezTo>
                      <a:pt x="4834" y="3688"/>
                      <a:pt x="4027" y="3666"/>
                      <a:pt x="3230" y="3644"/>
                    </a:cubicBezTo>
                    <a:cubicBezTo>
                      <a:pt x="3196" y="3651"/>
                      <a:pt x="3169" y="3655"/>
                      <a:pt x="3147" y="3655"/>
                    </a:cubicBezTo>
                    <a:cubicBezTo>
                      <a:pt x="3000" y="3655"/>
                      <a:pt x="3102" y="3513"/>
                      <a:pt x="3121" y="3437"/>
                    </a:cubicBezTo>
                    <a:cubicBezTo>
                      <a:pt x="3142" y="3291"/>
                      <a:pt x="3110" y="3229"/>
                      <a:pt x="3038" y="3229"/>
                    </a:cubicBezTo>
                    <a:cubicBezTo>
                      <a:pt x="2997" y="3229"/>
                      <a:pt x="2944" y="3249"/>
                      <a:pt x="2881" y="3284"/>
                    </a:cubicBezTo>
                    <a:cubicBezTo>
                      <a:pt x="2817" y="3402"/>
                      <a:pt x="2994" y="3645"/>
                      <a:pt x="2714" y="3645"/>
                    </a:cubicBezTo>
                    <a:cubicBezTo>
                      <a:pt x="2708" y="3645"/>
                      <a:pt x="2702" y="3645"/>
                      <a:pt x="2696" y="3644"/>
                    </a:cubicBezTo>
                    <a:cubicBezTo>
                      <a:pt x="2658" y="3643"/>
                      <a:pt x="2620" y="3642"/>
                      <a:pt x="2582" y="3642"/>
                    </a:cubicBezTo>
                    <a:cubicBezTo>
                      <a:pt x="2110" y="3642"/>
                      <a:pt x="1643" y="3747"/>
                      <a:pt x="1164" y="3747"/>
                    </a:cubicBezTo>
                    <a:cubicBezTo>
                      <a:pt x="1108" y="3747"/>
                      <a:pt x="1051" y="3745"/>
                      <a:pt x="994" y="3742"/>
                    </a:cubicBezTo>
                    <a:cubicBezTo>
                      <a:pt x="844" y="3730"/>
                      <a:pt x="676" y="3688"/>
                      <a:pt x="508" y="3688"/>
                    </a:cubicBezTo>
                    <a:cubicBezTo>
                      <a:pt x="384" y="3688"/>
                      <a:pt x="259" y="3711"/>
                      <a:pt x="143" y="3786"/>
                    </a:cubicBezTo>
                    <a:cubicBezTo>
                      <a:pt x="56" y="3895"/>
                      <a:pt x="121" y="4015"/>
                      <a:pt x="143" y="4124"/>
                    </a:cubicBezTo>
                    <a:cubicBezTo>
                      <a:pt x="329" y="4137"/>
                      <a:pt x="514" y="4142"/>
                      <a:pt x="699" y="4142"/>
                    </a:cubicBezTo>
                    <a:cubicBezTo>
                      <a:pt x="1328" y="4142"/>
                      <a:pt x="1954" y="4084"/>
                      <a:pt x="2587" y="4059"/>
                    </a:cubicBezTo>
                    <a:cubicBezTo>
                      <a:pt x="2740" y="4059"/>
                      <a:pt x="2859" y="4081"/>
                      <a:pt x="2936" y="4212"/>
                    </a:cubicBezTo>
                    <a:cubicBezTo>
                      <a:pt x="3012" y="4234"/>
                      <a:pt x="3143" y="4200"/>
                      <a:pt x="3077" y="4364"/>
                    </a:cubicBezTo>
                    <a:cubicBezTo>
                      <a:pt x="3034" y="4495"/>
                      <a:pt x="3143" y="4484"/>
                      <a:pt x="3208" y="4495"/>
                    </a:cubicBezTo>
                    <a:cubicBezTo>
                      <a:pt x="3247" y="4192"/>
                      <a:pt x="3384" y="4099"/>
                      <a:pt x="3655" y="4099"/>
                    </a:cubicBezTo>
                    <a:cubicBezTo>
                      <a:pt x="3686" y="4099"/>
                      <a:pt x="3719" y="4100"/>
                      <a:pt x="3754" y="4103"/>
                    </a:cubicBezTo>
                    <a:cubicBezTo>
                      <a:pt x="4299" y="4131"/>
                      <a:pt x="4845" y="4136"/>
                      <a:pt x="5390" y="4136"/>
                    </a:cubicBezTo>
                    <a:cubicBezTo>
                      <a:pt x="5674" y="4136"/>
                      <a:pt x="5958" y="4135"/>
                      <a:pt x="6241" y="4135"/>
                    </a:cubicBezTo>
                    <a:cubicBezTo>
                      <a:pt x="6252" y="4141"/>
                      <a:pt x="6265" y="4143"/>
                      <a:pt x="6279" y="4143"/>
                    </a:cubicBezTo>
                    <a:cubicBezTo>
                      <a:pt x="6318" y="4143"/>
                      <a:pt x="6367" y="4128"/>
                      <a:pt x="6404" y="4128"/>
                    </a:cubicBezTo>
                    <a:cubicBezTo>
                      <a:pt x="6458" y="4128"/>
                      <a:pt x="6488" y="4159"/>
                      <a:pt x="6427" y="4309"/>
                    </a:cubicBezTo>
                    <a:cubicBezTo>
                      <a:pt x="6350" y="4506"/>
                      <a:pt x="6558" y="4484"/>
                      <a:pt x="6678" y="4506"/>
                    </a:cubicBezTo>
                    <a:cubicBezTo>
                      <a:pt x="6704" y="4227"/>
                      <a:pt x="6884" y="4199"/>
                      <a:pt x="7072" y="4199"/>
                    </a:cubicBezTo>
                    <a:cubicBezTo>
                      <a:pt x="7119" y="4199"/>
                      <a:pt x="7167" y="4200"/>
                      <a:pt x="7213" y="4200"/>
                    </a:cubicBezTo>
                    <a:cubicBezTo>
                      <a:pt x="7337" y="4199"/>
                      <a:pt x="7462" y="4198"/>
                      <a:pt x="7587" y="4198"/>
                    </a:cubicBezTo>
                    <a:cubicBezTo>
                      <a:pt x="7913" y="4198"/>
                      <a:pt x="8240" y="4202"/>
                      <a:pt x="8567" y="4202"/>
                    </a:cubicBezTo>
                    <a:cubicBezTo>
                      <a:pt x="8916" y="4202"/>
                      <a:pt x="9266" y="4198"/>
                      <a:pt x="9613" y="4179"/>
                    </a:cubicBezTo>
                    <a:cubicBezTo>
                      <a:pt x="9663" y="4177"/>
                      <a:pt x="9709" y="4176"/>
                      <a:pt x="9751" y="4176"/>
                    </a:cubicBezTo>
                    <a:cubicBezTo>
                      <a:pt x="10045" y="4176"/>
                      <a:pt x="10143" y="4225"/>
                      <a:pt x="10191" y="4550"/>
                    </a:cubicBezTo>
                    <a:cubicBezTo>
                      <a:pt x="10216" y="4724"/>
                      <a:pt x="10280" y="4795"/>
                      <a:pt x="10362" y="4795"/>
                    </a:cubicBezTo>
                    <a:cubicBezTo>
                      <a:pt x="10418" y="4795"/>
                      <a:pt x="10484" y="4761"/>
                      <a:pt x="10551" y="4702"/>
                    </a:cubicBezTo>
                    <a:cubicBezTo>
                      <a:pt x="10758" y="4528"/>
                      <a:pt x="10976" y="4364"/>
                      <a:pt x="11227" y="4255"/>
                    </a:cubicBezTo>
                    <a:cubicBezTo>
                      <a:pt x="11358" y="4190"/>
                      <a:pt x="11391" y="4103"/>
                      <a:pt x="11271" y="3960"/>
                    </a:cubicBezTo>
                    <a:cubicBezTo>
                      <a:pt x="11085" y="3742"/>
                      <a:pt x="10823" y="3720"/>
                      <a:pt x="10595" y="3623"/>
                    </a:cubicBezTo>
                    <a:cubicBezTo>
                      <a:pt x="10477" y="3570"/>
                      <a:pt x="10336" y="3444"/>
                      <a:pt x="10203" y="3444"/>
                    </a:cubicBezTo>
                    <a:cubicBezTo>
                      <a:pt x="10112" y="3444"/>
                      <a:pt x="10025" y="3501"/>
                      <a:pt x="9951" y="3677"/>
                    </a:cubicBezTo>
                    <a:cubicBezTo>
                      <a:pt x="9940" y="3710"/>
                      <a:pt x="9820" y="3710"/>
                      <a:pt x="9754" y="3720"/>
                    </a:cubicBezTo>
                    <a:cubicBezTo>
                      <a:pt x="9417" y="3774"/>
                      <a:pt x="9080" y="3789"/>
                      <a:pt x="8743" y="3789"/>
                    </a:cubicBezTo>
                    <a:cubicBezTo>
                      <a:pt x="8324" y="3789"/>
                      <a:pt x="7905" y="3766"/>
                      <a:pt x="7484" y="3766"/>
                    </a:cubicBezTo>
                    <a:cubicBezTo>
                      <a:pt x="7343" y="3766"/>
                      <a:pt x="7201" y="3769"/>
                      <a:pt x="7060" y="3775"/>
                    </a:cubicBezTo>
                    <a:cubicBezTo>
                      <a:pt x="7049" y="3776"/>
                      <a:pt x="7038" y="3776"/>
                      <a:pt x="7028" y="3776"/>
                    </a:cubicBezTo>
                    <a:cubicBezTo>
                      <a:pt x="6863" y="3776"/>
                      <a:pt x="6773" y="3696"/>
                      <a:pt x="6721" y="3470"/>
                    </a:cubicBezTo>
                    <a:cubicBezTo>
                      <a:pt x="6503" y="2510"/>
                      <a:pt x="6219" y="1593"/>
                      <a:pt x="5336" y="961"/>
                    </a:cubicBezTo>
                    <a:cubicBezTo>
                      <a:pt x="4660" y="481"/>
                      <a:pt x="3972" y="120"/>
                      <a:pt x="3154" y="55"/>
                    </a:cubicBezTo>
                    <a:cubicBezTo>
                      <a:pt x="3118" y="78"/>
                      <a:pt x="3083" y="87"/>
                      <a:pt x="3050" y="87"/>
                    </a:cubicBezTo>
                    <a:cubicBezTo>
                      <a:pt x="2975" y="87"/>
                      <a:pt x="2906" y="38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7"/>
              <p:cNvSpPr/>
              <p:nvPr/>
            </p:nvSpPr>
            <p:spPr>
              <a:xfrm>
                <a:off x="-1332775" y="1077650"/>
                <a:ext cx="393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700" extrusionOk="0">
                    <a:moveTo>
                      <a:pt x="918" y="1"/>
                    </a:moveTo>
                    <a:cubicBezTo>
                      <a:pt x="875" y="1"/>
                      <a:pt x="830" y="8"/>
                      <a:pt x="786" y="8"/>
                    </a:cubicBezTo>
                    <a:cubicBezTo>
                      <a:pt x="667" y="8"/>
                      <a:pt x="580" y="95"/>
                      <a:pt x="580" y="161"/>
                    </a:cubicBezTo>
                    <a:cubicBezTo>
                      <a:pt x="558" y="543"/>
                      <a:pt x="350" y="815"/>
                      <a:pt x="132" y="1088"/>
                    </a:cubicBezTo>
                    <a:cubicBezTo>
                      <a:pt x="34" y="1198"/>
                      <a:pt x="1" y="1339"/>
                      <a:pt x="56" y="1448"/>
                    </a:cubicBezTo>
                    <a:cubicBezTo>
                      <a:pt x="104" y="1524"/>
                      <a:pt x="174" y="1561"/>
                      <a:pt x="255" y="1561"/>
                    </a:cubicBezTo>
                    <a:cubicBezTo>
                      <a:pt x="302" y="1561"/>
                      <a:pt x="353" y="1549"/>
                      <a:pt x="405" y="1525"/>
                    </a:cubicBezTo>
                    <a:cubicBezTo>
                      <a:pt x="441" y="1507"/>
                      <a:pt x="478" y="1493"/>
                      <a:pt x="512" y="1493"/>
                    </a:cubicBezTo>
                    <a:cubicBezTo>
                      <a:pt x="560" y="1493"/>
                      <a:pt x="599" y="1522"/>
                      <a:pt x="612" y="1612"/>
                    </a:cubicBezTo>
                    <a:cubicBezTo>
                      <a:pt x="645" y="1819"/>
                      <a:pt x="677" y="2027"/>
                      <a:pt x="732" y="2223"/>
                    </a:cubicBezTo>
                    <a:cubicBezTo>
                      <a:pt x="830" y="2638"/>
                      <a:pt x="710" y="3063"/>
                      <a:pt x="786" y="3467"/>
                    </a:cubicBezTo>
                    <a:cubicBezTo>
                      <a:pt x="852" y="3892"/>
                      <a:pt x="776" y="4306"/>
                      <a:pt x="786" y="4721"/>
                    </a:cubicBezTo>
                    <a:cubicBezTo>
                      <a:pt x="798" y="5048"/>
                      <a:pt x="754" y="5387"/>
                      <a:pt x="776" y="5692"/>
                    </a:cubicBezTo>
                    <a:cubicBezTo>
                      <a:pt x="830" y="6336"/>
                      <a:pt x="699" y="6968"/>
                      <a:pt x="786" y="7613"/>
                    </a:cubicBezTo>
                    <a:cubicBezTo>
                      <a:pt x="855" y="7650"/>
                      <a:pt x="924" y="7699"/>
                      <a:pt x="999" y="7699"/>
                    </a:cubicBezTo>
                    <a:cubicBezTo>
                      <a:pt x="1032" y="7699"/>
                      <a:pt x="1067" y="7690"/>
                      <a:pt x="1103" y="7667"/>
                    </a:cubicBezTo>
                    <a:cubicBezTo>
                      <a:pt x="1157" y="7569"/>
                      <a:pt x="1179" y="7470"/>
                      <a:pt x="1169" y="7361"/>
                    </a:cubicBezTo>
                    <a:cubicBezTo>
                      <a:pt x="1114" y="5856"/>
                      <a:pt x="1300" y="4361"/>
                      <a:pt x="1256" y="2866"/>
                    </a:cubicBezTo>
                    <a:cubicBezTo>
                      <a:pt x="1245" y="2474"/>
                      <a:pt x="1201" y="2081"/>
                      <a:pt x="1125" y="1699"/>
                    </a:cubicBezTo>
                    <a:cubicBezTo>
                      <a:pt x="1092" y="1525"/>
                      <a:pt x="1070" y="1383"/>
                      <a:pt x="1321" y="1350"/>
                    </a:cubicBezTo>
                    <a:cubicBezTo>
                      <a:pt x="1506" y="1317"/>
                      <a:pt x="1572" y="1198"/>
                      <a:pt x="1496" y="979"/>
                    </a:cubicBezTo>
                    <a:cubicBezTo>
                      <a:pt x="1387" y="662"/>
                      <a:pt x="1190" y="401"/>
                      <a:pt x="1070" y="95"/>
                    </a:cubicBezTo>
                    <a:cubicBezTo>
                      <a:pt x="1038" y="17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7"/>
              <p:cNvSpPr/>
              <p:nvPr/>
            </p:nvSpPr>
            <p:spPr>
              <a:xfrm>
                <a:off x="-1407225" y="1362325"/>
                <a:ext cx="1290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216" extrusionOk="0">
                    <a:moveTo>
                      <a:pt x="862" y="120"/>
                    </a:moveTo>
                    <a:cubicBezTo>
                      <a:pt x="917" y="120"/>
                      <a:pt x="928" y="175"/>
                      <a:pt x="917" y="219"/>
                    </a:cubicBezTo>
                    <a:cubicBezTo>
                      <a:pt x="907" y="267"/>
                      <a:pt x="880" y="307"/>
                      <a:pt x="843" y="307"/>
                    </a:cubicBezTo>
                    <a:cubicBezTo>
                      <a:pt x="839" y="307"/>
                      <a:pt x="834" y="307"/>
                      <a:pt x="830" y="306"/>
                    </a:cubicBezTo>
                    <a:cubicBezTo>
                      <a:pt x="808" y="294"/>
                      <a:pt x="797" y="229"/>
                      <a:pt x="797" y="185"/>
                    </a:cubicBezTo>
                    <a:cubicBezTo>
                      <a:pt x="797" y="153"/>
                      <a:pt x="841" y="120"/>
                      <a:pt x="862" y="120"/>
                    </a:cubicBezTo>
                    <a:close/>
                    <a:moveTo>
                      <a:pt x="862" y="0"/>
                    </a:moveTo>
                    <a:cubicBezTo>
                      <a:pt x="819" y="0"/>
                      <a:pt x="765" y="0"/>
                      <a:pt x="710" y="11"/>
                    </a:cubicBezTo>
                    <a:cubicBezTo>
                      <a:pt x="665" y="22"/>
                      <a:pt x="620" y="25"/>
                      <a:pt x="574" y="25"/>
                    </a:cubicBezTo>
                    <a:cubicBezTo>
                      <a:pt x="474" y="25"/>
                      <a:pt x="372" y="8"/>
                      <a:pt x="271" y="8"/>
                    </a:cubicBezTo>
                    <a:cubicBezTo>
                      <a:pt x="179" y="8"/>
                      <a:pt x="89" y="22"/>
                      <a:pt x="1" y="76"/>
                    </a:cubicBezTo>
                    <a:cubicBezTo>
                      <a:pt x="197" y="98"/>
                      <a:pt x="404" y="88"/>
                      <a:pt x="590" y="164"/>
                    </a:cubicBezTo>
                    <a:cubicBezTo>
                      <a:pt x="644" y="197"/>
                      <a:pt x="699" y="229"/>
                      <a:pt x="677" y="306"/>
                    </a:cubicBezTo>
                    <a:cubicBezTo>
                      <a:pt x="677" y="328"/>
                      <a:pt x="634" y="349"/>
                      <a:pt x="601" y="360"/>
                    </a:cubicBezTo>
                    <a:cubicBezTo>
                      <a:pt x="557" y="360"/>
                      <a:pt x="525" y="360"/>
                      <a:pt x="491" y="294"/>
                    </a:cubicBezTo>
                    <a:cubicBezTo>
                      <a:pt x="454" y="225"/>
                      <a:pt x="402" y="209"/>
                      <a:pt x="342" y="209"/>
                    </a:cubicBezTo>
                    <a:cubicBezTo>
                      <a:pt x="290" y="209"/>
                      <a:pt x="232" y="222"/>
                      <a:pt x="176" y="222"/>
                    </a:cubicBezTo>
                    <a:cubicBezTo>
                      <a:pt x="146" y="222"/>
                      <a:pt x="116" y="218"/>
                      <a:pt x="88" y="207"/>
                    </a:cubicBezTo>
                    <a:lnTo>
                      <a:pt x="88" y="207"/>
                    </a:lnTo>
                    <a:cubicBezTo>
                      <a:pt x="33" y="316"/>
                      <a:pt x="372" y="273"/>
                      <a:pt x="142" y="415"/>
                    </a:cubicBezTo>
                    <a:cubicBezTo>
                      <a:pt x="285" y="425"/>
                      <a:pt x="426" y="437"/>
                      <a:pt x="568" y="437"/>
                    </a:cubicBezTo>
                    <a:cubicBezTo>
                      <a:pt x="699" y="437"/>
                      <a:pt x="797" y="491"/>
                      <a:pt x="797" y="633"/>
                    </a:cubicBezTo>
                    <a:cubicBezTo>
                      <a:pt x="819" y="939"/>
                      <a:pt x="961" y="1179"/>
                      <a:pt x="1092" y="1440"/>
                    </a:cubicBezTo>
                    <a:cubicBezTo>
                      <a:pt x="1190" y="1582"/>
                      <a:pt x="1364" y="1669"/>
                      <a:pt x="1354" y="1877"/>
                    </a:cubicBezTo>
                    <a:cubicBezTo>
                      <a:pt x="1386" y="1942"/>
                      <a:pt x="1419" y="1986"/>
                      <a:pt x="1441" y="2062"/>
                    </a:cubicBezTo>
                    <a:cubicBezTo>
                      <a:pt x="1561" y="2498"/>
                      <a:pt x="1877" y="2847"/>
                      <a:pt x="2172" y="3121"/>
                    </a:cubicBezTo>
                    <a:cubicBezTo>
                      <a:pt x="2490" y="3418"/>
                      <a:pt x="2963" y="3581"/>
                      <a:pt x="3445" y="3581"/>
                    </a:cubicBezTo>
                    <a:cubicBezTo>
                      <a:pt x="3475" y="3581"/>
                      <a:pt x="3505" y="3580"/>
                      <a:pt x="3536" y="3579"/>
                    </a:cubicBezTo>
                    <a:cubicBezTo>
                      <a:pt x="3754" y="3579"/>
                      <a:pt x="3798" y="3655"/>
                      <a:pt x="3819" y="3862"/>
                    </a:cubicBezTo>
                    <a:cubicBezTo>
                      <a:pt x="3873" y="4200"/>
                      <a:pt x="3732" y="4539"/>
                      <a:pt x="3819" y="4877"/>
                    </a:cubicBezTo>
                    <a:cubicBezTo>
                      <a:pt x="3939" y="4942"/>
                      <a:pt x="3939" y="5063"/>
                      <a:pt x="3950" y="5215"/>
                    </a:cubicBezTo>
                    <a:cubicBezTo>
                      <a:pt x="4092" y="5019"/>
                      <a:pt x="3873" y="4801"/>
                      <a:pt x="4070" y="4670"/>
                    </a:cubicBezTo>
                    <a:cubicBezTo>
                      <a:pt x="4092" y="4604"/>
                      <a:pt x="4125" y="4539"/>
                      <a:pt x="4113" y="4473"/>
                    </a:cubicBezTo>
                    <a:cubicBezTo>
                      <a:pt x="4048" y="3742"/>
                      <a:pt x="4048" y="3742"/>
                      <a:pt x="4746" y="3732"/>
                    </a:cubicBezTo>
                    <a:lnTo>
                      <a:pt x="4932" y="3732"/>
                    </a:lnTo>
                    <a:cubicBezTo>
                      <a:pt x="4932" y="3710"/>
                      <a:pt x="4943" y="3688"/>
                      <a:pt x="4943" y="3666"/>
                    </a:cubicBezTo>
                    <a:cubicBezTo>
                      <a:pt x="4986" y="3567"/>
                      <a:pt x="5161" y="3567"/>
                      <a:pt x="5117" y="3437"/>
                    </a:cubicBezTo>
                    <a:cubicBezTo>
                      <a:pt x="5095" y="3382"/>
                      <a:pt x="5055" y="3371"/>
                      <a:pt x="5008" y="3371"/>
                    </a:cubicBezTo>
                    <a:cubicBezTo>
                      <a:pt x="4977" y="3371"/>
                      <a:pt x="4944" y="3376"/>
                      <a:pt x="4913" y="3376"/>
                    </a:cubicBezTo>
                    <a:cubicBezTo>
                      <a:pt x="4897" y="3376"/>
                      <a:pt x="4881" y="3375"/>
                      <a:pt x="4867" y="3371"/>
                    </a:cubicBezTo>
                    <a:cubicBezTo>
                      <a:pt x="4794" y="3412"/>
                      <a:pt x="4723" y="3428"/>
                      <a:pt x="4654" y="3428"/>
                    </a:cubicBezTo>
                    <a:cubicBezTo>
                      <a:pt x="4483" y="3428"/>
                      <a:pt x="4320" y="3334"/>
                      <a:pt x="4157" y="3295"/>
                    </a:cubicBezTo>
                    <a:cubicBezTo>
                      <a:pt x="3994" y="3251"/>
                      <a:pt x="4103" y="3022"/>
                      <a:pt x="4092" y="2881"/>
                    </a:cubicBezTo>
                    <a:cubicBezTo>
                      <a:pt x="4104" y="2734"/>
                      <a:pt x="4058" y="2693"/>
                      <a:pt x="3991" y="2693"/>
                    </a:cubicBezTo>
                    <a:cubicBezTo>
                      <a:pt x="3938" y="2693"/>
                      <a:pt x="3871" y="2719"/>
                      <a:pt x="3808" y="2738"/>
                    </a:cubicBezTo>
                    <a:cubicBezTo>
                      <a:pt x="3830" y="3086"/>
                      <a:pt x="3699" y="3263"/>
                      <a:pt x="3439" y="3263"/>
                    </a:cubicBezTo>
                    <a:cubicBezTo>
                      <a:pt x="3300" y="3263"/>
                      <a:pt x="3123" y="3212"/>
                      <a:pt x="2913" y="3109"/>
                    </a:cubicBezTo>
                    <a:cubicBezTo>
                      <a:pt x="2412" y="2859"/>
                      <a:pt x="2084" y="2455"/>
                      <a:pt x="1757" y="1996"/>
                    </a:cubicBezTo>
                    <a:cubicBezTo>
                      <a:pt x="1506" y="1647"/>
                      <a:pt x="1354" y="1255"/>
                      <a:pt x="1124" y="884"/>
                    </a:cubicBezTo>
                    <a:cubicBezTo>
                      <a:pt x="1026" y="731"/>
                      <a:pt x="896" y="546"/>
                      <a:pt x="1070" y="349"/>
                    </a:cubicBezTo>
                    <a:cubicBezTo>
                      <a:pt x="1048" y="240"/>
                      <a:pt x="983" y="120"/>
                      <a:pt x="1070" y="11"/>
                    </a:cubicBezTo>
                    <a:cubicBezTo>
                      <a:pt x="1005" y="0"/>
                      <a:pt x="939" y="0"/>
                      <a:pt x="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7"/>
              <p:cNvSpPr/>
              <p:nvPr/>
            </p:nvSpPr>
            <p:spPr>
              <a:xfrm>
                <a:off x="-1285575" y="1371150"/>
                <a:ext cx="684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324" extrusionOk="0">
                    <a:moveTo>
                      <a:pt x="2465" y="0"/>
                    </a:moveTo>
                    <a:cubicBezTo>
                      <a:pt x="2428" y="0"/>
                      <a:pt x="2379" y="15"/>
                      <a:pt x="2340" y="15"/>
                    </a:cubicBezTo>
                    <a:cubicBezTo>
                      <a:pt x="2326" y="15"/>
                      <a:pt x="2313" y="13"/>
                      <a:pt x="2302" y="7"/>
                    </a:cubicBezTo>
                    <a:lnTo>
                      <a:pt x="2302" y="7"/>
                    </a:lnTo>
                    <a:cubicBezTo>
                      <a:pt x="2390" y="346"/>
                      <a:pt x="2248" y="673"/>
                      <a:pt x="2237" y="1000"/>
                    </a:cubicBezTo>
                    <a:cubicBezTo>
                      <a:pt x="2215" y="1338"/>
                      <a:pt x="1866" y="1512"/>
                      <a:pt x="1866" y="1851"/>
                    </a:cubicBezTo>
                    <a:cubicBezTo>
                      <a:pt x="1866" y="1982"/>
                      <a:pt x="1604" y="1895"/>
                      <a:pt x="1637" y="2091"/>
                    </a:cubicBezTo>
                    <a:cubicBezTo>
                      <a:pt x="1669" y="2102"/>
                      <a:pt x="1746" y="2123"/>
                      <a:pt x="1746" y="2135"/>
                    </a:cubicBezTo>
                    <a:cubicBezTo>
                      <a:pt x="1724" y="2233"/>
                      <a:pt x="1648" y="2276"/>
                      <a:pt x="1560" y="2288"/>
                    </a:cubicBezTo>
                    <a:cubicBezTo>
                      <a:pt x="1179" y="2833"/>
                      <a:pt x="578" y="2898"/>
                      <a:pt x="1" y="3018"/>
                    </a:cubicBezTo>
                    <a:cubicBezTo>
                      <a:pt x="15" y="3022"/>
                      <a:pt x="31" y="3023"/>
                      <a:pt x="47" y="3023"/>
                    </a:cubicBezTo>
                    <a:cubicBezTo>
                      <a:pt x="78" y="3023"/>
                      <a:pt x="111" y="3018"/>
                      <a:pt x="142" y="3018"/>
                    </a:cubicBezTo>
                    <a:cubicBezTo>
                      <a:pt x="189" y="3018"/>
                      <a:pt x="229" y="3029"/>
                      <a:pt x="251" y="3084"/>
                    </a:cubicBezTo>
                    <a:cubicBezTo>
                      <a:pt x="295" y="3214"/>
                      <a:pt x="120" y="3214"/>
                      <a:pt x="77" y="3313"/>
                    </a:cubicBezTo>
                    <a:cubicBezTo>
                      <a:pt x="197" y="3313"/>
                      <a:pt x="317" y="3324"/>
                      <a:pt x="437" y="3324"/>
                    </a:cubicBezTo>
                    <a:cubicBezTo>
                      <a:pt x="993" y="3258"/>
                      <a:pt x="1386" y="2931"/>
                      <a:pt x="1724" y="2494"/>
                    </a:cubicBezTo>
                    <a:cubicBezTo>
                      <a:pt x="2215" y="1851"/>
                      <a:pt x="2608" y="1185"/>
                      <a:pt x="2739" y="378"/>
                    </a:cubicBezTo>
                    <a:cubicBezTo>
                      <a:pt x="2619" y="356"/>
                      <a:pt x="2411" y="378"/>
                      <a:pt x="2488" y="181"/>
                    </a:cubicBezTo>
                    <a:cubicBezTo>
                      <a:pt x="2549" y="31"/>
                      <a:pt x="2519" y="0"/>
                      <a:pt x="2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7"/>
              <p:cNvSpPr/>
              <p:nvPr/>
            </p:nvSpPr>
            <p:spPr>
              <a:xfrm>
                <a:off x="-1138575" y="1306750"/>
                <a:ext cx="2922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98" extrusionOk="0">
                    <a:moveTo>
                      <a:pt x="878" y="0"/>
                    </a:moveTo>
                    <a:cubicBezTo>
                      <a:pt x="788" y="0"/>
                      <a:pt x="722" y="119"/>
                      <a:pt x="655" y="194"/>
                    </a:cubicBezTo>
                    <a:cubicBezTo>
                      <a:pt x="624" y="233"/>
                      <a:pt x="571" y="327"/>
                      <a:pt x="512" y="327"/>
                    </a:cubicBezTo>
                    <a:cubicBezTo>
                      <a:pt x="487" y="327"/>
                      <a:pt x="462" y="311"/>
                      <a:pt x="437" y="270"/>
                    </a:cubicBezTo>
                    <a:cubicBezTo>
                      <a:pt x="386" y="182"/>
                      <a:pt x="329" y="155"/>
                      <a:pt x="270" y="155"/>
                    </a:cubicBezTo>
                    <a:cubicBezTo>
                      <a:pt x="227" y="155"/>
                      <a:pt x="184" y="169"/>
                      <a:pt x="143" y="183"/>
                    </a:cubicBezTo>
                    <a:cubicBezTo>
                      <a:pt x="22" y="238"/>
                      <a:pt x="66" y="390"/>
                      <a:pt x="110" y="466"/>
                    </a:cubicBezTo>
                    <a:cubicBezTo>
                      <a:pt x="252" y="805"/>
                      <a:pt x="187" y="1099"/>
                      <a:pt x="34" y="1405"/>
                    </a:cubicBezTo>
                    <a:cubicBezTo>
                      <a:pt x="1" y="1448"/>
                      <a:pt x="22" y="1525"/>
                      <a:pt x="22" y="1579"/>
                    </a:cubicBezTo>
                    <a:cubicBezTo>
                      <a:pt x="110" y="1623"/>
                      <a:pt x="66" y="1721"/>
                      <a:pt x="110" y="1797"/>
                    </a:cubicBezTo>
                    <a:cubicBezTo>
                      <a:pt x="284" y="1721"/>
                      <a:pt x="350" y="1557"/>
                      <a:pt x="415" y="1405"/>
                    </a:cubicBezTo>
                    <a:cubicBezTo>
                      <a:pt x="469" y="1290"/>
                      <a:pt x="528" y="1229"/>
                      <a:pt x="615" y="1229"/>
                    </a:cubicBezTo>
                    <a:cubicBezTo>
                      <a:pt x="652" y="1229"/>
                      <a:pt x="694" y="1240"/>
                      <a:pt x="743" y="1263"/>
                    </a:cubicBezTo>
                    <a:cubicBezTo>
                      <a:pt x="812" y="1291"/>
                      <a:pt x="882" y="1364"/>
                      <a:pt x="952" y="1364"/>
                    </a:cubicBezTo>
                    <a:cubicBezTo>
                      <a:pt x="991" y="1364"/>
                      <a:pt x="1031" y="1341"/>
                      <a:pt x="1070" y="1274"/>
                    </a:cubicBezTo>
                    <a:cubicBezTo>
                      <a:pt x="1168" y="1099"/>
                      <a:pt x="1048" y="1001"/>
                      <a:pt x="939" y="914"/>
                    </a:cubicBezTo>
                    <a:cubicBezTo>
                      <a:pt x="743" y="761"/>
                      <a:pt x="710" y="597"/>
                      <a:pt x="863" y="390"/>
                    </a:cubicBezTo>
                    <a:cubicBezTo>
                      <a:pt x="950" y="292"/>
                      <a:pt x="1125" y="172"/>
                      <a:pt x="972" y="41"/>
                    </a:cubicBezTo>
                    <a:cubicBezTo>
                      <a:pt x="938" y="12"/>
                      <a:pt x="907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7"/>
              <p:cNvSpPr/>
              <p:nvPr/>
            </p:nvSpPr>
            <p:spPr>
              <a:xfrm>
                <a:off x="-1314475" y="1281850"/>
                <a:ext cx="114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9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8" y="317"/>
                      <a:pt x="54" y="666"/>
                      <a:pt x="33" y="972"/>
                    </a:cubicBezTo>
                    <a:cubicBezTo>
                      <a:pt x="0" y="1397"/>
                      <a:pt x="76" y="1812"/>
                      <a:pt x="76" y="2226"/>
                    </a:cubicBezTo>
                    <a:lnTo>
                      <a:pt x="76" y="2652"/>
                    </a:lnTo>
                    <a:cubicBezTo>
                      <a:pt x="88" y="2674"/>
                      <a:pt x="88" y="2696"/>
                      <a:pt x="98" y="2728"/>
                    </a:cubicBezTo>
                    <a:cubicBezTo>
                      <a:pt x="161" y="2693"/>
                      <a:pt x="214" y="2673"/>
                      <a:pt x="255" y="2673"/>
                    </a:cubicBezTo>
                    <a:cubicBezTo>
                      <a:pt x="327" y="2673"/>
                      <a:pt x="359" y="2735"/>
                      <a:pt x="338" y="2881"/>
                    </a:cubicBezTo>
                    <a:cubicBezTo>
                      <a:pt x="319" y="2957"/>
                      <a:pt x="217" y="3099"/>
                      <a:pt x="364" y="3099"/>
                    </a:cubicBezTo>
                    <a:cubicBezTo>
                      <a:pt x="386" y="3099"/>
                      <a:pt x="413" y="3095"/>
                      <a:pt x="447" y="3088"/>
                    </a:cubicBezTo>
                    <a:cubicBezTo>
                      <a:pt x="415" y="2368"/>
                      <a:pt x="393" y="1659"/>
                      <a:pt x="415" y="939"/>
                    </a:cubicBezTo>
                    <a:cubicBezTo>
                      <a:pt x="415" y="623"/>
                      <a:pt x="403" y="317"/>
                      <a:pt x="458" y="0"/>
                    </a:cubicBezTo>
                    <a:lnTo>
                      <a:pt x="458" y="0"/>
                    </a:lnTo>
                    <a:cubicBezTo>
                      <a:pt x="401" y="43"/>
                      <a:pt x="354" y="170"/>
                      <a:pt x="291" y="170"/>
                    </a:cubicBezTo>
                    <a:cubicBezTo>
                      <a:pt x="257" y="170"/>
                      <a:pt x="220" y="135"/>
                      <a:pt x="175" y="34"/>
                    </a:cubicBezTo>
                    <a:cubicBezTo>
                      <a:pt x="163" y="0"/>
                      <a:pt x="76" y="12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7"/>
              <p:cNvSpPr/>
              <p:nvPr/>
            </p:nvSpPr>
            <p:spPr>
              <a:xfrm>
                <a:off x="-1415675" y="1386150"/>
                <a:ext cx="229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118" extrusionOk="0">
                    <a:moveTo>
                      <a:pt x="257" y="1"/>
                    </a:moveTo>
                    <a:cubicBezTo>
                      <a:pt x="223" y="1"/>
                      <a:pt x="191" y="9"/>
                      <a:pt x="164" y="29"/>
                    </a:cubicBezTo>
                    <a:cubicBezTo>
                      <a:pt x="109" y="83"/>
                      <a:pt x="0" y="226"/>
                      <a:pt x="88" y="335"/>
                    </a:cubicBezTo>
                    <a:cubicBezTo>
                      <a:pt x="492" y="815"/>
                      <a:pt x="524" y="1338"/>
                      <a:pt x="317" y="1906"/>
                    </a:cubicBezTo>
                    <a:cubicBezTo>
                      <a:pt x="295" y="1982"/>
                      <a:pt x="240" y="2058"/>
                      <a:pt x="361" y="2102"/>
                    </a:cubicBezTo>
                    <a:cubicBezTo>
                      <a:pt x="390" y="2111"/>
                      <a:pt x="425" y="2117"/>
                      <a:pt x="458" y="2117"/>
                    </a:cubicBezTo>
                    <a:cubicBezTo>
                      <a:pt x="511" y="2117"/>
                      <a:pt x="563" y="2101"/>
                      <a:pt x="589" y="2047"/>
                    </a:cubicBezTo>
                    <a:cubicBezTo>
                      <a:pt x="698" y="1797"/>
                      <a:pt x="917" y="1589"/>
                      <a:pt x="906" y="1283"/>
                    </a:cubicBezTo>
                    <a:cubicBezTo>
                      <a:pt x="873" y="858"/>
                      <a:pt x="720" y="466"/>
                      <a:pt x="470" y="117"/>
                    </a:cubicBezTo>
                    <a:cubicBezTo>
                      <a:pt x="424" y="48"/>
                      <a:pt x="33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7"/>
              <p:cNvSpPr/>
              <p:nvPr/>
            </p:nvSpPr>
            <p:spPr>
              <a:xfrm>
                <a:off x="-1199125" y="1131000"/>
                <a:ext cx="224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229" extrusionOk="0">
                    <a:moveTo>
                      <a:pt x="182" y="1"/>
                    </a:moveTo>
                    <a:cubicBezTo>
                      <a:pt x="137" y="1"/>
                      <a:pt x="96" y="15"/>
                      <a:pt x="66" y="45"/>
                    </a:cubicBezTo>
                    <a:cubicBezTo>
                      <a:pt x="1" y="100"/>
                      <a:pt x="1" y="242"/>
                      <a:pt x="66" y="373"/>
                    </a:cubicBezTo>
                    <a:cubicBezTo>
                      <a:pt x="143" y="525"/>
                      <a:pt x="372" y="591"/>
                      <a:pt x="350" y="798"/>
                    </a:cubicBezTo>
                    <a:cubicBezTo>
                      <a:pt x="470" y="907"/>
                      <a:pt x="306" y="984"/>
                      <a:pt x="328" y="1081"/>
                    </a:cubicBezTo>
                    <a:cubicBezTo>
                      <a:pt x="470" y="1333"/>
                      <a:pt x="667" y="1573"/>
                      <a:pt x="383" y="1867"/>
                    </a:cubicBezTo>
                    <a:cubicBezTo>
                      <a:pt x="328" y="1922"/>
                      <a:pt x="274" y="2053"/>
                      <a:pt x="361" y="2151"/>
                    </a:cubicBezTo>
                    <a:cubicBezTo>
                      <a:pt x="410" y="2190"/>
                      <a:pt x="459" y="2229"/>
                      <a:pt x="524" y="2229"/>
                    </a:cubicBezTo>
                    <a:cubicBezTo>
                      <a:pt x="531" y="2229"/>
                      <a:pt x="538" y="2228"/>
                      <a:pt x="546" y="2227"/>
                    </a:cubicBezTo>
                    <a:cubicBezTo>
                      <a:pt x="579" y="2184"/>
                      <a:pt x="612" y="2140"/>
                      <a:pt x="633" y="2096"/>
                    </a:cubicBezTo>
                    <a:cubicBezTo>
                      <a:pt x="558" y="2075"/>
                      <a:pt x="427" y="2085"/>
                      <a:pt x="470" y="1944"/>
                    </a:cubicBezTo>
                    <a:cubicBezTo>
                      <a:pt x="492" y="1886"/>
                      <a:pt x="538" y="1842"/>
                      <a:pt x="595" y="1842"/>
                    </a:cubicBezTo>
                    <a:cubicBezTo>
                      <a:pt x="624" y="1842"/>
                      <a:pt x="656" y="1853"/>
                      <a:pt x="688" y="1878"/>
                    </a:cubicBezTo>
                    <a:cubicBezTo>
                      <a:pt x="732" y="1801"/>
                      <a:pt x="754" y="1726"/>
                      <a:pt x="776" y="1649"/>
                    </a:cubicBezTo>
                    <a:cubicBezTo>
                      <a:pt x="895" y="1343"/>
                      <a:pt x="633" y="1081"/>
                      <a:pt x="688" y="776"/>
                    </a:cubicBezTo>
                    <a:cubicBezTo>
                      <a:pt x="754" y="492"/>
                      <a:pt x="524" y="307"/>
                      <a:pt x="383" y="111"/>
                    </a:cubicBezTo>
                    <a:cubicBezTo>
                      <a:pt x="330" y="37"/>
                      <a:pt x="252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7"/>
              <p:cNvSpPr/>
              <p:nvPr/>
            </p:nvSpPr>
            <p:spPr>
              <a:xfrm>
                <a:off x="-1254475" y="1146025"/>
                <a:ext cx="248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268" extrusionOk="0">
                    <a:moveTo>
                      <a:pt x="485" y="491"/>
                    </a:moveTo>
                    <a:cubicBezTo>
                      <a:pt x="491" y="491"/>
                      <a:pt x="496" y="491"/>
                      <a:pt x="502" y="492"/>
                    </a:cubicBezTo>
                    <a:cubicBezTo>
                      <a:pt x="655" y="514"/>
                      <a:pt x="622" y="644"/>
                      <a:pt x="655" y="732"/>
                    </a:cubicBezTo>
                    <a:cubicBezTo>
                      <a:pt x="687" y="851"/>
                      <a:pt x="600" y="851"/>
                      <a:pt x="535" y="863"/>
                    </a:cubicBezTo>
                    <a:cubicBezTo>
                      <a:pt x="528" y="863"/>
                      <a:pt x="522" y="863"/>
                      <a:pt x="516" y="863"/>
                    </a:cubicBezTo>
                    <a:cubicBezTo>
                      <a:pt x="380" y="863"/>
                      <a:pt x="360" y="750"/>
                      <a:pt x="360" y="655"/>
                    </a:cubicBezTo>
                    <a:cubicBezTo>
                      <a:pt x="350" y="583"/>
                      <a:pt x="389" y="491"/>
                      <a:pt x="485" y="491"/>
                    </a:cubicBezTo>
                    <a:close/>
                    <a:moveTo>
                      <a:pt x="425" y="0"/>
                    </a:moveTo>
                    <a:cubicBezTo>
                      <a:pt x="295" y="0"/>
                      <a:pt x="197" y="55"/>
                      <a:pt x="153" y="143"/>
                    </a:cubicBezTo>
                    <a:cubicBezTo>
                      <a:pt x="11" y="470"/>
                      <a:pt x="0" y="797"/>
                      <a:pt x="66" y="1146"/>
                    </a:cubicBezTo>
                    <a:cubicBezTo>
                      <a:pt x="88" y="1234"/>
                      <a:pt x="164" y="1266"/>
                      <a:pt x="251" y="1266"/>
                    </a:cubicBezTo>
                    <a:cubicBezTo>
                      <a:pt x="265" y="1267"/>
                      <a:pt x="280" y="1267"/>
                      <a:pt x="294" y="1267"/>
                    </a:cubicBezTo>
                    <a:cubicBezTo>
                      <a:pt x="599" y="1267"/>
                      <a:pt x="819" y="1043"/>
                      <a:pt x="830" y="688"/>
                    </a:cubicBezTo>
                    <a:cubicBezTo>
                      <a:pt x="993" y="448"/>
                      <a:pt x="600" y="404"/>
                      <a:pt x="590" y="186"/>
                    </a:cubicBezTo>
                    <a:cubicBezTo>
                      <a:pt x="590" y="109"/>
                      <a:pt x="55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7"/>
              <p:cNvSpPr/>
              <p:nvPr/>
            </p:nvSpPr>
            <p:spPr>
              <a:xfrm>
                <a:off x="-1215750" y="1393300"/>
                <a:ext cx="251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814" extrusionOk="0">
                    <a:moveTo>
                      <a:pt x="278" y="1"/>
                    </a:moveTo>
                    <a:cubicBezTo>
                      <a:pt x="220" y="1"/>
                      <a:pt x="168" y="15"/>
                      <a:pt x="175" y="92"/>
                    </a:cubicBezTo>
                    <a:cubicBezTo>
                      <a:pt x="197" y="332"/>
                      <a:pt x="1" y="529"/>
                      <a:pt x="88" y="801"/>
                    </a:cubicBezTo>
                    <a:cubicBezTo>
                      <a:pt x="88" y="823"/>
                      <a:pt x="77" y="888"/>
                      <a:pt x="88" y="943"/>
                    </a:cubicBezTo>
                    <a:cubicBezTo>
                      <a:pt x="175" y="1292"/>
                      <a:pt x="251" y="1652"/>
                      <a:pt x="644" y="1794"/>
                    </a:cubicBezTo>
                    <a:cubicBezTo>
                      <a:pt x="683" y="1807"/>
                      <a:pt x="718" y="1813"/>
                      <a:pt x="749" y="1813"/>
                    </a:cubicBezTo>
                    <a:cubicBezTo>
                      <a:pt x="848" y="1813"/>
                      <a:pt x="908" y="1752"/>
                      <a:pt x="949" y="1652"/>
                    </a:cubicBezTo>
                    <a:cubicBezTo>
                      <a:pt x="1004" y="1511"/>
                      <a:pt x="895" y="1511"/>
                      <a:pt x="797" y="1499"/>
                    </a:cubicBezTo>
                    <a:cubicBezTo>
                      <a:pt x="655" y="1477"/>
                      <a:pt x="612" y="1368"/>
                      <a:pt x="546" y="1249"/>
                    </a:cubicBezTo>
                    <a:cubicBezTo>
                      <a:pt x="360" y="900"/>
                      <a:pt x="393" y="551"/>
                      <a:pt x="459" y="190"/>
                    </a:cubicBezTo>
                    <a:cubicBezTo>
                      <a:pt x="469" y="136"/>
                      <a:pt x="502" y="16"/>
                      <a:pt x="372" y="5"/>
                    </a:cubicBezTo>
                    <a:cubicBezTo>
                      <a:pt x="344" y="5"/>
                      <a:pt x="31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7"/>
              <p:cNvSpPr/>
              <p:nvPr/>
            </p:nvSpPr>
            <p:spPr>
              <a:xfrm>
                <a:off x="-1463150" y="1224400"/>
                <a:ext cx="273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19" extrusionOk="0">
                    <a:moveTo>
                      <a:pt x="954" y="1"/>
                    </a:moveTo>
                    <a:cubicBezTo>
                      <a:pt x="933" y="1"/>
                      <a:pt x="913" y="4"/>
                      <a:pt x="896" y="7"/>
                    </a:cubicBezTo>
                    <a:cubicBezTo>
                      <a:pt x="645" y="106"/>
                      <a:pt x="372" y="237"/>
                      <a:pt x="241" y="455"/>
                    </a:cubicBezTo>
                    <a:cubicBezTo>
                      <a:pt x="1" y="848"/>
                      <a:pt x="219" y="1284"/>
                      <a:pt x="274" y="1699"/>
                    </a:cubicBezTo>
                    <a:cubicBezTo>
                      <a:pt x="296" y="1818"/>
                      <a:pt x="437" y="1775"/>
                      <a:pt x="514" y="1818"/>
                    </a:cubicBezTo>
                    <a:cubicBezTo>
                      <a:pt x="558" y="1786"/>
                      <a:pt x="601" y="1753"/>
                      <a:pt x="656" y="1721"/>
                    </a:cubicBezTo>
                    <a:cubicBezTo>
                      <a:pt x="296" y="1306"/>
                      <a:pt x="383" y="630"/>
                      <a:pt x="830" y="313"/>
                    </a:cubicBezTo>
                    <a:cubicBezTo>
                      <a:pt x="885" y="269"/>
                      <a:pt x="939" y="247"/>
                      <a:pt x="983" y="215"/>
                    </a:cubicBezTo>
                    <a:cubicBezTo>
                      <a:pt x="1038" y="182"/>
                      <a:pt x="1092" y="150"/>
                      <a:pt x="1070" y="84"/>
                    </a:cubicBezTo>
                    <a:cubicBezTo>
                      <a:pt x="1048" y="17"/>
                      <a:pt x="1000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7"/>
              <p:cNvSpPr/>
              <p:nvPr/>
            </p:nvSpPr>
            <p:spPr>
              <a:xfrm>
                <a:off x="-1228025" y="1487300"/>
                <a:ext cx="286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77" extrusionOk="0">
                    <a:moveTo>
                      <a:pt x="693" y="1"/>
                    </a:moveTo>
                    <a:cubicBezTo>
                      <a:pt x="659" y="1"/>
                      <a:pt x="625" y="8"/>
                      <a:pt x="589" y="30"/>
                    </a:cubicBezTo>
                    <a:cubicBezTo>
                      <a:pt x="707" y="374"/>
                      <a:pt x="675" y="493"/>
                      <a:pt x="419" y="493"/>
                    </a:cubicBezTo>
                    <a:cubicBezTo>
                      <a:pt x="366" y="493"/>
                      <a:pt x="303" y="487"/>
                      <a:pt x="230" y="478"/>
                    </a:cubicBezTo>
                    <a:cubicBezTo>
                      <a:pt x="198" y="472"/>
                      <a:pt x="168" y="468"/>
                      <a:pt x="141" y="468"/>
                    </a:cubicBezTo>
                    <a:cubicBezTo>
                      <a:pt x="68" y="468"/>
                      <a:pt x="19" y="500"/>
                      <a:pt x="12" y="619"/>
                    </a:cubicBezTo>
                    <a:cubicBezTo>
                      <a:pt x="0" y="750"/>
                      <a:pt x="44" y="816"/>
                      <a:pt x="186" y="816"/>
                    </a:cubicBezTo>
                    <a:cubicBezTo>
                      <a:pt x="250" y="816"/>
                      <a:pt x="319" y="839"/>
                      <a:pt x="373" y="839"/>
                    </a:cubicBezTo>
                    <a:cubicBezTo>
                      <a:pt x="393" y="839"/>
                      <a:pt x="411" y="836"/>
                      <a:pt x="426" y="827"/>
                    </a:cubicBezTo>
                    <a:cubicBezTo>
                      <a:pt x="508" y="782"/>
                      <a:pt x="569" y="764"/>
                      <a:pt x="615" y="764"/>
                    </a:cubicBezTo>
                    <a:cubicBezTo>
                      <a:pt x="763" y="764"/>
                      <a:pt x="766" y="950"/>
                      <a:pt x="808" y="1100"/>
                    </a:cubicBezTo>
                    <a:cubicBezTo>
                      <a:pt x="873" y="1121"/>
                      <a:pt x="938" y="1155"/>
                      <a:pt x="1004" y="1176"/>
                    </a:cubicBezTo>
                    <a:cubicBezTo>
                      <a:pt x="1146" y="784"/>
                      <a:pt x="993" y="401"/>
                      <a:pt x="938" y="20"/>
                    </a:cubicBezTo>
                    <a:cubicBezTo>
                      <a:pt x="920" y="25"/>
                      <a:pt x="903" y="27"/>
                      <a:pt x="885" y="27"/>
                    </a:cubicBezTo>
                    <a:cubicBezTo>
                      <a:pt x="820" y="27"/>
                      <a:pt x="758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7"/>
              <p:cNvSpPr/>
              <p:nvPr/>
            </p:nvSpPr>
            <p:spPr>
              <a:xfrm>
                <a:off x="-1135025" y="1392950"/>
                <a:ext cx="1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642" extrusionOk="0">
                    <a:moveTo>
                      <a:pt x="164" y="0"/>
                    </a:moveTo>
                    <a:cubicBezTo>
                      <a:pt x="111" y="0"/>
                      <a:pt x="51" y="23"/>
                      <a:pt x="1" y="73"/>
                    </a:cubicBezTo>
                    <a:cubicBezTo>
                      <a:pt x="77" y="182"/>
                      <a:pt x="88" y="303"/>
                      <a:pt x="55" y="422"/>
                    </a:cubicBezTo>
                    <a:cubicBezTo>
                      <a:pt x="154" y="793"/>
                      <a:pt x="404" y="1132"/>
                      <a:pt x="273" y="1546"/>
                    </a:cubicBezTo>
                    <a:cubicBezTo>
                      <a:pt x="255" y="1583"/>
                      <a:pt x="305" y="1642"/>
                      <a:pt x="360" y="1642"/>
                    </a:cubicBezTo>
                    <a:cubicBezTo>
                      <a:pt x="371" y="1642"/>
                      <a:pt x="383" y="1639"/>
                      <a:pt x="394" y="1634"/>
                    </a:cubicBezTo>
                    <a:cubicBezTo>
                      <a:pt x="535" y="1546"/>
                      <a:pt x="666" y="1437"/>
                      <a:pt x="644" y="1251"/>
                    </a:cubicBezTo>
                    <a:cubicBezTo>
                      <a:pt x="622" y="1121"/>
                      <a:pt x="568" y="1001"/>
                      <a:pt x="601" y="870"/>
                    </a:cubicBezTo>
                    <a:cubicBezTo>
                      <a:pt x="688" y="543"/>
                      <a:pt x="437" y="335"/>
                      <a:pt x="306" y="85"/>
                    </a:cubicBezTo>
                    <a:cubicBezTo>
                      <a:pt x="283" y="31"/>
                      <a:pt x="228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7"/>
              <p:cNvSpPr/>
              <p:nvPr/>
            </p:nvSpPr>
            <p:spPr>
              <a:xfrm>
                <a:off x="-1446500" y="1362950"/>
                <a:ext cx="567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410" extrusionOk="0">
                    <a:moveTo>
                      <a:pt x="971" y="0"/>
                    </a:moveTo>
                    <a:cubicBezTo>
                      <a:pt x="648" y="0"/>
                      <a:pt x="324" y="36"/>
                      <a:pt x="1" y="63"/>
                    </a:cubicBezTo>
                    <a:cubicBezTo>
                      <a:pt x="15" y="179"/>
                      <a:pt x="83" y="198"/>
                      <a:pt x="156" y="198"/>
                    </a:cubicBezTo>
                    <a:cubicBezTo>
                      <a:pt x="192" y="198"/>
                      <a:pt x="230" y="194"/>
                      <a:pt x="263" y="194"/>
                    </a:cubicBezTo>
                    <a:cubicBezTo>
                      <a:pt x="372" y="204"/>
                      <a:pt x="481" y="194"/>
                      <a:pt x="491" y="346"/>
                    </a:cubicBezTo>
                    <a:cubicBezTo>
                      <a:pt x="550" y="339"/>
                      <a:pt x="608" y="335"/>
                      <a:pt x="665" y="335"/>
                    </a:cubicBezTo>
                    <a:cubicBezTo>
                      <a:pt x="944" y="335"/>
                      <a:pt x="1218" y="409"/>
                      <a:pt x="1491" y="409"/>
                    </a:cubicBezTo>
                    <a:cubicBezTo>
                      <a:pt x="1565" y="409"/>
                      <a:pt x="1639" y="404"/>
                      <a:pt x="1713" y="390"/>
                    </a:cubicBezTo>
                    <a:cubicBezTo>
                      <a:pt x="1943" y="248"/>
                      <a:pt x="1604" y="291"/>
                      <a:pt x="1659" y="182"/>
                    </a:cubicBezTo>
                    <a:lnTo>
                      <a:pt x="1659" y="182"/>
                    </a:lnTo>
                    <a:cubicBezTo>
                      <a:pt x="1687" y="193"/>
                      <a:pt x="1717" y="197"/>
                      <a:pt x="1747" y="197"/>
                    </a:cubicBezTo>
                    <a:cubicBezTo>
                      <a:pt x="1803" y="197"/>
                      <a:pt x="1861" y="184"/>
                      <a:pt x="1913" y="184"/>
                    </a:cubicBezTo>
                    <a:cubicBezTo>
                      <a:pt x="1973" y="184"/>
                      <a:pt x="2025" y="200"/>
                      <a:pt x="2062" y="269"/>
                    </a:cubicBezTo>
                    <a:cubicBezTo>
                      <a:pt x="2096" y="335"/>
                      <a:pt x="2128" y="335"/>
                      <a:pt x="2172" y="335"/>
                    </a:cubicBezTo>
                    <a:cubicBezTo>
                      <a:pt x="2205" y="324"/>
                      <a:pt x="2248" y="303"/>
                      <a:pt x="2248" y="281"/>
                    </a:cubicBezTo>
                    <a:cubicBezTo>
                      <a:pt x="2270" y="204"/>
                      <a:pt x="2215" y="172"/>
                      <a:pt x="2161" y="139"/>
                    </a:cubicBezTo>
                    <a:cubicBezTo>
                      <a:pt x="1975" y="63"/>
                      <a:pt x="1768" y="73"/>
                      <a:pt x="1572" y="51"/>
                    </a:cubicBezTo>
                    <a:cubicBezTo>
                      <a:pt x="1372" y="14"/>
                      <a:pt x="1171" y="0"/>
                      <a:pt x="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7"/>
              <p:cNvSpPr/>
              <p:nvPr/>
            </p:nvSpPr>
            <p:spPr>
              <a:xfrm>
                <a:off x="-1269200" y="1481125"/>
                <a:ext cx="202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560" extrusionOk="0">
                    <a:moveTo>
                      <a:pt x="475" y="0"/>
                    </a:moveTo>
                    <a:cubicBezTo>
                      <a:pt x="436" y="0"/>
                      <a:pt x="393" y="14"/>
                      <a:pt x="349" y="49"/>
                    </a:cubicBezTo>
                    <a:cubicBezTo>
                      <a:pt x="374" y="224"/>
                      <a:pt x="323" y="297"/>
                      <a:pt x="204" y="297"/>
                    </a:cubicBezTo>
                    <a:cubicBezTo>
                      <a:pt x="167" y="297"/>
                      <a:pt x="125" y="290"/>
                      <a:pt x="76" y="277"/>
                    </a:cubicBezTo>
                    <a:lnTo>
                      <a:pt x="76" y="277"/>
                    </a:lnTo>
                    <a:cubicBezTo>
                      <a:pt x="0" y="529"/>
                      <a:pt x="98" y="769"/>
                      <a:pt x="76" y="1009"/>
                    </a:cubicBezTo>
                    <a:cubicBezTo>
                      <a:pt x="44" y="1259"/>
                      <a:pt x="185" y="1380"/>
                      <a:pt x="338" y="1499"/>
                    </a:cubicBezTo>
                    <a:cubicBezTo>
                      <a:pt x="396" y="1542"/>
                      <a:pt x="450" y="1559"/>
                      <a:pt x="501" y="1559"/>
                    </a:cubicBezTo>
                    <a:cubicBezTo>
                      <a:pt x="605" y="1559"/>
                      <a:pt x="698" y="1489"/>
                      <a:pt x="786" y="1423"/>
                    </a:cubicBezTo>
                    <a:cubicBezTo>
                      <a:pt x="808" y="1292"/>
                      <a:pt x="677" y="1281"/>
                      <a:pt x="633" y="1205"/>
                    </a:cubicBezTo>
                    <a:cubicBezTo>
                      <a:pt x="611" y="1216"/>
                      <a:pt x="589" y="1216"/>
                      <a:pt x="568" y="1216"/>
                    </a:cubicBezTo>
                    <a:cubicBezTo>
                      <a:pt x="568" y="1303"/>
                      <a:pt x="578" y="1423"/>
                      <a:pt x="491" y="1423"/>
                    </a:cubicBezTo>
                    <a:cubicBezTo>
                      <a:pt x="371" y="1423"/>
                      <a:pt x="447" y="1281"/>
                      <a:pt x="425" y="1205"/>
                    </a:cubicBezTo>
                    <a:cubicBezTo>
                      <a:pt x="404" y="1074"/>
                      <a:pt x="415" y="932"/>
                      <a:pt x="371" y="791"/>
                    </a:cubicBezTo>
                    <a:cubicBezTo>
                      <a:pt x="306" y="605"/>
                      <a:pt x="425" y="452"/>
                      <a:pt x="524" y="311"/>
                    </a:cubicBezTo>
                    <a:cubicBezTo>
                      <a:pt x="556" y="245"/>
                      <a:pt x="774" y="299"/>
                      <a:pt x="687" y="146"/>
                    </a:cubicBezTo>
                    <a:cubicBezTo>
                      <a:pt x="649" y="84"/>
                      <a:pt x="57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7"/>
              <p:cNvSpPr/>
              <p:nvPr/>
            </p:nvSpPr>
            <p:spPr>
              <a:xfrm>
                <a:off x="-1198825" y="1477200"/>
                <a:ext cx="2210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46" extrusionOk="0">
                    <a:moveTo>
                      <a:pt x="211" y="0"/>
                    </a:moveTo>
                    <a:cubicBezTo>
                      <a:pt x="177" y="0"/>
                      <a:pt x="143" y="10"/>
                      <a:pt x="109" y="31"/>
                    </a:cubicBezTo>
                    <a:cubicBezTo>
                      <a:pt x="0" y="107"/>
                      <a:pt x="98" y="206"/>
                      <a:pt x="141" y="282"/>
                    </a:cubicBezTo>
                    <a:cubicBezTo>
                      <a:pt x="305" y="642"/>
                      <a:pt x="502" y="1002"/>
                      <a:pt x="349" y="1416"/>
                    </a:cubicBezTo>
                    <a:cubicBezTo>
                      <a:pt x="338" y="1460"/>
                      <a:pt x="393" y="1525"/>
                      <a:pt x="425" y="1569"/>
                    </a:cubicBezTo>
                    <a:cubicBezTo>
                      <a:pt x="491" y="1602"/>
                      <a:pt x="546" y="1624"/>
                      <a:pt x="611" y="1646"/>
                    </a:cubicBezTo>
                    <a:cubicBezTo>
                      <a:pt x="883" y="1100"/>
                      <a:pt x="676" y="609"/>
                      <a:pt x="415" y="140"/>
                    </a:cubicBezTo>
                    <a:cubicBezTo>
                      <a:pt x="375" y="62"/>
                      <a:pt x="296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7"/>
              <p:cNvSpPr/>
              <p:nvPr/>
            </p:nvSpPr>
            <p:spPr>
              <a:xfrm>
                <a:off x="-1281200" y="1145750"/>
                <a:ext cx="213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88" extrusionOk="0">
                    <a:moveTo>
                      <a:pt x="519" y="0"/>
                    </a:moveTo>
                    <a:cubicBezTo>
                      <a:pt x="465" y="0"/>
                      <a:pt x="410" y="25"/>
                      <a:pt x="371" y="77"/>
                    </a:cubicBezTo>
                    <a:cubicBezTo>
                      <a:pt x="197" y="317"/>
                      <a:pt x="185" y="622"/>
                      <a:pt x="66" y="884"/>
                    </a:cubicBezTo>
                    <a:cubicBezTo>
                      <a:pt x="0" y="1048"/>
                      <a:pt x="218" y="1157"/>
                      <a:pt x="284" y="1299"/>
                    </a:cubicBezTo>
                    <a:cubicBezTo>
                      <a:pt x="324" y="1389"/>
                      <a:pt x="473" y="1487"/>
                      <a:pt x="622" y="1487"/>
                    </a:cubicBezTo>
                    <a:cubicBezTo>
                      <a:pt x="637" y="1487"/>
                      <a:pt x="651" y="1487"/>
                      <a:pt x="665" y="1485"/>
                    </a:cubicBezTo>
                    <a:cubicBezTo>
                      <a:pt x="753" y="1463"/>
                      <a:pt x="796" y="1419"/>
                      <a:pt x="818" y="1354"/>
                    </a:cubicBezTo>
                    <a:cubicBezTo>
                      <a:pt x="851" y="1255"/>
                      <a:pt x="796" y="1211"/>
                      <a:pt x="709" y="1201"/>
                    </a:cubicBezTo>
                    <a:cubicBezTo>
                      <a:pt x="425" y="1168"/>
                      <a:pt x="469" y="950"/>
                      <a:pt x="469" y="753"/>
                    </a:cubicBezTo>
                    <a:cubicBezTo>
                      <a:pt x="469" y="568"/>
                      <a:pt x="534" y="404"/>
                      <a:pt x="600" y="241"/>
                    </a:cubicBezTo>
                    <a:cubicBezTo>
                      <a:pt x="622" y="175"/>
                      <a:pt x="731" y="99"/>
                      <a:pt x="622" y="33"/>
                    </a:cubicBezTo>
                    <a:cubicBezTo>
                      <a:pt x="591" y="11"/>
                      <a:pt x="555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7"/>
              <p:cNvSpPr/>
              <p:nvPr/>
            </p:nvSpPr>
            <p:spPr>
              <a:xfrm>
                <a:off x="-1435325" y="1393050"/>
                <a:ext cx="169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564" extrusionOk="0">
                    <a:moveTo>
                      <a:pt x="344" y="0"/>
                    </a:moveTo>
                    <a:cubicBezTo>
                      <a:pt x="295" y="0"/>
                      <a:pt x="245" y="10"/>
                      <a:pt x="197" y="26"/>
                    </a:cubicBezTo>
                    <a:cubicBezTo>
                      <a:pt x="1" y="81"/>
                      <a:pt x="34" y="266"/>
                      <a:pt x="34" y="430"/>
                    </a:cubicBezTo>
                    <a:lnTo>
                      <a:pt x="34" y="626"/>
                    </a:lnTo>
                    <a:cubicBezTo>
                      <a:pt x="110" y="801"/>
                      <a:pt x="34" y="975"/>
                      <a:pt x="44" y="1150"/>
                    </a:cubicBezTo>
                    <a:cubicBezTo>
                      <a:pt x="82" y="1406"/>
                      <a:pt x="187" y="1563"/>
                      <a:pt x="429" y="1563"/>
                    </a:cubicBezTo>
                    <a:cubicBezTo>
                      <a:pt x="465" y="1563"/>
                      <a:pt x="504" y="1560"/>
                      <a:pt x="546" y="1553"/>
                    </a:cubicBezTo>
                    <a:cubicBezTo>
                      <a:pt x="536" y="1466"/>
                      <a:pt x="677" y="1368"/>
                      <a:pt x="546" y="1281"/>
                    </a:cubicBezTo>
                    <a:cubicBezTo>
                      <a:pt x="153" y="1073"/>
                      <a:pt x="350" y="735"/>
                      <a:pt x="339" y="440"/>
                    </a:cubicBezTo>
                    <a:cubicBezTo>
                      <a:pt x="350" y="255"/>
                      <a:pt x="459" y="200"/>
                      <a:pt x="623" y="200"/>
                    </a:cubicBezTo>
                    <a:cubicBezTo>
                      <a:pt x="569" y="54"/>
                      <a:pt x="46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7"/>
              <p:cNvSpPr/>
              <p:nvPr/>
            </p:nvSpPr>
            <p:spPr>
              <a:xfrm>
                <a:off x="-1214100" y="1144525"/>
                <a:ext cx="1172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512" extrusionOk="0">
                    <a:moveTo>
                      <a:pt x="226" y="1"/>
                    </a:moveTo>
                    <a:cubicBezTo>
                      <a:pt x="210" y="1"/>
                      <a:pt x="193" y="3"/>
                      <a:pt x="175" y="6"/>
                    </a:cubicBezTo>
                    <a:cubicBezTo>
                      <a:pt x="87" y="28"/>
                      <a:pt x="76" y="94"/>
                      <a:pt x="44" y="203"/>
                    </a:cubicBezTo>
                    <a:cubicBezTo>
                      <a:pt x="0" y="421"/>
                      <a:pt x="98" y="639"/>
                      <a:pt x="54" y="835"/>
                    </a:cubicBezTo>
                    <a:cubicBezTo>
                      <a:pt x="0" y="1108"/>
                      <a:pt x="66" y="1304"/>
                      <a:pt x="272" y="1512"/>
                    </a:cubicBezTo>
                    <a:cubicBezTo>
                      <a:pt x="469" y="1054"/>
                      <a:pt x="425" y="606"/>
                      <a:pt x="371" y="148"/>
                    </a:cubicBezTo>
                    <a:cubicBezTo>
                      <a:pt x="362" y="48"/>
                      <a:pt x="307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7"/>
              <p:cNvSpPr/>
              <p:nvPr/>
            </p:nvSpPr>
            <p:spPr>
              <a:xfrm>
                <a:off x="-1379125" y="1231550"/>
                <a:ext cx="14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522" extrusionOk="0">
                    <a:moveTo>
                      <a:pt x="373" y="1"/>
                    </a:moveTo>
                    <a:cubicBezTo>
                      <a:pt x="319" y="1"/>
                      <a:pt x="271" y="18"/>
                      <a:pt x="252" y="71"/>
                    </a:cubicBezTo>
                    <a:cubicBezTo>
                      <a:pt x="186" y="223"/>
                      <a:pt x="12" y="322"/>
                      <a:pt x="44" y="518"/>
                    </a:cubicBezTo>
                    <a:cubicBezTo>
                      <a:pt x="87" y="562"/>
                      <a:pt x="131" y="606"/>
                      <a:pt x="175" y="660"/>
                    </a:cubicBezTo>
                    <a:cubicBezTo>
                      <a:pt x="273" y="660"/>
                      <a:pt x="273" y="693"/>
                      <a:pt x="284" y="802"/>
                    </a:cubicBezTo>
                    <a:cubicBezTo>
                      <a:pt x="295" y="1042"/>
                      <a:pt x="0" y="1304"/>
                      <a:pt x="306" y="1522"/>
                    </a:cubicBezTo>
                    <a:cubicBezTo>
                      <a:pt x="349" y="1500"/>
                      <a:pt x="404" y="1467"/>
                      <a:pt x="448" y="1435"/>
                    </a:cubicBezTo>
                    <a:cubicBezTo>
                      <a:pt x="579" y="1020"/>
                      <a:pt x="513" y="606"/>
                      <a:pt x="524" y="180"/>
                    </a:cubicBezTo>
                    <a:cubicBezTo>
                      <a:pt x="524" y="126"/>
                      <a:pt x="589" y="38"/>
                      <a:pt x="480" y="16"/>
                    </a:cubicBezTo>
                    <a:cubicBezTo>
                      <a:pt x="446" y="8"/>
                      <a:pt x="408" y="1"/>
                      <a:pt x="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7"/>
              <p:cNvSpPr/>
              <p:nvPr/>
            </p:nvSpPr>
            <p:spPr>
              <a:xfrm>
                <a:off x="-1359500" y="1223250"/>
                <a:ext cx="2267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41" extrusionOk="0">
                    <a:moveTo>
                      <a:pt x="176" y="0"/>
                    </a:moveTo>
                    <a:cubicBezTo>
                      <a:pt x="122" y="0"/>
                      <a:pt x="64" y="7"/>
                      <a:pt x="1" y="21"/>
                    </a:cubicBezTo>
                    <a:cubicBezTo>
                      <a:pt x="296" y="414"/>
                      <a:pt x="655" y="763"/>
                      <a:pt x="372" y="1275"/>
                    </a:cubicBezTo>
                    <a:cubicBezTo>
                      <a:pt x="361" y="1287"/>
                      <a:pt x="383" y="1319"/>
                      <a:pt x="393" y="1341"/>
                    </a:cubicBezTo>
                    <a:cubicBezTo>
                      <a:pt x="470" y="1275"/>
                      <a:pt x="568" y="1275"/>
                      <a:pt x="655" y="1265"/>
                    </a:cubicBezTo>
                    <a:cubicBezTo>
                      <a:pt x="907" y="883"/>
                      <a:pt x="819" y="523"/>
                      <a:pt x="558" y="184"/>
                    </a:cubicBezTo>
                    <a:cubicBezTo>
                      <a:pt x="459" y="62"/>
                      <a:pt x="337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7"/>
              <p:cNvSpPr/>
              <p:nvPr/>
            </p:nvSpPr>
            <p:spPr>
              <a:xfrm>
                <a:off x="-1162025" y="1401625"/>
                <a:ext cx="21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134" extrusionOk="0">
                    <a:moveTo>
                      <a:pt x="550" y="0"/>
                    </a:moveTo>
                    <a:cubicBezTo>
                      <a:pt x="468" y="0"/>
                      <a:pt x="380" y="57"/>
                      <a:pt x="306" y="108"/>
                    </a:cubicBezTo>
                    <a:cubicBezTo>
                      <a:pt x="0" y="337"/>
                      <a:pt x="12" y="839"/>
                      <a:pt x="295" y="1134"/>
                    </a:cubicBezTo>
                    <a:cubicBezTo>
                      <a:pt x="393" y="1057"/>
                      <a:pt x="557" y="1079"/>
                      <a:pt x="590" y="926"/>
                    </a:cubicBezTo>
                    <a:cubicBezTo>
                      <a:pt x="361" y="664"/>
                      <a:pt x="371" y="523"/>
                      <a:pt x="633" y="392"/>
                    </a:cubicBezTo>
                    <a:cubicBezTo>
                      <a:pt x="643" y="387"/>
                      <a:pt x="652" y="385"/>
                      <a:pt x="660" y="385"/>
                    </a:cubicBezTo>
                    <a:cubicBezTo>
                      <a:pt x="714" y="385"/>
                      <a:pt x="753" y="465"/>
                      <a:pt x="811" y="465"/>
                    </a:cubicBezTo>
                    <a:cubicBezTo>
                      <a:pt x="829" y="465"/>
                      <a:pt x="850" y="457"/>
                      <a:pt x="873" y="436"/>
                    </a:cubicBezTo>
                    <a:cubicBezTo>
                      <a:pt x="830" y="359"/>
                      <a:pt x="775" y="283"/>
                      <a:pt x="742" y="196"/>
                    </a:cubicBezTo>
                    <a:cubicBezTo>
                      <a:pt x="695" y="49"/>
                      <a:pt x="626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7"/>
              <p:cNvSpPr/>
              <p:nvPr/>
            </p:nvSpPr>
            <p:spPr>
              <a:xfrm>
                <a:off x="-1434775" y="1235750"/>
                <a:ext cx="202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14" extrusionOk="0">
                    <a:moveTo>
                      <a:pt x="96" y="0"/>
                    </a:moveTo>
                    <a:cubicBezTo>
                      <a:pt x="52" y="0"/>
                      <a:pt x="41" y="121"/>
                      <a:pt x="22" y="186"/>
                    </a:cubicBezTo>
                    <a:cubicBezTo>
                      <a:pt x="143" y="252"/>
                      <a:pt x="153" y="383"/>
                      <a:pt x="219" y="481"/>
                    </a:cubicBezTo>
                    <a:cubicBezTo>
                      <a:pt x="296" y="601"/>
                      <a:pt x="1" y="710"/>
                      <a:pt x="197" y="841"/>
                    </a:cubicBezTo>
                    <a:cubicBezTo>
                      <a:pt x="230" y="928"/>
                      <a:pt x="262" y="1027"/>
                      <a:pt x="296" y="1114"/>
                    </a:cubicBezTo>
                    <a:cubicBezTo>
                      <a:pt x="405" y="1027"/>
                      <a:pt x="459" y="918"/>
                      <a:pt x="459" y="775"/>
                    </a:cubicBezTo>
                    <a:cubicBezTo>
                      <a:pt x="467" y="684"/>
                      <a:pt x="485" y="599"/>
                      <a:pt x="550" y="599"/>
                    </a:cubicBezTo>
                    <a:cubicBezTo>
                      <a:pt x="578" y="599"/>
                      <a:pt x="616" y="616"/>
                      <a:pt x="667" y="656"/>
                    </a:cubicBezTo>
                    <a:cubicBezTo>
                      <a:pt x="688" y="673"/>
                      <a:pt x="710" y="682"/>
                      <a:pt x="730" y="682"/>
                    </a:cubicBezTo>
                    <a:cubicBezTo>
                      <a:pt x="761" y="682"/>
                      <a:pt x="788" y="662"/>
                      <a:pt x="808" y="623"/>
                    </a:cubicBezTo>
                    <a:cubicBezTo>
                      <a:pt x="742" y="513"/>
                      <a:pt x="677" y="394"/>
                      <a:pt x="601" y="273"/>
                    </a:cubicBezTo>
                    <a:lnTo>
                      <a:pt x="601" y="12"/>
                    </a:lnTo>
                    <a:cubicBezTo>
                      <a:pt x="581" y="4"/>
                      <a:pt x="560" y="1"/>
                      <a:pt x="540" y="1"/>
                    </a:cubicBezTo>
                    <a:cubicBezTo>
                      <a:pt x="449" y="1"/>
                      <a:pt x="357" y="60"/>
                      <a:pt x="259" y="60"/>
                    </a:cubicBezTo>
                    <a:cubicBezTo>
                      <a:pt x="214" y="60"/>
                      <a:pt x="169" y="47"/>
                      <a:pt x="121" y="12"/>
                    </a:cubicBezTo>
                    <a:cubicBezTo>
                      <a:pt x="112" y="4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7"/>
              <p:cNvSpPr/>
              <p:nvPr/>
            </p:nvSpPr>
            <p:spPr>
              <a:xfrm>
                <a:off x="-1294300" y="1477125"/>
                <a:ext cx="161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649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1" y="634"/>
                      <a:pt x="110" y="830"/>
                      <a:pt x="502" y="1649"/>
                    </a:cubicBezTo>
                    <a:cubicBezTo>
                      <a:pt x="600" y="1649"/>
                      <a:pt x="644" y="1594"/>
                      <a:pt x="644" y="1507"/>
                    </a:cubicBezTo>
                    <a:cubicBezTo>
                      <a:pt x="535" y="1147"/>
                      <a:pt x="317" y="798"/>
                      <a:pt x="622" y="427"/>
                    </a:cubicBezTo>
                    <a:cubicBezTo>
                      <a:pt x="404" y="306"/>
                      <a:pt x="568" y="143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7"/>
              <p:cNvSpPr/>
              <p:nvPr/>
            </p:nvSpPr>
            <p:spPr>
              <a:xfrm>
                <a:off x="-1475675" y="1396675"/>
                <a:ext cx="1720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79" extrusionOk="0">
                    <a:moveTo>
                      <a:pt x="295" y="1"/>
                    </a:moveTo>
                    <a:cubicBezTo>
                      <a:pt x="258" y="19"/>
                      <a:pt x="222" y="34"/>
                      <a:pt x="185" y="34"/>
                    </a:cubicBezTo>
                    <a:cubicBezTo>
                      <a:pt x="156" y="34"/>
                      <a:pt x="128" y="25"/>
                      <a:pt x="99" y="1"/>
                    </a:cubicBezTo>
                    <a:lnTo>
                      <a:pt x="99" y="1"/>
                    </a:lnTo>
                    <a:cubicBezTo>
                      <a:pt x="0" y="263"/>
                      <a:pt x="218" y="481"/>
                      <a:pt x="186" y="743"/>
                    </a:cubicBezTo>
                    <a:cubicBezTo>
                      <a:pt x="164" y="874"/>
                      <a:pt x="208" y="1015"/>
                      <a:pt x="218" y="1146"/>
                    </a:cubicBezTo>
                    <a:cubicBezTo>
                      <a:pt x="229" y="1226"/>
                      <a:pt x="248" y="1278"/>
                      <a:pt x="325" y="1278"/>
                    </a:cubicBezTo>
                    <a:cubicBezTo>
                      <a:pt x="333" y="1278"/>
                      <a:pt x="341" y="1278"/>
                      <a:pt x="349" y="1277"/>
                    </a:cubicBezTo>
                    <a:cubicBezTo>
                      <a:pt x="415" y="1277"/>
                      <a:pt x="524" y="1277"/>
                      <a:pt x="502" y="1190"/>
                    </a:cubicBezTo>
                    <a:cubicBezTo>
                      <a:pt x="436" y="786"/>
                      <a:pt x="688" y="339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7"/>
              <p:cNvSpPr/>
              <p:nvPr/>
            </p:nvSpPr>
            <p:spPr>
              <a:xfrm>
                <a:off x="-1511975" y="1385500"/>
                <a:ext cx="16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125" extrusionOk="0">
                    <a:moveTo>
                      <a:pt x="574" y="1"/>
                    </a:moveTo>
                    <a:cubicBezTo>
                      <a:pt x="508" y="1"/>
                      <a:pt x="437" y="49"/>
                      <a:pt x="368" y="49"/>
                    </a:cubicBezTo>
                    <a:cubicBezTo>
                      <a:pt x="347" y="49"/>
                      <a:pt x="327" y="44"/>
                      <a:pt x="307" y="33"/>
                    </a:cubicBezTo>
                    <a:cubicBezTo>
                      <a:pt x="23" y="252"/>
                      <a:pt x="1" y="557"/>
                      <a:pt x="56" y="884"/>
                    </a:cubicBezTo>
                    <a:cubicBezTo>
                      <a:pt x="143" y="938"/>
                      <a:pt x="45" y="1113"/>
                      <a:pt x="187" y="1124"/>
                    </a:cubicBezTo>
                    <a:cubicBezTo>
                      <a:pt x="190" y="1125"/>
                      <a:pt x="194" y="1125"/>
                      <a:pt x="198" y="1125"/>
                    </a:cubicBezTo>
                    <a:cubicBezTo>
                      <a:pt x="297" y="1125"/>
                      <a:pt x="309" y="992"/>
                      <a:pt x="372" y="950"/>
                    </a:cubicBezTo>
                    <a:cubicBezTo>
                      <a:pt x="372" y="611"/>
                      <a:pt x="448" y="306"/>
                      <a:pt x="667" y="44"/>
                    </a:cubicBezTo>
                    <a:cubicBezTo>
                      <a:pt x="637" y="12"/>
                      <a:pt x="606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7"/>
              <p:cNvSpPr/>
              <p:nvPr/>
            </p:nvSpPr>
            <p:spPr>
              <a:xfrm>
                <a:off x="-1190650" y="1407475"/>
                <a:ext cx="161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064" extrusionOk="0">
                    <a:moveTo>
                      <a:pt x="291" y="1"/>
                    </a:moveTo>
                    <a:cubicBezTo>
                      <a:pt x="211" y="1"/>
                      <a:pt x="165" y="55"/>
                      <a:pt x="131" y="147"/>
                    </a:cubicBezTo>
                    <a:cubicBezTo>
                      <a:pt x="0" y="474"/>
                      <a:pt x="197" y="725"/>
                      <a:pt x="294" y="1009"/>
                    </a:cubicBezTo>
                    <a:cubicBezTo>
                      <a:pt x="306" y="1031"/>
                      <a:pt x="349" y="1041"/>
                      <a:pt x="393" y="1063"/>
                    </a:cubicBezTo>
                    <a:cubicBezTo>
                      <a:pt x="513" y="922"/>
                      <a:pt x="644" y="791"/>
                      <a:pt x="513" y="616"/>
                    </a:cubicBezTo>
                    <a:cubicBezTo>
                      <a:pt x="425" y="485"/>
                      <a:pt x="404" y="398"/>
                      <a:pt x="491" y="256"/>
                    </a:cubicBezTo>
                    <a:cubicBezTo>
                      <a:pt x="546" y="147"/>
                      <a:pt x="491" y="49"/>
                      <a:pt x="371" y="16"/>
                    </a:cubicBezTo>
                    <a:cubicBezTo>
                      <a:pt x="341" y="6"/>
                      <a:pt x="314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7"/>
              <p:cNvSpPr/>
              <p:nvPr/>
            </p:nvSpPr>
            <p:spPr>
              <a:xfrm>
                <a:off x="-1426850" y="1398050"/>
                <a:ext cx="199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53" extrusionOk="0">
                    <a:moveTo>
                      <a:pt x="284" y="0"/>
                    </a:moveTo>
                    <a:cubicBezTo>
                      <a:pt x="120" y="0"/>
                      <a:pt x="11" y="55"/>
                      <a:pt x="0" y="240"/>
                    </a:cubicBezTo>
                    <a:cubicBezTo>
                      <a:pt x="37" y="229"/>
                      <a:pt x="70" y="225"/>
                      <a:pt x="101" y="225"/>
                    </a:cubicBezTo>
                    <a:cubicBezTo>
                      <a:pt x="284" y="225"/>
                      <a:pt x="352" y="405"/>
                      <a:pt x="437" y="546"/>
                    </a:cubicBezTo>
                    <a:cubicBezTo>
                      <a:pt x="524" y="677"/>
                      <a:pt x="371" y="720"/>
                      <a:pt x="295" y="797"/>
                    </a:cubicBezTo>
                    <a:cubicBezTo>
                      <a:pt x="229" y="851"/>
                      <a:pt x="229" y="982"/>
                      <a:pt x="207" y="1081"/>
                    </a:cubicBezTo>
                    <a:cubicBezTo>
                      <a:pt x="338" y="1168"/>
                      <a:pt x="197" y="1266"/>
                      <a:pt x="207" y="1353"/>
                    </a:cubicBezTo>
                    <a:cubicBezTo>
                      <a:pt x="764" y="960"/>
                      <a:pt x="796" y="415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7"/>
              <p:cNvSpPr/>
              <p:nvPr/>
            </p:nvSpPr>
            <p:spPr>
              <a:xfrm>
                <a:off x="-1469675" y="1364500"/>
                <a:ext cx="354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351" extrusionOk="0">
                    <a:moveTo>
                      <a:pt x="928" y="1"/>
                    </a:moveTo>
                    <a:cubicBezTo>
                      <a:pt x="633" y="22"/>
                      <a:pt x="349" y="44"/>
                      <a:pt x="66" y="77"/>
                    </a:cubicBezTo>
                    <a:cubicBezTo>
                      <a:pt x="55" y="142"/>
                      <a:pt x="66" y="219"/>
                      <a:pt x="0" y="273"/>
                    </a:cubicBezTo>
                    <a:cubicBezTo>
                      <a:pt x="52" y="336"/>
                      <a:pt x="109" y="351"/>
                      <a:pt x="167" y="351"/>
                    </a:cubicBezTo>
                    <a:cubicBezTo>
                      <a:pt x="221" y="351"/>
                      <a:pt x="275" y="338"/>
                      <a:pt x="327" y="338"/>
                    </a:cubicBezTo>
                    <a:cubicBezTo>
                      <a:pt x="423" y="338"/>
                      <a:pt x="518" y="339"/>
                      <a:pt x="612" y="339"/>
                    </a:cubicBezTo>
                    <a:cubicBezTo>
                      <a:pt x="884" y="339"/>
                      <a:pt x="1151" y="333"/>
                      <a:pt x="1418" y="284"/>
                    </a:cubicBezTo>
                    <a:cubicBezTo>
                      <a:pt x="1408" y="132"/>
                      <a:pt x="1299" y="142"/>
                      <a:pt x="1190" y="132"/>
                    </a:cubicBezTo>
                    <a:cubicBezTo>
                      <a:pt x="1157" y="132"/>
                      <a:pt x="1119" y="136"/>
                      <a:pt x="1083" y="136"/>
                    </a:cubicBezTo>
                    <a:cubicBezTo>
                      <a:pt x="1010" y="136"/>
                      <a:pt x="942" y="117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7"/>
              <p:cNvSpPr/>
              <p:nvPr/>
            </p:nvSpPr>
            <p:spPr>
              <a:xfrm>
                <a:off x="-1213575" y="1255250"/>
                <a:ext cx="18300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83" extrusionOk="0">
                    <a:moveTo>
                      <a:pt x="519" y="1"/>
                    </a:moveTo>
                    <a:cubicBezTo>
                      <a:pt x="234" y="1"/>
                      <a:pt x="201" y="303"/>
                      <a:pt x="66" y="487"/>
                    </a:cubicBezTo>
                    <a:cubicBezTo>
                      <a:pt x="88" y="509"/>
                      <a:pt x="110" y="541"/>
                      <a:pt x="132" y="563"/>
                    </a:cubicBezTo>
                    <a:cubicBezTo>
                      <a:pt x="328" y="759"/>
                      <a:pt x="1" y="890"/>
                      <a:pt x="88" y="1076"/>
                    </a:cubicBezTo>
                    <a:cubicBezTo>
                      <a:pt x="100" y="1080"/>
                      <a:pt x="111" y="1082"/>
                      <a:pt x="121" y="1082"/>
                    </a:cubicBezTo>
                    <a:cubicBezTo>
                      <a:pt x="182" y="1082"/>
                      <a:pt x="206" y="1009"/>
                      <a:pt x="263" y="999"/>
                    </a:cubicBezTo>
                    <a:cubicBezTo>
                      <a:pt x="328" y="749"/>
                      <a:pt x="426" y="509"/>
                      <a:pt x="579" y="301"/>
                    </a:cubicBezTo>
                    <a:cubicBezTo>
                      <a:pt x="513" y="181"/>
                      <a:pt x="731" y="138"/>
                      <a:pt x="644" y="17"/>
                    </a:cubicBezTo>
                    <a:cubicBezTo>
                      <a:pt x="597" y="6"/>
                      <a:pt x="55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7"/>
              <p:cNvSpPr/>
              <p:nvPr/>
            </p:nvSpPr>
            <p:spPr>
              <a:xfrm>
                <a:off x="-1394675" y="1237650"/>
                <a:ext cx="199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89" extrusionOk="0">
                    <a:moveTo>
                      <a:pt x="24" y="0"/>
                    </a:moveTo>
                    <a:cubicBezTo>
                      <a:pt x="16" y="0"/>
                      <a:pt x="9" y="1"/>
                      <a:pt x="1" y="1"/>
                    </a:cubicBezTo>
                    <a:cubicBezTo>
                      <a:pt x="11" y="307"/>
                      <a:pt x="164" y="536"/>
                      <a:pt x="394" y="667"/>
                    </a:cubicBezTo>
                    <a:cubicBezTo>
                      <a:pt x="425" y="682"/>
                      <a:pt x="455" y="689"/>
                      <a:pt x="483" y="689"/>
                    </a:cubicBezTo>
                    <a:cubicBezTo>
                      <a:pt x="619" y="689"/>
                      <a:pt x="716" y="534"/>
                      <a:pt x="797" y="416"/>
                    </a:cubicBezTo>
                    <a:cubicBezTo>
                      <a:pt x="753" y="362"/>
                      <a:pt x="709" y="318"/>
                      <a:pt x="666" y="274"/>
                    </a:cubicBezTo>
                    <a:cubicBezTo>
                      <a:pt x="631" y="287"/>
                      <a:pt x="599" y="293"/>
                      <a:pt x="569" y="293"/>
                    </a:cubicBezTo>
                    <a:cubicBezTo>
                      <a:pt x="357" y="293"/>
                      <a:pt x="265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7"/>
              <p:cNvSpPr/>
              <p:nvPr/>
            </p:nvSpPr>
            <p:spPr>
              <a:xfrm>
                <a:off x="-1311175" y="1507675"/>
                <a:ext cx="84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193" extrusionOk="0">
                    <a:moveTo>
                      <a:pt x="43" y="1"/>
                    </a:moveTo>
                    <a:cubicBezTo>
                      <a:pt x="108" y="328"/>
                      <a:pt x="196" y="655"/>
                      <a:pt x="43" y="994"/>
                    </a:cubicBezTo>
                    <a:cubicBezTo>
                      <a:pt x="12" y="1045"/>
                      <a:pt x="1" y="1192"/>
                      <a:pt x="125" y="1192"/>
                    </a:cubicBezTo>
                    <a:cubicBezTo>
                      <a:pt x="134" y="1192"/>
                      <a:pt x="142" y="1192"/>
                      <a:pt x="152" y="1190"/>
                    </a:cubicBezTo>
                    <a:cubicBezTo>
                      <a:pt x="261" y="1190"/>
                      <a:pt x="293" y="1125"/>
                      <a:pt x="293" y="1005"/>
                    </a:cubicBezTo>
                    <a:cubicBezTo>
                      <a:pt x="305" y="667"/>
                      <a:pt x="337" y="328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7"/>
              <p:cNvSpPr/>
              <p:nvPr/>
            </p:nvSpPr>
            <p:spPr>
              <a:xfrm>
                <a:off x="-1154650" y="1411250"/>
                <a:ext cx="196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92" extrusionOk="0">
                    <a:moveTo>
                      <a:pt x="365" y="0"/>
                    </a:moveTo>
                    <a:cubicBezTo>
                      <a:pt x="357" y="0"/>
                      <a:pt x="348" y="2"/>
                      <a:pt x="338" y="7"/>
                    </a:cubicBezTo>
                    <a:cubicBezTo>
                      <a:pt x="459" y="192"/>
                      <a:pt x="447" y="378"/>
                      <a:pt x="295" y="541"/>
                    </a:cubicBezTo>
                    <a:cubicBezTo>
                      <a:pt x="262" y="694"/>
                      <a:pt x="98" y="672"/>
                      <a:pt x="0" y="749"/>
                    </a:cubicBezTo>
                    <a:cubicBezTo>
                      <a:pt x="115" y="829"/>
                      <a:pt x="235" y="891"/>
                      <a:pt x="344" y="891"/>
                    </a:cubicBezTo>
                    <a:cubicBezTo>
                      <a:pt x="443" y="891"/>
                      <a:pt x="533" y="840"/>
                      <a:pt x="600" y="705"/>
                    </a:cubicBezTo>
                    <a:cubicBezTo>
                      <a:pt x="687" y="509"/>
                      <a:pt x="786" y="269"/>
                      <a:pt x="578" y="51"/>
                    </a:cubicBezTo>
                    <a:cubicBezTo>
                      <a:pt x="555" y="72"/>
                      <a:pt x="534" y="80"/>
                      <a:pt x="516" y="80"/>
                    </a:cubicBezTo>
                    <a:cubicBezTo>
                      <a:pt x="458" y="80"/>
                      <a:pt x="41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7"/>
              <p:cNvSpPr/>
              <p:nvPr/>
            </p:nvSpPr>
            <p:spPr>
              <a:xfrm>
                <a:off x="-1313675" y="1479050"/>
                <a:ext cx="101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146" extrusionOk="0">
                    <a:moveTo>
                      <a:pt x="328" y="1"/>
                    </a:moveTo>
                    <a:lnTo>
                      <a:pt x="328" y="1"/>
                    </a:lnTo>
                    <a:cubicBezTo>
                      <a:pt x="131" y="132"/>
                      <a:pt x="350" y="350"/>
                      <a:pt x="208" y="546"/>
                    </a:cubicBezTo>
                    <a:cubicBezTo>
                      <a:pt x="197" y="394"/>
                      <a:pt x="197" y="273"/>
                      <a:pt x="77" y="208"/>
                    </a:cubicBezTo>
                    <a:cubicBezTo>
                      <a:pt x="12" y="317"/>
                      <a:pt x="1" y="404"/>
                      <a:pt x="44" y="535"/>
                    </a:cubicBezTo>
                    <a:cubicBezTo>
                      <a:pt x="121" y="721"/>
                      <a:pt x="186" y="928"/>
                      <a:pt x="143" y="1146"/>
                    </a:cubicBezTo>
                    <a:lnTo>
                      <a:pt x="405" y="1146"/>
                    </a:lnTo>
                    <a:cubicBezTo>
                      <a:pt x="383" y="764"/>
                      <a:pt x="350" y="382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7"/>
              <p:cNvSpPr/>
              <p:nvPr/>
            </p:nvSpPr>
            <p:spPr>
              <a:xfrm>
                <a:off x="-1217125" y="1269300"/>
                <a:ext cx="158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082" extrusionOk="0">
                    <a:moveTo>
                      <a:pt x="274" y="1"/>
                    </a:moveTo>
                    <a:lnTo>
                      <a:pt x="274" y="1"/>
                    </a:lnTo>
                    <a:cubicBezTo>
                      <a:pt x="230" y="77"/>
                      <a:pt x="296" y="219"/>
                      <a:pt x="132" y="230"/>
                    </a:cubicBezTo>
                    <a:cubicBezTo>
                      <a:pt x="165" y="514"/>
                      <a:pt x="1" y="808"/>
                      <a:pt x="208" y="1081"/>
                    </a:cubicBezTo>
                    <a:cubicBezTo>
                      <a:pt x="296" y="1070"/>
                      <a:pt x="350" y="1026"/>
                      <a:pt x="350" y="928"/>
                    </a:cubicBezTo>
                    <a:cubicBezTo>
                      <a:pt x="375" y="859"/>
                      <a:pt x="418" y="843"/>
                      <a:pt x="466" y="843"/>
                    </a:cubicBezTo>
                    <a:cubicBezTo>
                      <a:pt x="502" y="843"/>
                      <a:pt x="542" y="852"/>
                      <a:pt x="578" y="852"/>
                    </a:cubicBezTo>
                    <a:cubicBezTo>
                      <a:pt x="598" y="852"/>
                      <a:pt x="616" y="850"/>
                      <a:pt x="633" y="841"/>
                    </a:cubicBezTo>
                    <a:cubicBezTo>
                      <a:pt x="601" y="732"/>
                      <a:pt x="339" y="710"/>
                      <a:pt x="492" y="514"/>
                    </a:cubicBezTo>
                    <a:cubicBezTo>
                      <a:pt x="459" y="492"/>
                      <a:pt x="437" y="459"/>
                      <a:pt x="405" y="437"/>
                    </a:cubicBezTo>
                    <a:cubicBezTo>
                      <a:pt x="348" y="447"/>
                      <a:pt x="324" y="520"/>
                      <a:pt x="263" y="520"/>
                    </a:cubicBezTo>
                    <a:cubicBezTo>
                      <a:pt x="253" y="520"/>
                      <a:pt x="242" y="518"/>
                      <a:pt x="230" y="514"/>
                    </a:cubicBezTo>
                    <a:cubicBezTo>
                      <a:pt x="143" y="328"/>
                      <a:pt x="470" y="197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7"/>
              <p:cNvSpPr/>
              <p:nvPr/>
            </p:nvSpPr>
            <p:spPr>
              <a:xfrm>
                <a:off x="-1494500" y="1405125"/>
                <a:ext cx="19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96" extrusionOk="0">
                    <a:moveTo>
                      <a:pt x="537" y="1"/>
                    </a:moveTo>
                    <a:cubicBezTo>
                      <a:pt x="340" y="1"/>
                      <a:pt x="78" y="118"/>
                      <a:pt x="1" y="296"/>
                    </a:cubicBezTo>
                    <a:lnTo>
                      <a:pt x="622" y="296"/>
                    </a:lnTo>
                    <a:cubicBezTo>
                      <a:pt x="699" y="296"/>
                      <a:pt x="764" y="274"/>
                      <a:pt x="786" y="197"/>
                    </a:cubicBezTo>
                    <a:cubicBezTo>
                      <a:pt x="797" y="165"/>
                      <a:pt x="764" y="99"/>
                      <a:pt x="731" y="66"/>
                    </a:cubicBezTo>
                    <a:cubicBezTo>
                      <a:pt x="690" y="21"/>
                      <a:pt x="619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7"/>
              <p:cNvSpPr/>
              <p:nvPr/>
            </p:nvSpPr>
            <p:spPr>
              <a:xfrm>
                <a:off x="-1208650" y="1281300"/>
                <a:ext cx="237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69" extrusionOk="0">
                    <a:moveTo>
                      <a:pt x="720" y="1"/>
                    </a:moveTo>
                    <a:cubicBezTo>
                      <a:pt x="534" y="12"/>
                      <a:pt x="338" y="22"/>
                      <a:pt x="153" y="34"/>
                    </a:cubicBezTo>
                    <a:cubicBezTo>
                      <a:pt x="0" y="230"/>
                      <a:pt x="262" y="252"/>
                      <a:pt x="294" y="361"/>
                    </a:cubicBezTo>
                    <a:cubicBezTo>
                      <a:pt x="318" y="366"/>
                      <a:pt x="341" y="369"/>
                      <a:pt x="365" y="369"/>
                    </a:cubicBezTo>
                    <a:cubicBezTo>
                      <a:pt x="503" y="369"/>
                      <a:pt x="636" y="291"/>
                      <a:pt x="774" y="291"/>
                    </a:cubicBezTo>
                    <a:cubicBezTo>
                      <a:pt x="807" y="291"/>
                      <a:pt x="840" y="295"/>
                      <a:pt x="873" y="306"/>
                    </a:cubicBezTo>
                    <a:cubicBezTo>
                      <a:pt x="895" y="263"/>
                      <a:pt x="927" y="219"/>
                      <a:pt x="949" y="165"/>
                    </a:cubicBezTo>
                    <a:lnTo>
                      <a:pt x="949" y="165"/>
                    </a:lnTo>
                    <a:cubicBezTo>
                      <a:pt x="936" y="166"/>
                      <a:pt x="922" y="167"/>
                      <a:pt x="910" y="167"/>
                    </a:cubicBezTo>
                    <a:cubicBezTo>
                      <a:pt x="808" y="167"/>
                      <a:pt x="730" y="127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7"/>
              <p:cNvSpPr/>
              <p:nvPr/>
            </p:nvSpPr>
            <p:spPr>
              <a:xfrm>
                <a:off x="-1244125" y="1511950"/>
                <a:ext cx="11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63" extrusionOk="0">
                    <a:moveTo>
                      <a:pt x="293" y="0"/>
                    </a:moveTo>
                    <a:cubicBezTo>
                      <a:pt x="254" y="0"/>
                      <a:pt x="205" y="10"/>
                      <a:pt x="197" y="26"/>
                    </a:cubicBezTo>
                    <a:cubicBezTo>
                      <a:pt x="142" y="114"/>
                      <a:pt x="55" y="201"/>
                      <a:pt x="132" y="332"/>
                    </a:cubicBezTo>
                    <a:cubicBezTo>
                      <a:pt x="164" y="387"/>
                      <a:pt x="241" y="441"/>
                      <a:pt x="154" y="518"/>
                    </a:cubicBezTo>
                    <a:cubicBezTo>
                      <a:pt x="88" y="583"/>
                      <a:pt x="1" y="681"/>
                      <a:pt x="132" y="746"/>
                    </a:cubicBezTo>
                    <a:cubicBezTo>
                      <a:pt x="153" y="757"/>
                      <a:pt x="174" y="762"/>
                      <a:pt x="193" y="762"/>
                    </a:cubicBezTo>
                    <a:cubicBezTo>
                      <a:pt x="270" y="762"/>
                      <a:pt x="326" y="681"/>
                      <a:pt x="361" y="594"/>
                    </a:cubicBezTo>
                    <a:cubicBezTo>
                      <a:pt x="394" y="496"/>
                      <a:pt x="448" y="397"/>
                      <a:pt x="426" y="288"/>
                    </a:cubicBezTo>
                    <a:cubicBezTo>
                      <a:pt x="426" y="179"/>
                      <a:pt x="437" y="59"/>
                      <a:pt x="328" y="4"/>
                    </a:cubicBezTo>
                    <a:cubicBezTo>
                      <a:pt x="319" y="2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7"/>
              <p:cNvSpPr/>
              <p:nvPr/>
            </p:nvSpPr>
            <p:spPr>
              <a:xfrm>
                <a:off x="-1189575" y="1278875"/>
                <a:ext cx="196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22" extrusionOk="0">
                    <a:moveTo>
                      <a:pt x="562" y="1"/>
                    </a:moveTo>
                    <a:cubicBezTo>
                      <a:pt x="518" y="1"/>
                      <a:pt x="471" y="12"/>
                      <a:pt x="426" y="32"/>
                    </a:cubicBezTo>
                    <a:cubicBezTo>
                      <a:pt x="398" y="43"/>
                      <a:pt x="368" y="46"/>
                      <a:pt x="337" y="46"/>
                    </a:cubicBezTo>
                    <a:cubicBezTo>
                      <a:pt x="308" y="46"/>
                      <a:pt x="278" y="44"/>
                      <a:pt x="251" y="44"/>
                    </a:cubicBezTo>
                    <a:cubicBezTo>
                      <a:pt x="230" y="65"/>
                      <a:pt x="197" y="87"/>
                      <a:pt x="176" y="119"/>
                    </a:cubicBezTo>
                    <a:cubicBezTo>
                      <a:pt x="251" y="163"/>
                      <a:pt x="251" y="207"/>
                      <a:pt x="186" y="262"/>
                    </a:cubicBezTo>
                    <a:cubicBezTo>
                      <a:pt x="164" y="316"/>
                      <a:pt x="132" y="360"/>
                      <a:pt x="110" y="403"/>
                    </a:cubicBezTo>
                    <a:cubicBezTo>
                      <a:pt x="132" y="480"/>
                      <a:pt x="1" y="545"/>
                      <a:pt x="110" y="621"/>
                    </a:cubicBezTo>
                    <a:cubicBezTo>
                      <a:pt x="154" y="621"/>
                      <a:pt x="197" y="611"/>
                      <a:pt x="241" y="611"/>
                    </a:cubicBezTo>
                    <a:cubicBezTo>
                      <a:pt x="251" y="447"/>
                      <a:pt x="273" y="305"/>
                      <a:pt x="491" y="294"/>
                    </a:cubicBezTo>
                    <a:cubicBezTo>
                      <a:pt x="579" y="294"/>
                      <a:pt x="786" y="284"/>
                      <a:pt x="721" y="109"/>
                    </a:cubicBezTo>
                    <a:cubicBezTo>
                      <a:pt x="700" y="33"/>
                      <a:pt x="636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7"/>
              <p:cNvSpPr/>
              <p:nvPr/>
            </p:nvSpPr>
            <p:spPr>
              <a:xfrm>
                <a:off x="-1451925" y="1420850"/>
                <a:ext cx="11175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47" extrusionOk="0">
                    <a:moveTo>
                      <a:pt x="132" y="0"/>
                    </a:moveTo>
                    <a:cubicBezTo>
                      <a:pt x="36" y="0"/>
                      <a:pt x="1" y="136"/>
                      <a:pt x="10" y="245"/>
                    </a:cubicBezTo>
                    <a:cubicBezTo>
                      <a:pt x="207" y="278"/>
                      <a:pt x="97" y="430"/>
                      <a:pt x="97" y="518"/>
                    </a:cubicBezTo>
                    <a:cubicBezTo>
                      <a:pt x="87" y="627"/>
                      <a:pt x="43" y="725"/>
                      <a:pt x="207" y="746"/>
                    </a:cubicBezTo>
                    <a:cubicBezTo>
                      <a:pt x="305" y="627"/>
                      <a:pt x="327" y="474"/>
                      <a:pt x="371" y="343"/>
                    </a:cubicBezTo>
                    <a:cubicBezTo>
                      <a:pt x="447" y="114"/>
                      <a:pt x="272" y="38"/>
                      <a:pt x="163" y="5"/>
                    </a:cubicBezTo>
                    <a:cubicBezTo>
                      <a:pt x="152" y="2"/>
                      <a:pt x="141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7"/>
              <p:cNvSpPr/>
              <p:nvPr/>
            </p:nvSpPr>
            <p:spPr>
              <a:xfrm>
                <a:off x="-1168550" y="1427750"/>
                <a:ext cx="106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1" extrusionOk="0">
                    <a:moveTo>
                      <a:pt x="201" y="1"/>
                    </a:moveTo>
                    <a:cubicBezTo>
                      <a:pt x="79" y="1"/>
                      <a:pt x="0" y="116"/>
                      <a:pt x="11" y="230"/>
                    </a:cubicBezTo>
                    <a:cubicBezTo>
                      <a:pt x="21" y="361"/>
                      <a:pt x="76" y="482"/>
                      <a:pt x="120" y="613"/>
                    </a:cubicBezTo>
                    <a:cubicBezTo>
                      <a:pt x="147" y="658"/>
                      <a:pt x="182" y="681"/>
                      <a:pt x="231" y="681"/>
                    </a:cubicBezTo>
                    <a:cubicBezTo>
                      <a:pt x="241" y="681"/>
                      <a:pt x="251" y="680"/>
                      <a:pt x="261" y="678"/>
                    </a:cubicBezTo>
                    <a:cubicBezTo>
                      <a:pt x="425" y="547"/>
                      <a:pt x="273" y="373"/>
                      <a:pt x="327" y="220"/>
                    </a:cubicBezTo>
                    <a:cubicBezTo>
                      <a:pt x="371" y="111"/>
                      <a:pt x="327" y="12"/>
                      <a:pt x="218" y="2"/>
                    </a:cubicBezTo>
                    <a:cubicBezTo>
                      <a:pt x="212" y="1"/>
                      <a:pt x="20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7"/>
              <p:cNvSpPr/>
              <p:nvPr/>
            </p:nvSpPr>
            <p:spPr>
              <a:xfrm>
                <a:off x="-1510850" y="1424650"/>
                <a:ext cx="210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8" extrusionOk="0">
                    <a:moveTo>
                      <a:pt x="144" y="1"/>
                    </a:moveTo>
                    <a:cubicBezTo>
                      <a:pt x="127" y="1"/>
                      <a:pt x="105" y="5"/>
                      <a:pt x="76" y="17"/>
                    </a:cubicBezTo>
                    <a:cubicBezTo>
                      <a:pt x="0" y="289"/>
                      <a:pt x="251" y="409"/>
                      <a:pt x="338" y="594"/>
                    </a:cubicBezTo>
                    <a:cubicBezTo>
                      <a:pt x="391" y="563"/>
                      <a:pt x="438" y="544"/>
                      <a:pt x="484" y="544"/>
                    </a:cubicBezTo>
                    <a:cubicBezTo>
                      <a:pt x="534" y="544"/>
                      <a:pt x="582" y="566"/>
                      <a:pt x="633" y="616"/>
                    </a:cubicBezTo>
                    <a:cubicBezTo>
                      <a:pt x="662" y="651"/>
                      <a:pt x="694" y="667"/>
                      <a:pt x="726" y="667"/>
                    </a:cubicBezTo>
                    <a:cubicBezTo>
                      <a:pt x="765" y="667"/>
                      <a:pt x="804" y="642"/>
                      <a:pt x="840" y="594"/>
                    </a:cubicBezTo>
                    <a:cubicBezTo>
                      <a:pt x="665" y="507"/>
                      <a:pt x="546" y="376"/>
                      <a:pt x="415" y="235"/>
                    </a:cubicBezTo>
                    <a:cubicBezTo>
                      <a:pt x="363" y="283"/>
                      <a:pt x="322" y="304"/>
                      <a:pt x="292" y="304"/>
                    </a:cubicBezTo>
                    <a:cubicBezTo>
                      <a:pt x="239" y="304"/>
                      <a:pt x="214" y="240"/>
                      <a:pt x="207" y="136"/>
                    </a:cubicBezTo>
                    <a:cubicBezTo>
                      <a:pt x="199" y="76"/>
                      <a:pt x="211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7"/>
              <p:cNvSpPr/>
              <p:nvPr/>
            </p:nvSpPr>
            <p:spPr>
              <a:xfrm>
                <a:off x="-1458775" y="1426950"/>
                <a:ext cx="120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19" extrusionOk="0">
                    <a:moveTo>
                      <a:pt x="284" y="1"/>
                    </a:moveTo>
                    <a:cubicBezTo>
                      <a:pt x="284" y="131"/>
                      <a:pt x="208" y="230"/>
                      <a:pt x="143" y="339"/>
                    </a:cubicBezTo>
                    <a:cubicBezTo>
                      <a:pt x="77" y="437"/>
                      <a:pt x="1" y="601"/>
                      <a:pt x="110" y="688"/>
                    </a:cubicBezTo>
                    <a:cubicBezTo>
                      <a:pt x="134" y="710"/>
                      <a:pt x="157" y="719"/>
                      <a:pt x="179" y="719"/>
                    </a:cubicBezTo>
                    <a:cubicBezTo>
                      <a:pt x="258" y="719"/>
                      <a:pt x="328" y="611"/>
                      <a:pt x="405" y="568"/>
                    </a:cubicBezTo>
                    <a:cubicBezTo>
                      <a:pt x="426" y="557"/>
                      <a:pt x="448" y="524"/>
                      <a:pt x="481" y="502"/>
                    </a:cubicBezTo>
                    <a:cubicBezTo>
                      <a:pt x="317" y="481"/>
                      <a:pt x="361" y="383"/>
                      <a:pt x="371" y="274"/>
                    </a:cubicBezTo>
                    <a:cubicBezTo>
                      <a:pt x="371" y="186"/>
                      <a:pt x="481" y="3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7"/>
              <p:cNvSpPr/>
              <p:nvPr/>
            </p:nvSpPr>
            <p:spPr>
              <a:xfrm>
                <a:off x="-1200750" y="1255675"/>
                <a:ext cx="155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67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218" y="121"/>
                      <a:pt x="0" y="164"/>
                      <a:pt x="66" y="284"/>
                    </a:cubicBezTo>
                    <a:cubicBezTo>
                      <a:pt x="117" y="238"/>
                      <a:pt x="160" y="220"/>
                      <a:pt x="195" y="220"/>
                    </a:cubicBezTo>
                    <a:cubicBezTo>
                      <a:pt x="294" y="220"/>
                      <a:pt x="336" y="362"/>
                      <a:pt x="361" y="426"/>
                    </a:cubicBezTo>
                    <a:cubicBezTo>
                      <a:pt x="415" y="557"/>
                      <a:pt x="480" y="644"/>
                      <a:pt x="623" y="666"/>
                    </a:cubicBezTo>
                    <a:cubicBezTo>
                      <a:pt x="546" y="382"/>
                      <a:pt x="492" y="77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7"/>
              <p:cNvSpPr/>
              <p:nvPr/>
            </p:nvSpPr>
            <p:spPr>
              <a:xfrm>
                <a:off x="-1509500" y="1417475"/>
                <a:ext cx="95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92" extrusionOk="0">
                    <a:moveTo>
                      <a:pt x="210" y="1"/>
                    </a:moveTo>
                    <a:cubicBezTo>
                      <a:pt x="135" y="1"/>
                      <a:pt x="78" y="79"/>
                      <a:pt x="0" y="96"/>
                    </a:cubicBezTo>
                    <a:cubicBezTo>
                      <a:pt x="12" y="161"/>
                      <a:pt x="22" y="238"/>
                      <a:pt x="22" y="304"/>
                    </a:cubicBezTo>
                    <a:cubicBezTo>
                      <a:pt x="51" y="292"/>
                      <a:pt x="73" y="288"/>
                      <a:pt x="90" y="288"/>
                    </a:cubicBezTo>
                    <a:cubicBezTo>
                      <a:pt x="157" y="288"/>
                      <a:pt x="145" y="363"/>
                      <a:pt x="153" y="423"/>
                    </a:cubicBezTo>
                    <a:cubicBezTo>
                      <a:pt x="160" y="527"/>
                      <a:pt x="185" y="591"/>
                      <a:pt x="238" y="591"/>
                    </a:cubicBezTo>
                    <a:cubicBezTo>
                      <a:pt x="268" y="591"/>
                      <a:pt x="309" y="570"/>
                      <a:pt x="361" y="522"/>
                    </a:cubicBezTo>
                    <a:cubicBezTo>
                      <a:pt x="383" y="347"/>
                      <a:pt x="349" y="183"/>
                      <a:pt x="273" y="20"/>
                    </a:cubicBezTo>
                    <a:cubicBezTo>
                      <a:pt x="250" y="6"/>
                      <a:pt x="229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7"/>
              <p:cNvSpPr/>
              <p:nvPr/>
            </p:nvSpPr>
            <p:spPr>
              <a:xfrm>
                <a:off x="-1224475" y="1169250"/>
                <a:ext cx="87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65" extrusionOk="0">
                    <a:moveTo>
                      <a:pt x="165" y="0"/>
                    </a:moveTo>
                    <a:cubicBezTo>
                      <a:pt x="143" y="0"/>
                      <a:pt x="120" y="4"/>
                      <a:pt x="98" y="10"/>
                    </a:cubicBezTo>
                    <a:cubicBezTo>
                      <a:pt x="0" y="31"/>
                      <a:pt x="22" y="86"/>
                      <a:pt x="44" y="162"/>
                    </a:cubicBezTo>
                    <a:cubicBezTo>
                      <a:pt x="76" y="305"/>
                      <a:pt x="98" y="457"/>
                      <a:pt x="131" y="664"/>
                    </a:cubicBezTo>
                    <a:cubicBezTo>
                      <a:pt x="350" y="479"/>
                      <a:pt x="273" y="271"/>
                      <a:pt x="273" y="86"/>
                    </a:cubicBezTo>
                    <a:cubicBezTo>
                      <a:pt x="273" y="23"/>
                      <a:pt x="222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7"/>
              <p:cNvSpPr/>
              <p:nvPr/>
            </p:nvSpPr>
            <p:spPr>
              <a:xfrm>
                <a:off x="-1392225" y="1348150"/>
                <a:ext cx="98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8" extrusionOk="0">
                    <a:moveTo>
                      <a:pt x="393" y="0"/>
                    </a:moveTo>
                    <a:cubicBezTo>
                      <a:pt x="328" y="0"/>
                      <a:pt x="262" y="11"/>
                      <a:pt x="197" y="11"/>
                    </a:cubicBezTo>
                    <a:cubicBezTo>
                      <a:pt x="175" y="196"/>
                      <a:pt x="1" y="371"/>
                      <a:pt x="110" y="578"/>
                    </a:cubicBezTo>
                    <a:cubicBezTo>
                      <a:pt x="165" y="567"/>
                      <a:pt x="219" y="567"/>
                      <a:pt x="262" y="567"/>
                    </a:cubicBezTo>
                    <a:cubicBezTo>
                      <a:pt x="274" y="371"/>
                      <a:pt x="306" y="18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7"/>
              <p:cNvSpPr/>
              <p:nvPr/>
            </p:nvSpPr>
            <p:spPr>
              <a:xfrm>
                <a:off x="-1284225" y="1475675"/>
                <a:ext cx="112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85" extrusionOk="0">
                    <a:moveTo>
                      <a:pt x="299" y="0"/>
                    </a:moveTo>
                    <a:cubicBezTo>
                      <a:pt x="253" y="0"/>
                      <a:pt x="206" y="13"/>
                      <a:pt x="165" y="59"/>
                    </a:cubicBezTo>
                    <a:cubicBezTo>
                      <a:pt x="165" y="201"/>
                      <a:pt x="1" y="364"/>
                      <a:pt x="219" y="485"/>
                    </a:cubicBezTo>
                    <a:cubicBezTo>
                      <a:pt x="296" y="332"/>
                      <a:pt x="372" y="179"/>
                      <a:pt x="449" y="15"/>
                    </a:cubicBezTo>
                    <a:cubicBezTo>
                      <a:pt x="403" y="15"/>
                      <a:pt x="351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7"/>
              <p:cNvSpPr/>
              <p:nvPr/>
            </p:nvSpPr>
            <p:spPr>
              <a:xfrm>
                <a:off x="-1194200" y="1516400"/>
                <a:ext cx="106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0" extrusionOk="0">
                    <a:moveTo>
                      <a:pt x="240" y="1"/>
                    </a:moveTo>
                    <a:cubicBezTo>
                      <a:pt x="175" y="132"/>
                      <a:pt x="0" y="219"/>
                      <a:pt x="55" y="394"/>
                    </a:cubicBezTo>
                    <a:cubicBezTo>
                      <a:pt x="64" y="412"/>
                      <a:pt x="102" y="430"/>
                      <a:pt x="128" y="430"/>
                    </a:cubicBezTo>
                    <a:cubicBezTo>
                      <a:pt x="133" y="430"/>
                      <a:pt x="138" y="429"/>
                      <a:pt x="142" y="427"/>
                    </a:cubicBezTo>
                    <a:cubicBezTo>
                      <a:pt x="295" y="361"/>
                      <a:pt x="426" y="274"/>
                      <a:pt x="426" y="78"/>
                    </a:cubicBezTo>
                    <a:cubicBezTo>
                      <a:pt x="361" y="56"/>
                      <a:pt x="306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7"/>
              <p:cNvSpPr/>
              <p:nvPr/>
            </p:nvSpPr>
            <p:spPr>
              <a:xfrm>
                <a:off x="-1211925" y="1292500"/>
                <a:ext cx="101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06" extrusionOk="0">
                    <a:moveTo>
                      <a:pt x="142" y="0"/>
                    </a:moveTo>
                    <a:cubicBezTo>
                      <a:pt x="142" y="98"/>
                      <a:pt x="88" y="142"/>
                      <a:pt x="0" y="153"/>
                    </a:cubicBezTo>
                    <a:cubicBezTo>
                      <a:pt x="11" y="197"/>
                      <a:pt x="22" y="240"/>
                      <a:pt x="44" y="284"/>
                    </a:cubicBezTo>
                    <a:cubicBezTo>
                      <a:pt x="79" y="380"/>
                      <a:pt x="121" y="505"/>
                      <a:pt x="215" y="505"/>
                    </a:cubicBezTo>
                    <a:cubicBezTo>
                      <a:pt x="238" y="505"/>
                      <a:pt x="265" y="498"/>
                      <a:pt x="294" y="480"/>
                    </a:cubicBezTo>
                    <a:cubicBezTo>
                      <a:pt x="404" y="425"/>
                      <a:pt x="284" y="284"/>
                      <a:pt x="262" y="175"/>
                    </a:cubicBezTo>
                    <a:cubicBezTo>
                      <a:pt x="251" y="110"/>
                      <a:pt x="185" y="55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7"/>
              <p:cNvSpPr/>
              <p:nvPr/>
            </p:nvSpPr>
            <p:spPr>
              <a:xfrm>
                <a:off x="-1514150" y="1407600"/>
                <a:ext cx="115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54" y="164"/>
                      <a:pt x="0" y="338"/>
                      <a:pt x="186" y="491"/>
                    </a:cubicBezTo>
                    <a:cubicBezTo>
                      <a:pt x="264" y="474"/>
                      <a:pt x="321" y="396"/>
                      <a:pt x="396" y="396"/>
                    </a:cubicBezTo>
                    <a:cubicBezTo>
                      <a:pt x="415" y="396"/>
                      <a:pt x="436" y="401"/>
                      <a:pt x="459" y="415"/>
                    </a:cubicBezTo>
                    <a:lnTo>
                      <a:pt x="459" y="66"/>
                    </a:lnTo>
                    <a:cubicBezTo>
                      <a:pt x="396" y="108"/>
                      <a:pt x="384" y="241"/>
                      <a:pt x="285" y="241"/>
                    </a:cubicBezTo>
                    <a:cubicBezTo>
                      <a:pt x="281" y="241"/>
                      <a:pt x="277" y="241"/>
                      <a:pt x="274" y="240"/>
                    </a:cubicBezTo>
                    <a:cubicBezTo>
                      <a:pt x="132" y="229"/>
                      <a:pt x="230" y="54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7"/>
              <p:cNvSpPr/>
              <p:nvPr/>
            </p:nvSpPr>
            <p:spPr>
              <a:xfrm>
                <a:off x="-1251500" y="1495150"/>
                <a:ext cx="87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45" extrusionOk="0">
                    <a:moveTo>
                      <a:pt x="132" y="0"/>
                    </a:moveTo>
                    <a:cubicBezTo>
                      <a:pt x="121" y="65"/>
                      <a:pt x="100" y="142"/>
                      <a:pt x="78" y="218"/>
                    </a:cubicBezTo>
                    <a:cubicBezTo>
                      <a:pt x="219" y="339"/>
                      <a:pt x="1" y="524"/>
                      <a:pt x="154" y="644"/>
                    </a:cubicBezTo>
                    <a:cubicBezTo>
                      <a:pt x="176" y="644"/>
                      <a:pt x="197" y="633"/>
                      <a:pt x="219" y="633"/>
                    </a:cubicBezTo>
                    <a:cubicBezTo>
                      <a:pt x="328" y="404"/>
                      <a:pt x="350" y="186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7"/>
              <p:cNvSpPr/>
              <p:nvPr/>
            </p:nvSpPr>
            <p:spPr>
              <a:xfrm>
                <a:off x="-1402300" y="1246400"/>
                <a:ext cx="112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5" extrusionOk="0">
                    <a:moveTo>
                      <a:pt x="131" y="0"/>
                    </a:moveTo>
                    <a:cubicBezTo>
                      <a:pt x="0" y="22"/>
                      <a:pt x="44" y="121"/>
                      <a:pt x="22" y="197"/>
                    </a:cubicBezTo>
                    <a:cubicBezTo>
                      <a:pt x="175" y="197"/>
                      <a:pt x="153" y="317"/>
                      <a:pt x="163" y="415"/>
                    </a:cubicBezTo>
                    <a:lnTo>
                      <a:pt x="240" y="415"/>
                    </a:lnTo>
                    <a:cubicBezTo>
                      <a:pt x="273" y="317"/>
                      <a:pt x="447" y="262"/>
                      <a:pt x="328" y="121"/>
                    </a:cubicBezTo>
                    <a:cubicBezTo>
                      <a:pt x="273" y="66"/>
                      <a:pt x="218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7"/>
              <p:cNvSpPr/>
              <p:nvPr/>
            </p:nvSpPr>
            <p:spPr>
              <a:xfrm>
                <a:off x="-1215200" y="1479500"/>
                <a:ext cx="106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3" extrusionOk="0">
                    <a:moveTo>
                      <a:pt x="199" y="0"/>
                    </a:moveTo>
                    <a:cubicBezTo>
                      <a:pt x="185" y="0"/>
                      <a:pt x="170" y="2"/>
                      <a:pt x="153" y="5"/>
                    </a:cubicBezTo>
                    <a:cubicBezTo>
                      <a:pt x="0" y="37"/>
                      <a:pt x="98" y="223"/>
                      <a:pt x="76" y="342"/>
                    </a:cubicBezTo>
                    <a:cubicBezTo>
                      <a:pt x="112" y="320"/>
                      <a:pt x="146" y="313"/>
                      <a:pt x="180" y="313"/>
                    </a:cubicBezTo>
                    <a:cubicBezTo>
                      <a:pt x="245" y="313"/>
                      <a:pt x="307" y="339"/>
                      <a:pt x="372" y="339"/>
                    </a:cubicBezTo>
                    <a:cubicBezTo>
                      <a:pt x="390" y="339"/>
                      <a:pt x="407" y="337"/>
                      <a:pt x="425" y="332"/>
                    </a:cubicBezTo>
                    <a:cubicBezTo>
                      <a:pt x="314" y="251"/>
                      <a:pt x="382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7"/>
              <p:cNvSpPr/>
              <p:nvPr/>
            </p:nvSpPr>
            <p:spPr>
              <a:xfrm>
                <a:off x="-1406950" y="1263850"/>
                <a:ext cx="10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0" extrusionOk="0">
                    <a:moveTo>
                      <a:pt x="284" y="0"/>
                    </a:moveTo>
                    <a:lnTo>
                      <a:pt x="153" y="165"/>
                    </a:lnTo>
                    <a:cubicBezTo>
                      <a:pt x="109" y="219"/>
                      <a:pt x="0" y="274"/>
                      <a:pt x="131" y="350"/>
                    </a:cubicBezTo>
                    <a:cubicBezTo>
                      <a:pt x="170" y="375"/>
                      <a:pt x="206" y="389"/>
                      <a:pt x="237" y="389"/>
                    </a:cubicBezTo>
                    <a:cubicBezTo>
                      <a:pt x="285" y="389"/>
                      <a:pt x="323" y="357"/>
                      <a:pt x="349" y="284"/>
                    </a:cubicBezTo>
                    <a:cubicBezTo>
                      <a:pt x="371" y="219"/>
                      <a:pt x="404" y="153"/>
                      <a:pt x="426" y="88"/>
                    </a:cubicBezTo>
                    <a:cubicBezTo>
                      <a:pt x="383" y="55"/>
                      <a:pt x="328" y="22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7"/>
              <p:cNvSpPr/>
              <p:nvPr/>
            </p:nvSpPr>
            <p:spPr>
              <a:xfrm>
                <a:off x="-1423325" y="1250725"/>
                <a:ext cx="125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6" extrusionOk="0">
                    <a:moveTo>
                      <a:pt x="92" y="0"/>
                    </a:moveTo>
                    <a:cubicBezTo>
                      <a:pt x="27" y="0"/>
                      <a:pt x="9" y="85"/>
                      <a:pt x="1" y="176"/>
                    </a:cubicBezTo>
                    <a:cubicBezTo>
                      <a:pt x="22" y="171"/>
                      <a:pt x="42" y="168"/>
                      <a:pt x="62" y="168"/>
                    </a:cubicBezTo>
                    <a:cubicBezTo>
                      <a:pt x="156" y="168"/>
                      <a:pt x="240" y="222"/>
                      <a:pt x="339" y="231"/>
                    </a:cubicBezTo>
                    <a:cubicBezTo>
                      <a:pt x="356" y="234"/>
                      <a:pt x="372" y="236"/>
                      <a:pt x="389" y="236"/>
                    </a:cubicBezTo>
                    <a:cubicBezTo>
                      <a:pt x="438" y="236"/>
                      <a:pt x="484" y="218"/>
                      <a:pt x="492" y="144"/>
                    </a:cubicBezTo>
                    <a:cubicBezTo>
                      <a:pt x="503" y="45"/>
                      <a:pt x="427" y="45"/>
                      <a:pt x="350" y="24"/>
                    </a:cubicBezTo>
                    <a:cubicBezTo>
                      <a:pt x="330" y="63"/>
                      <a:pt x="303" y="83"/>
                      <a:pt x="272" y="83"/>
                    </a:cubicBezTo>
                    <a:cubicBezTo>
                      <a:pt x="252" y="83"/>
                      <a:pt x="230" y="74"/>
                      <a:pt x="209" y="57"/>
                    </a:cubicBezTo>
                    <a:cubicBezTo>
                      <a:pt x="158" y="17"/>
                      <a:pt x="120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7"/>
              <p:cNvSpPr/>
              <p:nvPr/>
            </p:nvSpPr>
            <p:spPr>
              <a:xfrm>
                <a:off x="-1384850" y="1398325"/>
                <a:ext cx="117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37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316"/>
                      <a:pt x="262" y="360"/>
                      <a:pt x="459" y="437"/>
                    </a:cubicBezTo>
                    <a:cubicBezTo>
                      <a:pt x="469" y="229"/>
                      <a:pt x="295" y="14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7"/>
              <p:cNvSpPr/>
              <p:nvPr/>
            </p:nvSpPr>
            <p:spPr>
              <a:xfrm>
                <a:off x="-1502425" y="1438250"/>
                <a:ext cx="158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44" extrusionOk="0">
                    <a:moveTo>
                      <a:pt x="147" y="0"/>
                    </a:moveTo>
                    <a:cubicBezTo>
                      <a:pt x="101" y="0"/>
                      <a:pt x="54" y="19"/>
                      <a:pt x="1" y="50"/>
                    </a:cubicBezTo>
                    <a:cubicBezTo>
                      <a:pt x="61" y="178"/>
                      <a:pt x="142" y="244"/>
                      <a:pt x="243" y="244"/>
                    </a:cubicBezTo>
                    <a:cubicBezTo>
                      <a:pt x="289" y="244"/>
                      <a:pt x="339" y="230"/>
                      <a:pt x="394" y="203"/>
                    </a:cubicBezTo>
                    <a:cubicBezTo>
                      <a:pt x="459" y="171"/>
                      <a:pt x="634" y="225"/>
                      <a:pt x="503" y="50"/>
                    </a:cubicBezTo>
                    <a:lnTo>
                      <a:pt x="503" y="50"/>
                    </a:lnTo>
                    <a:cubicBezTo>
                      <a:pt x="467" y="98"/>
                      <a:pt x="428" y="123"/>
                      <a:pt x="389" y="123"/>
                    </a:cubicBezTo>
                    <a:cubicBezTo>
                      <a:pt x="357" y="123"/>
                      <a:pt x="325" y="107"/>
                      <a:pt x="296" y="72"/>
                    </a:cubicBezTo>
                    <a:cubicBezTo>
                      <a:pt x="245" y="22"/>
                      <a:pt x="197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7"/>
              <p:cNvSpPr/>
              <p:nvPr/>
            </p:nvSpPr>
            <p:spPr>
              <a:xfrm>
                <a:off x="-1403125" y="1256750"/>
                <a:ext cx="9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2" extrusionOk="0">
                    <a:moveTo>
                      <a:pt x="196" y="1"/>
                    </a:moveTo>
                    <a:cubicBezTo>
                      <a:pt x="175" y="23"/>
                      <a:pt x="142" y="44"/>
                      <a:pt x="121" y="66"/>
                    </a:cubicBezTo>
                    <a:cubicBezTo>
                      <a:pt x="0" y="154"/>
                      <a:pt x="99" y="219"/>
                      <a:pt x="131" y="284"/>
                    </a:cubicBezTo>
                    <a:cubicBezTo>
                      <a:pt x="175" y="306"/>
                      <a:pt x="230" y="339"/>
                      <a:pt x="273" y="372"/>
                    </a:cubicBezTo>
                    <a:cubicBezTo>
                      <a:pt x="371" y="241"/>
                      <a:pt x="371" y="12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7"/>
              <p:cNvSpPr/>
              <p:nvPr/>
            </p:nvSpPr>
            <p:spPr>
              <a:xfrm>
                <a:off x="-1481675" y="1366400"/>
                <a:ext cx="136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7" extrusionOk="0">
                    <a:moveTo>
                      <a:pt x="0" y="1"/>
                    </a:moveTo>
                    <a:cubicBezTo>
                      <a:pt x="142" y="143"/>
                      <a:pt x="349" y="77"/>
                      <a:pt x="480" y="197"/>
                    </a:cubicBezTo>
                    <a:cubicBezTo>
                      <a:pt x="546" y="143"/>
                      <a:pt x="535" y="66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7"/>
              <p:cNvSpPr/>
              <p:nvPr/>
            </p:nvSpPr>
            <p:spPr>
              <a:xfrm>
                <a:off x="-1172100" y="1443050"/>
                <a:ext cx="101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0" extrusionOk="0">
                    <a:moveTo>
                      <a:pt x="262" y="1"/>
                    </a:moveTo>
                    <a:cubicBezTo>
                      <a:pt x="142" y="77"/>
                      <a:pt x="98" y="208"/>
                      <a:pt x="0" y="350"/>
                    </a:cubicBezTo>
                    <a:cubicBezTo>
                      <a:pt x="240" y="350"/>
                      <a:pt x="327" y="219"/>
                      <a:pt x="403" y="66"/>
                    </a:cubicBezTo>
                    <a:lnTo>
                      <a:pt x="403" y="66"/>
                    </a:lnTo>
                    <a:cubicBezTo>
                      <a:pt x="393" y="68"/>
                      <a:pt x="383" y="69"/>
                      <a:pt x="373" y="69"/>
                    </a:cubicBezTo>
                    <a:cubicBezTo>
                      <a:pt x="324" y="69"/>
                      <a:pt x="289" y="4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7"/>
              <p:cNvSpPr/>
              <p:nvPr/>
            </p:nvSpPr>
            <p:spPr>
              <a:xfrm>
                <a:off x="-1353500" y="1254850"/>
                <a:ext cx="104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2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328" y="11"/>
                      <a:pt x="230" y="11"/>
                      <a:pt x="153" y="77"/>
                    </a:cubicBezTo>
                    <a:cubicBezTo>
                      <a:pt x="78" y="132"/>
                      <a:pt x="143" y="285"/>
                      <a:pt x="1" y="295"/>
                    </a:cubicBezTo>
                    <a:cubicBezTo>
                      <a:pt x="23" y="360"/>
                      <a:pt x="78" y="372"/>
                      <a:pt x="143" y="372"/>
                    </a:cubicBezTo>
                    <a:cubicBezTo>
                      <a:pt x="175" y="197"/>
                      <a:pt x="383" y="164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7"/>
              <p:cNvSpPr/>
              <p:nvPr/>
            </p:nvSpPr>
            <p:spPr>
              <a:xfrm>
                <a:off x="-1193675" y="1184750"/>
                <a:ext cx="82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40" extrusionOk="0">
                    <a:moveTo>
                      <a:pt x="143" y="1"/>
                    </a:moveTo>
                    <a:cubicBezTo>
                      <a:pt x="154" y="131"/>
                      <a:pt x="56" y="219"/>
                      <a:pt x="1" y="339"/>
                    </a:cubicBezTo>
                    <a:cubicBezTo>
                      <a:pt x="10" y="340"/>
                      <a:pt x="18" y="340"/>
                      <a:pt x="27" y="340"/>
                    </a:cubicBezTo>
                    <a:cubicBezTo>
                      <a:pt x="225" y="340"/>
                      <a:pt x="297" y="224"/>
                      <a:pt x="328" y="77"/>
                    </a:cubicBezTo>
                    <a:lnTo>
                      <a:pt x="328" y="77"/>
                    </a:lnTo>
                    <a:cubicBezTo>
                      <a:pt x="320" y="78"/>
                      <a:pt x="313" y="79"/>
                      <a:pt x="306" y="79"/>
                    </a:cubicBezTo>
                    <a:cubicBezTo>
                      <a:pt x="241" y="79"/>
                      <a:pt x="192" y="4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7"/>
              <p:cNvSpPr/>
              <p:nvPr/>
            </p:nvSpPr>
            <p:spPr>
              <a:xfrm>
                <a:off x="-1475950" y="1390925"/>
                <a:ext cx="86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64" extrusionOk="0">
                    <a:moveTo>
                      <a:pt x="202" y="1"/>
                    </a:moveTo>
                    <a:cubicBezTo>
                      <a:pt x="197" y="1"/>
                      <a:pt x="191" y="1"/>
                      <a:pt x="186" y="1"/>
                    </a:cubicBezTo>
                    <a:cubicBezTo>
                      <a:pt x="88" y="13"/>
                      <a:pt x="1" y="111"/>
                      <a:pt x="110" y="231"/>
                    </a:cubicBezTo>
                    <a:cubicBezTo>
                      <a:pt x="139" y="255"/>
                      <a:pt x="167" y="264"/>
                      <a:pt x="196" y="264"/>
                    </a:cubicBezTo>
                    <a:cubicBezTo>
                      <a:pt x="233" y="264"/>
                      <a:pt x="269" y="249"/>
                      <a:pt x="306" y="231"/>
                    </a:cubicBezTo>
                    <a:cubicBezTo>
                      <a:pt x="306" y="136"/>
                      <a:pt x="347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7"/>
              <p:cNvSpPr/>
              <p:nvPr/>
            </p:nvSpPr>
            <p:spPr>
              <a:xfrm>
                <a:off x="-1438850" y="1408700"/>
                <a:ext cx="62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24" extrusionOk="0">
                    <a:moveTo>
                      <a:pt x="175" y="0"/>
                    </a:moveTo>
                    <a:cubicBezTo>
                      <a:pt x="164" y="10"/>
                      <a:pt x="142" y="10"/>
                      <a:pt x="120" y="22"/>
                    </a:cubicBezTo>
                    <a:cubicBezTo>
                      <a:pt x="66" y="196"/>
                      <a:pt x="0" y="381"/>
                      <a:pt x="185" y="524"/>
                    </a:cubicBezTo>
                    <a:cubicBezTo>
                      <a:pt x="175" y="349"/>
                      <a:pt x="251" y="175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7"/>
              <p:cNvSpPr/>
              <p:nvPr/>
            </p:nvSpPr>
            <p:spPr>
              <a:xfrm>
                <a:off x="-1188475" y="1177025"/>
                <a:ext cx="767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56" extrusionOk="0">
                    <a:moveTo>
                      <a:pt x="169" y="1"/>
                    </a:moveTo>
                    <a:cubicBezTo>
                      <a:pt x="112" y="1"/>
                      <a:pt x="66" y="45"/>
                      <a:pt x="44" y="103"/>
                    </a:cubicBezTo>
                    <a:cubicBezTo>
                      <a:pt x="1" y="244"/>
                      <a:pt x="132" y="234"/>
                      <a:pt x="207" y="255"/>
                    </a:cubicBezTo>
                    <a:cubicBezTo>
                      <a:pt x="306" y="200"/>
                      <a:pt x="273" y="113"/>
                      <a:pt x="262" y="37"/>
                    </a:cubicBezTo>
                    <a:cubicBezTo>
                      <a:pt x="230" y="12"/>
                      <a:pt x="198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7"/>
              <p:cNvSpPr/>
              <p:nvPr/>
            </p:nvSpPr>
            <p:spPr>
              <a:xfrm>
                <a:off x="-1390600" y="1338025"/>
                <a:ext cx="822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16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154"/>
                      <a:pt x="154" y="285"/>
                      <a:pt x="132" y="416"/>
                    </a:cubicBezTo>
                    <a:cubicBezTo>
                      <a:pt x="197" y="416"/>
                      <a:pt x="263" y="405"/>
                      <a:pt x="328" y="405"/>
                    </a:cubicBezTo>
                    <a:cubicBezTo>
                      <a:pt x="197" y="318"/>
                      <a:pt x="241" y="132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7"/>
              <p:cNvSpPr/>
              <p:nvPr/>
            </p:nvSpPr>
            <p:spPr>
              <a:xfrm>
                <a:off x="-1210025" y="1514775"/>
                <a:ext cx="84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75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09" y="99"/>
                      <a:pt x="0" y="252"/>
                      <a:pt x="197" y="274"/>
                    </a:cubicBezTo>
                    <a:cubicBezTo>
                      <a:pt x="203" y="274"/>
                      <a:pt x="209" y="274"/>
                      <a:pt x="215" y="274"/>
                    </a:cubicBezTo>
                    <a:cubicBezTo>
                      <a:pt x="336" y="274"/>
                      <a:pt x="305" y="171"/>
                      <a:pt x="284" y="77"/>
                    </a:cubicBezTo>
                    <a:cubicBezTo>
                      <a:pt x="218" y="56"/>
                      <a:pt x="153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7"/>
              <p:cNvSpPr/>
              <p:nvPr/>
            </p:nvSpPr>
            <p:spPr>
              <a:xfrm>
                <a:off x="-1281750" y="1514775"/>
                <a:ext cx="76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32" extrusionOk="0">
                    <a:moveTo>
                      <a:pt x="142" y="1"/>
                    </a:moveTo>
                    <a:cubicBezTo>
                      <a:pt x="142" y="88"/>
                      <a:pt x="98" y="143"/>
                      <a:pt x="0" y="143"/>
                    </a:cubicBezTo>
                    <a:cubicBezTo>
                      <a:pt x="46" y="198"/>
                      <a:pt x="53" y="332"/>
                      <a:pt x="121" y="332"/>
                    </a:cubicBezTo>
                    <a:cubicBezTo>
                      <a:pt x="133" y="332"/>
                      <a:pt x="147" y="327"/>
                      <a:pt x="164" y="317"/>
                    </a:cubicBezTo>
                    <a:cubicBezTo>
                      <a:pt x="306" y="241"/>
                      <a:pt x="251" y="9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7"/>
              <p:cNvSpPr/>
              <p:nvPr/>
            </p:nvSpPr>
            <p:spPr>
              <a:xfrm>
                <a:off x="-1432600" y="1256750"/>
                <a:ext cx="52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6" extrusionOk="0">
                    <a:moveTo>
                      <a:pt x="110" y="1"/>
                    </a:moveTo>
                    <a:cubicBezTo>
                      <a:pt x="78" y="88"/>
                      <a:pt x="44" y="175"/>
                      <a:pt x="23" y="263"/>
                    </a:cubicBezTo>
                    <a:cubicBezTo>
                      <a:pt x="1" y="318"/>
                      <a:pt x="1" y="394"/>
                      <a:pt x="78" y="405"/>
                    </a:cubicBezTo>
                    <a:cubicBezTo>
                      <a:pt x="84" y="406"/>
                      <a:pt x="90" y="406"/>
                      <a:pt x="95" y="406"/>
                    </a:cubicBezTo>
                    <a:cubicBezTo>
                      <a:pt x="168" y="406"/>
                      <a:pt x="188" y="344"/>
                      <a:pt x="209" y="274"/>
                    </a:cubicBezTo>
                    <a:cubicBezTo>
                      <a:pt x="175" y="187"/>
                      <a:pt x="143" y="88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7"/>
              <p:cNvSpPr/>
              <p:nvPr/>
            </p:nvSpPr>
            <p:spPr>
              <a:xfrm>
                <a:off x="-1419750" y="1233700"/>
                <a:ext cx="54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56" extrusionOk="0">
                    <a:moveTo>
                      <a:pt x="95" y="0"/>
                    </a:moveTo>
                    <a:cubicBezTo>
                      <a:pt x="49" y="0"/>
                      <a:pt x="16" y="38"/>
                      <a:pt x="0" y="94"/>
                    </a:cubicBezTo>
                    <a:lnTo>
                      <a:pt x="0" y="355"/>
                    </a:lnTo>
                    <a:cubicBezTo>
                      <a:pt x="54" y="280"/>
                      <a:pt x="109" y="214"/>
                      <a:pt x="163" y="137"/>
                    </a:cubicBezTo>
                    <a:cubicBezTo>
                      <a:pt x="196" y="94"/>
                      <a:pt x="218" y="40"/>
                      <a:pt x="153" y="18"/>
                    </a:cubicBezTo>
                    <a:cubicBezTo>
                      <a:pt x="132" y="6"/>
                      <a:pt x="11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7"/>
              <p:cNvSpPr/>
              <p:nvPr/>
            </p:nvSpPr>
            <p:spPr>
              <a:xfrm>
                <a:off x="-1267300" y="1482325"/>
                <a:ext cx="74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0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186" y="77"/>
                      <a:pt x="33" y="77"/>
                      <a:pt x="0" y="229"/>
                    </a:cubicBezTo>
                    <a:cubicBezTo>
                      <a:pt x="49" y="242"/>
                      <a:pt x="91" y="249"/>
                      <a:pt x="128" y="249"/>
                    </a:cubicBezTo>
                    <a:cubicBezTo>
                      <a:pt x="247" y="249"/>
                      <a:pt x="298" y="176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7"/>
              <p:cNvSpPr/>
              <p:nvPr/>
            </p:nvSpPr>
            <p:spPr>
              <a:xfrm>
                <a:off x="-1199025" y="1303775"/>
                <a:ext cx="53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28" extrusionOk="0">
                    <a:moveTo>
                      <a:pt x="59" y="1"/>
                    </a:moveTo>
                    <a:cubicBezTo>
                      <a:pt x="0" y="1"/>
                      <a:pt x="39" y="79"/>
                      <a:pt x="30" y="117"/>
                    </a:cubicBezTo>
                    <a:cubicBezTo>
                      <a:pt x="10" y="177"/>
                      <a:pt x="26" y="227"/>
                      <a:pt x="88" y="227"/>
                    </a:cubicBezTo>
                    <a:cubicBezTo>
                      <a:pt x="93" y="227"/>
                      <a:pt x="99" y="227"/>
                      <a:pt x="106" y="226"/>
                    </a:cubicBezTo>
                    <a:cubicBezTo>
                      <a:pt x="139" y="226"/>
                      <a:pt x="161" y="171"/>
                      <a:pt x="215" y="139"/>
                    </a:cubicBezTo>
                    <a:cubicBezTo>
                      <a:pt x="161" y="84"/>
                      <a:pt x="139" y="18"/>
                      <a:pt x="95" y="8"/>
                    </a:cubicBezTo>
                    <a:cubicBezTo>
                      <a:pt x="80" y="3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7"/>
              <p:cNvSpPr/>
              <p:nvPr/>
            </p:nvSpPr>
            <p:spPr>
              <a:xfrm>
                <a:off x="-1259925" y="15112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76" y="76"/>
                      <a:pt x="0" y="218"/>
                      <a:pt x="120" y="218"/>
                    </a:cubicBezTo>
                    <a:cubicBezTo>
                      <a:pt x="207" y="218"/>
                      <a:pt x="197" y="98"/>
                      <a:pt x="197" y="11"/>
                    </a:cubicBezTo>
                    <a:cubicBezTo>
                      <a:pt x="153" y="11"/>
                      <a:pt x="98" y="11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7"/>
              <p:cNvSpPr/>
              <p:nvPr/>
            </p:nvSpPr>
            <p:spPr>
              <a:xfrm>
                <a:off x="-1186825" y="1294125"/>
                <a:ext cx="41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20" extrusionOk="0">
                    <a:moveTo>
                      <a:pt x="131" y="1"/>
                    </a:moveTo>
                    <a:cubicBezTo>
                      <a:pt x="87" y="1"/>
                      <a:pt x="44" y="11"/>
                      <a:pt x="0" y="11"/>
                    </a:cubicBezTo>
                    <a:lnTo>
                      <a:pt x="0" y="219"/>
                    </a:lnTo>
                    <a:cubicBezTo>
                      <a:pt x="163" y="219"/>
                      <a:pt x="141" y="110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7"/>
              <p:cNvSpPr/>
              <p:nvPr/>
            </p:nvSpPr>
            <p:spPr>
              <a:xfrm>
                <a:off x="-1312300" y="1372950"/>
                <a:ext cx="12025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456" extrusionOk="0">
                    <a:moveTo>
                      <a:pt x="66" y="12"/>
                    </a:moveTo>
                    <a:lnTo>
                      <a:pt x="1" y="1910"/>
                    </a:lnTo>
                    <a:cubicBezTo>
                      <a:pt x="1" y="2051"/>
                      <a:pt x="153" y="2172"/>
                      <a:pt x="11" y="2313"/>
                    </a:cubicBezTo>
                    <a:cubicBezTo>
                      <a:pt x="74" y="2294"/>
                      <a:pt x="141" y="2268"/>
                      <a:pt x="194" y="2268"/>
                    </a:cubicBezTo>
                    <a:cubicBezTo>
                      <a:pt x="261" y="2268"/>
                      <a:pt x="307" y="2309"/>
                      <a:pt x="295" y="2456"/>
                    </a:cubicBezTo>
                    <a:cubicBezTo>
                      <a:pt x="415" y="2357"/>
                      <a:pt x="360" y="2216"/>
                      <a:pt x="350" y="2095"/>
                    </a:cubicBezTo>
                    <a:cubicBezTo>
                      <a:pt x="350" y="1877"/>
                      <a:pt x="316" y="1670"/>
                      <a:pt x="350" y="1440"/>
                    </a:cubicBezTo>
                    <a:cubicBezTo>
                      <a:pt x="426" y="1070"/>
                      <a:pt x="481" y="677"/>
                      <a:pt x="338" y="295"/>
                    </a:cubicBezTo>
                    <a:cubicBezTo>
                      <a:pt x="273" y="284"/>
                      <a:pt x="164" y="295"/>
                      <a:pt x="207" y="164"/>
                    </a:cubicBezTo>
                    <a:cubicBezTo>
                      <a:pt x="273" y="0"/>
                      <a:pt x="142" y="34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7"/>
              <p:cNvSpPr/>
              <p:nvPr/>
            </p:nvSpPr>
            <p:spPr>
              <a:xfrm>
                <a:off x="-1232400" y="1337500"/>
                <a:ext cx="68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4" extrusionOk="0">
                    <a:moveTo>
                      <a:pt x="34" y="0"/>
                    </a:moveTo>
                    <a:cubicBezTo>
                      <a:pt x="1" y="131"/>
                      <a:pt x="153" y="175"/>
                      <a:pt x="187" y="284"/>
                    </a:cubicBezTo>
                    <a:cubicBezTo>
                      <a:pt x="274" y="109"/>
                      <a:pt x="187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7"/>
              <p:cNvSpPr/>
              <p:nvPr/>
            </p:nvSpPr>
            <p:spPr>
              <a:xfrm>
                <a:off x="-1387325" y="1365300"/>
                <a:ext cx="33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66" y="1"/>
                    </a:moveTo>
                    <a:cubicBezTo>
                      <a:pt x="45" y="1"/>
                      <a:pt x="1" y="34"/>
                      <a:pt x="1" y="66"/>
                    </a:cubicBezTo>
                    <a:cubicBezTo>
                      <a:pt x="1" y="110"/>
                      <a:pt x="12" y="175"/>
                      <a:pt x="34" y="187"/>
                    </a:cubicBezTo>
                    <a:cubicBezTo>
                      <a:pt x="38" y="188"/>
                      <a:pt x="43" y="188"/>
                      <a:pt x="47" y="188"/>
                    </a:cubicBezTo>
                    <a:cubicBezTo>
                      <a:pt x="84" y="188"/>
                      <a:pt x="111" y="148"/>
                      <a:pt x="121" y="100"/>
                    </a:cubicBezTo>
                    <a:cubicBezTo>
                      <a:pt x="132" y="56"/>
                      <a:pt x="121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7"/>
              <p:cNvSpPr/>
              <p:nvPr/>
            </p:nvSpPr>
            <p:spPr>
              <a:xfrm>
                <a:off x="-1248225" y="1423425"/>
                <a:ext cx="63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97" extrusionOk="0">
                    <a:moveTo>
                      <a:pt x="143" y="0"/>
                    </a:moveTo>
                    <a:cubicBezTo>
                      <a:pt x="1" y="22"/>
                      <a:pt x="100" y="142"/>
                      <a:pt x="66" y="197"/>
                    </a:cubicBezTo>
                    <a:cubicBezTo>
                      <a:pt x="154" y="185"/>
                      <a:pt x="230" y="142"/>
                      <a:pt x="252" y="44"/>
                    </a:cubicBezTo>
                    <a:cubicBezTo>
                      <a:pt x="252" y="32"/>
                      <a:pt x="175" y="11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7"/>
              <p:cNvSpPr/>
              <p:nvPr/>
            </p:nvSpPr>
            <p:spPr>
              <a:xfrm>
                <a:off x="-1245725" y="1158275"/>
                <a:ext cx="84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74" extrusionOk="0">
                    <a:moveTo>
                      <a:pt x="135" y="1"/>
                    </a:moveTo>
                    <a:cubicBezTo>
                      <a:pt x="39" y="1"/>
                      <a:pt x="0" y="93"/>
                      <a:pt x="10" y="165"/>
                    </a:cubicBezTo>
                    <a:cubicBezTo>
                      <a:pt x="10" y="260"/>
                      <a:pt x="30" y="373"/>
                      <a:pt x="166" y="373"/>
                    </a:cubicBezTo>
                    <a:cubicBezTo>
                      <a:pt x="172" y="373"/>
                      <a:pt x="178" y="373"/>
                      <a:pt x="185" y="373"/>
                    </a:cubicBezTo>
                    <a:cubicBezTo>
                      <a:pt x="250" y="361"/>
                      <a:pt x="337" y="361"/>
                      <a:pt x="305" y="242"/>
                    </a:cubicBezTo>
                    <a:cubicBezTo>
                      <a:pt x="272" y="154"/>
                      <a:pt x="305" y="24"/>
                      <a:pt x="152" y="2"/>
                    </a:cubicBezTo>
                    <a:cubicBezTo>
                      <a:pt x="146" y="1"/>
                      <a:pt x="141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7"/>
              <p:cNvSpPr/>
              <p:nvPr/>
            </p:nvSpPr>
            <p:spPr>
              <a:xfrm>
                <a:off x="-1431500" y="1403650"/>
                <a:ext cx="177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57" extrusionOk="0">
                    <a:moveTo>
                      <a:pt x="287" y="1"/>
                    </a:moveTo>
                    <a:cubicBezTo>
                      <a:pt x="256" y="1"/>
                      <a:pt x="223" y="5"/>
                      <a:pt x="186" y="16"/>
                    </a:cubicBezTo>
                    <a:cubicBezTo>
                      <a:pt x="197" y="311"/>
                      <a:pt x="0" y="649"/>
                      <a:pt x="393" y="857"/>
                    </a:cubicBezTo>
                    <a:cubicBezTo>
                      <a:pt x="415" y="758"/>
                      <a:pt x="415" y="627"/>
                      <a:pt x="481" y="573"/>
                    </a:cubicBezTo>
                    <a:cubicBezTo>
                      <a:pt x="557" y="496"/>
                      <a:pt x="710" y="453"/>
                      <a:pt x="623" y="322"/>
                    </a:cubicBezTo>
                    <a:cubicBezTo>
                      <a:pt x="538" y="181"/>
                      <a:pt x="47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7"/>
              <p:cNvSpPr/>
              <p:nvPr/>
            </p:nvSpPr>
            <p:spPr>
              <a:xfrm>
                <a:off x="-1190650" y="1280775"/>
                <a:ext cx="73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53" y="0"/>
                    </a:moveTo>
                    <a:cubicBezTo>
                      <a:pt x="36" y="0"/>
                      <a:pt x="18" y="6"/>
                      <a:pt x="0" y="22"/>
                    </a:cubicBezTo>
                    <a:cubicBezTo>
                      <a:pt x="10" y="148"/>
                      <a:pt x="88" y="188"/>
                      <a:pt x="190" y="188"/>
                    </a:cubicBezTo>
                    <a:cubicBezTo>
                      <a:pt x="202" y="188"/>
                      <a:pt x="216" y="187"/>
                      <a:pt x="229" y="186"/>
                    </a:cubicBezTo>
                    <a:cubicBezTo>
                      <a:pt x="294" y="131"/>
                      <a:pt x="294" y="87"/>
                      <a:pt x="219" y="43"/>
                    </a:cubicBezTo>
                    <a:cubicBezTo>
                      <a:pt x="211" y="46"/>
                      <a:pt x="204" y="46"/>
                      <a:pt x="197" y="46"/>
                    </a:cubicBezTo>
                    <a:cubicBezTo>
                      <a:pt x="147" y="46"/>
                      <a:pt x="101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7"/>
              <p:cNvSpPr/>
              <p:nvPr/>
            </p:nvSpPr>
            <p:spPr>
              <a:xfrm>
                <a:off x="-1153025" y="1411425"/>
                <a:ext cx="98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35" extrusionOk="0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1" y="131"/>
                      <a:pt x="1" y="272"/>
                      <a:pt x="230" y="534"/>
                    </a:cubicBezTo>
                    <a:cubicBezTo>
                      <a:pt x="382" y="371"/>
                      <a:pt x="394" y="18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08" name="Google Shape;6208;p27"/>
          <p:cNvGrpSpPr/>
          <p:nvPr/>
        </p:nvGrpSpPr>
        <p:grpSpPr>
          <a:xfrm rot="1025301">
            <a:off x="4577552" y="3789526"/>
            <a:ext cx="1179485" cy="758547"/>
            <a:chOff x="3778387" y="370982"/>
            <a:chExt cx="600775" cy="385850"/>
          </a:xfrm>
        </p:grpSpPr>
        <p:sp>
          <p:nvSpPr>
            <p:cNvPr id="6209" name="Google Shape;6209;p27"/>
            <p:cNvSpPr/>
            <p:nvPr/>
          </p:nvSpPr>
          <p:spPr>
            <a:xfrm>
              <a:off x="3778387" y="370982"/>
              <a:ext cx="600775" cy="385850"/>
            </a:xfrm>
            <a:custGeom>
              <a:avLst/>
              <a:gdLst/>
              <a:ahLst/>
              <a:cxnLst/>
              <a:rect l="l" t="t" r="r" b="b"/>
              <a:pathLst>
                <a:path w="24031" h="15434" extrusionOk="0">
                  <a:moveTo>
                    <a:pt x="19641" y="1"/>
                  </a:moveTo>
                  <a:cubicBezTo>
                    <a:pt x="19244" y="1"/>
                    <a:pt x="18729" y="22"/>
                    <a:pt x="18171" y="119"/>
                  </a:cubicBezTo>
                  <a:lnTo>
                    <a:pt x="18160" y="119"/>
                  </a:lnTo>
                  <a:cubicBezTo>
                    <a:pt x="17935" y="162"/>
                    <a:pt x="17731" y="215"/>
                    <a:pt x="17549" y="269"/>
                  </a:cubicBezTo>
                  <a:cubicBezTo>
                    <a:pt x="17344" y="323"/>
                    <a:pt x="17141" y="377"/>
                    <a:pt x="17012" y="387"/>
                  </a:cubicBezTo>
                  <a:cubicBezTo>
                    <a:pt x="16443" y="408"/>
                    <a:pt x="15927" y="494"/>
                    <a:pt x="15434" y="580"/>
                  </a:cubicBezTo>
                  <a:cubicBezTo>
                    <a:pt x="15381" y="580"/>
                    <a:pt x="15316" y="591"/>
                    <a:pt x="15262" y="602"/>
                  </a:cubicBezTo>
                  <a:cubicBezTo>
                    <a:pt x="14962" y="645"/>
                    <a:pt x="14694" y="709"/>
                    <a:pt x="14446" y="773"/>
                  </a:cubicBezTo>
                  <a:cubicBezTo>
                    <a:pt x="14136" y="838"/>
                    <a:pt x="13878" y="902"/>
                    <a:pt x="13652" y="902"/>
                  </a:cubicBezTo>
                  <a:lnTo>
                    <a:pt x="13578" y="902"/>
                  </a:lnTo>
                  <a:cubicBezTo>
                    <a:pt x="13395" y="892"/>
                    <a:pt x="13201" y="881"/>
                    <a:pt x="12998" y="881"/>
                  </a:cubicBezTo>
                  <a:cubicBezTo>
                    <a:pt x="12569" y="881"/>
                    <a:pt x="12161" y="913"/>
                    <a:pt x="11774" y="945"/>
                  </a:cubicBezTo>
                  <a:cubicBezTo>
                    <a:pt x="11410" y="966"/>
                    <a:pt x="11076" y="999"/>
                    <a:pt x="10754" y="999"/>
                  </a:cubicBezTo>
                  <a:lnTo>
                    <a:pt x="10583" y="999"/>
                  </a:lnTo>
                  <a:cubicBezTo>
                    <a:pt x="10143" y="999"/>
                    <a:pt x="9735" y="1128"/>
                    <a:pt x="9402" y="1396"/>
                  </a:cubicBezTo>
                  <a:cubicBezTo>
                    <a:pt x="9134" y="1610"/>
                    <a:pt x="8963" y="1858"/>
                    <a:pt x="8866" y="2018"/>
                  </a:cubicBezTo>
                  <a:cubicBezTo>
                    <a:pt x="8855" y="2040"/>
                    <a:pt x="8855" y="2051"/>
                    <a:pt x="8844" y="2072"/>
                  </a:cubicBezTo>
                  <a:cubicBezTo>
                    <a:pt x="8598" y="2523"/>
                    <a:pt x="8479" y="2984"/>
                    <a:pt x="8393" y="3349"/>
                  </a:cubicBezTo>
                  <a:cubicBezTo>
                    <a:pt x="8362" y="3456"/>
                    <a:pt x="8340" y="3553"/>
                    <a:pt x="8319" y="3639"/>
                  </a:cubicBezTo>
                  <a:lnTo>
                    <a:pt x="8319" y="3650"/>
                  </a:lnTo>
                  <a:cubicBezTo>
                    <a:pt x="8233" y="3950"/>
                    <a:pt x="8168" y="4251"/>
                    <a:pt x="8104" y="4530"/>
                  </a:cubicBezTo>
                  <a:cubicBezTo>
                    <a:pt x="7975" y="5077"/>
                    <a:pt x="7857" y="5603"/>
                    <a:pt x="7653" y="6032"/>
                  </a:cubicBezTo>
                  <a:cubicBezTo>
                    <a:pt x="7460" y="5829"/>
                    <a:pt x="7213" y="5678"/>
                    <a:pt x="6934" y="5603"/>
                  </a:cubicBezTo>
                  <a:cubicBezTo>
                    <a:pt x="6945" y="5496"/>
                    <a:pt x="6945" y="5378"/>
                    <a:pt x="6934" y="5271"/>
                  </a:cubicBezTo>
                  <a:cubicBezTo>
                    <a:pt x="6891" y="4884"/>
                    <a:pt x="6730" y="4541"/>
                    <a:pt x="6461" y="4272"/>
                  </a:cubicBezTo>
                  <a:cubicBezTo>
                    <a:pt x="6461" y="4240"/>
                    <a:pt x="6451" y="4208"/>
                    <a:pt x="6451" y="4176"/>
                  </a:cubicBezTo>
                  <a:cubicBezTo>
                    <a:pt x="6376" y="3671"/>
                    <a:pt x="6097" y="3210"/>
                    <a:pt x="5667" y="2898"/>
                  </a:cubicBezTo>
                  <a:cubicBezTo>
                    <a:pt x="5345" y="2662"/>
                    <a:pt x="4992" y="2545"/>
                    <a:pt x="4605" y="2545"/>
                  </a:cubicBezTo>
                  <a:cubicBezTo>
                    <a:pt x="4100" y="2545"/>
                    <a:pt x="3725" y="2770"/>
                    <a:pt x="3542" y="2877"/>
                  </a:cubicBezTo>
                  <a:cubicBezTo>
                    <a:pt x="3049" y="3070"/>
                    <a:pt x="2695" y="3478"/>
                    <a:pt x="2587" y="3983"/>
                  </a:cubicBezTo>
                  <a:cubicBezTo>
                    <a:pt x="2545" y="4165"/>
                    <a:pt x="2545" y="4326"/>
                    <a:pt x="2545" y="4455"/>
                  </a:cubicBezTo>
                  <a:cubicBezTo>
                    <a:pt x="2523" y="4455"/>
                    <a:pt x="2502" y="4465"/>
                    <a:pt x="2480" y="4476"/>
                  </a:cubicBezTo>
                  <a:cubicBezTo>
                    <a:pt x="1954" y="4637"/>
                    <a:pt x="1493" y="4884"/>
                    <a:pt x="1021" y="5249"/>
                  </a:cubicBezTo>
                  <a:cubicBezTo>
                    <a:pt x="870" y="5367"/>
                    <a:pt x="730" y="5496"/>
                    <a:pt x="623" y="5636"/>
                  </a:cubicBezTo>
                  <a:cubicBezTo>
                    <a:pt x="462" y="5829"/>
                    <a:pt x="355" y="6054"/>
                    <a:pt x="291" y="6290"/>
                  </a:cubicBezTo>
                  <a:cubicBezTo>
                    <a:pt x="172" y="6730"/>
                    <a:pt x="237" y="7105"/>
                    <a:pt x="312" y="7385"/>
                  </a:cubicBezTo>
                  <a:cubicBezTo>
                    <a:pt x="355" y="7524"/>
                    <a:pt x="398" y="7675"/>
                    <a:pt x="473" y="7804"/>
                  </a:cubicBezTo>
                  <a:cubicBezTo>
                    <a:pt x="215" y="8061"/>
                    <a:pt x="65" y="8393"/>
                    <a:pt x="22" y="8758"/>
                  </a:cubicBezTo>
                  <a:cubicBezTo>
                    <a:pt x="1" y="8951"/>
                    <a:pt x="12" y="9156"/>
                    <a:pt x="65" y="9349"/>
                  </a:cubicBezTo>
                  <a:cubicBezTo>
                    <a:pt x="119" y="9607"/>
                    <a:pt x="237" y="9853"/>
                    <a:pt x="398" y="10057"/>
                  </a:cubicBezTo>
                  <a:cubicBezTo>
                    <a:pt x="666" y="10379"/>
                    <a:pt x="1042" y="10604"/>
                    <a:pt x="1471" y="10669"/>
                  </a:cubicBezTo>
                  <a:cubicBezTo>
                    <a:pt x="1653" y="10712"/>
                    <a:pt x="1847" y="10733"/>
                    <a:pt x="2051" y="10733"/>
                  </a:cubicBezTo>
                  <a:cubicBezTo>
                    <a:pt x="2319" y="10733"/>
                    <a:pt x="2566" y="10690"/>
                    <a:pt x="2759" y="10669"/>
                  </a:cubicBezTo>
                  <a:cubicBezTo>
                    <a:pt x="2770" y="10658"/>
                    <a:pt x="2791" y="10658"/>
                    <a:pt x="2802" y="10658"/>
                  </a:cubicBezTo>
                  <a:cubicBezTo>
                    <a:pt x="2812" y="10658"/>
                    <a:pt x="2824" y="10658"/>
                    <a:pt x="2834" y="10647"/>
                  </a:cubicBezTo>
                  <a:cubicBezTo>
                    <a:pt x="3167" y="10594"/>
                    <a:pt x="3478" y="10465"/>
                    <a:pt x="3757" y="10261"/>
                  </a:cubicBezTo>
                  <a:cubicBezTo>
                    <a:pt x="4014" y="10089"/>
                    <a:pt x="4219" y="9864"/>
                    <a:pt x="4391" y="9595"/>
                  </a:cubicBezTo>
                  <a:cubicBezTo>
                    <a:pt x="4487" y="9435"/>
                    <a:pt x="4562" y="9263"/>
                    <a:pt x="4627" y="9080"/>
                  </a:cubicBezTo>
                  <a:cubicBezTo>
                    <a:pt x="4744" y="9113"/>
                    <a:pt x="4852" y="9123"/>
                    <a:pt x="4970" y="9123"/>
                  </a:cubicBezTo>
                  <a:cubicBezTo>
                    <a:pt x="5185" y="9123"/>
                    <a:pt x="5410" y="9080"/>
                    <a:pt x="5614" y="8973"/>
                  </a:cubicBezTo>
                  <a:cubicBezTo>
                    <a:pt x="5657" y="8963"/>
                    <a:pt x="5796" y="8941"/>
                    <a:pt x="5893" y="8930"/>
                  </a:cubicBezTo>
                  <a:cubicBezTo>
                    <a:pt x="6151" y="8898"/>
                    <a:pt x="6494" y="8855"/>
                    <a:pt x="6859" y="8705"/>
                  </a:cubicBezTo>
                  <a:lnTo>
                    <a:pt x="6859" y="8705"/>
                  </a:lnTo>
                  <a:cubicBezTo>
                    <a:pt x="6762" y="8963"/>
                    <a:pt x="6666" y="9209"/>
                    <a:pt x="6569" y="9456"/>
                  </a:cubicBezTo>
                  <a:cubicBezTo>
                    <a:pt x="6547" y="9510"/>
                    <a:pt x="6526" y="9574"/>
                    <a:pt x="6494" y="9638"/>
                  </a:cubicBezTo>
                  <a:cubicBezTo>
                    <a:pt x="6354" y="9595"/>
                    <a:pt x="6204" y="9574"/>
                    <a:pt x="6043" y="9574"/>
                  </a:cubicBezTo>
                  <a:cubicBezTo>
                    <a:pt x="5743" y="9574"/>
                    <a:pt x="5442" y="9660"/>
                    <a:pt x="5174" y="9832"/>
                  </a:cubicBezTo>
                  <a:lnTo>
                    <a:pt x="5163" y="9832"/>
                  </a:lnTo>
                  <a:cubicBezTo>
                    <a:pt x="4927" y="9982"/>
                    <a:pt x="4734" y="10186"/>
                    <a:pt x="4605" y="10422"/>
                  </a:cubicBezTo>
                  <a:cubicBezTo>
                    <a:pt x="4465" y="10658"/>
                    <a:pt x="4401" y="10937"/>
                    <a:pt x="4401" y="11216"/>
                  </a:cubicBezTo>
                  <a:cubicBezTo>
                    <a:pt x="4401" y="11527"/>
                    <a:pt x="4487" y="11775"/>
                    <a:pt x="4541" y="11903"/>
                  </a:cubicBezTo>
                  <a:cubicBezTo>
                    <a:pt x="4541" y="11914"/>
                    <a:pt x="4551" y="11925"/>
                    <a:pt x="4551" y="11925"/>
                  </a:cubicBezTo>
                  <a:cubicBezTo>
                    <a:pt x="4723" y="12440"/>
                    <a:pt x="5013" y="12805"/>
                    <a:pt x="5228" y="13062"/>
                  </a:cubicBezTo>
                  <a:cubicBezTo>
                    <a:pt x="5292" y="13148"/>
                    <a:pt x="5399" y="13266"/>
                    <a:pt x="5421" y="13320"/>
                  </a:cubicBezTo>
                  <a:cubicBezTo>
                    <a:pt x="5560" y="13621"/>
                    <a:pt x="5775" y="13867"/>
                    <a:pt x="6043" y="14050"/>
                  </a:cubicBezTo>
                  <a:cubicBezTo>
                    <a:pt x="6322" y="14232"/>
                    <a:pt x="6644" y="14339"/>
                    <a:pt x="6988" y="14339"/>
                  </a:cubicBezTo>
                  <a:cubicBezTo>
                    <a:pt x="7331" y="14339"/>
                    <a:pt x="7675" y="14232"/>
                    <a:pt x="7964" y="14028"/>
                  </a:cubicBezTo>
                  <a:cubicBezTo>
                    <a:pt x="8243" y="13835"/>
                    <a:pt x="8458" y="13578"/>
                    <a:pt x="8598" y="13266"/>
                  </a:cubicBezTo>
                  <a:cubicBezTo>
                    <a:pt x="8598" y="13256"/>
                    <a:pt x="8608" y="13256"/>
                    <a:pt x="8608" y="13244"/>
                  </a:cubicBezTo>
                  <a:cubicBezTo>
                    <a:pt x="8662" y="13127"/>
                    <a:pt x="8737" y="12987"/>
                    <a:pt x="8823" y="12837"/>
                  </a:cubicBezTo>
                  <a:cubicBezTo>
                    <a:pt x="9016" y="12483"/>
                    <a:pt x="9263" y="12042"/>
                    <a:pt x="9370" y="11495"/>
                  </a:cubicBezTo>
                  <a:cubicBezTo>
                    <a:pt x="9413" y="11549"/>
                    <a:pt x="9467" y="11603"/>
                    <a:pt x="9521" y="11656"/>
                  </a:cubicBezTo>
                  <a:cubicBezTo>
                    <a:pt x="9800" y="11935"/>
                    <a:pt x="10175" y="12085"/>
                    <a:pt x="10572" y="12085"/>
                  </a:cubicBezTo>
                  <a:cubicBezTo>
                    <a:pt x="10647" y="12085"/>
                    <a:pt x="10712" y="12085"/>
                    <a:pt x="10766" y="12075"/>
                  </a:cubicBezTo>
                  <a:cubicBezTo>
                    <a:pt x="10830" y="12075"/>
                    <a:pt x="10894" y="12064"/>
                    <a:pt x="10959" y="12054"/>
                  </a:cubicBezTo>
                  <a:cubicBezTo>
                    <a:pt x="11088" y="12085"/>
                    <a:pt x="11227" y="12107"/>
                    <a:pt x="11355" y="12107"/>
                  </a:cubicBezTo>
                  <a:cubicBezTo>
                    <a:pt x="11667" y="12107"/>
                    <a:pt x="11925" y="12021"/>
                    <a:pt x="12085" y="11968"/>
                  </a:cubicBezTo>
                  <a:lnTo>
                    <a:pt x="12998" y="11968"/>
                  </a:lnTo>
                  <a:cubicBezTo>
                    <a:pt x="13008" y="12054"/>
                    <a:pt x="13019" y="12128"/>
                    <a:pt x="13041" y="12204"/>
                  </a:cubicBezTo>
                  <a:cubicBezTo>
                    <a:pt x="13008" y="12364"/>
                    <a:pt x="12987" y="12536"/>
                    <a:pt x="12976" y="12708"/>
                  </a:cubicBezTo>
                  <a:cubicBezTo>
                    <a:pt x="12976" y="12891"/>
                    <a:pt x="12976" y="13084"/>
                    <a:pt x="12998" y="13277"/>
                  </a:cubicBezTo>
                  <a:cubicBezTo>
                    <a:pt x="12987" y="13309"/>
                    <a:pt x="12976" y="13341"/>
                    <a:pt x="12965" y="13384"/>
                  </a:cubicBezTo>
                  <a:cubicBezTo>
                    <a:pt x="12869" y="13706"/>
                    <a:pt x="12869" y="14039"/>
                    <a:pt x="12976" y="14350"/>
                  </a:cubicBezTo>
                  <a:cubicBezTo>
                    <a:pt x="13127" y="14768"/>
                    <a:pt x="13438" y="15090"/>
                    <a:pt x="13857" y="15273"/>
                  </a:cubicBezTo>
                  <a:cubicBezTo>
                    <a:pt x="13942" y="15305"/>
                    <a:pt x="14200" y="15412"/>
                    <a:pt x="14532" y="15412"/>
                  </a:cubicBezTo>
                  <a:cubicBezTo>
                    <a:pt x="14790" y="15412"/>
                    <a:pt x="15037" y="15359"/>
                    <a:pt x="15252" y="15241"/>
                  </a:cubicBezTo>
                  <a:cubicBezTo>
                    <a:pt x="15488" y="15370"/>
                    <a:pt x="15745" y="15434"/>
                    <a:pt x="16013" y="15434"/>
                  </a:cubicBezTo>
                  <a:cubicBezTo>
                    <a:pt x="16454" y="15434"/>
                    <a:pt x="16786" y="15252"/>
                    <a:pt x="17001" y="15123"/>
                  </a:cubicBezTo>
                  <a:cubicBezTo>
                    <a:pt x="17065" y="15080"/>
                    <a:pt x="17119" y="15037"/>
                    <a:pt x="17172" y="14994"/>
                  </a:cubicBezTo>
                  <a:cubicBezTo>
                    <a:pt x="17527" y="14683"/>
                    <a:pt x="17763" y="14286"/>
                    <a:pt x="17838" y="13824"/>
                  </a:cubicBezTo>
                  <a:cubicBezTo>
                    <a:pt x="17881" y="13609"/>
                    <a:pt x="17881" y="13416"/>
                    <a:pt x="17870" y="13256"/>
                  </a:cubicBezTo>
                  <a:cubicBezTo>
                    <a:pt x="17924" y="13084"/>
                    <a:pt x="17956" y="12891"/>
                    <a:pt x="17945" y="12698"/>
                  </a:cubicBezTo>
                  <a:cubicBezTo>
                    <a:pt x="17935" y="12579"/>
                    <a:pt x="17924" y="12472"/>
                    <a:pt x="17892" y="12376"/>
                  </a:cubicBezTo>
                  <a:lnTo>
                    <a:pt x="17924" y="12182"/>
                  </a:lnTo>
                  <a:cubicBezTo>
                    <a:pt x="17945" y="12097"/>
                    <a:pt x="17978" y="11999"/>
                    <a:pt x="17999" y="11871"/>
                  </a:cubicBezTo>
                  <a:cubicBezTo>
                    <a:pt x="18364" y="11871"/>
                    <a:pt x="18761" y="11849"/>
                    <a:pt x="19169" y="11796"/>
                  </a:cubicBezTo>
                  <a:cubicBezTo>
                    <a:pt x="19416" y="11775"/>
                    <a:pt x="19662" y="11732"/>
                    <a:pt x="19888" y="11699"/>
                  </a:cubicBezTo>
                  <a:cubicBezTo>
                    <a:pt x="20349" y="11624"/>
                    <a:pt x="20779" y="11560"/>
                    <a:pt x="21176" y="11560"/>
                  </a:cubicBezTo>
                  <a:cubicBezTo>
                    <a:pt x="21283" y="11560"/>
                    <a:pt x="21391" y="11570"/>
                    <a:pt x="21487" y="11581"/>
                  </a:cubicBezTo>
                  <a:cubicBezTo>
                    <a:pt x="21573" y="11581"/>
                    <a:pt x="21648" y="11592"/>
                    <a:pt x="21734" y="11592"/>
                  </a:cubicBezTo>
                  <a:cubicBezTo>
                    <a:pt x="22066" y="11592"/>
                    <a:pt x="22388" y="11517"/>
                    <a:pt x="22700" y="11356"/>
                  </a:cubicBezTo>
                  <a:cubicBezTo>
                    <a:pt x="22904" y="11259"/>
                    <a:pt x="23065" y="11152"/>
                    <a:pt x="23194" y="11066"/>
                  </a:cubicBezTo>
                  <a:cubicBezTo>
                    <a:pt x="23226" y="11034"/>
                    <a:pt x="23268" y="11012"/>
                    <a:pt x="23290" y="10991"/>
                  </a:cubicBezTo>
                  <a:cubicBezTo>
                    <a:pt x="23773" y="10680"/>
                    <a:pt x="24031" y="10111"/>
                    <a:pt x="23934" y="9552"/>
                  </a:cubicBezTo>
                  <a:cubicBezTo>
                    <a:pt x="23924" y="9510"/>
                    <a:pt x="23912" y="9445"/>
                    <a:pt x="23902" y="9359"/>
                  </a:cubicBezTo>
                  <a:cubicBezTo>
                    <a:pt x="23784" y="8748"/>
                    <a:pt x="23290" y="8308"/>
                    <a:pt x="22700" y="8222"/>
                  </a:cubicBezTo>
                  <a:cubicBezTo>
                    <a:pt x="22872" y="8071"/>
                    <a:pt x="23022" y="7889"/>
                    <a:pt x="23151" y="7685"/>
                  </a:cubicBezTo>
                  <a:cubicBezTo>
                    <a:pt x="23311" y="7427"/>
                    <a:pt x="23440" y="7127"/>
                    <a:pt x="23526" y="6816"/>
                  </a:cubicBezTo>
                  <a:cubicBezTo>
                    <a:pt x="23602" y="6504"/>
                    <a:pt x="23645" y="6204"/>
                    <a:pt x="23633" y="5893"/>
                  </a:cubicBezTo>
                  <a:cubicBezTo>
                    <a:pt x="23623" y="5528"/>
                    <a:pt x="23559" y="5195"/>
                    <a:pt x="23430" y="4884"/>
                  </a:cubicBezTo>
                  <a:cubicBezTo>
                    <a:pt x="23419" y="4884"/>
                    <a:pt x="23419" y="4873"/>
                    <a:pt x="23419" y="4873"/>
                  </a:cubicBezTo>
                  <a:cubicBezTo>
                    <a:pt x="23204" y="4401"/>
                    <a:pt x="22904" y="4057"/>
                    <a:pt x="22689" y="3811"/>
                  </a:cubicBezTo>
                  <a:cubicBezTo>
                    <a:pt x="22636" y="3757"/>
                    <a:pt x="22582" y="3693"/>
                    <a:pt x="22539" y="3639"/>
                  </a:cubicBezTo>
                  <a:cubicBezTo>
                    <a:pt x="22496" y="3564"/>
                    <a:pt x="22410" y="3425"/>
                    <a:pt x="22281" y="3285"/>
                  </a:cubicBezTo>
                  <a:cubicBezTo>
                    <a:pt x="22185" y="3177"/>
                    <a:pt x="22088" y="3092"/>
                    <a:pt x="21970" y="3017"/>
                  </a:cubicBezTo>
                  <a:cubicBezTo>
                    <a:pt x="22324" y="2716"/>
                    <a:pt x="22539" y="2276"/>
                    <a:pt x="22539" y="1782"/>
                  </a:cubicBezTo>
                  <a:cubicBezTo>
                    <a:pt x="22560" y="1321"/>
                    <a:pt x="22388" y="881"/>
                    <a:pt x="22078" y="559"/>
                  </a:cubicBezTo>
                  <a:cubicBezTo>
                    <a:pt x="21744" y="215"/>
                    <a:pt x="21283" y="22"/>
                    <a:pt x="20757" y="22"/>
                  </a:cubicBezTo>
                  <a:cubicBezTo>
                    <a:pt x="20585" y="22"/>
                    <a:pt x="20414" y="12"/>
                    <a:pt x="20220" y="12"/>
                  </a:cubicBezTo>
                  <a:cubicBezTo>
                    <a:pt x="20038" y="12"/>
                    <a:pt x="19834" y="1"/>
                    <a:pt x="1964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10" name="Google Shape;6210;p27"/>
            <p:cNvGrpSpPr/>
            <p:nvPr/>
          </p:nvGrpSpPr>
          <p:grpSpPr>
            <a:xfrm>
              <a:off x="3810787" y="404207"/>
              <a:ext cx="535975" cy="319400"/>
              <a:chOff x="126700" y="390675"/>
              <a:chExt cx="535975" cy="319400"/>
            </a:xfrm>
          </p:grpSpPr>
          <p:sp>
            <p:nvSpPr>
              <p:cNvPr id="6211" name="Google Shape;6211;p27"/>
              <p:cNvSpPr/>
              <p:nvPr/>
            </p:nvSpPr>
            <p:spPr>
              <a:xfrm>
                <a:off x="308625" y="390675"/>
                <a:ext cx="3185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486" extrusionOk="0">
                    <a:moveTo>
                      <a:pt x="11234" y="1"/>
                    </a:moveTo>
                    <a:cubicBezTo>
                      <a:pt x="10823" y="1"/>
                      <a:pt x="10414" y="19"/>
                      <a:pt x="10005" y="93"/>
                    </a:cubicBezTo>
                    <a:cubicBezTo>
                      <a:pt x="9547" y="180"/>
                      <a:pt x="9089" y="365"/>
                      <a:pt x="8630" y="387"/>
                    </a:cubicBezTo>
                    <a:cubicBezTo>
                      <a:pt x="8074" y="409"/>
                      <a:pt x="7539" y="507"/>
                      <a:pt x="7004" y="594"/>
                    </a:cubicBezTo>
                    <a:cubicBezTo>
                      <a:pt x="6379" y="683"/>
                      <a:pt x="5790" y="918"/>
                      <a:pt x="5155" y="918"/>
                    </a:cubicBezTo>
                    <a:cubicBezTo>
                      <a:pt x="5092" y="918"/>
                      <a:pt x="5028" y="915"/>
                      <a:pt x="4965" y="910"/>
                    </a:cubicBezTo>
                    <a:cubicBezTo>
                      <a:pt x="4806" y="898"/>
                      <a:pt x="4647" y="893"/>
                      <a:pt x="4488" y="893"/>
                    </a:cubicBezTo>
                    <a:cubicBezTo>
                      <a:pt x="3728" y="893"/>
                      <a:pt x="2967" y="1011"/>
                      <a:pt x="2206" y="1011"/>
                    </a:cubicBezTo>
                    <a:cubicBezTo>
                      <a:pt x="2155" y="1011"/>
                      <a:pt x="2103" y="1010"/>
                      <a:pt x="2051" y="1009"/>
                    </a:cubicBezTo>
                    <a:cubicBezTo>
                      <a:pt x="2042" y="1009"/>
                      <a:pt x="2032" y="1008"/>
                      <a:pt x="2023" y="1008"/>
                    </a:cubicBezTo>
                    <a:cubicBezTo>
                      <a:pt x="1770" y="1008"/>
                      <a:pt x="1644" y="1157"/>
                      <a:pt x="1539" y="1336"/>
                    </a:cubicBezTo>
                    <a:cubicBezTo>
                      <a:pt x="1321" y="1740"/>
                      <a:pt x="1244" y="2209"/>
                      <a:pt x="1124" y="2634"/>
                    </a:cubicBezTo>
                    <a:cubicBezTo>
                      <a:pt x="873" y="3551"/>
                      <a:pt x="764" y="4500"/>
                      <a:pt x="328" y="5362"/>
                    </a:cubicBezTo>
                    <a:cubicBezTo>
                      <a:pt x="230" y="5569"/>
                      <a:pt x="0" y="5798"/>
                      <a:pt x="121" y="6093"/>
                    </a:cubicBezTo>
                    <a:cubicBezTo>
                      <a:pt x="230" y="6234"/>
                      <a:pt x="295" y="6399"/>
                      <a:pt x="470" y="6486"/>
                    </a:cubicBezTo>
                    <a:cubicBezTo>
                      <a:pt x="939" y="5417"/>
                      <a:pt x="1321" y="4326"/>
                      <a:pt x="1583" y="3202"/>
                    </a:cubicBezTo>
                    <a:lnTo>
                      <a:pt x="1583" y="2995"/>
                    </a:lnTo>
                    <a:cubicBezTo>
                      <a:pt x="1648" y="2831"/>
                      <a:pt x="1724" y="2667"/>
                      <a:pt x="1779" y="2503"/>
                    </a:cubicBezTo>
                    <a:cubicBezTo>
                      <a:pt x="2053" y="1700"/>
                      <a:pt x="2089" y="1593"/>
                      <a:pt x="2727" y="1593"/>
                    </a:cubicBezTo>
                    <a:cubicBezTo>
                      <a:pt x="2825" y="1593"/>
                      <a:pt x="2937" y="1595"/>
                      <a:pt x="3066" y="1598"/>
                    </a:cubicBezTo>
                    <a:cubicBezTo>
                      <a:pt x="3174" y="1541"/>
                      <a:pt x="3283" y="1508"/>
                      <a:pt x="3393" y="1508"/>
                    </a:cubicBezTo>
                    <a:cubicBezTo>
                      <a:pt x="3493" y="1508"/>
                      <a:pt x="3595" y="1536"/>
                      <a:pt x="3699" y="1598"/>
                    </a:cubicBezTo>
                    <a:cubicBezTo>
                      <a:pt x="3867" y="1522"/>
                      <a:pt x="4041" y="1492"/>
                      <a:pt x="4217" y="1492"/>
                    </a:cubicBezTo>
                    <a:cubicBezTo>
                      <a:pt x="4270" y="1492"/>
                      <a:pt x="4323" y="1495"/>
                      <a:pt x="4376" y="1500"/>
                    </a:cubicBezTo>
                    <a:cubicBezTo>
                      <a:pt x="4502" y="1509"/>
                      <a:pt x="4628" y="1514"/>
                      <a:pt x="4754" y="1514"/>
                    </a:cubicBezTo>
                    <a:cubicBezTo>
                      <a:pt x="5470" y="1514"/>
                      <a:pt x="6168" y="1369"/>
                      <a:pt x="6873" y="1249"/>
                    </a:cubicBezTo>
                    <a:cubicBezTo>
                      <a:pt x="7964" y="1053"/>
                      <a:pt x="9067" y="878"/>
                      <a:pt x="10158" y="692"/>
                    </a:cubicBezTo>
                    <a:cubicBezTo>
                      <a:pt x="10888" y="561"/>
                      <a:pt x="11608" y="594"/>
                      <a:pt x="12340" y="583"/>
                    </a:cubicBezTo>
                    <a:cubicBezTo>
                      <a:pt x="12503" y="583"/>
                      <a:pt x="12732" y="573"/>
                      <a:pt x="12732" y="321"/>
                    </a:cubicBezTo>
                    <a:cubicBezTo>
                      <a:pt x="12743" y="81"/>
                      <a:pt x="12547" y="16"/>
                      <a:pt x="12372" y="16"/>
                    </a:cubicBezTo>
                    <a:cubicBezTo>
                      <a:pt x="11991" y="16"/>
                      <a:pt x="11611" y="1"/>
                      <a:pt x="11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7"/>
              <p:cNvSpPr/>
              <p:nvPr/>
            </p:nvSpPr>
            <p:spPr>
              <a:xfrm>
                <a:off x="445525" y="599175"/>
                <a:ext cx="21715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39" extrusionOk="0">
                    <a:moveTo>
                      <a:pt x="8663" y="0"/>
                    </a:moveTo>
                    <a:cubicBezTo>
                      <a:pt x="5783" y="153"/>
                      <a:pt x="2893" y="306"/>
                      <a:pt x="1" y="459"/>
                    </a:cubicBezTo>
                    <a:lnTo>
                      <a:pt x="1" y="535"/>
                    </a:lnTo>
                    <a:cubicBezTo>
                      <a:pt x="66" y="633"/>
                      <a:pt x="132" y="731"/>
                      <a:pt x="197" y="818"/>
                    </a:cubicBezTo>
                    <a:cubicBezTo>
                      <a:pt x="687" y="826"/>
                      <a:pt x="1183" y="839"/>
                      <a:pt x="1675" y="839"/>
                    </a:cubicBezTo>
                    <a:cubicBezTo>
                      <a:pt x="1896" y="839"/>
                      <a:pt x="2116" y="836"/>
                      <a:pt x="2336" y="830"/>
                    </a:cubicBezTo>
                    <a:cubicBezTo>
                      <a:pt x="2583" y="821"/>
                      <a:pt x="2829" y="819"/>
                      <a:pt x="3075" y="819"/>
                    </a:cubicBezTo>
                    <a:cubicBezTo>
                      <a:pt x="3250" y="819"/>
                      <a:pt x="3424" y="820"/>
                      <a:pt x="3599" y="820"/>
                    </a:cubicBezTo>
                    <a:cubicBezTo>
                      <a:pt x="4101" y="820"/>
                      <a:pt x="4602" y="812"/>
                      <a:pt x="5107" y="753"/>
                    </a:cubicBezTo>
                    <a:cubicBezTo>
                      <a:pt x="5843" y="663"/>
                      <a:pt x="6573" y="499"/>
                      <a:pt x="7319" y="499"/>
                    </a:cubicBezTo>
                    <a:cubicBezTo>
                      <a:pt x="7479" y="499"/>
                      <a:pt x="7640" y="507"/>
                      <a:pt x="7802" y="524"/>
                    </a:cubicBezTo>
                    <a:cubicBezTo>
                      <a:pt x="7831" y="528"/>
                      <a:pt x="7859" y="529"/>
                      <a:pt x="7887" y="529"/>
                    </a:cubicBezTo>
                    <a:cubicBezTo>
                      <a:pt x="8202" y="529"/>
                      <a:pt x="8435" y="314"/>
                      <a:pt x="8685" y="153"/>
                    </a:cubicBezTo>
                    <a:cubicBezTo>
                      <a:pt x="8675" y="98"/>
                      <a:pt x="8675" y="55"/>
                      <a:pt x="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7"/>
              <p:cNvSpPr/>
              <p:nvPr/>
            </p:nvSpPr>
            <p:spPr>
              <a:xfrm>
                <a:off x="236625" y="543000"/>
                <a:ext cx="837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5568" extrusionOk="0">
                    <a:moveTo>
                      <a:pt x="3001" y="0"/>
                    </a:moveTo>
                    <a:cubicBezTo>
                      <a:pt x="2913" y="360"/>
                      <a:pt x="2531" y="655"/>
                      <a:pt x="2771" y="1091"/>
                    </a:cubicBezTo>
                    <a:cubicBezTo>
                      <a:pt x="2783" y="1113"/>
                      <a:pt x="2728" y="1167"/>
                      <a:pt x="2717" y="1211"/>
                    </a:cubicBezTo>
                    <a:cubicBezTo>
                      <a:pt x="2466" y="1843"/>
                      <a:pt x="2226" y="2476"/>
                      <a:pt x="1986" y="3098"/>
                    </a:cubicBezTo>
                    <a:cubicBezTo>
                      <a:pt x="1811" y="3579"/>
                      <a:pt x="1658" y="4069"/>
                      <a:pt x="1353" y="4495"/>
                    </a:cubicBezTo>
                    <a:cubicBezTo>
                      <a:pt x="1250" y="4637"/>
                      <a:pt x="1164" y="4700"/>
                      <a:pt x="1088" y="4700"/>
                    </a:cubicBezTo>
                    <a:cubicBezTo>
                      <a:pt x="996" y="4700"/>
                      <a:pt x="918" y="4607"/>
                      <a:pt x="841" y="4451"/>
                    </a:cubicBezTo>
                    <a:cubicBezTo>
                      <a:pt x="742" y="4255"/>
                      <a:pt x="666" y="4059"/>
                      <a:pt x="546" y="3894"/>
                    </a:cubicBezTo>
                    <a:cubicBezTo>
                      <a:pt x="477" y="3808"/>
                      <a:pt x="428" y="3634"/>
                      <a:pt x="298" y="3634"/>
                    </a:cubicBezTo>
                    <a:cubicBezTo>
                      <a:pt x="264" y="3634"/>
                      <a:pt x="223" y="3646"/>
                      <a:pt x="175" y="3676"/>
                    </a:cubicBezTo>
                    <a:cubicBezTo>
                      <a:pt x="0" y="3785"/>
                      <a:pt x="99" y="3949"/>
                      <a:pt x="153" y="4113"/>
                    </a:cubicBezTo>
                    <a:cubicBezTo>
                      <a:pt x="317" y="4604"/>
                      <a:pt x="764" y="4910"/>
                      <a:pt x="982" y="5378"/>
                    </a:cubicBezTo>
                    <a:cubicBezTo>
                      <a:pt x="1039" y="5507"/>
                      <a:pt x="1143" y="5567"/>
                      <a:pt x="1251" y="5567"/>
                    </a:cubicBezTo>
                    <a:cubicBezTo>
                      <a:pt x="1372" y="5567"/>
                      <a:pt x="1497" y="5490"/>
                      <a:pt x="1561" y="5346"/>
                    </a:cubicBezTo>
                    <a:cubicBezTo>
                      <a:pt x="1779" y="4833"/>
                      <a:pt x="2150" y="4374"/>
                      <a:pt x="2247" y="3862"/>
                    </a:cubicBezTo>
                    <a:cubicBezTo>
                      <a:pt x="2477" y="2651"/>
                      <a:pt x="3251" y="1625"/>
                      <a:pt x="3350" y="393"/>
                    </a:cubicBezTo>
                    <a:cubicBezTo>
                      <a:pt x="3175" y="306"/>
                      <a:pt x="3110" y="141"/>
                      <a:pt x="3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7"/>
              <p:cNvSpPr/>
              <p:nvPr/>
            </p:nvSpPr>
            <p:spPr>
              <a:xfrm>
                <a:off x="131625" y="501400"/>
                <a:ext cx="6505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68" extrusionOk="0">
                    <a:moveTo>
                      <a:pt x="1615" y="0"/>
                    </a:moveTo>
                    <a:cubicBezTo>
                      <a:pt x="1515" y="0"/>
                      <a:pt x="1409" y="15"/>
                      <a:pt x="1298" y="49"/>
                    </a:cubicBezTo>
                    <a:cubicBezTo>
                      <a:pt x="905" y="169"/>
                      <a:pt x="600" y="344"/>
                      <a:pt x="284" y="595"/>
                    </a:cubicBezTo>
                    <a:cubicBezTo>
                      <a:pt x="11" y="802"/>
                      <a:pt x="0" y="954"/>
                      <a:pt x="76" y="1249"/>
                    </a:cubicBezTo>
                    <a:cubicBezTo>
                      <a:pt x="218" y="1795"/>
                      <a:pt x="742" y="1970"/>
                      <a:pt x="1069" y="2329"/>
                    </a:cubicBezTo>
                    <a:cubicBezTo>
                      <a:pt x="1145" y="2406"/>
                      <a:pt x="1298" y="2384"/>
                      <a:pt x="1298" y="2569"/>
                    </a:cubicBezTo>
                    <a:cubicBezTo>
                      <a:pt x="1298" y="2755"/>
                      <a:pt x="1189" y="2799"/>
                      <a:pt x="1058" y="2886"/>
                    </a:cubicBezTo>
                    <a:cubicBezTo>
                      <a:pt x="753" y="3082"/>
                      <a:pt x="425" y="3039"/>
                      <a:pt x="98" y="3071"/>
                    </a:cubicBezTo>
                    <a:cubicBezTo>
                      <a:pt x="98" y="3224"/>
                      <a:pt x="98" y="3376"/>
                      <a:pt x="109" y="3529"/>
                    </a:cubicBezTo>
                    <a:cubicBezTo>
                      <a:pt x="216" y="3557"/>
                      <a:pt x="323" y="3568"/>
                      <a:pt x="429" y="3568"/>
                    </a:cubicBezTo>
                    <a:cubicBezTo>
                      <a:pt x="616" y="3568"/>
                      <a:pt x="801" y="3535"/>
                      <a:pt x="982" y="3507"/>
                    </a:cubicBezTo>
                    <a:cubicBezTo>
                      <a:pt x="1538" y="3410"/>
                      <a:pt x="1844" y="2799"/>
                      <a:pt x="1691" y="2275"/>
                    </a:cubicBezTo>
                    <a:cubicBezTo>
                      <a:pt x="1604" y="1948"/>
                      <a:pt x="1364" y="1817"/>
                      <a:pt x="1123" y="1653"/>
                    </a:cubicBezTo>
                    <a:cubicBezTo>
                      <a:pt x="905" y="1511"/>
                      <a:pt x="568" y="1380"/>
                      <a:pt x="600" y="1075"/>
                    </a:cubicBezTo>
                    <a:cubicBezTo>
                      <a:pt x="643" y="714"/>
                      <a:pt x="1004" y="605"/>
                      <a:pt x="1309" y="562"/>
                    </a:cubicBezTo>
                    <a:cubicBezTo>
                      <a:pt x="1443" y="541"/>
                      <a:pt x="1580" y="535"/>
                      <a:pt x="1719" y="535"/>
                    </a:cubicBezTo>
                    <a:cubicBezTo>
                      <a:pt x="1942" y="535"/>
                      <a:pt x="2171" y="551"/>
                      <a:pt x="2400" y="551"/>
                    </a:cubicBezTo>
                    <a:cubicBezTo>
                      <a:pt x="2405" y="552"/>
                      <a:pt x="2410" y="552"/>
                      <a:pt x="2415" y="552"/>
                    </a:cubicBezTo>
                    <a:cubicBezTo>
                      <a:pt x="2601" y="552"/>
                      <a:pt x="2490" y="353"/>
                      <a:pt x="2575" y="278"/>
                    </a:cubicBezTo>
                    <a:cubicBezTo>
                      <a:pt x="2254" y="169"/>
                      <a:pt x="1960" y="0"/>
                      <a:pt x="1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7"/>
              <p:cNvSpPr/>
              <p:nvPr/>
            </p:nvSpPr>
            <p:spPr>
              <a:xfrm>
                <a:off x="541550" y="485625"/>
                <a:ext cx="4502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43" extrusionOk="0">
                    <a:moveTo>
                      <a:pt x="1124" y="0"/>
                    </a:moveTo>
                    <a:cubicBezTo>
                      <a:pt x="1014" y="0"/>
                      <a:pt x="916" y="51"/>
                      <a:pt x="895" y="157"/>
                    </a:cubicBezTo>
                    <a:cubicBezTo>
                      <a:pt x="857" y="311"/>
                      <a:pt x="806" y="361"/>
                      <a:pt x="750" y="361"/>
                    </a:cubicBezTo>
                    <a:cubicBezTo>
                      <a:pt x="676" y="361"/>
                      <a:pt x="593" y="272"/>
                      <a:pt x="524" y="222"/>
                    </a:cubicBezTo>
                    <a:cubicBezTo>
                      <a:pt x="453" y="169"/>
                      <a:pt x="381" y="131"/>
                      <a:pt x="312" y="131"/>
                    </a:cubicBezTo>
                    <a:cubicBezTo>
                      <a:pt x="254" y="131"/>
                      <a:pt x="197" y="157"/>
                      <a:pt x="143" y="222"/>
                    </a:cubicBezTo>
                    <a:cubicBezTo>
                      <a:pt x="22" y="364"/>
                      <a:pt x="0" y="528"/>
                      <a:pt x="143" y="659"/>
                    </a:cubicBezTo>
                    <a:cubicBezTo>
                      <a:pt x="230" y="724"/>
                      <a:pt x="252" y="811"/>
                      <a:pt x="284" y="899"/>
                    </a:cubicBezTo>
                    <a:cubicBezTo>
                      <a:pt x="317" y="909"/>
                      <a:pt x="339" y="931"/>
                      <a:pt x="339" y="975"/>
                    </a:cubicBezTo>
                    <a:cubicBezTo>
                      <a:pt x="623" y="1105"/>
                      <a:pt x="524" y="1248"/>
                      <a:pt x="349" y="1389"/>
                    </a:cubicBezTo>
                    <a:cubicBezTo>
                      <a:pt x="383" y="1607"/>
                      <a:pt x="349" y="1815"/>
                      <a:pt x="295" y="2022"/>
                    </a:cubicBezTo>
                    <a:cubicBezTo>
                      <a:pt x="262" y="2131"/>
                      <a:pt x="262" y="2262"/>
                      <a:pt x="393" y="2327"/>
                    </a:cubicBezTo>
                    <a:cubicBezTo>
                      <a:pt x="418" y="2338"/>
                      <a:pt x="441" y="2342"/>
                      <a:pt x="462" y="2342"/>
                    </a:cubicBezTo>
                    <a:cubicBezTo>
                      <a:pt x="556" y="2342"/>
                      <a:pt x="623" y="2257"/>
                      <a:pt x="677" y="2186"/>
                    </a:cubicBezTo>
                    <a:cubicBezTo>
                      <a:pt x="742" y="2121"/>
                      <a:pt x="808" y="2033"/>
                      <a:pt x="829" y="1935"/>
                    </a:cubicBezTo>
                    <a:cubicBezTo>
                      <a:pt x="859" y="1781"/>
                      <a:pt x="921" y="1727"/>
                      <a:pt x="997" y="1727"/>
                    </a:cubicBezTo>
                    <a:cubicBezTo>
                      <a:pt x="1062" y="1727"/>
                      <a:pt x="1137" y="1765"/>
                      <a:pt x="1212" y="1815"/>
                    </a:cubicBezTo>
                    <a:cubicBezTo>
                      <a:pt x="1311" y="1876"/>
                      <a:pt x="1394" y="1981"/>
                      <a:pt x="1495" y="1981"/>
                    </a:cubicBezTo>
                    <a:cubicBezTo>
                      <a:pt x="1538" y="1981"/>
                      <a:pt x="1585" y="1962"/>
                      <a:pt x="1637" y="1913"/>
                    </a:cubicBezTo>
                    <a:cubicBezTo>
                      <a:pt x="1801" y="1738"/>
                      <a:pt x="1702" y="1488"/>
                      <a:pt x="1583" y="1422"/>
                    </a:cubicBezTo>
                    <a:cubicBezTo>
                      <a:pt x="1113" y="1139"/>
                      <a:pt x="1244" y="789"/>
                      <a:pt x="1419" y="419"/>
                    </a:cubicBezTo>
                    <a:cubicBezTo>
                      <a:pt x="1495" y="266"/>
                      <a:pt x="1474" y="135"/>
                      <a:pt x="1309" y="48"/>
                    </a:cubicBezTo>
                    <a:cubicBezTo>
                      <a:pt x="1251" y="16"/>
                      <a:pt x="1185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7"/>
              <p:cNvSpPr/>
              <p:nvPr/>
            </p:nvSpPr>
            <p:spPr>
              <a:xfrm>
                <a:off x="617925" y="460600"/>
                <a:ext cx="403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3100" extrusionOk="0">
                    <a:moveTo>
                      <a:pt x="356" y="0"/>
                    </a:moveTo>
                    <a:cubicBezTo>
                      <a:pt x="320" y="0"/>
                      <a:pt x="278" y="17"/>
                      <a:pt x="230" y="55"/>
                    </a:cubicBezTo>
                    <a:cubicBezTo>
                      <a:pt x="44" y="186"/>
                      <a:pt x="0" y="438"/>
                      <a:pt x="218" y="688"/>
                    </a:cubicBezTo>
                    <a:cubicBezTo>
                      <a:pt x="404" y="896"/>
                      <a:pt x="633" y="1070"/>
                      <a:pt x="731" y="1365"/>
                    </a:cubicBezTo>
                    <a:cubicBezTo>
                      <a:pt x="895" y="1900"/>
                      <a:pt x="764" y="2380"/>
                      <a:pt x="589" y="2870"/>
                    </a:cubicBezTo>
                    <a:cubicBezTo>
                      <a:pt x="594" y="2870"/>
                      <a:pt x="599" y="2870"/>
                      <a:pt x="604" y="2870"/>
                    </a:cubicBezTo>
                    <a:cubicBezTo>
                      <a:pt x="755" y="2870"/>
                      <a:pt x="778" y="3025"/>
                      <a:pt x="884" y="3100"/>
                    </a:cubicBezTo>
                    <a:cubicBezTo>
                      <a:pt x="1375" y="2826"/>
                      <a:pt x="1615" y="1845"/>
                      <a:pt x="1375" y="1289"/>
                    </a:cubicBezTo>
                    <a:cubicBezTo>
                      <a:pt x="1200" y="896"/>
                      <a:pt x="895" y="634"/>
                      <a:pt x="644" y="317"/>
                    </a:cubicBezTo>
                    <a:cubicBezTo>
                      <a:pt x="550" y="198"/>
                      <a:pt x="484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7"/>
              <p:cNvSpPr/>
              <p:nvPr/>
            </p:nvSpPr>
            <p:spPr>
              <a:xfrm>
                <a:off x="455350" y="642150"/>
                <a:ext cx="55950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624" extrusionOk="0">
                    <a:moveTo>
                      <a:pt x="1595" y="1551"/>
                    </a:moveTo>
                    <a:cubicBezTo>
                      <a:pt x="1599" y="1551"/>
                      <a:pt x="1603" y="1552"/>
                      <a:pt x="1605" y="1554"/>
                    </a:cubicBezTo>
                    <a:cubicBezTo>
                      <a:pt x="1714" y="1642"/>
                      <a:pt x="1670" y="1751"/>
                      <a:pt x="1692" y="1882"/>
                    </a:cubicBezTo>
                    <a:cubicBezTo>
                      <a:pt x="1484" y="1827"/>
                      <a:pt x="1452" y="1729"/>
                      <a:pt x="1528" y="1587"/>
                    </a:cubicBezTo>
                    <a:cubicBezTo>
                      <a:pt x="1537" y="1569"/>
                      <a:pt x="1575" y="1551"/>
                      <a:pt x="1595" y="1551"/>
                    </a:cubicBezTo>
                    <a:close/>
                    <a:moveTo>
                      <a:pt x="400" y="1"/>
                    </a:moveTo>
                    <a:cubicBezTo>
                      <a:pt x="317" y="1"/>
                      <a:pt x="231" y="31"/>
                      <a:pt x="175" y="114"/>
                    </a:cubicBezTo>
                    <a:cubicBezTo>
                      <a:pt x="1" y="343"/>
                      <a:pt x="23" y="583"/>
                      <a:pt x="197" y="813"/>
                    </a:cubicBezTo>
                    <a:cubicBezTo>
                      <a:pt x="356" y="791"/>
                      <a:pt x="479" y="777"/>
                      <a:pt x="573" y="777"/>
                    </a:cubicBezTo>
                    <a:cubicBezTo>
                      <a:pt x="861" y="777"/>
                      <a:pt x="879" y="904"/>
                      <a:pt x="830" y="1314"/>
                    </a:cubicBezTo>
                    <a:cubicBezTo>
                      <a:pt x="1092" y="1685"/>
                      <a:pt x="1321" y="2089"/>
                      <a:pt x="1496" y="2515"/>
                    </a:cubicBezTo>
                    <a:cubicBezTo>
                      <a:pt x="1637" y="2547"/>
                      <a:pt x="1768" y="2580"/>
                      <a:pt x="1910" y="2624"/>
                    </a:cubicBezTo>
                    <a:cubicBezTo>
                      <a:pt x="2238" y="2340"/>
                      <a:pt x="2074" y="1958"/>
                      <a:pt x="2095" y="1620"/>
                    </a:cubicBezTo>
                    <a:cubicBezTo>
                      <a:pt x="2081" y="1428"/>
                      <a:pt x="2007" y="1352"/>
                      <a:pt x="1894" y="1352"/>
                    </a:cubicBezTo>
                    <a:cubicBezTo>
                      <a:pt x="1833" y="1352"/>
                      <a:pt x="1761" y="1374"/>
                      <a:pt x="1681" y="1412"/>
                    </a:cubicBezTo>
                    <a:cubicBezTo>
                      <a:pt x="1244" y="1314"/>
                      <a:pt x="1092" y="944"/>
                      <a:pt x="1016" y="594"/>
                    </a:cubicBezTo>
                    <a:cubicBezTo>
                      <a:pt x="939" y="289"/>
                      <a:pt x="776" y="136"/>
                      <a:pt x="536" y="27"/>
                    </a:cubicBezTo>
                    <a:cubicBezTo>
                      <a:pt x="496" y="11"/>
                      <a:pt x="449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7"/>
              <p:cNvSpPr/>
              <p:nvPr/>
            </p:nvSpPr>
            <p:spPr>
              <a:xfrm>
                <a:off x="427275" y="475375"/>
                <a:ext cx="341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299" extrusionOk="0">
                    <a:moveTo>
                      <a:pt x="1174" y="1"/>
                    </a:moveTo>
                    <a:cubicBezTo>
                      <a:pt x="1113" y="1"/>
                      <a:pt x="1044" y="29"/>
                      <a:pt x="982" y="54"/>
                    </a:cubicBezTo>
                    <a:cubicBezTo>
                      <a:pt x="884" y="109"/>
                      <a:pt x="796" y="163"/>
                      <a:pt x="731" y="272"/>
                    </a:cubicBezTo>
                    <a:cubicBezTo>
                      <a:pt x="524" y="577"/>
                      <a:pt x="262" y="839"/>
                      <a:pt x="350" y="1275"/>
                    </a:cubicBezTo>
                    <a:cubicBezTo>
                      <a:pt x="404" y="1570"/>
                      <a:pt x="0" y="1767"/>
                      <a:pt x="120" y="2105"/>
                    </a:cubicBezTo>
                    <a:cubicBezTo>
                      <a:pt x="350" y="2269"/>
                      <a:pt x="186" y="2497"/>
                      <a:pt x="240" y="2694"/>
                    </a:cubicBezTo>
                    <a:cubicBezTo>
                      <a:pt x="343" y="3020"/>
                      <a:pt x="477" y="3298"/>
                      <a:pt x="819" y="3298"/>
                    </a:cubicBezTo>
                    <a:cubicBezTo>
                      <a:pt x="878" y="3298"/>
                      <a:pt x="943" y="3290"/>
                      <a:pt x="1015" y="3272"/>
                    </a:cubicBezTo>
                    <a:cubicBezTo>
                      <a:pt x="917" y="3141"/>
                      <a:pt x="1036" y="3011"/>
                      <a:pt x="1036" y="2880"/>
                    </a:cubicBezTo>
                    <a:cubicBezTo>
                      <a:pt x="917" y="2727"/>
                      <a:pt x="709" y="2716"/>
                      <a:pt x="687" y="2400"/>
                    </a:cubicBezTo>
                    <a:cubicBezTo>
                      <a:pt x="622" y="1636"/>
                      <a:pt x="862" y="992"/>
                      <a:pt x="1244" y="381"/>
                    </a:cubicBezTo>
                    <a:cubicBezTo>
                      <a:pt x="1310" y="272"/>
                      <a:pt x="1364" y="163"/>
                      <a:pt x="1298" y="65"/>
                    </a:cubicBezTo>
                    <a:cubicBezTo>
                      <a:pt x="1265" y="17"/>
                      <a:pt x="1222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7"/>
              <p:cNvSpPr/>
              <p:nvPr/>
            </p:nvSpPr>
            <p:spPr>
              <a:xfrm>
                <a:off x="343275" y="515725"/>
                <a:ext cx="63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089" extrusionOk="0">
                    <a:moveTo>
                      <a:pt x="600" y="0"/>
                    </a:moveTo>
                    <a:cubicBezTo>
                      <a:pt x="349" y="163"/>
                      <a:pt x="371" y="512"/>
                      <a:pt x="88" y="687"/>
                    </a:cubicBezTo>
                    <a:cubicBezTo>
                      <a:pt x="0" y="742"/>
                      <a:pt x="66" y="1080"/>
                      <a:pt x="371" y="1080"/>
                    </a:cubicBezTo>
                    <a:cubicBezTo>
                      <a:pt x="808" y="1080"/>
                      <a:pt x="1254" y="1069"/>
                      <a:pt x="1691" y="1058"/>
                    </a:cubicBezTo>
                    <a:cubicBezTo>
                      <a:pt x="1742" y="929"/>
                      <a:pt x="1792" y="871"/>
                      <a:pt x="1840" y="871"/>
                    </a:cubicBezTo>
                    <a:cubicBezTo>
                      <a:pt x="1893" y="871"/>
                      <a:pt x="1945" y="943"/>
                      <a:pt x="1996" y="1069"/>
                    </a:cubicBezTo>
                    <a:cubicBezTo>
                      <a:pt x="2067" y="1069"/>
                      <a:pt x="2141" y="1088"/>
                      <a:pt x="2210" y="1088"/>
                    </a:cubicBezTo>
                    <a:cubicBezTo>
                      <a:pt x="2280" y="1088"/>
                      <a:pt x="2346" y="1069"/>
                      <a:pt x="2400" y="992"/>
                    </a:cubicBezTo>
                    <a:cubicBezTo>
                      <a:pt x="2542" y="752"/>
                      <a:pt x="2302" y="709"/>
                      <a:pt x="2193" y="600"/>
                    </a:cubicBezTo>
                    <a:cubicBezTo>
                      <a:pt x="1968" y="600"/>
                      <a:pt x="1742" y="595"/>
                      <a:pt x="1513" y="595"/>
                    </a:cubicBezTo>
                    <a:cubicBezTo>
                      <a:pt x="1399" y="595"/>
                      <a:pt x="1284" y="596"/>
                      <a:pt x="1167" y="600"/>
                    </a:cubicBezTo>
                    <a:cubicBezTo>
                      <a:pt x="1088" y="600"/>
                      <a:pt x="994" y="635"/>
                      <a:pt x="912" y="635"/>
                    </a:cubicBezTo>
                    <a:cubicBezTo>
                      <a:pt x="858" y="635"/>
                      <a:pt x="809" y="620"/>
                      <a:pt x="774" y="567"/>
                    </a:cubicBezTo>
                    <a:cubicBezTo>
                      <a:pt x="687" y="436"/>
                      <a:pt x="851" y="316"/>
                      <a:pt x="905" y="196"/>
                    </a:cubicBezTo>
                    <a:cubicBezTo>
                      <a:pt x="808" y="131"/>
                      <a:pt x="698" y="66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7"/>
              <p:cNvSpPr/>
              <p:nvPr/>
            </p:nvSpPr>
            <p:spPr>
              <a:xfrm>
                <a:off x="590925" y="511175"/>
                <a:ext cx="3385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569" extrusionOk="0">
                    <a:moveTo>
                      <a:pt x="641" y="0"/>
                    </a:moveTo>
                    <a:cubicBezTo>
                      <a:pt x="549" y="0"/>
                      <a:pt x="453" y="19"/>
                      <a:pt x="374" y="19"/>
                    </a:cubicBezTo>
                    <a:cubicBezTo>
                      <a:pt x="366" y="19"/>
                      <a:pt x="357" y="18"/>
                      <a:pt x="349" y="18"/>
                    </a:cubicBezTo>
                    <a:cubicBezTo>
                      <a:pt x="98" y="18"/>
                      <a:pt x="295" y="248"/>
                      <a:pt x="306" y="357"/>
                    </a:cubicBezTo>
                    <a:cubicBezTo>
                      <a:pt x="316" y="498"/>
                      <a:pt x="404" y="607"/>
                      <a:pt x="273" y="749"/>
                    </a:cubicBezTo>
                    <a:cubicBezTo>
                      <a:pt x="98" y="934"/>
                      <a:pt x="0" y="1186"/>
                      <a:pt x="120" y="1426"/>
                    </a:cubicBezTo>
                    <a:cubicBezTo>
                      <a:pt x="179" y="1543"/>
                      <a:pt x="271" y="1569"/>
                      <a:pt x="374" y="1569"/>
                    </a:cubicBezTo>
                    <a:cubicBezTo>
                      <a:pt x="458" y="1569"/>
                      <a:pt x="549" y="1551"/>
                      <a:pt x="635" y="1551"/>
                    </a:cubicBezTo>
                    <a:cubicBezTo>
                      <a:pt x="660" y="1551"/>
                      <a:pt x="685" y="1553"/>
                      <a:pt x="709" y="1557"/>
                    </a:cubicBezTo>
                    <a:cubicBezTo>
                      <a:pt x="756" y="1563"/>
                      <a:pt x="805" y="1566"/>
                      <a:pt x="854" y="1566"/>
                    </a:cubicBezTo>
                    <a:cubicBezTo>
                      <a:pt x="1072" y="1566"/>
                      <a:pt x="1294" y="1501"/>
                      <a:pt x="1320" y="1305"/>
                    </a:cubicBezTo>
                    <a:cubicBezTo>
                      <a:pt x="1353" y="989"/>
                      <a:pt x="971" y="1131"/>
                      <a:pt x="720" y="989"/>
                    </a:cubicBezTo>
                    <a:cubicBezTo>
                      <a:pt x="939" y="771"/>
                      <a:pt x="1004" y="520"/>
                      <a:pt x="949" y="258"/>
                    </a:cubicBezTo>
                    <a:cubicBezTo>
                      <a:pt x="911" y="43"/>
                      <a:pt x="782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7"/>
              <p:cNvSpPr/>
              <p:nvPr/>
            </p:nvSpPr>
            <p:spPr>
              <a:xfrm>
                <a:off x="458925" y="498350"/>
                <a:ext cx="362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4" extrusionOk="0">
                    <a:moveTo>
                      <a:pt x="1333" y="1"/>
                    </a:moveTo>
                    <a:cubicBezTo>
                      <a:pt x="1289" y="1"/>
                      <a:pt x="1243" y="47"/>
                      <a:pt x="1211" y="128"/>
                    </a:cubicBezTo>
                    <a:cubicBezTo>
                      <a:pt x="1159" y="261"/>
                      <a:pt x="1093" y="318"/>
                      <a:pt x="1004" y="318"/>
                    </a:cubicBezTo>
                    <a:cubicBezTo>
                      <a:pt x="962" y="318"/>
                      <a:pt x="915" y="305"/>
                      <a:pt x="861" y="280"/>
                    </a:cubicBezTo>
                    <a:cubicBezTo>
                      <a:pt x="759" y="152"/>
                      <a:pt x="636" y="77"/>
                      <a:pt x="483" y="77"/>
                    </a:cubicBezTo>
                    <a:cubicBezTo>
                      <a:pt x="441" y="77"/>
                      <a:pt x="396" y="83"/>
                      <a:pt x="349" y="95"/>
                    </a:cubicBezTo>
                    <a:cubicBezTo>
                      <a:pt x="207" y="128"/>
                      <a:pt x="0" y="204"/>
                      <a:pt x="141" y="368"/>
                    </a:cubicBezTo>
                    <a:cubicBezTo>
                      <a:pt x="491" y="727"/>
                      <a:pt x="524" y="1131"/>
                      <a:pt x="338" y="1644"/>
                    </a:cubicBezTo>
                    <a:cubicBezTo>
                      <a:pt x="526" y="1540"/>
                      <a:pt x="678" y="1405"/>
                      <a:pt x="820" y="1405"/>
                    </a:cubicBezTo>
                    <a:cubicBezTo>
                      <a:pt x="901" y="1405"/>
                      <a:pt x="979" y="1449"/>
                      <a:pt x="1058" y="1568"/>
                    </a:cubicBezTo>
                    <a:lnTo>
                      <a:pt x="1353" y="1273"/>
                    </a:lnTo>
                    <a:cubicBezTo>
                      <a:pt x="1375" y="1241"/>
                      <a:pt x="1429" y="1175"/>
                      <a:pt x="1418" y="1164"/>
                    </a:cubicBezTo>
                    <a:cubicBezTo>
                      <a:pt x="982" y="815"/>
                      <a:pt x="1200" y="487"/>
                      <a:pt x="1451" y="160"/>
                    </a:cubicBezTo>
                    <a:cubicBezTo>
                      <a:pt x="1423" y="49"/>
                      <a:pt x="1379" y="1"/>
                      <a:pt x="1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7"/>
              <p:cNvSpPr/>
              <p:nvPr/>
            </p:nvSpPr>
            <p:spPr>
              <a:xfrm>
                <a:off x="351450" y="472875"/>
                <a:ext cx="524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13" extrusionOk="0">
                    <a:moveTo>
                      <a:pt x="1" y="1"/>
                    </a:moveTo>
                    <a:cubicBezTo>
                      <a:pt x="295" y="296"/>
                      <a:pt x="687" y="449"/>
                      <a:pt x="1070" y="601"/>
                    </a:cubicBezTo>
                    <a:cubicBezTo>
                      <a:pt x="1104" y="547"/>
                      <a:pt x="1164" y="500"/>
                      <a:pt x="1214" y="500"/>
                    </a:cubicBezTo>
                    <a:cubicBezTo>
                      <a:pt x="1245" y="500"/>
                      <a:pt x="1272" y="517"/>
                      <a:pt x="1288" y="558"/>
                    </a:cubicBezTo>
                    <a:cubicBezTo>
                      <a:pt x="1342" y="689"/>
                      <a:pt x="1233" y="786"/>
                      <a:pt x="1080" y="808"/>
                    </a:cubicBezTo>
                    <a:lnTo>
                      <a:pt x="1080" y="907"/>
                    </a:lnTo>
                    <a:cubicBezTo>
                      <a:pt x="1201" y="983"/>
                      <a:pt x="1211" y="1169"/>
                      <a:pt x="1375" y="1212"/>
                    </a:cubicBezTo>
                    <a:cubicBezTo>
                      <a:pt x="1495" y="1103"/>
                      <a:pt x="1615" y="972"/>
                      <a:pt x="1757" y="895"/>
                    </a:cubicBezTo>
                    <a:cubicBezTo>
                      <a:pt x="2095" y="689"/>
                      <a:pt x="1942" y="536"/>
                      <a:pt x="1713" y="405"/>
                    </a:cubicBezTo>
                    <a:cubicBezTo>
                      <a:pt x="1473" y="263"/>
                      <a:pt x="1222" y="132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7"/>
              <p:cNvSpPr/>
              <p:nvPr/>
            </p:nvSpPr>
            <p:spPr>
              <a:xfrm>
                <a:off x="377900" y="557600"/>
                <a:ext cx="335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517" extrusionOk="0">
                    <a:moveTo>
                      <a:pt x="732" y="1"/>
                    </a:moveTo>
                    <a:cubicBezTo>
                      <a:pt x="612" y="1"/>
                      <a:pt x="608" y="187"/>
                      <a:pt x="514" y="234"/>
                    </a:cubicBezTo>
                    <a:cubicBezTo>
                      <a:pt x="601" y="474"/>
                      <a:pt x="601" y="703"/>
                      <a:pt x="426" y="900"/>
                    </a:cubicBezTo>
                    <a:cubicBezTo>
                      <a:pt x="252" y="1031"/>
                      <a:pt x="0" y="1128"/>
                      <a:pt x="230" y="1412"/>
                    </a:cubicBezTo>
                    <a:cubicBezTo>
                      <a:pt x="299" y="1488"/>
                      <a:pt x="379" y="1516"/>
                      <a:pt x="459" y="1516"/>
                    </a:cubicBezTo>
                    <a:cubicBezTo>
                      <a:pt x="518" y="1516"/>
                      <a:pt x="578" y="1501"/>
                      <a:pt x="633" y="1478"/>
                    </a:cubicBezTo>
                    <a:cubicBezTo>
                      <a:pt x="863" y="1368"/>
                      <a:pt x="1157" y="1358"/>
                      <a:pt x="1321" y="1128"/>
                    </a:cubicBezTo>
                    <a:cubicBezTo>
                      <a:pt x="1343" y="1096"/>
                      <a:pt x="1288" y="965"/>
                      <a:pt x="1255" y="954"/>
                    </a:cubicBezTo>
                    <a:cubicBezTo>
                      <a:pt x="884" y="900"/>
                      <a:pt x="1004" y="638"/>
                      <a:pt x="1004" y="420"/>
                    </a:cubicBezTo>
                    <a:cubicBezTo>
                      <a:pt x="1004" y="245"/>
                      <a:pt x="960" y="92"/>
                      <a:pt x="797" y="16"/>
                    </a:cubicBezTo>
                    <a:cubicBezTo>
                      <a:pt x="772" y="5"/>
                      <a:pt x="751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7"/>
              <p:cNvSpPr/>
              <p:nvPr/>
            </p:nvSpPr>
            <p:spPr>
              <a:xfrm>
                <a:off x="501200" y="510800"/>
                <a:ext cx="1855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79" extrusionOk="0">
                    <a:moveTo>
                      <a:pt x="374" y="0"/>
                    </a:moveTo>
                    <a:cubicBezTo>
                      <a:pt x="21" y="0"/>
                      <a:pt x="1" y="332"/>
                      <a:pt x="55" y="568"/>
                    </a:cubicBezTo>
                    <a:cubicBezTo>
                      <a:pt x="142" y="906"/>
                      <a:pt x="196" y="1266"/>
                      <a:pt x="273" y="1615"/>
                    </a:cubicBezTo>
                    <a:cubicBezTo>
                      <a:pt x="295" y="1746"/>
                      <a:pt x="349" y="1768"/>
                      <a:pt x="458" y="1779"/>
                    </a:cubicBezTo>
                    <a:cubicBezTo>
                      <a:pt x="622" y="1779"/>
                      <a:pt x="654" y="1681"/>
                      <a:pt x="654" y="1550"/>
                    </a:cubicBezTo>
                    <a:cubicBezTo>
                      <a:pt x="666" y="1299"/>
                      <a:pt x="654" y="1037"/>
                      <a:pt x="654" y="775"/>
                    </a:cubicBezTo>
                    <a:lnTo>
                      <a:pt x="666" y="775"/>
                    </a:lnTo>
                    <a:lnTo>
                      <a:pt x="666" y="524"/>
                    </a:lnTo>
                    <a:cubicBezTo>
                      <a:pt x="644" y="306"/>
                      <a:pt x="741" y="1"/>
                      <a:pt x="392" y="1"/>
                    </a:cubicBezTo>
                    <a:cubicBezTo>
                      <a:pt x="386" y="1"/>
                      <a:pt x="380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7"/>
              <p:cNvSpPr/>
              <p:nvPr/>
            </p:nvSpPr>
            <p:spPr>
              <a:xfrm>
                <a:off x="395625" y="609875"/>
                <a:ext cx="499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489" extrusionOk="0">
                    <a:moveTo>
                      <a:pt x="989" y="0"/>
                    </a:moveTo>
                    <a:cubicBezTo>
                      <a:pt x="654" y="0"/>
                      <a:pt x="322" y="41"/>
                      <a:pt x="1" y="216"/>
                    </a:cubicBezTo>
                    <a:cubicBezTo>
                      <a:pt x="1" y="303"/>
                      <a:pt x="11" y="390"/>
                      <a:pt x="11" y="478"/>
                    </a:cubicBezTo>
                    <a:cubicBezTo>
                      <a:pt x="601" y="489"/>
                      <a:pt x="1201" y="489"/>
                      <a:pt x="1790" y="489"/>
                    </a:cubicBezTo>
                    <a:cubicBezTo>
                      <a:pt x="1790" y="325"/>
                      <a:pt x="1822" y="183"/>
                      <a:pt x="1997" y="107"/>
                    </a:cubicBezTo>
                    <a:lnTo>
                      <a:pt x="1997" y="31"/>
                    </a:lnTo>
                    <a:cubicBezTo>
                      <a:pt x="1958" y="32"/>
                      <a:pt x="1919" y="33"/>
                      <a:pt x="1880" y="33"/>
                    </a:cubicBezTo>
                    <a:cubicBezTo>
                      <a:pt x="1585" y="33"/>
                      <a:pt x="1286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7"/>
              <p:cNvSpPr/>
              <p:nvPr/>
            </p:nvSpPr>
            <p:spPr>
              <a:xfrm>
                <a:off x="195450" y="475525"/>
                <a:ext cx="357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02" extrusionOk="0">
                    <a:moveTo>
                      <a:pt x="387" y="1"/>
                    </a:moveTo>
                    <a:cubicBezTo>
                      <a:pt x="378" y="1"/>
                      <a:pt x="369" y="2"/>
                      <a:pt x="360" y="4"/>
                    </a:cubicBezTo>
                    <a:cubicBezTo>
                      <a:pt x="294" y="113"/>
                      <a:pt x="229" y="233"/>
                      <a:pt x="153" y="331"/>
                    </a:cubicBezTo>
                    <a:cubicBezTo>
                      <a:pt x="0" y="506"/>
                      <a:pt x="0" y="702"/>
                      <a:pt x="109" y="877"/>
                    </a:cubicBezTo>
                    <a:cubicBezTo>
                      <a:pt x="181" y="978"/>
                      <a:pt x="275" y="1001"/>
                      <a:pt x="375" y="1001"/>
                    </a:cubicBezTo>
                    <a:cubicBezTo>
                      <a:pt x="457" y="1001"/>
                      <a:pt x="543" y="986"/>
                      <a:pt x="622" y="986"/>
                    </a:cubicBezTo>
                    <a:cubicBezTo>
                      <a:pt x="742" y="986"/>
                      <a:pt x="873" y="932"/>
                      <a:pt x="1004" y="898"/>
                    </a:cubicBezTo>
                    <a:cubicBezTo>
                      <a:pt x="1157" y="855"/>
                      <a:pt x="1429" y="942"/>
                      <a:pt x="1397" y="658"/>
                    </a:cubicBezTo>
                    <a:cubicBezTo>
                      <a:pt x="1380" y="483"/>
                      <a:pt x="1229" y="410"/>
                      <a:pt x="1075" y="410"/>
                    </a:cubicBezTo>
                    <a:cubicBezTo>
                      <a:pt x="1029" y="410"/>
                      <a:pt x="982" y="417"/>
                      <a:pt x="938" y="430"/>
                    </a:cubicBezTo>
                    <a:cubicBezTo>
                      <a:pt x="890" y="443"/>
                      <a:pt x="853" y="449"/>
                      <a:pt x="824" y="449"/>
                    </a:cubicBezTo>
                    <a:cubicBezTo>
                      <a:pt x="686" y="449"/>
                      <a:pt x="733" y="318"/>
                      <a:pt x="742" y="200"/>
                    </a:cubicBezTo>
                    <a:lnTo>
                      <a:pt x="742" y="200"/>
                    </a:lnTo>
                    <a:cubicBezTo>
                      <a:pt x="699" y="228"/>
                      <a:pt x="665" y="240"/>
                      <a:pt x="637" y="240"/>
                    </a:cubicBezTo>
                    <a:cubicBezTo>
                      <a:pt x="511" y="240"/>
                      <a:pt x="513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7"/>
              <p:cNvSpPr/>
              <p:nvPr/>
            </p:nvSpPr>
            <p:spPr>
              <a:xfrm>
                <a:off x="453450" y="661575"/>
                <a:ext cx="239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923" extrusionOk="0">
                    <a:moveTo>
                      <a:pt x="649" y="0"/>
                    </a:moveTo>
                    <a:cubicBezTo>
                      <a:pt x="555" y="0"/>
                      <a:pt x="432" y="14"/>
                      <a:pt x="273" y="36"/>
                    </a:cubicBezTo>
                    <a:cubicBezTo>
                      <a:pt x="77" y="461"/>
                      <a:pt x="99" y="897"/>
                      <a:pt x="186" y="1333"/>
                    </a:cubicBezTo>
                    <a:cubicBezTo>
                      <a:pt x="415" y="1519"/>
                      <a:pt x="219" y="1573"/>
                      <a:pt x="88" y="1650"/>
                    </a:cubicBezTo>
                    <a:cubicBezTo>
                      <a:pt x="33" y="1748"/>
                      <a:pt x="1" y="1835"/>
                      <a:pt x="132" y="1890"/>
                    </a:cubicBezTo>
                    <a:cubicBezTo>
                      <a:pt x="170" y="1906"/>
                      <a:pt x="213" y="1923"/>
                      <a:pt x="253" y="1923"/>
                    </a:cubicBezTo>
                    <a:cubicBezTo>
                      <a:pt x="293" y="1923"/>
                      <a:pt x="328" y="1906"/>
                      <a:pt x="350" y="1857"/>
                    </a:cubicBezTo>
                    <a:cubicBezTo>
                      <a:pt x="426" y="1650"/>
                      <a:pt x="600" y="1464"/>
                      <a:pt x="470" y="1214"/>
                    </a:cubicBezTo>
                    <a:cubicBezTo>
                      <a:pt x="350" y="984"/>
                      <a:pt x="350" y="756"/>
                      <a:pt x="470" y="526"/>
                    </a:cubicBezTo>
                    <a:cubicBezTo>
                      <a:pt x="512" y="442"/>
                      <a:pt x="534" y="286"/>
                      <a:pt x="645" y="286"/>
                    </a:cubicBezTo>
                    <a:cubicBezTo>
                      <a:pt x="648" y="286"/>
                      <a:pt x="652" y="286"/>
                      <a:pt x="655" y="286"/>
                    </a:cubicBezTo>
                    <a:cubicBezTo>
                      <a:pt x="786" y="286"/>
                      <a:pt x="895" y="373"/>
                      <a:pt x="906" y="537"/>
                    </a:cubicBezTo>
                    <a:cubicBezTo>
                      <a:pt x="955" y="127"/>
                      <a:pt x="937" y="0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7"/>
              <p:cNvSpPr/>
              <p:nvPr/>
            </p:nvSpPr>
            <p:spPr>
              <a:xfrm>
                <a:off x="189975" y="455125"/>
                <a:ext cx="30025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056" extrusionOk="0">
                    <a:moveTo>
                      <a:pt x="700" y="1"/>
                    </a:moveTo>
                    <a:cubicBezTo>
                      <a:pt x="509" y="1"/>
                      <a:pt x="340" y="185"/>
                      <a:pt x="154" y="242"/>
                    </a:cubicBezTo>
                    <a:cubicBezTo>
                      <a:pt x="1" y="296"/>
                      <a:pt x="77" y="438"/>
                      <a:pt x="77" y="536"/>
                    </a:cubicBezTo>
                    <a:cubicBezTo>
                      <a:pt x="77" y="652"/>
                      <a:pt x="124" y="691"/>
                      <a:pt x="188" y="691"/>
                    </a:cubicBezTo>
                    <a:cubicBezTo>
                      <a:pt x="227" y="691"/>
                      <a:pt x="272" y="677"/>
                      <a:pt x="317" y="657"/>
                    </a:cubicBezTo>
                    <a:cubicBezTo>
                      <a:pt x="360" y="635"/>
                      <a:pt x="396" y="625"/>
                      <a:pt x="426" y="625"/>
                    </a:cubicBezTo>
                    <a:cubicBezTo>
                      <a:pt x="517" y="625"/>
                      <a:pt x="554" y="714"/>
                      <a:pt x="579" y="820"/>
                    </a:cubicBezTo>
                    <a:cubicBezTo>
                      <a:pt x="588" y="818"/>
                      <a:pt x="597" y="817"/>
                      <a:pt x="606" y="817"/>
                    </a:cubicBezTo>
                    <a:cubicBezTo>
                      <a:pt x="732" y="817"/>
                      <a:pt x="730" y="1056"/>
                      <a:pt x="856" y="1056"/>
                    </a:cubicBezTo>
                    <a:cubicBezTo>
                      <a:pt x="884" y="1056"/>
                      <a:pt x="918" y="1044"/>
                      <a:pt x="961" y="1016"/>
                    </a:cubicBezTo>
                    <a:cubicBezTo>
                      <a:pt x="993" y="962"/>
                      <a:pt x="1015" y="907"/>
                      <a:pt x="1048" y="864"/>
                    </a:cubicBezTo>
                    <a:cubicBezTo>
                      <a:pt x="1201" y="558"/>
                      <a:pt x="1179" y="274"/>
                      <a:pt x="906" y="78"/>
                    </a:cubicBezTo>
                    <a:cubicBezTo>
                      <a:pt x="834" y="22"/>
                      <a:pt x="766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7"/>
              <p:cNvSpPr/>
              <p:nvPr/>
            </p:nvSpPr>
            <p:spPr>
              <a:xfrm>
                <a:off x="374625" y="435825"/>
                <a:ext cx="26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75" extrusionOk="0">
                    <a:moveTo>
                      <a:pt x="206" y="0"/>
                    </a:moveTo>
                    <a:cubicBezTo>
                      <a:pt x="159" y="0"/>
                      <a:pt x="136" y="39"/>
                      <a:pt x="110" y="174"/>
                    </a:cubicBezTo>
                    <a:cubicBezTo>
                      <a:pt x="12" y="675"/>
                      <a:pt x="0" y="709"/>
                      <a:pt x="590" y="774"/>
                    </a:cubicBezTo>
                    <a:lnTo>
                      <a:pt x="611" y="774"/>
                    </a:lnTo>
                    <a:cubicBezTo>
                      <a:pt x="895" y="675"/>
                      <a:pt x="1059" y="435"/>
                      <a:pt x="1004" y="174"/>
                    </a:cubicBezTo>
                    <a:cubicBezTo>
                      <a:pt x="981" y="65"/>
                      <a:pt x="931" y="32"/>
                      <a:pt x="870" y="32"/>
                    </a:cubicBezTo>
                    <a:cubicBezTo>
                      <a:pt x="777" y="32"/>
                      <a:pt x="656" y="107"/>
                      <a:pt x="558" y="107"/>
                    </a:cubicBezTo>
                    <a:cubicBezTo>
                      <a:pt x="538" y="107"/>
                      <a:pt x="520" y="105"/>
                      <a:pt x="502" y="98"/>
                    </a:cubicBezTo>
                    <a:cubicBezTo>
                      <a:pt x="448" y="76"/>
                      <a:pt x="383" y="43"/>
                      <a:pt x="328" y="32"/>
                    </a:cubicBezTo>
                    <a:cubicBezTo>
                      <a:pt x="273" y="15"/>
                      <a:pt x="235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7"/>
              <p:cNvSpPr/>
              <p:nvPr/>
            </p:nvSpPr>
            <p:spPr>
              <a:xfrm>
                <a:off x="216725" y="531000"/>
                <a:ext cx="417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753" extrusionOk="0">
                    <a:moveTo>
                      <a:pt x="1363" y="0"/>
                    </a:moveTo>
                    <a:cubicBezTo>
                      <a:pt x="1187" y="52"/>
                      <a:pt x="1009" y="153"/>
                      <a:pt x="833" y="153"/>
                    </a:cubicBezTo>
                    <a:cubicBezTo>
                      <a:pt x="824" y="153"/>
                      <a:pt x="816" y="153"/>
                      <a:pt x="807" y="153"/>
                    </a:cubicBezTo>
                    <a:cubicBezTo>
                      <a:pt x="781" y="151"/>
                      <a:pt x="755" y="150"/>
                      <a:pt x="730" y="150"/>
                    </a:cubicBezTo>
                    <a:cubicBezTo>
                      <a:pt x="335" y="150"/>
                      <a:pt x="144" y="394"/>
                      <a:pt x="0" y="752"/>
                    </a:cubicBezTo>
                    <a:cubicBezTo>
                      <a:pt x="534" y="480"/>
                      <a:pt x="1178" y="655"/>
                      <a:pt x="1669" y="262"/>
                    </a:cubicBezTo>
                    <a:cubicBezTo>
                      <a:pt x="1593" y="141"/>
                      <a:pt x="1363" y="196"/>
                      <a:pt x="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7"/>
              <p:cNvSpPr/>
              <p:nvPr/>
            </p:nvSpPr>
            <p:spPr>
              <a:xfrm>
                <a:off x="358250" y="495525"/>
                <a:ext cx="276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05" extrusionOk="0">
                    <a:moveTo>
                      <a:pt x="808" y="1"/>
                    </a:moveTo>
                    <a:cubicBezTo>
                      <a:pt x="514" y="251"/>
                      <a:pt x="78" y="350"/>
                      <a:pt x="1" y="808"/>
                    </a:cubicBezTo>
                    <a:cubicBezTo>
                      <a:pt x="99" y="874"/>
                      <a:pt x="209" y="939"/>
                      <a:pt x="306" y="1004"/>
                    </a:cubicBezTo>
                    <a:cubicBezTo>
                      <a:pt x="590" y="797"/>
                      <a:pt x="885" y="600"/>
                      <a:pt x="1103" y="306"/>
                    </a:cubicBezTo>
                    <a:cubicBezTo>
                      <a:pt x="939" y="263"/>
                      <a:pt x="929" y="77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7"/>
              <p:cNvSpPr/>
              <p:nvPr/>
            </p:nvSpPr>
            <p:spPr>
              <a:xfrm>
                <a:off x="523000" y="507825"/>
                <a:ext cx="275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85" extrusionOk="0">
                    <a:moveTo>
                      <a:pt x="524" y="1"/>
                    </a:moveTo>
                    <a:cubicBezTo>
                      <a:pt x="441" y="1"/>
                      <a:pt x="357" y="3"/>
                      <a:pt x="274" y="11"/>
                    </a:cubicBezTo>
                    <a:cubicBezTo>
                      <a:pt x="121" y="32"/>
                      <a:pt x="0" y="32"/>
                      <a:pt x="143" y="305"/>
                    </a:cubicBezTo>
                    <a:cubicBezTo>
                      <a:pt x="255" y="525"/>
                      <a:pt x="382" y="584"/>
                      <a:pt x="515" y="584"/>
                    </a:cubicBezTo>
                    <a:cubicBezTo>
                      <a:pt x="666" y="584"/>
                      <a:pt x="826" y="507"/>
                      <a:pt x="982" y="501"/>
                    </a:cubicBezTo>
                    <a:cubicBezTo>
                      <a:pt x="1103" y="382"/>
                      <a:pt x="1081" y="229"/>
                      <a:pt x="1081" y="87"/>
                    </a:cubicBezTo>
                    <a:cubicBezTo>
                      <a:pt x="1081" y="43"/>
                      <a:pt x="1059" y="21"/>
                      <a:pt x="1026" y="11"/>
                    </a:cubicBezTo>
                    <a:cubicBezTo>
                      <a:pt x="859" y="11"/>
                      <a:pt x="692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7"/>
              <p:cNvSpPr/>
              <p:nvPr/>
            </p:nvSpPr>
            <p:spPr>
              <a:xfrm>
                <a:off x="496825" y="645000"/>
                <a:ext cx="183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02" extrusionOk="0">
                    <a:moveTo>
                      <a:pt x="448" y="0"/>
                    </a:moveTo>
                    <a:cubicBezTo>
                      <a:pt x="375" y="41"/>
                      <a:pt x="326" y="141"/>
                      <a:pt x="243" y="141"/>
                    </a:cubicBezTo>
                    <a:cubicBezTo>
                      <a:pt x="214" y="141"/>
                      <a:pt x="182" y="129"/>
                      <a:pt x="142" y="98"/>
                    </a:cubicBezTo>
                    <a:cubicBezTo>
                      <a:pt x="99" y="131"/>
                      <a:pt x="66" y="164"/>
                      <a:pt x="33" y="197"/>
                    </a:cubicBezTo>
                    <a:cubicBezTo>
                      <a:pt x="0" y="306"/>
                      <a:pt x="273" y="240"/>
                      <a:pt x="142" y="469"/>
                    </a:cubicBezTo>
                    <a:cubicBezTo>
                      <a:pt x="44" y="655"/>
                      <a:pt x="44" y="1026"/>
                      <a:pt x="426" y="1102"/>
                    </a:cubicBezTo>
                    <a:cubicBezTo>
                      <a:pt x="458" y="895"/>
                      <a:pt x="513" y="699"/>
                      <a:pt x="524" y="491"/>
                    </a:cubicBezTo>
                    <a:cubicBezTo>
                      <a:pt x="535" y="328"/>
                      <a:pt x="731" y="12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7"/>
              <p:cNvSpPr/>
              <p:nvPr/>
            </p:nvSpPr>
            <p:spPr>
              <a:xfrm>
                <a:off x="365900" y="613725"/>
                <a:ext cx="3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68" extrusionOk="0">
                    <a:moveTo>
                      <a:pt x="837" y="1"/>
                    </a:moveTo>
                    <a:cubicBezTo>
                      <a:pt x="595" y="1"/>
                      <a:pt x="351" y="66"/>
                      <a:pt x="103" y="66"/>
                    </a:cubicBezTo>
                    <a:cubicBezTo>
                      <a:pt x="69" y="66"/>
                      <a:pt x="35" y="65"/>
                      <a:pt x="0" y="62"/>
                    </a:cubicBezTo>
                    <a:lnTo>
                      <a:pt x="0" y="62"/>
                    </a:lnTo>
                    <a:cubicBezTo>
                      <a:pt x="22" y="226"/>
                      <a:pt x="230" y="214"/>
                      <a:pt x="262" y="357"/>
                    </a:cubicBezTo>
                    <a:cubicBezTo>
                      <a:pt x="351" y="439"/>
                      <a:pt x="438" y="467"/>
                      <a:pt x="525" y="467"/>
                    </a:cubicBezTo>
                    <a:cubicBezTo>
                      <a:pt x="725" y="467"/>
                      <a:pt x="924" y="316"/>
                      <a:pt x="1125" y="316"/>
                    </a:cubicBezTo>
                    <a:cubicBezTo>
                      <a:pt x="1150" y="316"/>
                      <a:pt x="1175" y="318"/>
                      <a:pt x="1200" y="324"/>
                    </a:cubicBezTo>
                    <a:cubicBezTo>
                      <a:pt x="1200" y="236"/>
                      <a:pt x="1190" y="149"/>
                      <a:pt x="1190" y="62"/>
                    </a:cubicBezTo>
                    <a:cubicBezTo>
                      <a:pt x="1072" y="16"/>
                      <a:pt x="955" y="1"/>
                      <a:pt x="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7"/>
              <p:cNvSpPr/>
              <p:nvPr/>
            </p:nvSpPr>
            <p:spPr>
              <a:xfrm>
                <a:off x="358250" y="458700"/>
                <a:ext cx="325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68" extrusionOk="0">
                    <a:moveTo>
                      <a:pt x="1092" y="0"/>
                    </a:moveTo>
                    <a:cubicBezTo>
                      <a:pt x="732" y="66"/>
                      <a:pt x="350" y="22"/>
                      <a:pt x="1" y="175"/>
                    </a:cubicBezTo>
                    <a:cubicBezTo>
                      <a:pt x="219" y="274"/>
                      <a:pt x="492" y="295"/>
                      <a:pt x="601" y="568"/>
                    </a:cubicBezTo>
                    <a:lnTo>
                      <a:pt x="710" y="568"/>
                    </a:lnTo>
                    <a:cubicBezTo>
                      <a:pt x="820" y="306"/>
                      <a:pt x="1135" y="448"/>
                      <a:pt x="1300" y="284"/>
                    </a:cubicBezTo>
                    <a:cubicBezTo>
                      <a:pt x="1201" y="208"/>
                      <a:pt x="1026" y="197"/>
                      <a:pt x="1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7"/>
              <p:cNvSpPr/>
              <p:nvPr/>
            </p:nvSpPr>
            <p:spPr>
              <a:xfrm>
                <a:off x="347075" y="568225"/>
                <a:ext cx="177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857" extrusionOk="0">
                    <a:moveTo>
                      <a:pt x="360" y="0"/>
                    </a:moveTo>
                    <a:cubicBezTo>
                      <a:pt x="147" y="0"/>
                      <a:pt x="107" y="236"/>
                      <a:pt x="66" y="388"/>
                    </a:cubicBezTo>
                    <a:cubicBezTo>
                      <a:pt x="1" y="584"/>
                      <a:pt x="132" y="856"/>
                      <a:pt x="295" y="856"/>
                    </a:cubicBezTo>
                    <a:cubicBezTo>
                      <a:pt x="710" y="834"/>
                      <a:pt x="285" y="475"/>
                      <a:pt x="459" y="333"/>
                    </a:cubicBezTo>
                    <a:cubicBezTo>
                      <a:pt x="426" y="213"/>
                      <a:pt x="656" y="60"/>
                      <a:pt x="416" y="5"/>
                    </a:cubicBezTo>
                    <a:cubicBezTo>
                      <a:pt x="396" y="2"/>
                      <a:pt x="37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7"/>
              <p:cNvSpPr/>
              <p:nvPr/>
            </p:nvSpPr>
            <p:spPr>
              <a:xfrm>
                <a:off x="366975" y="562775"/>
                <a:ext cx="185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88" extrusionOk="0">
                    <a:moveTo>
                      <a:pt x="248" y="0"/>
                    </a:moveTo>
                    <a:cubicBezTo>
                      <a:pt x="177" y="0"/>
                      <a:pt x="112" y="24"/>
                      <a:pt x="78" y="114"/>
                    </a:cubicBezTo>
                    <a:cubicBezTo>
                      <a:pt x="45" y="201"/>
                      <a:pt x="1" y="311"/>
                      <a:pt x="34" y="387"/>
                    </a:cubicBezTo>
                    <a:cubicBezTo>
                      <a:pt x="54" y="473"/>
                      <a:pt x="117" y="487"/>
                      <a:pt x="189" y="487"/>
                    </a:cubicBezTo>
                    <a:cubicBezTo>
                      <a:pt x="223" y="487"/>
                      <a:pt x="260" y="484"/>
                      <a:pt x="294" y="484"/>
                    </a:cubicBezTo>
                    <a:cubicBezTo>
                      <a:pt x="306" y="484"/>
                      <a:pt x="317" y="484"/>
                      <a:pt x="328" y="485"/>
                    </a:cubicBezTo>
                    <a:cubicBezTo>
                      <a:pt x="347" y="486"/>
                      <a:pt x="366" y="487"/>
                      <a:pt x="385" y="487"/>
                    </a:cubicBezTo>
                    <a:cubicBezTo>
                      <a:pt x="516" y="487"/>
                      <a:pt x="638" y="451"/>
                      <a:pt x="743" y="366"/>
                    </a:cubicBezTo>
                    <a:lnTo>
                      <a:pt x="743" y="147"/>
                    </a:lnTo>
                    <a:cubicBezTo>
                      <a:pt x="623" y="104"/>
                      <a:pt x="503" y="49"/>
                      <a:pt x="372" y="16"/>
                    </a:cubicBezTo>
                    <a:cubicBezTo>
                      <a:pt x="332" y="8"/>
                      <a:pt x="28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7"/>
              <p:cNvSpPr/>
              <p:nvPr/>
            </p:nvSpPr>
            <p:spPr>
              <a:xfrm>
                <a:off x="348175" y="463075"/>
                <a:ext cx="251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93" extrusionOk="0">
                    <a:moveTo>
                      <a:pt x="404" y="0"/>
                    </a:moveTo>
                    <a:cubicBezTo>
                      <a:pt x="310" y="51"/>
                      <a:pt x="210" y="116"/>
                      <a:pt x="98" y="116"/>
                    </a:cubicBezTo>
                    <a:cubicBezTo>
                      <a:pt x="66" y="116"/>
                      <a:pt x="34" y="111"/>
                      <a:pt x="1" y="99"/>
                    </a:cubicBezTo>
                    <a:lnTo>
                      <a:pt x="1" y="306"/>
                    </a:lnTo>
                    <a:cubicBezTo>
                      <a:pt x="44" y="327"/>
                      <a:pt x="88" y="360"/>
                      <a:pt x="132" y="393"/>
                    </a:cubicBezTo>
                    <a:lnTo>
                      <a:pt x="1004" y="393"/>
                    </a:lnTo>
                    <a:cubicBezTo>
                      <a:pt x="895" y="120"/>
                      <a:pt x="622" y="9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7"/>
              <p:cNvSpPr/>
              <p:nvPr/>
            </p:nvSpPr>
            <p:spPr>
              <a:xfrm>
                <a:off x="491100" y="649900"/>
                <a:ext cx="215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310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0" y="360"/>
                      <a:pt x="371" y="731"/>
                      <a:pt x="251" y="1102"/>
                    </a:cubicBezTo>
                    <a:cubicBezTo>
                      <a:pt x="331" y="1064"/>
                      <a:pt x="403" y="1042"/>
                      <a:pt x="464" y="1042"/>
                    </a:cubicBezTo>
                    <a:cubicBezTo>
                      <a:pt x="577" y="1042"/>
                      <a:pt x="651" y="1118"/>
                      <a:pt x="665" y="1310"/>
                    </a:cubicBezTo>
                    <a:cubicBezTo>
                      <a:pt x="862" y="1168"/>
                      <a:pt x="699" y="1037"/>
                      <a:pt x="655" y="906"/>
                    </a:cubicBezTo>
                    <a:cubicBezTo>
                      <a:pt x="273" y="830"/>
                      <a:pt x="273" y="459"/>
                      <a:pt x="371" y="273"/>
                    </a:cubicBezTo>
                    <a:cubicBezTo>
                      <a:pt x="502" y="44"/>
                      <a:pt x="229" y="110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7"/>
              <p:cNvSpPr/>
              <p:nvPr/>
            </p:nvSpPr>
            <p:spPr>
              <a:xfrm>
                <a:off x="383900" y="455175"/>
                <a:ext cx="199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26" extrusionOk="0">
                    <a:moveTo>
                      <a:pt x="219" y="0"/>
                    </a:moveTo>
                    <a:cubicBezTo>
                      <a:pt x="164" y="44"/>
                      <a:pt x="109" y="98"/>
                      <a:pt x="66" y="141"/>
                    </a:cubicBezTo>
                    <a:cubicBezTo>
                      <a:pt x="0" y="338"/>
                      <a:pt x="175" y="349"/>
                      <a:pt x="274" y="425"/>
                    </a:cubicBezTo>
                    <a:cubicBezTo>
                      <a:pt x="300" y="422"/>
                      <a:pt x="328" y="421"/>
                      <a:pt x="356" y="421"/>
                    </a:cubicBezTo>
                    <a:cubicBezTo>
                      <a:pt x="394" y="421"/>
                      <a:pt x="433" y="423"/>
                      <a:pt x="471" y="423"/>
                    </a:cubicBezTo>
                    <a:cubicBezTo>
                      <a:pt x="625" y="423"/>
                      <a:pt x="767" y="399"/>
                      <a:pt x="797" y="163"/>
                    </a:cubicBezTo>
                    <a:cubicBezTo>
                      <a:pt x="743" y="120"/>
                      <a:pt x="679" y="111"/>
                      <a:pt x="612" y="111"/>
                    </a:cubicBezTo>
                    <a:cubicBezTo>
                      <a:pt x="569" y="111"/>
                      <a:pt x="525" y="115"/>
                      <a:pt x="482" y="115"/>
                    </a:cubicBezTo>
                    <a:cubicBezTo>
                      <a:pt x="392" y="115"/>
                      <a:pt x="305" y="99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7"/>
              <p:cNvSpPr/>
              <p:nvPr/>
            </p:nvSpPr>
            <p:spPr>
              <a:xfrm>
                <a:off x="480450" y="495450"/>
                <a:ext cx="166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35" extrusionOk="0">
                    <a:moveTo>
                      <a:pt x="428" y="1"/>
                    </a:moveTo>
                    <a:cubicBezTo>
                      <a:pt x="168" y="1"/>
                      <a:pt x="114" y="233"/>
                      <a:pt x="0" y="396"/>
                    </a:cubicBezTo>
                    <a:cubicBezTo>
                      <a:pt x="54" y="421"/>
                      <a:pt x="101" y="434"/>
                      <a:pt x="143" y="434"/>
                    </a:cubicBezTo>
                    <a:cubicBezTo>
                      <a:pt x="232" y="434"/>
                      <a:pt x="298" y="377"/>
                      <a:pt x="350" y="244"/>
                    </a:cubicBezTo>
                    <a:cubicBezTo>
                      <a:pt x="382" y="163"/>
                      <a:pt x="428" y="117"/>
                      <a:pt x="472" y="117"/>
                    </a:cubicBezTo>
                    <a:cubicBezTo>
                      <a:pt x="518" y="117"/>
                      <a:pt x="562" y="165"/>
                      <a:pt x="590" y="276"/>
                    </a:cubicBezTo>
                    <a:cubicBezTo>
                      <a:pt x="666" y="4"/>
                      <a:pt x="666" y="26"/>
                      <a:pt x="480" y="4"/>
                    </a:cubicBezTo>
                    <a:cubicBezTo>
                      <a:pt x="462" y="2"/>
                      <a:pt x="44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7"/>
              <p:cNvSpPr/>
              <p:nvPr/>
            </p:nvSpPr>
            <p:spPr>
              <a:xfrm>
                <a:off x="385525" y="563425"/>
                <a:ext cx="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67" extrusionOk="0">
                    <a:moveTo>
                      <a:pt x="209" y="1"/>
                    </a:moveTo>
                    <a:lnTo>
                      <a:pt x="209" y="1"/>
                    </a:lnTo>
                    <a:cubicBezTo>
                      <a:pt x="143" y="45"/>
                      <a:pt x="78" y="78"/>
                      <a:pt x="1" y="121"/>
                    </a:cubicBezTo>
                    <a:lnTo>
                      <a:pt x="1" y="340"/>
                    </a:lnTo>
                    <a:cubicBezTo>
                      <a:pt x="154" y="415"/>
                      <a:pt x="99" y="558"/>
                      <a:pt x="121" y="667"/>
                    </a:cubicBezTo>
                    <a:cubicBezTo>
                      <a:pt x="296" y="470"/>
                      <a:pt x="296" y="24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7"/>
              <p:cNvSpPr/>
              <p:nvPr/>
            </p:nvSpPr>
            <p:spPr>
              <a:xfrm>
                <a:off x="126700" y="577625"/>
                <a:ext cx="76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81" extrusionOk="0">
                    <a:moveTo>
                      <a:pt x="133" y="0"/>
                    </a:moveTo>
                    <a:cubicBezTo>
                      <a:pt x="74" y="0"/>
                      <a:pt x="28" y="22"/>
                      <a:pt x="23" y="109"/>
                    </a:cubicBezTo>
                    <a:cubicBezTo>
                      <a:pt x="1" y="284"/>
                      <a:pt x="77" y="458"/>
                      <a:pt x="306" y="480"/>
                    </a:cubicBezTo>
                    <a:cubicBezTo>
                      <a:pt x="295" y="327"/>
                      <a:pt x="295" y="175"/>
                      <a:pt x="295" y="22"/>
                    </a:cubicBezTo>
                    <a:cubicBezTo>
                      <a:pt x="244" y="17"/>
                      <a:pt x="184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7"/>
              <p:cNvSpPr/>
              <p:nvPr/>
            </p:nvSpPr>
            <p:spPr>
              <a:xfrm>
                <a:off x="440375" y="612525"/>
                <a:ext cx="101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207" y="1"/>
                    </a:moveTo>
                    <a:cubicBezTo>
                      <a:pt x="32" y="77"/>
                      <a:pt x="0" y="219"/>
                      <a:pt x="0" y="383"/>
                    </a:cubicBezTo>
                    <a:cubicBezTo>
                      <a:pt x="23" y="391"/>
                      <a:pt x="45" y="395"/>
                      <a:pt x="66" y="395"/>
                    </a:cubicBezTo>
                    <a:cubicBezTo>
                      <a:pt x="186" y="395"/>
                      <a:pt x="283" y="284"/>
                      <a:pt x="403" y="284"/>
                    </a:cubicBezTo>
                    <a:cubicBezTo>
                      <a:pt x="338" y="197"/>
                      <a:pt x="272" y="99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7"/>
              <p:cNvSpPr/>
              <p:nvPr/>
            </p:nvSpPr>
            <p:spPr>
              <a:xfrm>
                <a:off x="191625" y="508225"/>
                <a:ext cx="96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6" extrusionOk="0">
                    <a:moveTo>
                      <a:pt x="233" y="0"/>
                    </a:moveTo>
                    <a:cubicBezTo>
                      <a:pt x="216" y="0"/>
                      <a:pt x="197" y="2"/>
                      <a:pt x="175" y="5"/>
                    </a:cubicBezTo>
                    <a:cubicBezTo>
                      <a:pt x="90" y="80"/>
                      <a:pt x="201" y="279"/>
                      <a:pt x="15" y="279"/>
                    </a:cubicBezTo>
                    <a:cubicBezTo>
                      <a:pt x="10" y="279"/>
                      <a:pt x="5" y="279"/>
                      <a:pt x="0" y="278"/>
                    </a:cubicBezTo>
                    <a:lnTo>
                      <a:pt x="0" y="278"/>
                    </a:lnTo>
                    <a:cubicBezTo>
                      <a:pt x="62" y="340"/>
                      <a:pt x="122" y="375"/>
                      <a:pt x="175" y="375"/>
                    </a:cubicBezTo>
                    <a:cubicBezTo>
                      <a:pt x="235" y="375"/>
                      <a:pt x="287" y="332"/>
                      <a:pt x="328" y="235"/>
                    </a:cubicBezTo>
                    <a:cubicBezTo>
                      <a:pt x="386" y="117"/>
                      <a:pt x="383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7"/>
              <p:cNvSpPr/>
              <p:nvPr/>
            </p:nvSpPr>
            <p:spPr>
              <a:xfrm>
                <a:off x="450175" y="547350"/>
                <a:ext cx="877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94" extrusionOk="0">
                    <a:moveTo>
                      <a:pt x="120" y="1"/>
                    </a:moveTo>
                    <a:cubicBezTo>
                      <a:pt x="120" y="132"/>
                      <a:pt x="1" y="262"/>
                      <a:pt x="99" y="393"/>
                    </a:cubicBezTo>
                    <a:cubicBezTo>
                      <a:pt x="230" y="360"/>
                      <a:pt x="350" y="284"/>
                      <a:pt x="339" y="142"/>
                    </a:cubicBezTo>
                    <a:cubicBezTo>
                      <a:pt x="339" y="33"/>
                      <a:pt x="219" y="1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7"/>
              <p:cNvSpPr/>
              <p:nvPr/>
            </p:nvSpPr>
            <p:spPr>
              <a:xfrm>
                <a:off x="398075" y="530425"/>
                <a:ext cx="106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5" extrusionOk="0">
                    <a:moveTo>
                      <a:pt x="111" y="1"/>
                    </a:moveTo>
                    <a:cubicBezTo>
                      <a:pt x="76" y="1"/>
                      <a:pt x="39" y="5"/>
                      <a:pt x="1" y="12"/>
                    </a:cubicBezTo>
                    <a:cubicBezTo>
                      <a:pt x="110" y="121"/>
                      <a:pt x="350" y="164"/>
                      <a:pt x="208" y="404"/>
                    </a:cubicBezTo>
                    <a:cubicBezTo>
                      <a:pt x="328" y="394"/>
                      <a:pt x="427" y="339"/>
                      <a:pt x="383" y="198"/>
                    </a:cubicBezTo>
                    <a:cubicBezTo>
                      <a:pt x="340" y="52"/>
                      <a:pt x="237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7"/>
              <p:cNvSpPr/>
              <p:nvPr/>
            </p:nvSpPr>
            <p:spPr>
              <a:xfrm>
                <a:off x="428075" y="527975"/>
                <a:ext cx="79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90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" y="219"/>
                      <a:pt x="56" y="415"/>
                      <a:pt x="208" y="590"/>
                    </a:cubicBezTo>
                    <a:cubicBezTo>
                      <a:pt x="154" y="393"/>
                      <a:pt x="318" y="16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7"/>
              <p:cNvSpPr/>
              <p:nvPr/>
            </p:nvSpPr>
            <p:spPr>
              <a:xfrm>
                <a:off x="356625" y="616900"/>
                <a:ext cx="7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9" extrusionOk="0">
                    <a:moveTo>
                      <a:pt x="164" y="0"/>
                    </a:moveTo>
                    <a:cubicBezTo>
                      <a:pt x="0" y="12"/>
                      <a:pt x="12" y="142"/>
                      <a:pt x="22" y="240"/>
                    </a:cubicBezTo>
                    <a:cubicBezTo>
                      <a:pt x="27" y="311"/>
                      <a:pt x="58" y="328"/>
                      <a:pt x="98" y="328"/>
                    </a:cubicBezTo>
                    <a:cubicBezTo>
                      <a:pt x="134" y="328"/>
                      <a:pt x="177" y="314"/>
                      <a:pt x="214" y="314"/>
                    </a:cubicBezTo>
                    <a:cubicBezTo>
                      <a:pt x="223" y="314"/>
                      <a:pt x="232" y="315"/>
                      <a:pt x="240" y="317"/>
                    </a:cubicBezTo>
                    <a:cubicBezTo>
                      <a:pt x="262" y="197"/>
                      <a:pt x="295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7"/>
              <p:cNvSpPr/>
              <p:nvPr/>
            </p:nvSpPr>
            <p:spPr>
              <a:xfrm>
                <a:off x="250800" y="529625"/>
                <a:ext cx="101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17" extrusionOk="0">
                    <a:moveTo>
                      <a:pt x="0" y="55"/>
                    </a:moveTo>
                    <a:cubicBezTo>
                      <a:pt x="0" y="251"/>
                      <a:pt x="230" y="196"/>
                      <a:pt x="306" y="317"/>
                    </a:cubicBezTo>
                    <a:cubicBezTo>
                      <a:pt x="404" y="0"/>
                      <a:pt x="153" y="87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7"/>
              <p:cNvSpPr/>
              <p:nvPr/>
            </p:nvSpPr>
            <p:spPr>
              <a:xfrm>
                <a:off x="378175" y="485375"/>
                <a:ext cx="68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09" extrusionOk="0">
                    <a:moveTo>
                      <a:pt x="145" y="0"/>
                    </a:moveTo>
                    <a:cubicBezTo>
                      <a:pt x="95" y="0"/>
                      <a:pt x="35" y="47"/>
                      <a:pt x="1" y="101"/>
                    </a:cubicBezTo>
                    <a:cubicBezTo>
                      <a:pt x="1" y="177"/>
                      <a:pt x="11" y="243"/>
                      <a:pt x="11" y="308"/>
                    </a:cubicBezTo>
                    <a:cubicBezTo>
                      <a:pt x="164" y="286"/>
                      <a:pt x="273" y="189"/>
                      <a:pt x="219" y="58"/>
                    </a:cubicBezTo>
                    <a:cubicBezTo>
                      <a:pt x="203" y="1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7"/>
              <p:cNvSpPr/>
              <p:nvPr/>
            </p:nvSpPr>
            <p:spPr>
              <a:xfrm>
                <a:off x="492725" y="705000"/>
                <a:ext cx="104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150"/>
                      <a:pt x="106" y="203"/>
                      <a:pt x="184" y="203"/>
                    </a:cubicBezTo>
                    <a:cubicBezTo>
                      <a:pt x="253" y="203"/>
                      <a:pt x="333" y="161"/>
                      <a:pt x="415" y="110"/>
                    </a:cubicBezTo>
                    <a:cubicBezTo>
                      <a:pt x="273" y="66"/>
                      <a:pt x="142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7"/>
              <p:cNvSpPr/>
              <p:nvPr/>
            </p:nvSpPr>
            <p:spPr>
              <a:xfrm>
                <a:off x="485350" y="530150"/>
                <a:ext cx="8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06" extrusionOk="0">
                    <a:moveTo>
                      <a:pt x="296" y="1"/>
                    </a:moveTo>
                    <a:lnTo>
                      <a:pt x="1" y="296"/>
                    </a:lnTo>
                    <a:cubicBezTo>
                      <a:pt x="36" y="303"/>
                      <a:pt x="68" y="306"/>
                      <a:pt x="97" y="306"/>
                    </a:cubicBezTo>
                    <a:cubicBezTo>
                      <a:pt x="257" y="306"/>
                      <a:pt x="323" y="204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7"/>
              <p:cNvSpPr/>
              <p:nvPr/>
            </p:nvSpPr>
            <p:spPr>
              <a:xfrm>
                <a:off x="500375" y="643275"/>
                <a:ext cx="765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1" extrusionOk="0">
                    <a:moveTo>
                      <a:pt x="185" y="1"/>
                    </a:moveTo>
                    <a:cubicBezTo>
                      <a:pt x="103" y="1"/>
                      <a:pt x="63" y="120"/>
                      <a:pt x="0" y="167"/>
                    </a:cubicBezTo>
                    <a:cubicBezTo>
                      <a:pt x="40" y="198"/>
                      <a:pt x="72" y="210"/>
                      <a:pt x="101" y="210"/>
                    </a:cubicBezTo>
                    <a:cubicBezTo>
                      <a:pt x="184" y="210"/>
                      <a:pt x="233" y="110"/>
                      <a:pt x="306" y="69"/>
                    </a:cubicBezTo>
                    <a:cubicBezTo>
                      <a:pt x="256" y="20"/>
                      <a:pt x="217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7"/>
              <p:cNvSpPr/>
              <p:nvPr/>
            </p:nvSpPr>
            <p:spPr>
              <a:xfrm>
                <a:off x="385525" y="537475"/>
                <a:ext cx="76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00" extrusionOk="0">
                    <a:moveTo>
                      <a:pt x="150" y="1"/>
                    </a:moveTo>
                    <a:cubicBezTo>
                      <a:pt x="102" y="1"/>
                      <a:pt x="52" y="59"/>
                      <a:pt x="1" y="188"/>
                    </a:cubicBezTo>
                    <a:cubicBezTo>
                      <a:pt x="110" y="199"/>
                      <a:pt x="209" y="199"/>
                      <a:pt x="306" y="199"/>
                    </a:cubicBezTo>
                    <a:cubicBezTo>
                      <a:pt x="255" y="73"/>
                      <a:pt x="203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7"/>
              <p:cNvSpPr/>
              <p:nvPr/>
            </p:nvSpPr>
            <p:spPr>
              <a:xfrm>
                <a:off x="491650" y="680925"/>
                <a:ext cx="65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1" extrusionOk="0">
                    <a:moveTo>
                      <a:pt x="143" y="0"/>
                    </a:moveTo>
                    <a:cubicBezTo>
                      <a:pt x="123" y="0"/>
                      <a:pt x="85" y="18"/>
                      <a:pt x="76" y="36"/>
                    </a:cubicBezTo>
                    <a:cubicBezTo>
                      <a:pt x="0" y="178"/>
                      <a:pt x="32" y="276"/>
                      <a:pt x="240" y="331"/>
                    </a:cubicBezTo>
                    <a:cubicBezTo>
                      <a:pt x="218" y="200"/>
                      <a:pt x="262" y="91"/>
                      <a:pt x="153" y="3"/>
                    </a:cubicBezTo>
                    <a:cubicBezTo>
                      <a:pt x="151" y="1"/>
                      <a:pt x="147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7" name="Google Shape;6257;p27"/>
          <p:cNvGrpSpPr/>
          <p:nvPr/>
        </p:nvGrpSpPr>
        <p:grpSpPr>
          <a:xfrm rot="-781147">
            <a:off x="3149515" y="3766005"/>
            <a:ext cx="1260139" cy="691654"/>
            <a:chOff x="2962587" y="426257"/>
            <a:chExt cx="641825" cy="351800"/>
          </a:xfrm>
        </p:grpSpPr>
        <p:sp>
          <p:nvSpPr>
            <p:cNvPr id="6258" name="Google Shape;6258;p27"/>
            <p:cNvSpPr/>
            <p:nvPr/>
          </p:nvSpPr>
          <p:spPr>
            <a:xfrm>
              <a:off x="2962587" y="426257"/>
              <a:ext cx="641825" cy="351800"/>
            </a:xfrm>
            <a:custGeom>
              <a:avLst/>
              <a:gdLst/>
              <a:ahLst/>
              <a:cxnLst/>
              <a:rect l="l" t="t" r="r" b="b"/>
              <a:pathLst>
                <a:path w="25673" h="14072" extrusionOk="0">
                  <a:moveTo>
                    <a:pt x="7084" y="0"/>
                  </a:moveTo>
                  <a:cubicBezTo>
                    <a:pt x="6719" y="0"/>
                    <a:pt x="6376" y="76"/>
                    <a:pt x="6065" y="226"/>
                  </a:cubicBezTo>
                  <a:cubicBezTo>
                    <a:pt x="5979" y="258"/>
                    <a:pt x="5904" y="312"/>
                    <a:pt x="5829" y="365"/>
                  </a:cubicBezTo>
                  <a:lnTo>
                    <a:pt x="5818" y="365"/>
                  </a:lnTo>
                  <a:cubicBezTo>
                    <a:pt x="5722" y="430"/>
                    <a:pt x="5517" y="570"/>
                    <a:pt x="5335" y="816"/>
                  </a:cubicBezTo>
                  <a:cubicBezTo>
                    <a:pt x="5164" y="1063"/>
                    <a:pt x="5056" y="1342"/>
                    <a:pt x="5035" y="1632"/>
                  </a:cubicBezTo>
                  <a:cubicBezTo>
                    <a:pt x="5013" y="1943"/>
                    <a:pt x="5088" y="2244"/>
                    <a:pt x="5238" y="2523"/>
                  </a:cubicBezTo>
                  <a:cubicBezTo>
                    <a:pt x="5249" y="2544"/>
                    <a:pt x="5271" y="2566"/>
                    <a:pt x="5281" y="2587"/>
                  </a:cubicBezTo>
                  <a:cubicBezTo>
                    <a:pt x="5335" y="2673"/>
                    <a:pt x="5389" y="2748"/>
                    <a:pt x="5464" y="2824"/>
                  </a:cubicBezTo>
                  <a:cubicBezTo>
                    <a:pt x="5431" y="2995"/>
                    <a:pt x="5421" y="3177"/>
                    <a:pt x="5443" y="3360"/>
                  </a:cubicBezTo>
                  <a:cubicBezTo>
                    <a:pt x="5474" y="3661"/>
                    <a:pt x="5582" y="3940"/>
                    <a:pt x="5753" y="4186"/>
                  </a:cubicBezTo>
                  <a:cubicBezTo>
                    <a:pt x="5582" y="4358"/>
                    <a:pt x="5453" y="4562"/>
                    <a:pt x="5367" y="4787"/>
                  </a:cubicBezTo>
                  <a:cubicBezTo>
                    <a:pt x="5292" y="4884"/>
                    <a:pt x="5238" y="5002"/>
                    <a:pt x="5195" y="5120"/>
                  </a:cubicBezTo>
                  <a:cubicBezTo>
                    <a:pt x="5185" y="5142"/>
                    <a:pt x="5164" y="5163"/>
                    <a:pt x="5152" y="5174"/>
                  </a:cubicBezTo>
                  <a:cubicBezTo>
                    <a:pt x="5045" y="5313"/>
                    <a:pt x="4916" y="5495"/>
                    <a:pt x="4799" y="5732"/>
                  </a:cubicBezTo>
                  <a:cubicBezTo>
                    <a:pt x="4756" y="5807"/>
                    <a:pt x="4723" y="5882"/>
                    <a:pt x="4702" y="5957"/>
                  </a:cubicBezTo>
                  <a:cubicBezTo>
                    <a:pt x="4391" y="6247"/>
                    <a:pt x="4187" y="6558"/>
                    <a:pt x="4036" y="6795"/>
                  </a:cubicBezTo>
                  <a:cubicBezTo>
                    <a:pt x="3983" y="6880"/>
                    <a:pt x="3940" y="6955"/>
                    <a:pt x="3897" y="7009"/>
                  </a:cubicBezTo>
                  <a:cubicBezTo>
                    <a:pt x="3897" y="7009"/>
                    <a:pt x="3886" y="7009"/>
                    <a:pt x="3886" y="7020"/>
                  </a:cubicBezTo>
                  <a:cubicBezTo>
                    <a:pt x="3650" y="7341"/>
                    <a:pt x="3468" y="7663"/>
                    <a:pt x="3285" y="7964"/>
                  </a:cubicBezTo>
                  <a:cubicBezTo>
                    <a:pt x="3199" y="8104"/>
                    <a:pt x="3124" y="8233"/>
                    <a:pt x="3049" y="8362"/>
                  </a:cubicBezTo>
                  <a:cubicBezTo>
                    <a:pt x="2791" y="8200"/>
                    <a:pt x="2491" y="8114"/>
                    <a:pt x="2190" y="8114"/>
                  </a:cubicBezTo>
                  <a:cubicBezTo>
                    <a:pt x="1965" y="8114"/>
                    <a:pt x="1740" y="8157"/>
                    <a:pt x="1503" y="8254"/>
                  </a:cubicBezTo>
                  <a:cubicBezTo>
                    <a:pt x="1010" y="8436"/>
                    <a:pt x="656" y="8791"/>
                    <a:pt x="495" y="9252"/>
                  </a:cubicBezTo>
                  <a:cubicBezTo>
                    <a:pt x="398" y="9509"/>
                    <a:pt x="387" y="9735"/>
                    <a:pt x="398" y="9907"/>
                  </a:cubicBezTo>
                  <a:cubicBezTo>
                    <a:pt x="387" y="9928"/>
                    <a:pt x="387" y="9950"/>
                    <a:pt x="377" y="9971"/>
                  </a:cubicBezTo>
                  <a:cubicBezTo>
                    <a:pt x="366" y="9993"/>
                    <a:pt x="344" y="10057"/>
                    <a:pt x="323" y="10100"/>
                  </a:cubicBezTo>
                  <a:cubicBezTo>
                    <a:pt x="237" y="10272"/>
                    <a:pt x="130" y="10508"/>
                    <a:pt x="76" y="10809"/>
                  </a:cubicBezTo>
                  <a:cubicBezTo>
                    <a:pt x="1" y="11152"/>
                    <a:pt x="12" y="11484"/>
                    <a:pt x="98" y="11806"/>
                  </a:cubicBezTo>
                  <a:lnTo>
                    <a:pt x="98" y="11968"/>
                  </a:lnTo>
                  <a:cubicBezTo>
                    <a:pt x="98" y="12569"/>
                    <a:pt x="463" y="13094"/>
                    <a:pt x="1021" y="13309"/>
                  </a:cubicBezTo>
                  <a:cubicBezTo>
                    <a:pt x="1246" y="13395"/>
                    <a:pt x="1472" y="13438"/>
                    <a:pt x="1686" y="13438"/>
                  </a:cubicBezTo>
                  <a:cubicBezTo>
                    <a:pt x="2040" y="13438"/>
                    <a:pt x="2383" y="13320"/>
                    <a:pt x="2663" y="13105"/>
                  </a:cubicBezTo>
                  <a:cubicBezTo>
                    <a:pt x="2738" y="13116"/>
                    <a:pt x="2813" y="13127"/>
                    <a:pt x="2899" y="13127"/>
                  </a:cubicBezTo>
                  <a:cubicBezTo>
                    <a:pt x="3232" y="13127"/>
                    <a:pt x="3543" y="13019"/>
                    <a:pt x="3822" y="12815"/>
                  </a:cubicBezTo>
                  <a:cubicBezTo>
                    <a:pt x="3993" y="12686"/>
                    <a:pt x="4144" y="12526"/>
                    <a:pt x="4251" y="12343"/>
                  </a:cubicBezTo>
                  <a:cubicBezTo>
                    <a:pt x="4262" y="12321"/>
                    <a:pt x="4272" y="12311"/>
                    <a:pt x="4284" y="12290"/>
                  </a:cubicBezTo>
                  <a:cubicBezTo>
                    <a:pt x="4337" y="12182"/>
                    <a:pt x="4391" y="12075"/>
                    <a:pt x="4423" y="11968"/>
                  </a:cubicBezTo>
                  <a:cubicBezTo>
                    <a:pt x="5024" y="11956"/>
                    <a:pt x="5625" y="11956"/>
                    <a:pt x="6247" y="11956"/>
                  </a:cubicBezTo>
                  <a:lnTo>
                    <a:pt x="6762" y="11956"/>
                  </a:lnTo>
                  <a:cubicBezTo>
                    <a:pt x="6891" y="11956"/>
                    <a:pt x="7053" y="11956"/>
                    <a:pt x="7192" y="11978"/>
                  </a:cubicBezTo>
                  <a:cubicBezTo>
                    <a:pt x="7385" y="12011"/>
                    <a:pt x="7578" y="12042"/>
                    <a:pt x="7793" y="12075"/>
                  </a:cubicBezTo>
                  <a:cubicBezTo>
                    <a:pt x="8394" y="12171"/>
                    <a:pt x="9027" y="12268"/>
                    <a:pt x="9693" y="12300"/>
                  </a:cubicBezTo>
                  <a:cubicBezTo>
                    <a:pt x="9886" y="12515"/>
                    <a:pt x="10132" y="12686"/>
                    <a:pt x="10423" y="12794"/>
                  </a:cubicBezTo>
                  <a:cubicBezTo>
                    <a:pt x="10444" y="12805"/>
                    <a:pt x="10465" y="12805"/>
                    <a:pt x="10487" y="12815"/>
                  </a:cubicBezTo>
                  <a:cubicBezTo>
                    <a:pt x="10659" y="12869"/>
                    <a:pt x="10830" y="12901"/>
                    <a:pt x="11002" y="12901"/>
                  </a:cubicBezTo>
                  <a:cubicBezTo>
                    <a:pt x="11334" y="12901"/>
                    <a:pt x="11656" y="12805"/>
                    <a:pt x="11925" y="12612"/>
                  </a:cubicBezTo>
                  <a:cubicBezTo>
                    <a:pt x="12043" y="12536"/>
                    <a:pt x="12140" y="12440"/>
                    <a:pt x="12236" y="12333"/>
                  </a:cubicBezTo>
                  <a:cubicBezTo>
                    <a:pt x="12322" y="12333"/>
                    <a:pt x="12408" y="12311"/>
                    <a:pt x="12493" y="12300"/>
                  </a:cubicBezTo>
                  <a:cubicBezTo>
                    <a:pt x="12665" y="12257"/>
                    <a:pt x="12848" y="12236"/>
                    <a:pt x="13106" y="12236"/>
                  </a:cubicBezTo>
                  <a:cubicBezTo>
                    <a:pt x="13277" y="12236"/>
                    <a:pt x="13471" y="12247"/>
                    <a:pt x="13664" y="12257"/>
                  </a:cubicBezTo>
                  <a:cubicBezTo>
                    <a:pt x="13835" y="12257"/>
                    <a:pt x="14017" y="12268"/>
                    <a:pt x="14211" y="12268"/>
                  </a:cubicBezTo>
                  <a:cubicBezTo>
                    <a:pt x="14351" y="12278"/>
                    <a:pt x="14501" y="12278"/>
                    <a:pt x="14661" y="12278"/>
                  </a:cubicBezTo>
                  <a:cubicBezTo>
                    <a:pt x="15284" y="12278"/>
                    <a:pt x="15906" y="12247"/>
                    <a:pt x="16507" y="12225"/>
                  </a:cubicBezTo>
                  <a:cubicBezTo>
                    <a:pt x="16647" y="12225"/>
                    <a:pt x="16776" y="12214"/>
                    <a:pt x="16915" y="12214"/>
                  </a:cubicBezTo>
                  <a:cubicBezTo>
                    <a:pt x="16905" y="12397"/>
                    <a:pt x="16926" y="12579"/>
                    <a:pt x="16991" y="12751"/>
                  </a:cubicBezTo>
                  <a:cubicBezTo>
                    <a:pt x="17065" y="13019"/>
                    <a:pt x="17227" y="13266"/>
                    <a:pt x="17430" y="13480"/>
                  </a:cubicBezTo>
                  <a:cubicBezTo>
                    <a:pt x="17602" y="13652"/>
                    <a:pt x="17795" y="13792"/>
                    <a:pt x="18010" y="13888"/>
                  </a:cubicBezTo>
                  <a:cubicBezTo>
                    <a:pt x="18257" y="14007"/>
                    <a:pt x="18515" y="14071"/>
                    <a:pt x="18772" y="14071"/>
                  </a:cubicBezTo>
                  <a:cubicBezTo>
                    <a:pt x="19105" y="14071"/>
                    <a:pt x="19427" y="13964"/>
                    <a:pt x="19695" y="13781"/>
                  </a:cubicBezTo>
                  <a:cubicBezTo>
                    <a:pt x="19717" y="13771"/>
                    <a:pt x="19727" y="13760"/>
                    <a:pt x="19738" y="13749"/>
                  </a:cubicBezTo>
                  <a:cubicBezTo>
                    <a:pt x="19920" y="13695"/>
                    <a:pt x="20125" y="13620"/>
                    <a:pt x="20339" y="13502"/>
                  </a:cubicBezTo>
                  <a:cubicBezTo>
                    <a:pt x="20597" y="13341"/>
                    <a:pt x="20812" y="13148"/>
                    <a:pt x="20983" y="12912"/>
                  </a:cubicBezTo>
                  <a:cubicBezTo>
                    <a:pt x="21015" y="12879"/>
                    <a:pt x="21058" y="12848"/>
                    <a:pt x="21091" y="12815"/>
                  </a:cubicBezTo>
                  <a:cubicBezTo>
                    <a:pt x="21305" y="12579"/>
                    <a:pt x="21444" y="12278"/>
                    <a:pt x="21477" y="11968"/>
                  </a:cubicBezTo>
                  <a:cubicBezTo>
                    <a:pt x="21520" y="11549"/>
                    <a:pt x="21455" y="11162"/>
                    <a:pt x="21284" y="10819"/>
                  </a:cubicBezTo>
                  <a:cubicBezTo>
                    <a:pt x="21413" y="10293"/>
                    <a:pt x="21284" y="9896"/>
                    <a:pt x="21144" y="9638"/>
                  </a:cubicBezTo>
                  <a:cubicBezTo>
                    <a:pt x="21036" y="9424"/>
                    <a:pt x="20876" y="9242"/>
                    <a:pt x="20683" y="9091"/>
                  </a:cubicBezTo>
                  <a:cubicBezTo>
                    <a:pt x="20640" y="9059"/>
                    <a:pt x="20597" y="9037"/>
                    <a:pt x="20554" y="9005"/>
                  </a:cubicBezTo>
                  <a:cubicBezTo>
                    <a:pt x="20757" y="8672"/>
                    <a:pt x="20951" y="8307"/>
                    <a:pt x="21112" y="7911"/>
                  </a:cubicBezTo>
                  <a:cubicBezTo>
                    <a:pt x="21391" y="7481"/>
                    <a:pt x="21627" y="7041"/>
                    <a:pt x="21863" y="6623"/>
                  </a:cubicBezTo>
                  <a:cubicBezTo>
                    <a:pt x="21906" y="6526"/>
                    <a:pt x="21971" y="6418"/>
                    <a:pt x="22024" y="6322"/>
                  </a:cubicBezTo>
                  <a:cubicBezTo>
                    <a:pt x="22099" y="6172"/>
                    <a:pt x="22185" y="6032"/>
                    <a:pt x="22260" y="5893"/>
                  </a:cubicBezTo>
                  <a:cubicBezTo>
                    <a:pt x="22410" y="5614"/>
                    <a:pt x="22560" y="5335"/>
                    <a:pt x="22711" y="5099"/>
                  </a:cubicBezTo>
                  <a:cubicBezTo>
                    <a:pt x="22979" y="5195"/>
                    <a:pt x="23259" y="5249"/>
                    <a:pt x="23548" y="5249"/>
                  </a:cubicBezTo>
                  <a:cubicBezTo>
                    <a:pt x="24053" y="5249"/>
                    <a:pt x="24535" y="5077"/>
                    <a:pt x="24911" y="4755"/>
                  </a:cubicBezTo>
                  <a:cubicBezTo>
                    <a:pt x="24976" y="4723"/>
                    <a:pt x="25062" y="4648"/>
                    <a:pt x="25158" y="4551"/>
                  </a:cubicBezTo>
                  <a:cubicBezTo>
                    <a:pt x="25405" y="4315"/>
                    <a:pt x="25566" y="4004"/>
                    <a:pt x="25620" y="3671"/>
                  </a:cubicBezTo>
                  <a:cubicBezTo>
                    <a:pt x="25673" y="3328"/>
                    <a:pt x="25620" y="2974"/>
                    <a:pt x="25448" y="2673"/>
                  </a:cubicBezTo>
                  <a:cubicBezTo>
                    <a:pt x="25458" y="2619"/>
                    <a:pt x="25480" y="2566"/>
                    <a:pt x="25491" y="2512"/>
                  </a:cubicBezTo>
                  <a:cubicBezTo>
                    <a:pt x="25566" y="2211"/>
                    <a:pt x="25555" y="1911"/>
                    <a:pt x="25458" y="1632"/>
                  </a:cubicBezTo>
                  <a:cubicBezTo>
                    <a:pt x="25372" y="1364"/>
                    <a:pt x="25212" y="1128"/>
                    <a:pt x="24997" y="935"/>
                  </a:cubicBezTo>
                  <a:cubicBezTo>
                    <a:pt x="24771" y="720"/>
                    <a:pt x="24525" y="623"/>
                    <a:pt x="24418" y="580"/>
                  </a:cubicBezTo>
                  <a:cubicBezTo>
                    <a:pt x="24406" y="580"/>
                    <a:pt x="24406" y="570"/>
                    <a:pt x="24396" y="570"/>
                  </a:cubicBezTo>
                  <a:cubicBezTo>
                    <a:pt x="24224" y="494"/>
                    <a:pt x="23956" y="398"/>
                    <a:pt x="23612" y="398"/>
                  </a:cubicBezTo>
                  <a:cubicBezTo>
                    <a:pt x="23483" y="398"/>
                    <a:pt x="23355" y="408"/>
                    <a:pt x="23226" y="441"/>
                  </a:cubicBezTo>
                  <a:cubicBezTo>
                    <a:pt x="22818" y="462"/>
                    <a:pt x="22443" y="634"/>
                    <a:pt x="22164" y="923"/>
                  </a:cubicBezTo>
                  <a:cubicBezTo>
                    <a:pt x="22035" y="1052"/>
                    <a:pt x="21906" y="1235"/>
                    <a:pt x="21809" y="1482"/>
                  </a:cubicBezTo>
                  <a:cubicBezTo>
                    <a:pt x="21788" y="1503"/>
                    <a:pt x="21766" y="1536"/>
                    <a:pt x="21745" y="1557"/>
                  </a:cubicBezTo>
                  <a:cubicBezTo>
                    <a:pt x="20800" y="1342"/>
                    <a:pt x="19877" y="1310"/>
                    <a:pt x="18997" y="1288"/>
                  </a:cubicBezTo>
                  <a:lnTo>
                    <a:pt x="18966" y="1288"/>
                  </a:lnTo>
                  <a:cubicBezTo>
                    <a:pt x="18837" y="1288"/>
                    <a:pt x="18675" y="1267"/>
                    <a:pt x="18504" y="1245"/>
                  </a:cubicBezTo>
                  <a:cubicBezTo>
                    <a:pt x="18267" y="1214"/>
                    <a:pt x="18000" y="1192"/>
                    <a:pt x="17709" y="1192"/>
                  </a:cubicBezTo>
                  <a:cubicBezTo>
                    <a:pt x="17581" y="1192"/>
                    <a:pt x="17452" y="1192"/>
                    <a:pt x="17323" y="1202"/>
                  </a:cubicBezTo>
                  <a:lnTo>
                    <a:pt x="15875" y="1331"/>
                  </a:lnTo>
                  <a:cubicBezTo>
                    <a:pt x="15832" y="1342"/>
                    <a:pt x="15789" y="1342"/>
                    <a:pt x="15746" y="1342"/>
                  </a:cubicBezTo>
                  <a:cubicBezTo>
                    <a:pt x="15724" y="1321"/>
                    <a:pt x="15703" y="1288"/>
                    <a:pt x="15681" y="1267"/>
                  </a:cubicBezTo>
                  <a:cubicBezTo>
                    <a:pt x="15499" y="1052"/>
                    <a:pt x="15252" y="892"/>
                    <a:pt x="14973" y="795"/>
                  </a:cubicBezTo>
                  <a:cubicBezTo>
                    <a:pt x="14790" y="730"/>
                    <a:pt x="14608" y="698"/>
                    <a:pt x="14415" y="698"/>
                  </a:cubicBezTo>
                  <a:cubicBezTo>
                    <a:pt x="14339" y="698"/>
                    <a:pt x="14265" y="709"/>
                    <a:pt x="14189" y="720"/>
                  </a:cubicBezTo>
                  <a:cubicBezTo>
                    <a:pt x="13953" y="752"/>
                    <a:pt x="13728" y="827"/>
                    <a:pt x="13524" y="956"/>
                  </a:cubicBezTo>
                  <a:cubicBezTo>
                    <a:pt x="13309" y="1106"/>
                    <a:pt x="13127" y="1300"/>
                    <a:pt x="13009" y="1536"/>
                  </a:cubicBezTo>
                  <a:cubicBezTo>
                    <a:pt x="12977" y="1524"/>
                    <a:pt x="12944" y="1524"/>
                    <a:pt x="12912" y="1524"/>
                  </a:cubicBezTo>
                  <a:cubicBezTo>
                    <a:pt x="12837" y="1524"/>
                    <a:pt x="12751" y="1536"/>
                    <a:pt x="12676" y="1546"/>
                  </a:cubicBezTo>
                  <a:lnTo>
                    <a:pt x="12644" y="1546"/>
                  </a:lnTo>
                  <a:cubicBezTo>
                    <a:pt x="11625" y="1686"/>
                    <a:pt x="10690" y="1804"/>
                    <a:pt x="9779" y="1846"/>
                  </a:cubicBezTo>
                  <a:cubicBezTo>
                    <a:pt x="9767" y="1718"/>
                    <a:pt x="9736" y="1600"/>
                    <a:pt x="9693" y="1482"/>
                  </a:cubicBezTo>
                  <a:cubicBezTo>
                    <a:pt x="9607" y="1245"/>
                    <a:pt x="9467" y="1031"/>
                    <a:pt x="9295" y="859"/>
                  </a:cubicBezTo>
                  <a:cubicBezTo>
                    <a:pt x="9252" y="784"/>
                    <a:pt x="9199" y="720"/>
                    <a:pt x="9156" y="656"/>
                  </a:cubicBezTo>
                  <a:cubicBezTo>
                    <a:pt x="8844" y="291"/>
                    <a:pt x="8383" y="86"/>
                    <a:pt x="7890" y="86"/>
                  </a:cubicBezTo>
                  <a:cubicBezTo>
                    <a:pt x="7868" y="86"/>
                    <a:pt x="7782" y="65"/>
                    <a:pt x="7718" y="55"/>
                  </a:cubicBezTo>
                  <a:cubicBezTo>
                    <a:pt x="7546" y="33"/>
                    <a:pt x="7332" y="0"/>
                    <a:pt x="708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9" name="Google Shape;6259;p27"/>
            <p:cNvGrpSpPr/>
            <p:nvPr/>
          </p:nvGrpSpPr>
          <p:grpSpPr>
            <a:xfrm>
              <a:off x="2991374" y="459757"/>
              <a:ext cx="584250" cy="284800"/>
              <a:chOff x="-697275" y="446700"/>
              <a:chExt cx="584250" cy="284800"/>
            </a:xfrm>
          </p:grpSpPr>
          <p:sp>
            <p:nvSpPr>
              <p:cNvPr id="6260" name="Google Shape;6260;p27"/>
              <p:cNvSpPr/>
              <p:nvPr/>
            </p:nvSpPr>
            <p:spPr>
              <a:xfrm>
                <a:off x="-525975" y="472750"/>
                <a:ext cx="3644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4903" extrusionOk="0">
                    <a:moveTo>
                      <a:pt x="6415" y="0"/>
                    </a:moveTo>
                    <a:cubicBezTo>
                      <a:pt x="6373" y="0"/>
                      <a:pt x="6328" y="7"/>
                      <a:pt x="6284" y="7"/>
                    </a:cubicBezTo>
                    <a:cubicBezTo>
                      <a:pt x="6273" y="7"/>
                      <a:pt x="6262" y="7"/>
                      <a:pt x="6252" y="6"/>
                    </a:cubicBezTo>
                    <a:cubicBezTo>
                      <a:pt x="6034" y="268"/>
                      <a:pt x="5826" y="497"/>
                      <a:pt x="5433" y="551"/>
                    </a:cubicBezTo>
                    <a:cubicBezTo>
                      <a:pt x="5408" y="554"/>
                      <a:pt x="5383" y="555"/>
                      <a:pt x="5359" y="555"/>
                    </a:cubicBezTo>
                    <a:cubicBezTo>
                      <a:pt x="5216" y="555"/>
                      <a:pt x="5083" y="515"/>
                      <a:pt x="4940" y="515"/>
                    </a:cubicBezTo>
                    <a:cubicBezTo>
                      <a:pt x="4916" y="515"/>
                      <a:pt x="4891" y="516"/>
                      <a:pt x="4866" y="519"/>
                    </a:cubicBezTo>
                    <a:cubicBezTo>
                      <a:pt x="3580" y="693"/>
                      <a:pt x="2294" y="859"/>
                      <a:pt x="999" y="859"/>
                    </a:cubicBezTo>
                    <a:cubicBezTo>
                      <a:pt x="921" y="859"/>
                      <a:pt x="842" y="858"/>
                      <a:pt x="764" y="857"/>
                    </a:cubicBezTo>
                    <a:cubicBezTo>
                      <a:pt x="546" y="857"/>
                      <a:pt x="339" y="879"/>
                      <a:pt x="153" y="999"/>
                    </a:cubicBezTo>
                    <a:cubicBezTo>
                      <a:pt x="153" y="1152"/>
                      <a:pt x="0" y="1337"/>
                      <a:pt x="240" y="1446"/>
                    </a:cubicBezTo>
                    <a:cubicBezTo>
                      <a:pt x="470" y="1490"/>
                      <a:pt x="393" y="1664"/>
                      <a:pt x="393" y="1817"/>
                    </a:cubicBezTo>
                    <a:cubicBezTo>
                      <a:pt x="698" y="2090"/>
                      <a:pt x="993" y="2362"/>
                      <a:pt x="1331" y="2679"/>
                    </a:cubicBezTo>
                    <a:cubicBezTo>
                      <a:pt x="1135" y="2755"/>
                      <a:pt x="1015" y="2788"/>
                      <a:pt x="906" y="2842"/>
                    </a:cubicBezTo>
                    <a:cubicBezTo>
                      <a:pt x="786" y="2908"/>
                      <a:pt x="688" y="3028"/>
                      <a:pt x="764" y="3159"/>
                    </a:cubicBezTo>
                    <a:cubicBezTo>
                      <a:pt x="800" y="3225"/>
                      <a:pt x="847" y="3251"/>
                      <a:pt x="899" y="3251"/>
                    </a:cubicBezTo>
                    <a:cubicBezTo>
                      <a:pt x="960" y="3251"/>
                      <a:pt x="1027" y="3216"/>
                      <a:pt x="1091" y="3170"/>
                    </a:cubicBezTo>
                    <a:cubicBezTo>
                      <a:pt x="1233" y="3059"/>
                      <a:pt x="1381" y="2990"/>
                      <a:pt x="1535" y="2990"/>
                    </a:cubicBezTo>
                    <a:cubicBezTo>
                      <a:pt x="1653" y="2990"/>
                      <a:pt x="1775" y="3031"/>
                      <a:pt x="1898" y="3126"/>
                    </a:cubicBezTo>
                    <a:cubicBezTo>
                      <a:pt x="1833" y="3366"/>
                      <a:pt x="1495" y="3170"/>
                      <a:pt x="1430" y="3410"/>
                    </a:cubicBezTo>
                    <a:cubicBezTo>
                      <a:pt x="1440" y="3530"/>
                      <a:pt x="1506" y="3584"/>
                      <a:pt x="1615" y="3606"/>
                    </a:cubicBezTo>
                    <a:cubicBezTo>
                      <a:pt x="1658" y="3596"/>
                      <a:pt x="1713" y="3606"/>
                      <a:pt x="1746" y="3584"/>
                    </a:cubicBezTo>
                    <a:cubicBezTo>
                      <a:pt x="1891" y="3440"/>
                      <a:pt x="2042" y="3378"/>
                      <a:pt x="2199" y="3378"/>
                    </a:cubicBezTo>
                    <a:cubicBezTo>
                      <a:pt x="2337" y="3378"/>
                      <a:pt x="2481" y="3426"/>
                      <a:pt x="2630" y="3508"/>
                    </a:cubicBezTo>
                    <a:cubicBezTo>
                      <a:pt x="2684" y="3541"/>
                      <a:pt x="2749" y="3562"/>
                      <a:pt x="2804" y="3584"/>
                    </a:cubicBezTo>
                    <a:cubicBezTo>
                      <a:pt x="2564" y="3082"/>
                      <a:pt x="2106" y="2930"/>
                      <a:pt x="1593" y="2842"/>
                    </a:cubicBezTo>
                    <a:cubicBezTo>
                      <a:pt x="1462" y="2821"/>
                      <a:pt x="1343" y="2701"/>
                      <a:pt x="1321" y="2548"/>
                    </a:cubicBezTo>
                    <a:cubicBezTo>
                      <a:pt x="1309" y="2406"/>
                      <a:pt x="1430" y="2406"/>
                      <a:pt x="1528" y="2395"/>
                    </a:cubicBezTo>
                    <a:cubicBezTo>
                      <a:pt x="1331" y="2068"/>
                      <a:pt x="1004" y="1860"/>
                      <a:pt x="732" y="1610"/>
                    </a:cubicBezTo>
                    <a:cubicBezTo>
                      <a:pt x="666" y="1555"/>
                      <a:pt x="567" y="1533"/>
                      <a:pt x="601" y="1424"/>
                    </a:cubicBezTo>
                    <a:cubicBezTo>
                      <a:pt x="615" y="1366"/>
                      <a:pt x="659" y="1361"/>
                      <a:pt x="706" y="1361"/>
                    </a:cubicBezTo>
                    <a:cubicBezTo>
                      <a:pt x="715" y="1361"/>
                      <a:pt x="724" y="1361"/>
                      <a:pt x="733" y="1361"/>
                    </a:cubicBezTo>
                    <a:cubicBezTo>
                      <a:pt x="747" y="1361"/>
                      <a:pt x="762" y="1361"/>
                      <a:pt x="775" y="1359"/>
                    </a:cubicBezTo>
                    <a:cubicBezTo>
                      <a:pt x="1724" y="1304"/>
                      <a:pt x="2684" y="1261"/>
                      <a:pt x="3634" y="1184"/>
                    </a:cubicBezTo>
                    <a:cubicBezTo>
                      <a:pt x="4354" y="1130"/>
                      <a:pt x="5062" y="1031"/>
                      <a:pt x="5772" y="944"/>
                    </a:cubicBezTo>
                    <a:cubicBezTo>
                      <a:pt x="5957" y="988"/>
                      <a:pt x="5816" y="1097"/>
                      <a:pt x="5826" y="1174"/>
                    </a:cubicBezTo>
                    <a:cubicBezTo>
                      <a:pt x="5837" y="1261"/>
                      <a:pt x="5663" y="1392"/>
                      <a:pt x="5870" y="1446"/>
                    </a:cubicBezTo>
                    <a:cubicBezTo>
                      <a:pt x="5913" y="1130"/>
                      <a:pt x="6077" y="955"/>
                      <a:pt x="6426" y="922"/>
                    </a:cubicBezTo>
                    <a:cubicBezTo>
                      <a:pt x="6966" y="874"/>
                      <a:pt x="7505" y="833"/>
                      <a:pt x="8053" y="833"/>
                    </a:cubicBezTo>
                    <a:cubicBezTo>
                      <a:pt x="8114" y="833"/>
                      <a:pt x="8176" y="834"/>
                      <a:pt x="8238" y="835"/>
                    </a:cubicBezTo>
                    <a:cubicBezTo>
                      <a:pt x="8246" y="835"/>
                      <a:pt x="8255" y="835"/>
                      <a:pt x="8264" y="835"/>
                    </a:cubicBezTo>
                    <a:cubicBezTo>
                      <a:pt x="8539" y="835"/>
                      <a:pt x="8787" y="671"/>
                      <a:pt x="9082" y="671"/>
                    </a:cubicBezTo>
                    <a:cubicBezTo>
                      <a:pt x="9092" y="671"/>
                      <a:pt x="9101" y="671"/>
                      <a:pt x="9110" y="672"/>
                    </a:cubicBezTo>
                    <a:cubicBezTo>
                      <a:pt x="10299" y="726"/>
                      <a:pt x="11489" y="715"/>
                      <a:pt x="12667" y="900"/>
                    </a:cubicBezTo>
                    <a:cubicBezTo>
                      <a:pt x="12983" y="944"/>
                      <a:pt x="13300" y="912"/>
                      <a:pt x="13605" y="1086"/>
                    </a:cubicBezTo>
                    <a:cubicBezTo>
                      <a:pt x="13267" y="1250"/>
                      <a:pt x="12929" y="1414"/>
                      <a:pt x="12601" y="1577"/>
                    </a:cubicBezTo>
                    <a:cubicBezTo>
                      <a:pt x="11860" y="1915"/>
                      <a:pt x="11019" y="1959"/>
                      <a:pt x="10310" y="2340"/>
                    </a:cubicBezTo>
                    <a:cubicBezTo>
                      <a:pt x="10172" y="2417"/>
                      <a:pt x="10059" y="2453"/>
                      <a:pt x="9956" y="2453"/>
                    </a:cubicBezTo>
                    <a:cubicBezTo>
                      <a:pt x="9824" y="2453"/>
                      <a:pt x="9708" y="2392"/>
                      <a:pt x="9579" y="2275"/>
                    </a:cubicBezTo>
                    <a:cubicBezTo>
                      <a:pt x="9503" y="2199"/>
                      <a:pt x="9426" y="2134"/>
                      <a:pt x="9350" y="2079"/>
                    </a:cubicBezTo>
                    <a:cubicBezTo>
                      <a:pt x="9291" y="2036"/>
                      <a:pt x="9233" y="2015"/>
                      <a:pt x="9178" y="2015"/>
                    </a:cubicBezTo>
                    <a:cubicBezTo>
                      <a:pt x="9093" y="2015"/>
                      <a:pt x="9017" y="2066"/>
                      <a:pt x="8958" y="2166"/>
                    </a:cubicBezTo>
                    <a:cubicBezTo>
                      <a:pt x="8870" y="2319"/>
                      <a:pt x="8914" y="2428"/>
                      <a:pt x="9088" y="2483"/>
                    </a:cubicBezTo>
                    <a:cubicBezTo>
                      <a:pt x="9164" y="2505"/>
                      <a:pt x="9230" y="2570"/>
                      <a:pt x="9307" y="2636"/>
                    </a:cubicBezTo>
                    <a:cubicBezTo>
                      <a:pt x="9218" y="2729"/>
                      <a:pt x="9135" y="2768"/>
                      <a:pt x="9054" y="2768"/>
                    </a:cubicBezTo>
                    <a:cubicBezTo>
                      <a:pt x="8965" y="2768"/>
                      <a:pt x="8880" y="2721"/>
                      <a:pt x="8793" y="2646"/>
                    </a:cubicBezTo>
                    <a:cubicBezTo>
                      <a:pt x="8696" y="2548"/>
                      <a:pt x="8630" y="2406"/>
                      <a:pt x="8466" y="2384"/>
                    </a:cubicBezTo>
                    <a:cubicBezTo>
                      <a:pt x="8458" y="2383"/>
                      <a:pt x="8451" y="2382"/>
                      <a:pt x="8444" y="2382"/>
                    </a:cubicBezTo>
                    <a:cubicBezTo>
                      <a:pt x="8322" y="2382"/>
                      <a:pt x="8296" y="2549"/>
                      <a:pt x="8172" y="2559"/>
                    </a:cubicBezTo>
                    <a:cubicBezTo>
                      <a:pt x="8030" y="2854"/>
                      <a:pt x="8423" y="2788"/>
                      <a:pt x="8466" y="3017"/>
                    </a:cubicBezTo>
                    <a:lnTo>
                      <a:pt x="6830" y="3508"/>
                    </a:lnTo>
                    <a:cubicBezTo>
                      <a:pt x="7092" y="3530"/>
                      <a:pt x="7103" y="3672"/>
                      <a:pt x="7004" y="3857"/>
                    </a:cubicBezTo>
                    <a:cubicBezTo>
                      <a:pt x="7397" y="3857"/>
                      <a:pt x="7768" y="3748"/>
                      <a:pt x="8107" y="3574"/>
                    </a:cubicBezTo>
                    <a:cubicBezTo>
                      <a:pt x="8301" y="3472"/>
                      <a:pt x="8487" y="3422"/>
                      <a:pt x="8665" y="3422"/>
                    </a:cubicBezTo>
                    <a:cubicBezTo>
                      <a:pt x="8926" y="3422"/>
                      <a:pt x="9171" y="3529"/>
                      <a:pt x="9404" y="3737"/>
                    </a:cubicBezTo>
                    <a:cubicBezTo>
                      <a:pt x="9481" y="3802"/>
                      <a:pt x="9569" y="3836"/>
                      <a:pt x="9656" y="3879"/>
                    </a:cubicBezTo>
                    <a:cubicBezTo>
                      <a:pt x="9726" y="3917"/>
                      <a:pt x="9797" y="3942"/>
                      <a:pt x="9863" y="3942"/>
                    </a:cubicBezTo>
                    <a:cubicBezTo>
                      <a:pt x="9948" y="3942"/>
                      <a:pt x="10025" y="3899"/>
                      <a:pt x="10081" y="3781"/>
                    </a:cubicBezTo>
                    <a:cubicBezTo>
                      <a:pt x="10201" y="3562"/>
                      <a:pt x="10037" y="3486"/>
                      <a:pt x="9863" y="3421"/>
                    </a:cubicBezTo>
                    <a:cubicBezTo>
                      <a:pt x="9710" y="3366"/>
                      <a:pt x="9438" y="3334"/>
                      <a:pt x="9514" y="3148"/>
                    </a:cubicBezTo>
                    <a:cubicBezTo>
                      <a:pt x="9539" y="3084"/>
                      <a:pt x="9579" y="3060"/>
                      <a:pt x="9627" y="3060"/>
                    </a:cubicBezTo>
                    <a:cubicBezTo>
                      <a:pt x="9725" y="3060"/>
                      <a:pt x="9855" y="3159"/>
                      <a:pt x="9950" y="3203"/>
                    </a:cubicBezTo>
                    <a:cubicBezTo>
                      <a:pt x="10114" y="3268"/>
                      <a:pt x="10289" y="3356"/>
                      <a:pt x="10408" y="3475"/>
                    </a:cubicBezTo>
                    <a:cubicBezTo>
                      <a:pt x="10468" y="3540"/>
                      <a:pt x="10519" y="3563"/>
                      <a:pt x="10564" y="3563"/>
                    </a:cubicBezTo>
                    <a:cubicBezTo>
                      <a:pt x="10626" y="3563"/>
                      <a:pt x="10679" y="3519"/>
                      <a:pt x="10735" y="3475"/>
                    </a:cubicBezTo>
                    <a:cubicBezTo>
                      <a:pt x="10866" y="3377"/>
                      <a:pt x="10779" y="3279"/>
                      <a:pt x="10692" y="3191"/>
                    </a:cubicBezTo>
                    <a:cubicBezTo>
                      <a:pt x="10583" y="3094"/>
                      <a:pt x="10463" y="2995"/>
                      <a:pt x="10289" y="2842"/>
                    </a:cubicBezTo>
                    <a:cubicBezTo>
                      <a:pt x="11336" y="2483"/>
                      <a:pt x="12296" y="2144"/>
                      <a:pt x="13256" y="1806"/>
                    </a:cubicBezTo>
                    <a:lnTo>
                      <a:pt x="13256" y="1806"/>
                    </a:lnTo>
                    <a:cubicBezTo>
                      <a:pt x="12983" y="2134"/>
                      <a:pt x="12896" y="2559"/>
                      <a:pt x="12645" y="2886"/>
                    </a:cubicBezTo>
                    <a:cubicBezTo>
                      <a:pt x="12667" y="3116"/>
                      <a:pt x="12689" y="3344"/>
                      <a:pt x="12394" y="3421"/>
                    </a:cubicBezTo>
                    <a:cubicBezTo>
                      <a:pt x="12165" y="3814"/>
                      <a:pt x="11936" y="4217"/>
                      <a:pt x="11707" y="4610"/>
                    </a:cubicBezTo>
                    <a:cubicBezTo>
                      <a:pt x="11801" y="4676"/>
                      <a:pt x="11733" y="4903"/>
                      <a:pt x="11886" y="4903"/>
                    </a:cubicBezTo>
                    <a:cubicBezTo>
                      <a:pt x="11910" y="4903"/>
                      <a:pt x="11941" y="4897"/>
                      <a:pt x="11979" y="4883"/>
                    </a:cubicBezTo>
                    <a:cubicBezTo>
                      <a:pt x="12328" y="4348"/>
                      <a:pt x="12623" y="3781"/>
                      <a:pt x="12929" y="3225"/>
                    </a:cubicBezTo>
                    <a:cubicBezTo>
                      <a:pt x="13310" y="2548"/>
                      <a:pt x="13637" y="1828"/>
                      <a:pt x="14183" y="1261"/>
                    </a:cubicBezTo>
                    <a:cubicBezTo>
                      <a:pt x="14576" y="846"/>
                      <a:pt x="14565" y="769"/>
                      <a:pt x="14030" y="606"/>
                    </a:cubicBezTo>
                    <a:cubicBezTo>
                      <a:pt x="14008" y="606"/>
                      <a:pt x="13976" y="606"/>
                      <a:pt x="13943" y="595"/>
                    </a:cubicBezTo>
                    <a:cubicBezTo>
                      <a:pt x="13016" y="333"/>
                      <a:pt x="12056" y="289"/>
                      <a:pt x="11096" y="268"/>
                    </a:cubicBezTo>
                    <a:cubicBezTo>
                      <a:pt x="10665" y="268"/>
                      <a:pt x="10242" y="168"/>
                      <a:pt x="9815" y="168"/>
                    </a:cubicBezTo>
                    <a:cubicBezTo>
                      <a:pt x="9733" y="168"/>
                      <a:pt x="9651" y="172"/>
                      <a:pt x="9569" y="180"/>
                    </a:cubicBezTo>
                    <a:cubicBezTo>
                      <a:pt x="8575" y="268"/>
                      <a:pt x="7572" y="355"/>
                      <a:pt x="6579" y="442"/>
                    </a:cubicBezTo>
                    <a:cubicBezTo>
                      <a:pt x="6527" y="489"/>
                      <a:pt x="6473" y="514"/>
                      <a:pt x="6424" y="514"/>
                    </a:cubicBezTo>
                    <a:cubicBezTo>
                      <a:pt x="6371" y="514"/>
                      <a:pt x="6324" y="484"/>
                      <a:pt x="6296" y="420"/>
                    </a:cubicBezTo>
                    <a:cubicBezTo>
                      <a:pt x="6241" y="279"/>
                      <a:pt x="6383" y="268"/>
                      <a:pt x="6470" y="246"/>
                    </a:cubicBezTo>
                    <a:cubicBezTo>
                      <a:pt x="6514" y="192"/>
                      <a:pt x="6546" y="148"/>
                      <a:pt x="6579" y="93"/>
                    </a:cubicBezTo>
                    <a:cubicBezTo>
                      <a:pt x="6537" y="16"/>
                      <a:pt x="6479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7"/>
              <p:cNvSpPr/>
              <p:nvPr/>
            </p:nvSpPr>
            <p:spPr>
              <a:xfrm>
                <a:off x="-646250" y="587975"/>
                <a:ext cx="37860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4556" extrusionOk="0">
                    <a:moveTo>
                      <a:pt x="10365" y="1"/>
                    </a:moveTo>
                    <a:cubicBezTo>
                      <a:pt x="10365" y="163"/>
                      <a:pt x="10298" y="370"/>
                      <a:pt x="10495" y="370"/>
                    </a:cubicBezTo>
                    <a:cubicBezTo>
                      <a:pt x="10537" y="370"/>
                      <a:pt x="10590" y="360"/>
                      <a:pt x="10659" y="339"/>
                    </a:cubicBezTo>
                    <a:cubicBezTo>
                      <a:pt x="10661" y="339"/>
                      <a:pt x="10663" y="339"/>
                      <a:pt x="10666" y="339"/>
                    </a:cubicBezTo>
                    <a:cubicBezTo>
                      <a:pt x="10728" y="339"/>
                      <a:pt x="10908" y="476"/>
                      <a:pt x="10845" y="623"/>
                    </a:cubicBezTo>
                    <a:cubicBezTo>
                      <a:pt x="10768" y="841"/>
                      <a:pt x="10910" y="885"/>
                      <a:pt x="11052" y="961"/>
                    </a:cubicBezTo>
                    <a:cubicBezTo>
                      <a:pt x="11058" y="962"/>
                      <a:pt x="11065" y="962"/>
                      <a:pt x="11072" y="962"/>
                    </a:cubicBezTo>
                    <a:cubicBezTo>
                      <a:pt x="11109" y="962"/>
                      <a:pt x="11150" y="951"/>
                      <a:pt x="11188" y="951"/>
                    </a:cubicBezTo>
                    <a:cubicBezTo>
                      <a:pt x="11237" y="951"/>
                      <a:pt x="11280" y="969"/>
                      <a:pt x="11303" y="1048"/>
                    </a:cubicBezTo>
                    <a:cubicBezTo>
                      <a:pt x="11335" y="1157"/>
                      <a:pt x="11259" y="1234"/>
                      <a:pt x="11182" y="1299"/>
                    </a:cubicBezTo>
                    <a:cubicBezTo>
                      <a:pt x="11095" y="1387"/>
                      <a:pt x="10899" y="1343"/>
                      <a:pt x="10855" y="1518"/>
                    </a:cubicBezTo>
                    <a:cubicBezTo>
                      <a:pt x="10953" y="1586"/>
                      <a:pt x="11050" y="1620"/>
                      <a:pt x="11142" y="1620"/>
                    </a:cubicBezTo>
                    <a:cubicBezTo>
                      <a:pt x="11256" y="1620"/>
                      <a:pt x="11364" y="1570"/>
                      <a:pt x="11466" y="1474"/>
                    </a:cubicBezTo>
                    <a:cubicBezTo>
                      <a:pt x="11553" y="1391"/>
                      <a:pt x="11632" y="1356"/>
                      <a:pt x="11710" y="1356"/>
                    </a:cubicBezTo>
                    <a:cubicBezTo>
                      <a:pt x="11807" y="1356"/>
                      <a:pt x="11903" y="1411"/>
                      <a:pt x="12012" y="1496"/>
                    </a:cubicBezTo>
                    <a:cubicBezTo>
                      <a:pt x="12198" y="1627"/>
                      <a:pt x="12164" y="1703"/>
                      <a:pt x="12012" y="1801"/>
                    </a:cubicBezTo>
                    <a:cubicBezTo>
                      <a:pt x="11881" y="1877"/>
                      <a:pt x="11837" y="1998"/>
                      <a:pt x="11815" y="2150"/>
                    </a:cubicBezTo>
                    <a:cubicBezTo>
                      <a:pt x="11845" y="2163"/>
                      <a:pt x="11871" y="2168"/>
                      <a:pt x="11894" y="2168"/>
                    </a:cubicBezTo>
                    <a:cubicBezTo>
                      <a:pt x="11976" y="2168"/>
                      <a:pt x="12029" y="2107"/>
                      <a:pt x="12088" y="2074"/>
                    </a:cubicBezTo>
                    <a:cubicBezTo>
                      <a:pt x="12320" y="1967"/>
                      <a:pt x="12475" y="1904"/>
                      <a:pt x="12603" y="1904"/>
                    </a:cubicBezTo>
                    <a:cubicBezTo>
                      <a:pt x="12777" y="1904"/>
                      <a:pt x="12902" y="2020"/>
                      <a:pt x="13103" y="2303"/>
                    </a:cubicBezTo>
                    <a:cubicBezTo>
                      <a:pt x="13398" y="2718"/>
                      <a:pt x="13790" y="3001"/>
                      <a:pt x="14194" y="3329"/>
                    </a:cubicBezTo>
                    <a:cubicBezTo>
                      <a:pt x="13372" y="3406"/>
                      <a:pt x="12558" y="3442"/>
                      <a:pt x="11744" y="3442"/>
                    </a:cubicBezTo>
                    <a:cubicBezTo>
                      <a:pt x="11186" y="3442"/>
                      <a:pt x="10629" y="3425"/>
                      <a:pt x="10070" y="3394"/>
                    </a:cubicBezTo>
                    <a:cubicBezTo>
                      <a:pt x="10007" y="3392"/>
                      <a:pt x="9945" y="3391"/>
                      <a:pt x="9883" y="3391"/>
                    </a:cubicBezTo>
                    <a:cubicBezTo>
                      <a:pt x="9619" y="3391"/>
                      <a:pt x="9357" y="3415"/>
                      <a:pt x="9110" y="3503"/>
                    </a:cubicBezTo>
                    <a:cubicBezTo>
                      <a:pt x="9064" y="3517"/>
                      <a:pt x="9019" y="3523"/>
                      <a:pt x="8975" y="3523"/>
                    </a:cubicBezTo>
                    <a:cubicBezTo>
                      <a:pt x="8815" y="3523"/>
                      <a:pt x="8668" y="3449"/>
                      <a:pt x="8511" y="3449"/>
                    </a:cubicBezTo>
                    <a:cubicBezTo>
                      <a:pt x="8478" y="3449"/>
                      <a:pt x="8445" y="3452"/>
                      <a:pt x="8411" y="3460"/>
                    </a:cubicBezTo>
                    <a:cubicBezTo>
                      <a:pt x="8401" y="3462"/>
                      <a:pt x="8392" y="3464"/>
                      <a:pt x="8384" y="3464"/>
                    </a:cubicBezTo>
                    <a:cubicBezTo>
                      <a:pt x="8292" y="3464"/>
                      <a:pt x="8294" y="3310"/>
                      <a:pt x="8314" y="3230"/>
                    </a:cubicBezTo>
                    <a:cubicBezTo>
                      <a:pt x="8346" y="3067"/>
                      <a:pt x="8411" y="2914"/>
                      <a:pt x="8455" y="2750"/>
                    </a:cubicBezTo>
                    <a:cubicBezTo>
                      <a:pt x="8396" y="2681"/>
                      <a:pt x="8342" y="2644"/>
                      <a:pt x="8302" y="2644"/>
                    </a:cubicBezTo>
                    <a:cubicBezTo>
                      <a:pt x="8253" y="2644"/>
                      <a:pt x="8225" y="2700"/>
                      <a:pt x="8237" y="2827"/>
                    </a:cubicBezTo>
                    <a:cubicBezTo>
                      <a:pt x="8253" y="2977"/>
                      <a:pt x="8206" y="3013"/>
                      <a:pt x="8129" y="3013"/>
                    </a:cubicBezTo>
                    <a:cubicBezTo>
                      <a:pt x="8099" y="3013"/>
                      <a:pt x="8066" y="3007"/>
                      <a:pt x="8030" y="3001"/>
                    </a:cubicBezTo>
                    <a:cubicBezTo>
                      <a:pt x="7953" y="3034"/>
                      <a:pt x="7965" y="3111"/>
                      <a:pt x="7953" y="3176"/>
                    </a:cubicBezTo>
                    <a:cubicBezTo>
                      <a:pt x="8062" y="3252"/>
                      <a:pt x="8062" y="3339"/>
                      <a:pt x="7997" y="3426"/>
                    </a:cubicBezTo>
                    <a:cubicBezTo>
                      <a:pt x="7946" y="3484"/>
                      <a:pt x="7892" y="3519"/>
                      <a:pt x="7834" y="3519"/>
                    </a:cubicBezTo>
                    <a:cubicBezTo>
                      <a:pt x="7792" y="3519"/>
                      <a:pt x="7748" y="3501"/>
                      <a:pt x="7703" y="3460"/>
                    </a:cubicBezTo>
                    <a:cubicBezTo>
                      <a:pt x="7499" y="3475"/>
                      <a:pt x="7295" y="3482"/>
                      <a:pt x="7091" y="3482"/>
                    </a:cubicBezTo>
                    <a:cubicBezTo>
                      <a:pt x="6292" y="3482"/>
                      <a:pt x="5496" y="3376"/>
                      <a:pt x="4713" y="3263"/>
                    </a:cubicBezTo>
                    <a:cubicBezTo>
                      <a:pt x="3841" y="3132"/>
                      <a:pt x="2956" y="3165"/>
                      <a:pt x="2084" y="3099"/>
                    </a:cubicBezTo>
                    <a:cubicBezTo>
                      <a:pt x="2030" y="3099"/>
                      <a:pt x="1986" y="3077"/>
                      <a:pt x="1931" y="3067"/>
                    </a:cubicBezTo>
                    <a:cubicBezTo>
                      <a:pt x="1975" y="3023"/>
                      <a:pt x="2008" y="2968"/>
                      <a:pt x="2051" y="2925"/>
                    </a:cubicBezTo>
                    <a:cubicBezTo>
                      <a:pt x="1920" y="2750"/>
                      <a:pt x="2171" y="2641"/>
                      <a:pt x="2139" y="2488"/>
                    </a:cubicBezTo>
                    <a:lnTo>
                      <a:pt x="2139" y="2488"/>
                    </a:lnTo>
                    <a:cubicBezTo>
                      <a:pt x="1811" y="2565"/>
                      <a:pt x="1538" y="2794"/>
                      <a:pt x="1189" y="2837"/>
                    </a:cubicBezTo>
                    <a:cubicBezTo>
                      <a:pt x="1031" y="3061"/>
                      <a:pt x="820" y="3103"/>
                      <a:pt x="597" y="3103"/>
                    </a:cubicBezTo>
                    <a:cubicBezTo>
                      <a:pt x="483" y="3103"/>
                      <a:pt x="366" y="3092"/>
                      <a:pt x="251" y="3089"/>
                    </a:cubicBezTo>
                    <a:cubicBezTo>
                      <a:pt x="0" y="3143"/>
                      <a:pt x="142" y="3285"/>
                      <a:pt x="153" y="3416"/>
                    </a:cubicBezTo>
                    <a:cubicBezTo>
                      <a:pt x="185" y="3612"/>
                      <a:pt x="328" y="3612"/>
                      <a:pt x="469" y="3612"/>
                    </a:cubicBezTo>
                    <a:cubicBezTo>
                      <a:pt x="1310" y="3601"/>
                      <a:pt x="2139" y="3601"/>
                      <a:pt x="2978" y="3601"/>
                    </a:cubicBezTo>
                    <a:cubicBezTo>
                      <a:pt x="3152" y="3601"/>
                      <a:pt x="3326" y="3597"/>
                      <a:pt x="3499" y="3597"/>
                    </a:cubicBezTo>
                    <a:cubicBezTo>
                      <a:pt x="3717" y="3597"/>
                      <a:pt x="3933" y="3604"/>
                      <a:pt x="4146" y="3634"/>
                    </a:cubicBezTo>
                    <a:cubicBezTo>
                      <a:pt x="5047" y="3765"/>
                      <a:pt x="5938" y="3954"/>
                      <a:pt x="6846" y="3954"/>
                    </a:cubicBezTo>
                    <a:cubicBezTo>
                      <a:pt x="6917" y="3954"/>
                      <a:pt x="6988" y="3953"/>
                      <a:pt x="7059" y="3950"/>
                    </a:cubicBezTo>
                    <a:cubicBezTo>
                      <a:pt x="7223" y="3940"/>
                      <a:pt x="7397" y="3940"/>
                      <a:pt x="7582" y="3940"/>
                    </a:cubicBezTo>
                    <a:cubicBezTo>
                      <a:pt x="7560" y="4005"/>
                      <a:pt x="7560" y="4037"/>
                      <a:pt x="7539" y="4071"/>
                    </a:cubicBezTo>
                    <a:cubicBezTo>
                      <a:pt x="7441" y="4299"/>
                      <a:pt x="7517" y="4463"/>
                      <a:pt x="7725" y="4539"/>
                    </a:cubicBezTo>
                    <a:cubicBezTo>
                      <a:pt x="7759" y="4550"/>
                      <a:pt x="7789" y="4555"/>
                      <a:pt x="7816" y="4555"/>
                    </a:cubicBezTo>
                    <a:cubicBezTo>
                      <a:pt x="7979" y="4555"/>
                      <a:pt x="8022" y="4375"/>
                      <a:pt x="8040" y="4234"/>
                    </a:cubicBezTo>
                    <a:cubicBezTo>
                      <a:pt x="8060" y="3998"/>
                      <a:pt x="8158" y="3941"/>
                      <a:pt x="8281" y="3941"/>
                    </a:cubicBezTo>
                    <a:cubicBezTo>
                      <a:pt x="8369" y="3941"/>
                      <a:pt x="8469" y="3970"/>
                      <a:pt x="8564" y="3983"/>
                    </a:cubicBezTo>
                    <a:lnTo>
                      <a:pt x="8979" y="3983"/>
                    </a:lnTo>
                    <a:cubicBezTo>
                      <a:pt x="9305" y="3903"/>
                      <a:pt x="9629" y="3880"/>
                      <a:pt x="9952" y="3880"/>
                    </a:cubicBezTo>
                    <a:cubicBezTo>
                      <a:pt x="10332" y="3880"/>
                      <a:pt x="10712" y="3912"/>
                      <a:pt x="11095" y="3918"/>
                    </a:cubicBezTo>
                    <a:cubicBezTo>
                      <a:pt x="11238" y="3921"/>
                      <a:pt x="11381" y="3922"/>
                      <a:pt x="11525" y="3922"/>
                    </a:cubicBezTo>
                    <a:cubicBezTo>
                      <a:pt x="12418" y="3922"/>
                      <a:pt x="13313" y="3870"/>
                      <a:pt x="14215" y="3841"/>
                    </a:cubicBezTo>
                    <a:cubicBezTo>
                      <a:pt x="14826" y="3831"/>
                      <a:pt x="14979" y="3700"/>
                      <a:pt x="15143" y="3099"/>
                    </a:cubicBezTo>
                    <a:lnTo>
                      <a:pt x="14903" y="3099"/>
                    </a:lnTo>
                    <a:cubicBezTo>
                      <a:pt x="14864" y="3125"/>
                      <a:pt x="14832" y="3135"/>
                      <a:pt x="14805" y="3135"/>
                    </a:cubicBezTo>
                    <a:cubicBezTo>
                      <a:pt x="14706" y="3135"/>
                      <a:pt x="14679" y="2990"/>
                      <a:pt x="14620" y="2946"/>
                    </a:cubicBezTo>
                    <a:cubicBezTo>
                      <a:pt x="14150" y="2609"/>
                      <a:pt x="13735" y="2216"/>
                      <a:pt x="13343" y="1790"/>
                    </a:cubicBezTo>
                    <a:cubicBezTo>
                      <a:pt x="13146" y="1561"/>
                      <a:pt x="13158" y="1430"/>
                      <a:pt x="13408" y="1310"/>
                    </a:cubicBezTo>
                    <a:cubicBezTo>
                      <a:pt x="13529" y="1256"/>
                      <a:pt x="13670" y="1190"/>
                      <a:pt x="13604" y="1048"/>
                    </a:cubicBezTo>
                    <a:cubicBezTo>
                      <a:pt x="13575" y="990"/>
                      <a:pt x="13537" y="971"/>
                      <a:pt x="13493" y="971"/>
                    </a:cubicBezTo>
                    <a:cubicBezTo>
                      <a:pt x="13423" y="971"/>
                      <a:pt x="13341" y="1020"/>
                      <a:pt x="13267" y="1026"/>
                    </a:cubicBezTo>
                    <a:cubicBezTo>
                      <a:pt x="13075" y="1054"/>
                      <a:pt x="12874" y="1224"/>
                      <a:pt x="12678" y="1224"/>
                    </a:cubicBezTo>
                    <a:cubicBezTo>
                      <a:pt x="12562" y="1224"/>
                      <a:pt x="12448" y="1165"/>
                      <a:pt x="12339" y="983"/>
                    </a:cubicBezTo>
                    <a:cubicBezTo>
                      <a:pt x="12547" y="863"/>
                      <a:pt x="12775" y="732"/>
                      <a:pt x="13005" y="601"/>
                    </a:cubicBezTo>
                    <a:cubicBezTo>
                      <a:pt x="13027" y="492"/>
                      <a:pt x="13092" y="372"/>
                      <a:pt x="13015" y="263"/>
                    </a:cubicBezTo>
                    <a:lnTo>
                      <a:pt x="13015" y="263"/>
                    </a:lnTo>
                    <a:cubicBezTo>
                      <a:pt x="12710" y="427"/>
                      <a:pt x="12361" y="492"/>
                      <a:pt x="12077" y="710"/>
                    </a:cubicBezTo>
                    <a:cubicBezTo>
                      <a:pt x="12006" y="759"/>
                      <a:pt x="11948" y="782"/>
                      <a:pt x="11901" y="782"/>
                    </a:cubicBezTo>
                    <a:cubicBezTo>
                      <a:pt x="11810" y="782"/>
                      <a:pt x="11761" y="697"/>
                      <a:pt x="11739" y="546"/>
                    </a:cubicBezTo>
                    <a:cubicBezTo>
                      <a:pt x="11793" y="318"/>
                      <a:pt x="11990" y="361"/>
                      <a:pt x="12164" y="350"/>
                    </a:cubicBezTo>
                    <a:cubicBezTo>
                      <a:pt x="12186" y="350"/>
                      <a:pt x="12208" y="350"/>
                      <a:pt x="12241" y="328"/>
                    </a:cubicBezTo>
                    <a:cubicBezTo>
                      <a:pt x="12143" y="230"/>
                      <a:pt x="12198" y="12"/>
                      <a:pt x="11979" y="12"/>
                    </a:cubicBezTo>
                    <a:cubicBezTo>
                      <a:pt x="11746" y="188"/>
                      <a:pt x="11511" y="256"/>
                      <a:pt x="11275" y="256"/>
                    </a:cubicBezTo>
                    <a:cubicBezTo>
                      <a:pt x="10971" y="256"/>
                      <a:pt x="10666" y="142"/>
                      <a:pt x="10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7"/>
              <p:cNvSpPr/>
              <p:nvPr/>
            </p:nvSpPr>
            <p:spPr>
              <a:xfrm>
                <a:off x="-640000" y="497725"/>
                <a:ext cx="120050" cy="16785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6714" extrusionOk="0">
                    <a:moveTo>
                      <a:pt x="4714" y="0"/>
                    </a:moveTo>
                    <a:lnTo>
                      <a:pt x="4714" y="0"/>
                    </a:lnTo>
                    <a:cubicBezTo>
                      <a:pt x="4583" y="10"/>
                      <a:pt x="4474" y="87"/>
                      <a:pt x="4420" y="196"/>
                    </a:cubicBezTo>
                    <a:cubicBezTo>
                      <a:pt x="4136" y="774"/>
                      <a:pt x="3831" y="1331"/>
                      <a:pt x="3307" y="1746"/>
                    </a:cubicBezTo>
                    <a:cubicBezTo>
                      <a:pt x="3187" y="1833"/>
                      <a:pt x="3154" y="1942"/>
                      <a:pt x="3187" y="2083"/>
                    </a:cubicBezTo>
                    <a:cubicBezTo>
                      <a:pt x="3307" y="2302"/>
                      <a:pt x="3099" y="2226"/>
                      <a:pt x="3012" y="2258"/>
                    </a:cubicBezTo>
                    <a:cubicBezTo>
                      <a:pt x="2871" y="2640"/>
                      <a:pt x="2445" y="2880"/>
                      <a:pt x="2488" y="3349"/>
                    </a:cubicBezTo>
                    <a:cubicBezTo>
                      <a:pt x="2488" y="3382"/>
                      <a:pt x="2445" y="3426"/>
                      <a:pt x="2423" y="3436"/>
                    </a:cubicBezTo>
                    <a:cubicBezTo>
                      <a:pt x="1976" y="3666"/>
                      <a:pt x="1780" y="4124"/>
                      <a:pt x="1506" y="4495"/>
                    </a:cubicBezTo>
                    <a:cubicBezTo>
                      <a:pt x="983" y="5215"/>
                      <a:pt x="645" y="6066"/>
                      <a:pt x="1" y="6699"/>
                    </a:cubicBezTo>
                    <a:cubicBezTo>
                      <a:pt x="116" y="6702"/>
                      <a:pt x="233" y="6713"/>
                      <a:pt x="347" y="6713"/>
                    </a:cubicBezTo>
                    <a:cubicBezTo>
                      <a:pt x="570" y="6713"/>
                      <a:pt x="781" y="6671"/>
                      <a:pt x="939" y="6447"/>
                    </a:cubicBezTo>
                    <a:lnTo>
                      <a:pt x="939" y="6447"/>
                    </a:lnTo>
                    <a:cubicBezTo>
                      <a:pt x="929" y="6448"/>
                      <a:pt x="919" y="6448"/>
                      <a:pt x="910" y="6448"/>
                    </a:cubicBezTo>
                    <a:cubicBezTo>
                      <a:pt x="761" y="6448"/>
                      <a:pt x="739" y="6364"/>
                      <a:pt x="841" y="6251"/>
                    </a:cubicBezTo>
                    <a:cubicBezTo>
                      <a:pt x="1474" y="5465"/>
                      <a:pt x="1932" y="4549"/>
                      <a:pt x="2609" y="3785"/>
                    </a:cubicBezTo>
                    <a:cubicBezTo>
                      <a:pt x="2881" y="3469"/>
                      <a:pt x="3056" y="3065"/>
                      <a:pt x="3252" y="2694"/>
                    </a:cubicBezTo>
                    <a:cubicBezTo>
                      <a:pt x="3656" y="1920"/>
                      <a:pt x="4245" y="1309"/>
                      <a:pt x="4801" y="655"/>
                    </a:cubicBezTo>
                    <a:cubicBezTo>
                      <a:pt x="4791" y="578"/>
                      <a:pt x="4714" y="512"/>
                      <a:pt x="4801" y="447"/>
                    </a:cubicBezTo>
                    <a:cubicBezTo>
                      <a:pt x="4561" y="338"/>
                      <a:pt x="4714" y="153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7"/>
              <p:cNvSpPr/>
              <p:nvPr/>
            </p:nvSpPr>
            <p:spPr>
              <a:xfrm>
                <a:off x="-697275" y="656725"/>
                <a:ext cx="502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348" extrusionOk="0">
                    <a:moveTo>
                      <a:pt x="1103" y="0"/>
                    </a:moveTo>
                    <a:cubicBezTo>
                      <a:pt x="852" y="66"/>
                      <a:pt x="699" y="273"/>
                      <a:pt x="524" y="436"/>
                    </a:cubicBezTo>
                    <a:cubicBezTo>
                      <a:pt x="503" y="491"/>
                      <a:pt x="481" y="546"/>
                      <a:pt x="470" y="601"/>
                    </a:cubicBezTo>
                    <a:cubicBezTo>
                      <a:pt x="383" y="1026"/>
                      <a:pt x="1" y="1397"/>
                      <a:pt x="209" y="1888"/>
                    </a:cubicBezTo>
                    <a:cubicBezTo>
                      <a:pt x="219" y="2029"/>
                      <a:pt x="219" y="2172"/>
                      <a:pt x="219" y="2313"/>
                    </a:cubicBezTo>
                    <a:cubicBezTo>
                      <a:pt x="281" y="2336"/>
                      <a:pt x="333" y="2347"/>
                      <a:pt x="377" y="2347"/>
                    </a:cubicBezTo>
                    <a:cubicBezTo>
                      <a:pt x="518" y="2347"/>
                      <a:pt x="571" y="2232"/>
                      <a:pt x="579" y="2041"/>
                    </a:cubicBezTo>
                    <a:cubicBezTo>
                      <a:pt x="609" y="1606"/>
                      <a:pt x="862" y="1457"/>
                      <a:pt x="1226" y="1457"/>
                    </a:cubicBezTo>
                    <a:cubicBezTo>
                      <a:pt x="1264" y="1457"/>
                      <a:pt x="1303" y="1459"/>
                      <a:pt x="1343" y="1462"/>
                    </a:cubicBezTo>
                    <a:cubicBezTo>
                      <a:pt x="1430" y="1462"/>
                      <a:pt x="1506" y="1451"/>
                      <a:pt x="1594" y="1451"/>
                    </a:cubicBezTo>
                    <a:cubicBezTo>
                      <a:pt x="1627" y="1430"/>
                      <a:pt x="1649" y="1397"/>
                      <a:pt x="1681" y="1364"/>
                    </a:cubicBezTo>
                    <a:cubicBezTo>
                      <a:pt x="1768" y="1277"/>
                      <a:pt x="2008" y="1309"/>
                      <a:pt x="1965" y="1124"/>
                    </a:cubicBezTo>
                    <a:cubicBezTo>
                      <a:pt x="1932" y="993"/>
                      <a:pt x="1746" y="971"/>
                      <a:pt x="1605" y="950"/>
                    </a:cubicBezTo>
                    <a:cubicBezTo>
                      <a:pt x="1587" y="946"/>
                      <a:pt x="1568" y="945"/>
                      <a:pt x="1550" y="945"/>
                    </a:cubicBezTo>
                    <a:cubicBezTo>
                      <a:pt x="1514" y="945"/>
                      <a:pt x="1478" y="950"/>
                      <a:pt x="1441" y="950"/>
                    </a:cubicBezTo>
                    <a:cubicBezTo>
                      <a:pt x="1378" y="1034"/>
                      <a:pt x="1320" y="1113"/>
                      <a:pt x="1243" y="1113"/>
                    </a:cubicBezTo>
                    <a:cubicBezTo>
                      <a:pt x="1200" y="1113"/>
                      <a:pt x="1151" y="1088"/>
                      <a:pt x="1092" y="1026"/>
                    </a:cubicBezTo>
                    <a:cubicBezTo>
                      <a:pt x="1028" y="1026"/>
                      <a:pt x="958" y="1113"/>
                      <a:pt x="904" y="1113"/>
                    </a:cubicBezTo>
                    <a:cubicBezTo>
                      <a:pt x="884" y="1113"/>
                      <a:pt x="867" y="1102"/>
                      <a:pt x="852" y="1069"/>
                    </a:cubicBezTo>
                    <a:cubicBezTo>
                      <a:pt x="754" y="851"/>
                      <a:pt x="895" y="710"/>
                      <a:pt x="1081" y="611"/>
                    </a:cubicBezTo>
                    <a:cubicBezTo>
                      <a:pt x="1223" y="524"/>
                      <a:pt x="1157" y="371"/>
                      <a:pt x="1190" y="251"/>
                    </a:cubicBezTo>
                    <a:cubicBezTo>
                      <a:pt x="1157" y="164"/>
                      <a:pt x="1125" y="77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7"/>
              <p:cNvSpPr/>
              <p:nvPr/>
            </p:nvSpPr>
            <p:spPr>
              <a:xfrm>
                <a:off x="-157775" y="456775"/>
                <a:ext cx="447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025" extrusionOk="0">
                    <a:moveTo>
                      <a:pt x="1094" y="1"/>
                    </a:moveTo>
                    <a:cubicBezTo>
                      <a:pt x="1042" y="1"/>
                      <a:pt x="988" y="15"/>
                      <a:pt x="939" y="56"/>
                    </a:cubicBezTo>
                    <a:cubicBezTo>
                      <a:pt x="861" y="162"/>
                      <a:pt x="810" y="303"/>
                      <a:pt x="654" y="303"/>
                    </a:cubicBezTo>
                    <a:cubicBezTo>
                      <a:pt x="635" y="303"/>
                      <a:pt x="613" y="301"/>
                      <a:pt x="590" y="296"/>
                    </a:cubicBezTo>
                    <a:cubicBezTo>
                      <a:pt x="492" y="427"/>
                      <a:pt x="393" y="558"/>
                      <a:pt x="295" y="678"/>
                    </a:cubicBezTo>
                    <a:cubicBezTo>
                      <a:pt x="44" y="994"/>
                      <a:pt x="0" y="1452"/>
                      <a:pt x="197" y="1660"/>
                    </a:cubicBezTo>
                    <a:cubicBezTo>
                      <a:pt x="430" y="1893"/>
                      <a:pt x="741" y="2024"/>
                      <a:pt x="1022" y="2024"/>
                    </a:cubicBezTo>
                    <a:cubicBezTo>
                      <a:pt x="1201" y="2024"/>
                      <a:pt x="1368" y="1971"/>
                      <a:pt x="1496" y="1856"/>
                    </a:cubicBezTo>
                    <a:cubicBezTo>
                      <a:pt x="1561" y="1791"/>
                      <a:pt x="1790" y="1703"/>
                      <a:pt x="1659" y="1529"/>
                    </a:cubicBezTo>
                    <a:cubicBezTo>
                      <a:pt x="1619" y="1475"/>
                      <a:pt x="1568" y="1457"/>
                      <a:pt x="1516" y="1457"/>
                    </a:cubicBezTo>
                    <a:cubicBezTo>
                      <a:pt x="1440" y="1457"/>
                      <a:pt x="1361" y="1496"/>
                      <a:pt x="1310" y="1529"/>
                    </a:cubicBezTo>
                    <a:cubicBezTo>
                      <a:pt x="1214" y="1597"/>
                      <a:pt x="1124" y="1624"/>
                      <a:pt x="1040" y="1624"/>
                    </a:cubicBezTo>
                    <a:cubicBezTo>
                      <a:pt x="854" y="1624"/>
                      <a:pt x="696" y="1495"/>
                      <a:pt x="568" y="1398"/>
                    </a:cubicBezTo>
                    <a:cubicBezTo>
                      <a:pt x="350" y="1245"/>
                      <a:pt x="601" y="1049"/>
                      <a:pt x="666" y="885"/>
                    </a:cubicBezTo>
                    <a:cubicBezTo>
                      <a:pt x="751" y="677"/>
                      <a:pt x="853" y="453"/>
                      <a:pt x="1090" y="453"/>
                    </a:cubicBezTo>
                    <a:cubicBezTo>
                      <a:pt x="1127" y="453"/>
                      <a:pt x="1168" y="458"/>
                      <a:pt x="1212" y="470"/>
                    </a:cubicBezTo>
                    <a:cubicBezTo>
                      <a:pt x="1288" y="486"/>
                      <a:pt x="1364" y="510"/>
                      <a:pt x="1428" y="510"/>
                    </a:cubicBezTo>
                    <a:cubicBezTo>
                      <a:pt x="1502" y="510"/>
                      <a:pt x="1559" y="478"/>
                      <a:pt x="1583" y="361"/>
                    </a:cubicBezTo>
                    <a:cubicBezTo>
                      <a:pt x="1637" y="165"/>
                      <a:pt x="1419" y="111"/>
                      <a:pt x="1299" y="56"/>
                    </a:cubicBezTo>
                    <a:cubicBezTo>
                      <a:pt x="1241" y="30"/>
                      <a:pt x="1169" y="1"/>
                      <a:pt x="1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7"/>
              <p:cNvSpPr/>
              <p:nvPr/>
            </p:nvSpPr>
            <p:spPr>
              <a:xfrm>
                <a:off x="-275600" y="587975"/>
                <a:ext cx="49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100" extrusionOk="0">
                    <a:moveTo>
                      <a:pt x="1692" y="1"/>
                    </a:moveTo>
                    <a:cubicBezTo>
                      <a:pt x="1310" y="601"/>
                      <a:pt x="972" y="1212"/>
                      <a:pt x="677" y="1867"/>
                    </a:cubicBezTo>
                    <a:cubicBezTo>
                      <a:pt x="645" y="1932"/>
                      <a:pt x="655" y="2020"/>
                      <a:pt x="557" y="2063"/>
                    </a:cubicBezTo>
                    <a:cubicBezTo>
                      <a:pt x="99" y="2270"/>
                      <a:pt x="0" y="2641"/>
                      <a:pt x="77" y="3099"/>
                    </a:cubicBezTo>
                    <a:lnTo>
                      <a:pt x="317" y="3099"/>
                    </a:lnTo>
                    <a:cubicBezTo>
                      <a:pt x="492" y="2750"/>
                      <a:pt x="688" y="2412"/>
                      <a:pt x="917" y="2085"/>
                    </a:cubicBezTo>
                    <a:cubicBezTo>
                      <a:pt x="1331" y="1518"/>
                      <a:pt x="1714" y="929"/>
                      <a:pt x="1964" y="274"/>
                    </a:cubicBezTo>
                    <a:lnTo>
                      <a:pt x="1964" y="274"/>
                    </a:lnTo>
                    <a:cubicBezTo>
                      <a:pt x="1926" y="288"/>
                      <a:pt x="1895" y="294"/>
                      <a:pt x="1871" y="294"/>
                    </a:cubicBezTo>
                    <a:cubicBezTo>
                      <a:pt x="1718" y="294"/>
                      <a:pt x="1786" y="67"/>
                      <a:pt x="1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7"/>
              <p:cNvSpPr/>
              <p:nvPr/>
            </p:nvSpPr>
            <p:spPr>
              <a:xfrm>
                <a:off x="-560900" y="446700"/>
                <a:ext cx="391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26" extrusionOk="0">
                    <a:moveTo>
                      <a:pt x="415" y="0"/>
                    </a:moveTo>
                    <a:cubicBezTo>
                      <a:pt x="277" y="0"/>
                      <a:pt x="139" y="22"/>
                      <a:pt x="1" y="88"/>
                    </a:cubicBezTo>
                    <a:cubicBezTo>
                      <a:pt x="66" y="197"/>
                      <a:pt x="121" y="306"/>
                      <a:pt x="187" y="415"/>
                    </a:cubicBezTo>
                    <a:cubicBezTo>
                      <a:pt x="437" y="448"/>
                      <a:pt x="372" y="623"/>
                      <a:pt x="339" y="775"/>
                    </a:cubicBezTo>
                    <a:cubicBezTo>
                      <a:pt x="410" y="741"/>
                      <a:pt x="463" y="727"/>
                      <a:pt x="501" y="727"/>
                    </a:cubicBezTo>
                    <a:cubicBezTo>
                      <a:pt x="634" y="727"/>
                      <a:pt x="604" y="899"/>
                      <a:pt x="612" y="1026"/>
                    </a:cubicBezTo>
                    <a:cubicBezTo>
                      <a:pt x="633" y="982"/>
                      <a:pt x="655" y="939"/>
                      <a:pt x="677" y="885"/>
                    </a:cubicBezTo>
                    <a:cubicBezTo>
                      <a:pt x="768" y="585"/>
                      <a:pt x="805" y="464"/>
                      <a:pt x="917" y="464"/>
                    </a:cubicBezTo>
                    <a:cubicBezTo>
                      <a:pt x="993" y="464"/>
                      <a:pt x="1103" y="519"/>
                      <a:pt x="1288" y="611"/>
                    </a:cubicBezTo>
                    <a:cubicBezTo>
                      <a:pt x="1302" y="612"/>
                      <a:pt x="1315" y="612"/>
                      <a:pt x="1328" y="612"/>
                    </a:cubicBezTo>
                    <a:cubicBezTo>
                      <a:pt x="1514" y="612"/>
                      <a:pt x="1565" y="533"/>
                      <a:pt x="1463" y="339"/>
                    </a:cubicBezTo>
                    <a:cubicBezTo>
                      <a:pt x="1463" y="197"/>
                      <a:pt x="1387" y="88"/>
                      <a:pt x="1234" y="88"/>
                    </a:cubicBezTo>
                    <a:cubicBezTo>
                      <a:pt x="965" y="88"/>
                      <a:pt x="690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7"/>
              <p:cNvSpPr/>
              <p:nvPr/>
            </p:nvSpPr>
            <p:spPr>
              <a:xfrm>
                <a:off x="-268225" y="686725"/>
                <a:ext cx="311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28" extrusionOk="0">
                    <a:moveTo>
                      <a:pt x="447" y="0"/>
                    </a:moveTo>
                    <a:cubicBezTo>
                      <a:pt x="350" y="99"/>
                      <a:pt x="316" y="262"/>
                      <a:pt x="142" y="262"/>
                    </a:cubicBezTo>
                    <a:cubicBezTo>
                      <a:pt x="0" y="437"/>
                      <a:pt x="98" y="601"/>
                      <a:pt x="131" y="764"/>
                    </a:cubicBezTo>
                    <a:cubicBezTo>
                      <a:pt x="168" y="734"/>
                      <a:pt x="204" y="722"/>
                      <a:pt x="239" y="722"/>
                    </a:cubicBezTo>
                    <a:cubicBezTo>
                      <a:pt x="347" y="722"/>
                      <a:pt x="449" y="827"/>
                      <a:pt x="552" y="827"/>
                    </a:cubicBezTo>
                    <a:cubicBezTo>
                      <a:pt x="586" y="827"/>
                      <a:pt x="620" y="816"/>
                      <a:pt x="655" y="786"/>
                    </a:cubicBezTo>
                    <a:cubicBezTo>
                      <a:pt x="704" y="808"/>
                      <a:pt x="748" y="817"/>
                      <a:pt x="787" y="817"/>
                    </a:cubicBezTo>
                    <a:cubicBezTo>
                      <a:pt x="982" y="817"/>
                      <a:pt x="1071" y="588"/>
                      <a:pt x="1244" y="524"/>
                    </a:cubicBezTo>
                    <a:cubicBezTo>
                      <a:pt x="1233" y="393"/>
                      <a:pt x="1157" y="295"/>
                      <a:pt x="1036" y="240"/>
                    </a:cubicBezTo>
                    <a:cubicBezTo>
                      <a:pt x="933" y="263"/>
                      <a:pt x="827" y="293"/>
                      <a:pt x="732" y="293"/>
                    </a:cubicBezTo>
                    <a:cubicBezTo>
                      <a:pt x="596" y="293"/>
                      <a:pt x="486" y="231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7"/>
              <p:cNvSpPr/>
              <p:nvPr/>
            </p:nvSpPr>
            <p:spPr>
              <a:xfrm>
                <a:off x="-557350" y="464850"/>
                <a:ext cx="199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79" extrusionOk="0">
                    <a:moveTo>
                      <a:pt x="359" y="1"/>
                    </a:moveTo>
                    <a:cubicBezTo>
                      <a:pt x="321" y="1"/>
                      <a:pt x="268" y="15"/>
                      <a:pt x="197" y="49"/>
                    </a:cubicBezTo>
                    <a:cubicBezTo>
                      <a:pt x="55" y="268"/>
                      <a:pt x="208" y="530"/>
                      <a:pt x="121" y="748"/>
                    </a:cubicBezTo>
                    <a:cubicBezTo>
                      <a:pt x="11" y="988"/>
                      <a:pt x="1" y="1184"/>
                      <a:pt x="219" y="1337"/>
                    </a:cubicBezTo>
                    <a:cubicBezTo>
                      <a:pt x="267" y="1366"/>
                      <a:pt x="309" y="1378"/>
                      <a:pt x="348" y="1378"/>
                    </a:cubicBezTo>
                    <a:cubicBezTo>
                      <a:pt x="496" y="1378"/>
                      <a:pt x="591" y="1205"/>
                      <a:pt x="721" y="1162"/>
                    </a:cubicBezTo>
                    <a:cubicBezTo>
                      <a:pt x="797" y="988"/>
                      <a:pt x="557" y="988"/>
                      <a:pt x="546" y="857"/>
                    </a:cubicBezTo>
                    <a:cubicBezTo>
                      <a:pt x="470" y="682"/>
                      <a:pt x="382" y="508"/>
                      <a:pt x="470" y="300"/>
                    </a:cubicBezTo>
                    <a:cubicBezTo>
                      <a:pt x="462" y="173"/>
                      <a:pt x="492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7"/>
              <p:cNvSpPr/>
              <p:nvPr/>
            </p:nvSpPr>
            <p:spPr>
              <a:xfrm>
                <a:off x="-543700" y="455175"/>
                <a:ext cx="278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50" extrusionOk="0">
                    <a:moveTo>
                      <a:pt x="775" y="0"/>
                    </a:moveTo>
                    <a:cubicBezTo>
                      <a:pt x="877" y="194"/>
                      <a:pt x="826" y="273"/>
                      <a:pt x="640" y="273"/>
                    </a:cubicBezTo>
                    <a:cubicBezTo>
                      <a:pt x="627" y="273"/>
                      <a:pt x="614" y="273"/>
                      <a:pt x="600" y="272"/>
                    </a:cubicBezTo>
                    <a:cubicBezTo>
                      <a:pt x="600" y="720"/>
                      <a:pt x="185" y="917"/>
                      <a:pt x="0" y="1244"/>
                    </a:cubicBezTo>
                    <a:cubicBezTo>
                      <a:pt x="11" y="1375"/>
                      <a:pt x="251" y="1375"/>
                      <a:pt x="175" y="1549"/>
                    </a:cubicBezTo>
                    <a:cubicBezTo>
                      <a:pt x="513" y="1309"/>
                      <a:pt x="731" y="982"/>
                      <a:pt x="927" y="622"/>
                    </a:cubicBezTo>
                    <a:cubicBezTo>
                      <a:pt x="1048" y="393"/>
                      <a:pt x="1113" y="141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7"/>
              <p:cNvSpPr/>
              <p:nvPr/>
            </p:nvSpPr>
            <p:spPr>
              <a:xfrm>
                <a:off x="-265500" y="704775"/>
                <a:ext cx="174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069" extrusionOk="0">
                    <a:moveTo>
                      <a:pt x="130" y="0"/>
                    </a:moveTo>
                    <a:cubicBezTo>
                      <a:pt x="95" y="0"/>
                      <a:pt x="59" y="12"/>
                      <a:pt x="22" y="42"/>
                    </a:cubicBezTo>
                    <a:cubicBezTo>
                      <a:pt x="11" y="250"/>
                      <a:pt x="219" y="435"/>
                      <a:pt x="55" y="675"/>
                    </a:cubicBezTo>
                    <a:cubicBezTo>
                      <a:pt x="0" y="762"/>
                      <a:pt x="164" y="958"/>
                      <a:pt x="316" y="1024"/>
                    </a:cubicBezTo>
                    <a:cubicBezTo>
                      <a:pt x="374" y="1053"/>
                      <a:pt x="430" y="1069"/>
                      <a:pt x="482" y="1069"/>
                    </a:cubicBezTo>
                    <a:cubicBezTo>
                      <a:pt x="568" y="1069"/>
                      <a:pt x="644" y="1024"/>
                      <a:pt x="699" y="915"/>
                    </a:cubicBezTo>
                    <a:cubicBezTo>
                      <a:pt x="677" y="795"/>
                      <a:pt x="644" y="686"/>
                      <a:pt x="611" y="565"/>
                    </a:cubicBezTo>
                    <a:cubicBezTo>
                      <a:pt x="502" y="413"/>
                      <a:pt x="491" y="238"/>
                      <a:pt x="546" y="64"/>
                    </a:cubicBezTo>
                    <a:lnTo>
                      <a:pt x="546" y="64"/>
                    </a:lnTo>
                    <a:cubicBezTo>
                      <a:pt x="511" y="94"/>
                      <a:pt x="477" y="105"/>
                      <a:pt x="443" y="105"/>
                    </a:cubicBezTo>
                    <a:cubicBezTo>
                      <a:pt x="340" y="105"/>
                      <a:pt x="23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7"/>
              <p:cNvSpPr/>
              <p:nvPr/>
            </p:nvSpPr>
            <p:spPr>
              <a:xfrm>
                <a:off x="-250225" y="667525"/>
                <a:ext cx="232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69" extrusionOk="0">
                    <a:moveTo>
                      <a:pt x="405" y="1"/>
                    </a:moveTo>
                    <a:cubicBezTo>
                      <a:pt x="224" y="1"/>
                      <a:pt x="120" y="137"/>
                      <a:pt x="0" y="266"/>
                    </a:cubicBezTo>
                    <a:lnTo>
                      <a:pt x="0" y="506"/>
                    </a:lnTo>
                    <a:cubicBezTo>
                      <a:pt x="142" y="484"/>
                      <a:pt x="273" y="409"/>
                      <a:pt x="425" y="409"/>
                    </a:cubicBezTo>
                    <a:cubicBezTo>
                      <a:pt x="622" y="419"/>
                      <a:pt x="611" y="528"/>
                      <a:pt x="590" y="659"/>
                    </a:cubicBezTo>
                    <a:cubicBezTo>
                      <a:pt x="622" y="736"/>
                      <a:pt x="699" y="768"/>
                      <a:pt x="775" y="768"/>
                    </a:cubicBezTo>
                    <a:cubicBezTo>
                      <a:pt x="808" y="746"/>
                      <a:pt x="830" y="724"/>
                      <a:pt x="862" y="692"/>
                    </a:cubicBezTo>
                    <a:cubicBezTo>
                      <a:pt x="927" y="375"/>
                      <a:pt x="666" y="223"/>
                      <a:pt x="513" y="16"/>
                    </a:cubicBezTo>
                    <a:cubicBezTo>
                      <a:pt x="474" y="6"/>
                      <a:pt x="438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7"/>
              <p:cNvSpPr/>
              <p:nvPr/>
            </p:nvSpPr>
            <p:spPr>
              <a:xfrm>
                <a:off x="-243025" y="686475"/>
                <a:ext cx="233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48" extrusionOk="0">
                    <a:moveTo>
                      <a:pt x="118" y="0"/>
                    </a:moveTo>
                    <a:cubicBezTo>
                      <a:pt x="1" y="0"/>
                      <a:pt x="11" y="118"/>
                      <a:pt x="28" y="250"/>
                    </a:cubicBezTo>
                    <a:cubicBezTo>
                      <a:pt x="149" y="305"/>
                      <a:pt x="225" y="403"/>
                      <a:pt x="236" y="534"/>
                    </a:cubicBezTo>
                    <a:cubicBezTo>
                      <a:pt x="262" y="529"/>
                      <a:pt x="286" y="527"/>
                      <a:pt x="308" y="527"/>
                    </a:cubicBezTo>
                    <a:cubicBezTo>
                      <a:pt x="507" y="527"/>
                      <a:pt x="546" y="695"/>
                      <a:pt x="585" y="861"/>
                    </a:cubicBezTo>
                    <a:cubicBezTo>
                      <a:pt x="639" y="927"/>
                      <a:pt x="694" y="982"/>
                      <a:pt x="748" y="1047"/>
                    </a:cubicBezTo>
                    <a:cubicBezTo>
                      <a:pt x="792" y="1025"/>
                      <a:pt x="879" y="1003"/>
                      <a:pt x="879" y="970"/>
                    </a:cubicBezTo>
                    <a:cubicBezTo>
                      <a:pt x="934" y="534"/>
                      <a:pt x="673" y="349"/>
                      <a:pt x="302" y="272"/>
                    </a:cubicBezTo>
                    <a:cubicBezTo>
                      <a:pt x="181" y="207"/>
                      <a:pt x="149" y="131"/>
                      <a:pt x="225" y="21"/>
                    </a:cubicBezTo>
                    <a:cubicBezTo>
                      <a:pt x="181" y="7"/>
                      <a:pt x="146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7"/>
              <p:cNvSpPr/>
              <p:nvPr/>
            </p:nvSpPr>
            <p:spPr>
              <a:xfrm>
                <a:off x="-250225" y="708000"/>
                <a:ext cx="259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86" extrusionOk="0">
                    <a:moveTo>
                      <a:pt x="873" y="0"/>
                    </a:moveTo>
                    <a:cubicBezTo>
                      <a:pt x="704" y="301"/>
                      <a:pt x="462" y="448"/>
                      <a:pt x="154" y="448"/>
                    </a:cubicBezTo>
                    <a:cubicBezTo>
                      <a:pt x="105" y="448"/>
                      <a:pt x="53" y="444"/>
                      <a:pt x="0" y="436"/>
                    </a:cubicBezTo>
                    <a:lnTo>
                      <a:pt x="0" y="436"/>
                    </a:lnTo>
                    <a:cubicBezTo>
                      <a:pt x="33" y="557"/>
                      <a:pt x="66" y="666"/>
                      <a:pt x="88" y="786"/>
                    </a:cubicBezTo>
                    <a:cubicBezTo>
                      <a:pt x="459" y="666"/>
                      <a:pt x="873" y="622"/>
                      <a:pt x="1036" y="186"/>
                    </a:cubicBezTo>
                    <a:cubicBezTo>
                      <a:pt x="982" y="121"/>
                      <a:pt x="927" y="66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7"/>
              <p:cNvSpPr/>
              <p:nvPr/>
            </p:nvSpPr>
            <p:spPr>
              <a:xfrm>
                <a:off x="-264700" y="674175"/>
                <a:ext cx="145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64" extrusionOk="0">
                    <a:moveTo>
                      <a:pt x="579" y="0"/>
                    </a:moveTo>
                    <a:cubicBezTo>
                      <a:pt x="219" y="121"/>
                      <a:pt x="1" y="371"/>
                      <a:pt x="1" y="764"/>
                    </a:cubicBezTo>
                    <a:cubicBezTo>
                      <a:pt x="175" y="764"/>
                      <a:pt x="209" y="601"/>
                      <a:pt x="306" y="502"/>
                    </a:cubicBezTo>
                    <a:cubicBezTo>
                      <a:pt x="318" y="503"/>
                      <a:pt x="330" y="504"/>
                      <a:pt x="340" y="504"/>
                    </a:cubicBezTo>
                    <a:cubicBezTo>
                      <a:pt x="504" y="504"/>
                      <a:pt x="518" y="353"/>
                      <a:pt x="579" y="240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7"/>
              <p:cNvSpPr/>
              <p:nvPr/>
            </p:nvSpPr>
            <p:spPr>
              <a:xfrm>
                <a:off x="-670250" y="663000"/>
                <a:ext cx="90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62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76" y="120"/>
                      <a:pt x="142" y="273"/>
                      <a:pt x="0" y="360"/>
                    </a:cubicBezTo>
                    <a:cubicBezTo>
                      <a:pt x="11" y="502"/>
                      <a:pt x="11" y="644"/>
                      <a:pt x="11" y="775"/>
                    </a:cubicBezTo>
                    <a:cubicBezTo>
                      <a:pt x="70" y="837"/>
                      <a:pt x="119" y="862"/>
                      <a:pt x="162" y="862"/>
                    </a:cubicBezTo>
                    <a:cubicBezTo>
                      <a:pt x="239" y="862"/>
                      <a:pt x="297" y="783"/>
                      <a:pt x="360" y="699"/>
                    </a:cubicBezTo>
                    <a:cubicBezTo>
                      <a:pt x="284" y="469"/>
                      <a:pt x="284" y="19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7"/>
              <p:cNvSpPr/>
              <p:nvPr/>
            </p:nvSpPr>
            <p:spPr>
              <a:xfrm>
                <a:off x="-664250" y="693000"/>
                <a:ext cx="136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83" extrusionOk="0">
                    <a:moveTo>
                      <a:pt x="273" y="0"/>
                    </a:moveTo>
                    <a:cubicBezTo>
                      <a:pt x="185" y="0"/>
                      <a:pt x="109" y="11"/>
                      <a:pt x="22" y="11"/>
                    </a:cubicBezTo>
                    <a:cubicBezTo>
                      <a:pt x="0" y="229"/>
                      <a:pt x="76" y="426"/>
                      <a:pt x="251" y="568"/>
                    </a:cubicBezTo>
                    <a:cubicBezTo>
                      <a:pt x="263" y="578"/>
                      <a:pt x="278" y="582"/>
                      <a:pt x="293" y="582"/>
                    </a:cubicBezTo>
                    <a:cubicBezTo>
                      <a:pt x="343" y="582"/>
                      <a:pt x="400" y="533"/>
                      <a:pt x="425" y="491"/>
                    </a:cubicBezTo>
                    <a:cubicBezTo>
                      <a:pt x="546" y="273"/>
                      <a:pt x="349" y="153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7"/>
              <p:cNvSpPr/>
              <p:nvPr/>
            </p:nvSpPr>
            <p:spPr>
              <a:xfrm>
                <a:off x="-687450" y="652925"/>
                <a:ext cx="17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89" extrusionOk="0">
                    <a:moveTo>
                      <a:pt x="498" y="1"/>
                    </a:moveTo>
                    <a:cubicBezTo>
                      <a:pt x="450" y="1"/>
                      <a:pt x="395" y="16"/>
                      <a:pt x="328" y="43"/>
                    </a:cubicBezTo>
                    <a:cubicBezTo>
                      <a:pt x="1" y="163"/>
                      <a:pt x="186" y="403"/>
                      <a:pt x="131" y="588"/>
                    </a:cubicBezTo>
                    <a:cubicBezTo>
                      <a:pt x="306" y="425"/>
                      <a:pt x="459" y="218"/>
                      <a:pt x="710" y="152"/>
                    </a:cubicBezTo>
                    <a:cubicBezTo>
                      <a:pt x="647" y="48"/>
                      <a:pt x="584" y="1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7"/>
              <p:cNvSpPr/>
              <p:nvPr/>
            </p:nvSpPr>
            <p:spPr>
              <a:xfrm>
                <a:off x="-237425" y="667900"/>
                <a:ext cx="158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4" y="208"/>
                      <a:pt x="415" y="360"/>
                      <a:pt x="350" y="677"/>
                    </a:cubicBezTo>
                    <a:cubicBezTo>
                      <a:pt x="634" y="208"/>
                      <a:pt x="536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7"/>
              <p:cNvSpPr/>
              <p:nvPr/>
            </p:nvSpPr>
            <p:spPr>
              <a:xfrm>
                <a:off x="-369975" y="464625"/>
                <a:ext cx="134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9" extrusionOk="0">
                    <a:moveTo>
                      <a:pt x="226" y="1"/>
                    </a:moveTo>
                    <a:cubicBezTo>
                      <a:pt x="212" y="1"/>
                      <a:pt x="199" y="2"/>
                      <a:pt x="186" y="3"/>
                    </a:cubicBezTo>
                    <a:cubicBezTo>
                      <a:pt x="1" y="25"/>
                      <a:pt x="121" y="244"/>
                      <a:pt x="12" y="331"/>
                    </a:cubicBezTo>
                    <a:cubicBezTo>
                      <a:pt x="22" y="332"/>
                      <a:pt x="33" y="332"/>
                      <a:pt x="44" y="332"/>
                    </a:cubicBezTo>
                    <a:cubicBezTo>
                      <a:pt x="88" y="332"/>
                      <a:pt x="133" y="325"/>
                      <a:pt x="175" y="325"/>
                    </a:cubicBezTo>
                    <a:cubicBezTo>
                      <a:pt x="239" y="325"/>
                      <a:pt x="297" y="341"/>
                      <a:pt x="339" y="418"/>
                    </a:cubicBezTo>
                    <a:cubicBezTo>
                      <a:pt x="437" y="309"/>
                      <a:pt x="536" y="200"/>
                      <a:pt x="415" y="69"/>
                    </a:cubicBezTo>
                    <a:cubicBezTo>
                      <a:pt x="379" y="24"/>
                      <a:pt x="296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7"/>
              <p:cNvSpPr/>
              <p:nvPr/>
            </p:nvSpPr>
            <p:spPr>
              <a:xfrm>
                <a:off x="-567975" y="448875"/>
                <a:ext cx="11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70" extrusionOk="0">
                    <a:moveTo>
                      <a:pt x="284" y="1"/>
                    </a:moveTo>
                    <a:cubicBezTo>
                      <a:pt x="186" y="78"/>
                      <a:pt x="0" y="153"/>
                      <a:pt x="87" y="306"/>
                    </a:cubicBezTo>
                    <a:cubicBezTo>
                      <a:pt x="118" y="354"/>
                      <a:pt x="164" y="369"/>
                      <a:pt x="217" y="369"/>
                    </a:cubicBezTo>
                    <a:cubicBezTo>
                      <a:pt x="296" y="369"/>
                      <a:pt x="391" y="335"/>
                      <a:pt x="470" y="328"/>
                    </a:cubicBezTo>
                    <a:cubicBezTo>
                      <a:pt x="404" y="219"/>
                      <a:pt x="349" y="110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7"/>
              <p:cNvSpPr/>
              <p:nvPr/>
            </p:nvSpPr>
            <p:spPr>
              <a:xfrm>
                <a:off x="-143050" y="457800"/>
                <a:ext cx="87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62" extrusionOk="0">
                    <a:moveTo>
                      <a:pt x="232" y="1"/>
                    </a:moveTo>
                    <a:cubicBezTo>
                      <a:pt x="94" y="1"/>
                      <a:pt x="10" y="73"/>
                      <a:pt x="1" y="255"/>
                    </a:cubicBezTo>
                    <a:cubicBezTo>
                      <a:pt x="24" y="260"/>
                      <a:pt x="46" y="262"/>
                      <a:pt x="65" y="262"/>
                    </a:cubicBezTo>
                    <a:cubicBezTo>
                      <a:pt x="221" y="262"/>
                      <a:pt x="272" y="121"/>
                      <a:pt x="350" y="15"/>
                    </a:cubicBezTo>
                    <a:cubicBezTo>
                      <a:pt x="307" y="6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27"/>
              <p:cNvSpPr/>
              <p:nvPr/>
            </p:nvSpPr>
            <p:spPr>
              <a:xfrm>
                <a:off x="-239325" y="684000"/>
                <a:ext cx="8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1" extrusionOk="0">
                    <a:moveTo>
                      <a:pt x="154" y="0"/>
                    </a:moveTo>
                    <a:cubicBezTo>
                      <a:pt x="132" y="33"/>
                      <a:pt x="99" y="77"/>
                      <a:pt x="77" y="120"/>
                    </a:cubicBezTo>
                    <a:cubicBezTo>
                      <a:pt x="1" y="230"/>
                      <a:pt x="33" y="306"/>
                      <a:pt x="154" y="371"/>
                    </a:cubicBezTo>
                    <a:cubicBezTo>
                      <a:pt x="219" y="284"/>
                      <a:pt x="273" y="196"/>
                      <a:pt x="339" y="109"/>
                    </a:cubicBezTo>
                    <a:cubicBezTo>
                      <a:pt x="263" y="109"/>
                      <a:pt x="186" y="77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27"/>
              <p:cNvSpPr/>
              <p:nvPr/>
            </p:nvSpPr>
            <p:spPr>
              <a:xfrm>
                <a:off x="-369975" y="478875"/>
                <a:ext cx="8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9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143" y="23"/>
                      <a:pt x="1" y="34"/>
                      <a:pt x="56" y="175"/>
                    </a:cubicBezTo>
                    <a:cubicBezTo>
                      <a:pt x="84" y="239"/>
                      <a:pt x="131" y="269"/>
                      <a:pt x="184" y="269"/>
                    </a:cubicBezTo>
                    <a:cubicBezTo>
                      <a:pt x="233" y="269"/>
                      <a:pt x="287" y="244"/>
                      <a:pt x="339" y="197"/>
                    </a:cubicBezTo>
                    <a:cubicBezTo>
                      <a:pt x="175" y="197"/>
                      <a:pt x="186" y="11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7"/>
              <p:cNvSpPr/>
              <p:nvPr/>
            </p:nvSpPr>
            <p:spPr>
              <a:xfrm>
                <a:off x="-564725" y="549800"/>
                <a:ext cx="74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19" extrusionOk="0">
                    <a:moveTo>
                      <a:pt x="176" y="0"/>
                    </a:moveTo>
                    <a:cubicBezTo>
                      <a:pt x="100" y="44"/>
                      <a:pt x="12" y="66"/>
                      <a:pt x="1" y="175"/>
                    </a:cubicBezTo>
                    <a:cubicBezTo>
                      <a:pt x="88" y="143"/>
                      <a:pt x="296" y="219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7"/>
              <p:cNvSpPr/>
              <p:nvPr/>
            </p:nvSpPr>
            <p:spPr>
              <a:xfrm>
                <a:off x="-531450" y="515175"/>
                <a:ext cx="18305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5216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3263" y="131"/>
                      <a:pt x="2980" y="76"/>
                      <a:pt x="2783" y="284"/>
                    </a:cubicBezTo>
                    <a:cubicBezTo>
                      <a:pt x="2758" y="384"/>
                      <a:pt x="2719" y="415"/>
                      <a:pt x="2675" y="415"/>
                    </a:cubicBezTo>
                    <a:cubicBezTo>
                      <a:pt x="2623" y="415"/>
                      <a:pt x="2563" y="373"/>
                      <a:pt x="2510" y="349"/>
                    </a:cubicBezTo>
                    <a:cubicBezTo>
                      <a:pt x="2296" y="486"/>
                      <a:pt x="2126" y="709"/>
                      <a:pt x="1851" y="709"/>
                    </a:cubicBezTo>
                    <a:cubicBezTo>
                      <a:pt x="1818" y="709"/>
                      <a:pt x="1783" y="706"/>
                      <a:pt x="1747" y="698"/>
                    </a:cubicBezTo>
                    <a:cubicBezTo>
                      <a:pt x="1649" y="709"/>
                      <a:pt x="1528" y="709"/>
                      <a:pt x="1540" y="851"/>
                    </a:cubicBezTo>
                    <a:cubicBezTo>
                      <a:pt x="1562" y="1004"/>
                      <a:pt x="1681" y="1124"/>
                      <a:pt x="1812" y="1145"/>
                    </a:cubicBezTo>
                    <a:cubicBezTo>
                      <a:pt x="2325" y="1233"/>
                      <a:pt x="2783" y="1385"/>
                      <a:pt x="3023" y="1887"/>
                    </a:cubicBezTo>
                    <a:cubicBezTo>
                      <a:pt x="3089" y="1942"/>
                      <a:pt x="3143" y="1996"/>
                      <a:pt x="3198" y="2051"/>
                    </a:cubicBezTo>
                    <a:cubicBezTo>
                      <a:pt x="3482" y="2236"/>
                      <a:pt x="3754" y="2433"/>
                      <a:pt x="4081" y="2553"/>
                    </a:cubicBezTo>
                    <a:cubicBezTo>
                      <a:pt x="4299" y="2629"/>
                      <a:pt x="4256" y="2738"/>
                      <a:pt x="4081" y="2825"/>
                    </a:cubicBezTo>
                    <a:cubicBezTo>
                      <a:pt x="3853" y="2924"/>
                      <a:pt x="3601" y="2978"/>
                      <a:pt x="3383" y="3099"/>
                    </a:cubicBezTo>
                    <a:cubicBezTo>
                      <a:pt x="2990" y="3317"/>
                      <a:pt x="2500" y="3240"/>
                      <a:pt x="2151" y="3535"/>
                    </a:cubicBezTo>
                    <a:cubicBezTo>
                      <a:pt x="1911" y="3731"/>
                      <a:pt x="1616" y="3676"/>
                      <a:pt x="1376" y="3819"/>
                    </a:cubicBezTo>
                    <a:cubicBezTo>
                      <a:pt x="1293" y="3869"/>
                      <a:pt x="1224" y="3889"/>
                      <a:pt x="1164" y="3889"/>
                    </a:cubicBezTo>
                    <a:cubicBezTo>
                      <a:pt x="960" y="3889"/>
                      <a:pt x="857" y="3658"/>
                      <a:pt x="689" y="3557"/>
                    </a:cubicBezTo>
                    <a:cubicBezTo>
                      <a:pt x="624" y="3514"/>
                      <a:pt x="545" y="3456"/>
                      <a:pt x="468" y="3456"/>
                    </a:cubicBezTo>
                    <a:cubicBezTo>
                      <a:pt x="427" y="3456"/>
                      <a:pt x="387" y="3472"/>
                      <a:pt x="350" y="3513"/>
                    </a:cubicBezTo>
                    <a:cubicBezTo>
                      <a:pt x="241" y="3622"/>
                      <a:pt x="165" y="3753"/>
                      <a:pt x="328" y="3906"/>
                    </a:cubicBezTo>
                    <a:cubicBezTo>
                      <a:pt x="536" y="4102"/>
                      <a:pt x="405" y="4190"/>
                      <a:pt x="209" y="4255"/>
                    </a:cubicBezTo>
                    <a:cubicBezTo>
                      <a:pt x="56" y="4517"/>
                      <a:pt x="1" y="4724"/>
                      <a:pt x="416" y="4757"/>
                    </a:cubicBezTo>
                    <a:cubicBezTo>
                      <a:pt x="459" y="4757"/>
                      <a:pt x="492" y="4855"/>
                      <a:pt x="536" y="4910"/>
                    </a:cubicBezTo>
                    <a:cubicBezTo>
                      <a:pt x="568" y="4932"/>
                      <a:pt x="590" y="4964"/>
                      <a:pt x="612" y="4986"/>
                    </a:cubicBezTo>
                    <a:cubicBezTo>
                      <a:pt x="627" y="4983"/>
                      <a:pt x="641" y="4982"/>
                      <a:pt x="654" y="4982"/>
                    </a:cubicBezTo>
                    <a:cubicBezTo>
                      <a:pt x="808" y="4982"/>
                      <a:pt x="872" y="5144"/>
                      <a:pt x="972" y="5215"/>
                    </a:cubicBezTo>
                    <a:cubicBezTo>
                      <a:pt x="1081" y="5084"/>
                      <a:pt x="951" y="5007"/>
                      <a:pt x="972" y="4910"/>
                    </a:cubicBezTo>
                    <a:cubicBezTo>
                      <a:pt x="874" y="4801"/>
                      <a:pt x="601" y="4746"/>
                      <a:pt x="754" y="4539"/>
                    </a:cubicBezTo>
                    <a:cubicBezTo>
                      <a:pt x="816" y="4457"/>
                      <a:pt x="920" y="4409"/>
                      <a:pt x="1038" y="4409"/>
                    </a:cubicBezTo>
                    <a:cubicBezTo>
                      <a:pt x="1108" y="4409"/>
                      <a:pt x="1183" y="4426"/>
                      <a:pt x="1256" y="4462"/>
                    </a:cubicBezTo>
                    <a:cubicBezTo>
                      <a:pt x="1518" y="4582"/>
                      <a:pt x="1790" y="4692"/>
                      <a:pt x="2052" y="4822"/>
                    </a:cubicBezTo>
                    <a:cubicBezTo>
                      <a:pt x="2099" y="4846"/>
                      <a:pt x="2140" y="4866"/>
                      <a:pt x="2179" y="4866"/>
                    </a:cubicBezTo>
                    <a:cubicBezTo>
                      <a:pt x="2213" y="4866"/>
                      <a:pt x="2246" y="4851"/>
                      <a:pt x="2282" y="4811"/>
                    </a:cubicBezTo>
                    <a:cubicBezTo>
                      <a:pt x="2357" y="4724"/>
                      <a:pt x="2282" y="4670"/>
                      <a:pt x="2238" y="4593"/>
                    </a:cubicBezTo>
                    <a:cubicBezTo>
                      <a:pt x="2129" y="4408"/>
                      <a:pt x="1921" y="4331"/>
                      <a:pt x="1725" y="4156"/>
                    </a:cubicBezTo>
                    <a:cubicBezTo>
                      <a:pt x="2674" y="3819"/>
                      <a:pt x="3591" y="3524"/>
                      <a:pt x="4485" y="3153"/>
                    </a:cubicBezTo>
                    <a:cubicBezTo>
                      <a:pt x="4553" y="3126"/>
                      <a:pt x="4616" y="3116"/>
                      <a:pt x="4676" y="3116"/>
                    </a:cubicBezTo>
                    <a:cubicBezTo>
                      <a:pt x="4849" y="3116"/>
                      <a:pt x="4995" y="3198"/>
                      <a:pt x="5156" y="3198"/>
                    </a:cubicBezTo>
                    <a:cubicBezTo>
                      <a:pt x="5190" y="3198"/>
                      <a:pt x="5224" y="3195"/>
                      <a:pt x="5259" y="3186"/>
                    </a:cubicBezTo>
                    <a:cubicBezTo>
                      <a:pt x="5268" y="3126"/>
                      <a:pt x="5284" y="3032"/>
                      <a:pt x="5343" y="3032"/>
                    </a:cubicBezTo>
                    <a:cubicBezTo>
                      <a:pt x="5359" y="3032"/>
                      <a:pt x="5378" y="3039"/>
                      <a:pt x="5402" y="3055"/>
                    </a:cubicBezTo>
                    <a:cubicBezTo>
                      <a:pt x="5490" y="3118"/>
                      <a:pt x="5550" y="3144"/>
                      <a:pt x="5591" y="3144"/>
                    </a:cubicBezTo>
                    <a:cubicBezTo>
                      <a:pt x="5692" y="3144"/>
                      <a:pt x="5677" y="2990"/>
                      <a:pt x="5685" y="2859"/>
                    </a:cubicBezTo>
                    <a:cubicBezTo>
                      <a:pt x="5642" y="2837"/>
                      <a:pt x="5587" y="2825"/>
                      <a:pt x="5576" y="2804"/>
                    </a:cubicBezTo>
                    <a:cubicBezTo>
                      <a:pt x="5556" y="2757"/>
                      <a:pt x="5577" y="2751"/>
                      <a:pt x="5604" y="2751"/>
                    </a:cubicBezTo>
                    <a:cubicBezTo>
                      <a:pt x="5613" y="2751"/>
                      <a:pt x="5622" y="2752"/>
                      <a:pt x="5632" y="2752"/>
                    </a:cubicBezTo>
                    <a:cubicBezTo>
                      <a:pt x="5639" y="2752"/>
                      <a:pt x="5646" y="2751"/>
                      <a:pt x="5652" y="2750"/>
                    </a:cubicBezTo>
                    <a:cubicBezTo>
                      <a:pt x="6187" y="2585"/>
                      <a:pt x="6733" y="2433"/>
                      <a:pt x="7223" y="2160"/>
                    </a:cubicBezTo>
                    <a:cubicBezTo>
                      <a:pt x="7322" y="1975"/>
                      <a:pt x="7311" y="1833"/>
                      <a:pt x="7049" y="1811"/>
                    </a:cubicBezTo>
                    <a:cubicBezTo>
                      <a:pt x="6612" y="1833"/>
                      <a:pt x="6263" y="2127"/>
                      <a:pt x="5860" y="2258"/>
                    </a:cubicBezTo>
                    <a:cubicBezTo>
                      <a:pt x="5610" y="2331"/>
                      <a:pt x="5326" y="2457"/>
                      <a:pt x="5066" y="2457"/>
                    </a:cubicBezTo>
                    <a:cubicBezTo>
                      <a:pt x="4974" y="2457"/>
                      <a:pt x="4885" y="2441"/>
                      <a:pt x="4801" y="2400"/>
                    </a:cubicBezTo>
                    <a:cubicBezTo>
                      <a:pt x="4420" y="2226"/>
                      <a:pt x="4027" y="2029"/>
                      <a:pt x="3656" y="1800"/>
                    </a:cubicBezTo>
                    <a:cubicBezTo>
                      <a:pt x="3558" y="1724"/>
                      <a:pt x="3470" y="1647"/>
                      <a:pt x="3373" y="1582"/>
                    </a:cubicBezTo>
                    <a:cubicBezTo>
                      <a:pt x="3274" y="1462"/>
                      <a:pt x="3023" y="1516"/>
                      <a:pt x="3023" y="1331"/>
                    </a:cubicBezTo>
                    <a:cubicBezTo>
                      <a:pt x="3023" y="1157"/>
                      <a:pt x="3198" y="1058"/>
                      <a:pt x="3361" y="1004"/>
                    </a:cubicBezTo>
                    <a:cubicBezTo>
                      <a:pt x="3482" y="971"/>
                      <a:pt x="3536" y="851"/>
                      <a:pt x="3623" y="774"/>
                    </a:cubicBezTo>
                    <a:cubicBezTo>
                      <a:pt x="3656" y="677"/>
                      <a:pt x="3962" y="568"/>
                      <a:pt x="3623" y="458"/>
                    </a:cubicBezTo>
                    <a:lnTo>
                      <a:pt x="3547" y="458"/>
                    </a:lnTo>
                    <a:cubicBezTo>
                      <a:pt x="3427" y="781"/>
                      <a:pt x="2972" y="1080"/>
                      <a:pt x="2663" y="1080"/>
                    </a:cubicBezTo>
                    <a:cubicBezTo>
                      <a:pt x="2606" y="1080"/>
                      <a:pt x="2554" y="1070"/>
                      <a:pt x="2510" y="1048"/>
                    </a:cubicBezTo>
                    <a:cubicBezTo>
                      <a:pt x="2369" y="1036"/>
                      <a:pt x="2325" y="960"/>
                      <a:pt x="2445" y="884"/>
                    </a:cubicBezTo>
                    <a:cubicBezTo>
                      <a:pt x="2609" y="774"/>
                      <a:pt x="2794" y="709"/>
                      <a:pt x="2968" y="600"/>
                    </a:cubicBezTo>
                    <a:cubicBezTo>
                      <a:pt x="3187" y="469"/>
                      <a:pt x="3460" y="371"/>
                      <a:pt x="3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7"/>
              <p:cNvSpPr/>
              <p:nvPr/>
            </p:nvSpPr>
            <p:spPr>
              <a:xfrm>
                <a:off x="-471975" y="560450"/>
                <a:ext cx="204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57" extrusionOk="0">
                    <a:moveTo>
                      <a:pt x="470" y="0"/>
                    </a:moveTo>
                    <a:cubicBezTo>
                      <a:pt x="240" y="120"/>
                      <a:pt x="0" y="218"/>
                      <a:pt x="77" y="556"/>
                    </a:cubicBezTo>
                    <a:cubicBezTo>
                      <a:pt x="339" y="447"/>
                      <a:pt x="579" y="338"/>
                      <a:pt x="819" y="240"/>
                    </a:cubicBezTo>
                    <a:cubicBezTo>
                      <a:pt x="764" y="185"/>
                      <a:pt x="710" y="131"/>
                      <a:pt x="644" y="76"/>
                    </a:cubicBezTo>
                    <a:cubicBezTo>
                      <a:pt x="589" y="54"/>
                      <a:pt x="524" y="33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7"/>
              <p:cNvSpPr/>
              <p:nvPr/>
            </p:nvSpPr>
            <p:spPr>
              <a:xfrm>
                <a:off x="-388525" y="496350"/>
                <a:ext cx="114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2" extrusionOk="0">
                    <a:moveTo>
                      <a:pt x="274" y="0"/>
                    </a:moveTo>
                    <a:cubicBezTo>
                      <a:pt x="143" y="109"/>
                      <a:pt x="121" y="273"/>
                      <a:pt x="66" y="415"/>
                    </a:cubicBezTo>
                    <a:cubicBezTo>
                      <a:pt x="1" y="557"/>
                      <a:pt x="78" y="611"/>
                      <a:pt x="143" y="655"/>
                    </a:cubicBezTo>
                    <a:cubicBezTo>
                      <a:pt x="176" y="674"/>
                      <a:pt x="204" y="682"/>
                      <a:pt x="228" y="682"/>
                    </a:cubicBezTo>
                    <a:cubicBezTo>
                      <a:pt x="310" y="682"/>
                      <a:pt x="338" y="579"/>
                      <a:pt x="372" y="502"/>
                    </a:cubicBezTo>
                    <a:cubicBezTo>
                      <a:pt x="165" y="448"/>
                      <a:pt x="339" y="317"/>
                      <a:pt x="328" y="230"/>
                    </a:cubicBezTo>
                    <a:cubicBezTo>
                      <a:pt x="318" y="153"/>
                      <a:pt x="459" y="44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7"/>
              <p:cNvSpPr/>
              <p:nvPr/>
            </p:nvSpPr>
            <p:spPr>
              <a:xfrm>
                <a:off x="-218325" y="544875"/>
                <a:ext cx="9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7" extrusionOk="0">
                    <a:moveTo>
                      <a:pt x="339" y="1"/>
                    </a:moveTo>
                    <a:cubicBezTo>
                      <a:pt x="306" y="197"/>
                      <a:pt x="0" y="274"/>
                      <a:pt x="88" y="536"/>
                    </a:cubicBezTo>
                    <a:cubicBezTo>
                      <a:pt x="383" y="459"/>
                      <a:pt x="361" y="23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27"/>
              <p:cNvSpPr/>
              <p:nvPr/>
            </p:nvSpPr>
            <p:spPr>
              <a:xfrm>
                <a:off x="-522175" y="508875"/>
                <a:ext cx="7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72" extrusionOk="0">
                    <a:moveTo>
                      <a:pt x="88" y="1"/>
                    </a:moveTo>
                    <a:cubicBezTo>
                      <a:pt x="1" y="66"/>
                      <a:pt x="78" y="132"/>
                      <a:pt x="88" y="209"/>
                    </a:cubicBezTo>
                    <a:cubicBezTo>
                      <a:pt x="132" y="263"/>
                      <a:pt x="187" y="318"/>
                      <a:pt x="241" y="372"/>
                    </a:cubicBezTo>
                    <a:cubicBezTo>
                      <a:pt x="241" y="219"/>
                      <a:pt x="318" y="4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27"/>
              <p:cNvSpPr/>
              <p:nvPr/>
            </p:nvSpPr>
            <p:spPr>
              <a:xfrm>
                <a:off x="-324700" y="529575"/>
                <a:ext cx="104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6" extrusionOk="0">
                    <a:moveTo>
                      <a:pt x="227" y="0"/>
                    </a:moveTo>
                    <a:cubicBezTo>
                      <a:pt x="196" y="0"/>
                      <a:pt x="164" y="8"/>
                      <a:pt x="132" y="24"/>
                    </a:cubicBezTo>
                    <a:cubicBezTo>
                      <a:pt x="1" y="101"/>
                      <a:pt x="132" y="198"/>
                      <a:pt x="121" y="286"/>
                    </a:cubicBezTo>
                    <a:cubicBezTo>
                      <a:pt x="245" y="276"/>
                      <a:pt x="271" y="109"/>
                      <a:pt x="393" y="109"/>
                    </a:cubicBezTo>
                    <a:cubicBezTo>
                      <a:pt x="400" y="109"/>
                      <a:pt x="407" y="110"/>
                      <a:pt x="415" y="111"/>
                    </a:cubicBezTo>
                    <a:cubicBezTo>
                      <a:pt x="369" y="42"/>
                      <a:pt x="301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27"/>
              <p:cNvSpPr/>
              <p:nvPr/>
            </p:nvSpPr>
            <p:spPr>
              <a:xfrm>
                <a:off x="-493250" y="557975"/>
                <a:ext cx="765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1" extrusionOk="0">
                    <a:moveTo>
                      <a:pt x="121" y="1"/>
                    </a:moveTo>
                    <a:cubicBezTo>
                      <a:pt x="0" y="99"/>
                      <a:pt x="22" y="197"/>
                      <a:pt x="121" y="284"/>
                    </a:cubicBezTo>
                    <a:cubicBezTo>
                      <a:pt x="145" y="303"/>
                      <a:pt x="166" y="311"/>
                      <a:pt x="184" y="311"/>
                    </a:cubicBezTo>
                    <a:cubicBezTo>
                      <a:pt x="240" y="311"/>
                      <a:pt x="273" y="239"/>
                      <a:pt x="306" y="197"/>
                    </a:cubicBezTo>
                    <a:cubicBezTo>
                      <a:pt x="197" y="175"/>
                      <a:pt x="131" y="12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27"/>
              <p:cNvSpPr/>
              <p:nvPr/>
            </p:nvSpPr>
            <p:spPr>
              <a:xfrm>
                <a:off x="-598250" y="611275"/>
                <a:ext cx="802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993" extrusionOk="0">
                    <a:moveTo>
                      <a:pt x="2369" y="1"/>
                    </a:moveTo>
                    <a:cubicBezTo>
                      <a:pt x="2322" y="1"/>
                      <a:pt x="2274" y="19"/>
                      <a:pt x="2226" y="62"/>
                    </a:cubicBezTo>
                    <a:cubicBezTo>
                      <a:pt x="2008" y="237"/>
                      <a:pt x="2324" y="422"/>
                      <a:pt x="2444" y="618"/>
                    </a:cubicBezTo>
                    <a:cubicBezTo>
                      <a:pt x="1713" y="989"/>
                      <a:pt x="884" y="1088"/>
                      <a:pt x="219" y="1556"/>
                    </a:cubicBezTo>
                    <a:cubicBezTo>
                      <a:pt x="251" y="1709"/>
                      <a:pt x="0" y="1818"/>
                      <a:pt x="131" y="1993"/>
                    </a:cubicBezTo>
                    <a:cubicBezTo>
                      <a:pt x="677" y="1774"/>
                      <a:pt x="1222" y="1534"/>
                      <a:pt x="1778" y="1349"/>
                    </a:cubicBezTo>
                    <a:cubicBezTo>
                      <a:pt x="2127" y="1233"/>
                      <a:pt x="2457" y="978"/>
                      <a:pt x="2835" y="978"/>
                    </a:cubicBezTo>
                    <a:cubicBezTo>
                      <a:pt x="2954" y="978"/>
                      <a:pt x="3078" y="1003"/>
                      <a:pt x="3208" y="1066"/>
                    </a:cubicBezTo>
                    <a:cubicBezTo>
                      <a:pt x="3164" y="1011"/>
                      <a:pt x="3131" y="913"/>
                      <a:pt x="3088" y="913"/>
                    </a:cubicBezTo>
                    <a:cubicBezTo>
                      <a:pt x="2673" y="880"/>
                      <a:pt x="2728" y="673"/>
                      <a:pt x="2881" y="411"/>
                    </a:cubicBezTo>
                    <a:cubicBezTo>
                      <a:pt x="2859" y="378"/>
                      <a:pt x="2826" y="346"/>
                      <a:pt x="2804" y="312"/>
                    </a:cubicBezTo>
                    <a:cubicBezTo>
                      <a:pt x="2670" y="195"/>
                      <a:pt x="2523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27"/>
              <p:cNvSpPr/>
              <p:nvPr/>
            </p:nvSpPr>
            <p:spPr>
              <a:xfrm>
                <a:off x="-399975" y="586450"/>
                <a:ext cx="300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79" extrusionOk="0">
                    <a:moveTo>
                      <a:pt x="458" y="1"/>
                    </a:moveTo>
                    <a:cubicBezTo>
                      <a:pt x="449" y="1"/>
                      <a:pt x="438" y="3"/>
                      <a:pt x="426" y="8"/>
                    </a:cubicBezTo>
                    <a:cubicBezTo>
                      <a:pt x="418" y="139"/>
                      <a:pt x="433" y="293"/>
                      <a:pt x="332" y="293"/>
                    </a:cubicBezTo>
                    <a:cubicBezTo>
                      <a:pt x="291" y="293"/>
                      <a:pt x="231" y="267"/>
                      <a:pt x="143" y="204"/>
                    </a:cubicBezTo>
                    <a:cubicBezTo>
                      <a:pt x="119" y="188"/>
                      <a:pt x="100" y="181"/>
                      <a:pt x="84" y="181"/>
                    </a:cubicBezTo>
                    <a:cubicBezTo>
                      <a:pt x="25" y="181"/>
                      <a:pt x="9" y="275"/>
                      <a:pt x="0" y="335"/>
                    </a:cubicBezTo>
                    <a:cubicBezTo>
                      <a:pt x="219" y="433"/>
                      <a:pt x="437" y="531"/>
                      <a:pt x="645" y="640"/>
                    </a:cubicBezTo>
                    <a:cubicBezTo>
                      <a:pt x="710" y="673"/>
                      <a:pt x="851" y="640"/>
                      <a:pt x="830" y="760"/>
                    </a:cubicBezTo>
                    <a:cubicBezTo>
                      <a:pt x="819" y="815"/>
                      <a:pt x="742" y="869"/>
                      <a:pt x="688" y="913"/>
                    </a:cubicBezTo>
                    <a:cubicBezTo>
                      <a:pt x="666" y="935"/>
                      <a:pt x="611" y="946"/>
                      <a:pt x="568" y="946"/>
                    </a:cubicBezTo>
                    <a:cubicBezTo>
                      <a:pt x="437" y="978"/>
                      <a:pt x="306" y="1044"/>
                      <a:pt x="350" y="1196"/>
                    </a:cubicBezTo>
                    <a:cubicBezTo>
                      <a:pt x="368" y="1262"/>
                      <a:pt x="418" y="1279"/>
                      <a:pt x="477" y="1279"/>
                    </a:cubicBezTo>
                    <a:cubicBezTo>
                      <a:pt x="527" y="1279"/>
                      <a:pt x="584" y="1267"/>
                      <a:pt x="633" y="1262"/>
                    </a:cubicBezTo>
                    <a:cubicBezTo>
                      <a:pt x="851" y="1240"/>
                      <a:pt x="1037" y="1164"/>
                      <a:pt x="1201" y="1022"/>
                    </a:cubicBezTo>
                    <a:cubicBezTo>
                      <a:pt x="1059" y="946"/>
                      <a:pt x="917" y="902"/>
                      <a:pt x="994" y="684"/>
                    </a:cubicBezTo>
                    <a:cubicBezTo>
                      <a:pt x="1057" y="537"/>
                      <a:pt x="877" y="400"/>
                      <a:pt x="815" y="400"/>
                    </a:cubicBezTo>
                    <a:cubicBezTo>
                      <a:pt x="812" y="400"/>
                      <a:pt x="810" y="400"/>
                      <a:pt x="808" y="400"/>
                    </a:cubicBezTo>
                    <a:cubicBezTo>
                      <a:pt x="739" y="421"/>
                      <a:pt x="686" y="431"/>
                      <a:pt x="644" y="431"/>
                    </a:cubicBezTo>
                    <a:cubicBezTo>
                      <a:pt x="447" y="431"/>
                      <a:pt x="514" y="224"/>
                      <a:pt x="514" y="62"/>
                    </a:cubicBezTo>
                    <a:cubicBezTo>
                      <a:pt x="505" y="28"/>
                      <a:pt x="490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27"/>
              <p:cNvSpPr/>
              <p:nvPr/>
            </p:nvSpPr>
            <p:spPr>
              <a:xfrm>
                <a:off x="-346775" y="583325"/>
                <a:ext cx="218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15" extrusionOk="0">
                    <a:moveTo>
                      <a:pt x="620" y="1"/>
                    </a:moveTo>
                    <a:cubicBezTo>
                      <a:pt x="565" y="1"/>
                      <a:pt x="507" y="21"/>
                      <a:pt x="459" y="45"/>
                    </a:cubicBezTo>
                    <a:cubicBezTo>
                      <a:pt x="316" y="121"/>
                      <a:pt x="131" y="67"/>
                      <a:pt x="0" y="198"/>
                    </a:cubicBezTo>
                    <a:cubicBezTo>
                      <a:pt x="219" y="198"/>
                      <a:pt x="164" y="416"/>
                      <a:pt x="262" y="514"/>
                    </a:cubicBezTo>
                    <a:cubicBezTo>
                      <a:pt x="371" y="482"/>
                      <a:pt x="513" y="460"/>
                      <a:pt x="600" y="394"/>
                    </a:cubicBezTo>
                    <a:cubicBezTo>
                      <a:pt x="687" y="329"/>
                      <a:pt x="873" y="307"/>
                      <a:pt x="786" y="121"/>
                    </a:cubicBezTo>
                    <a:cubicBezTo>
                      <a:pt x="750" y="31"/>
                      <a:pt x="687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27"/>
              <p:cNvSpPr/>
              <p:nvPr/>
            </p:nvSpPr>
            <p:spPr>
              <a:xfrm>
                <a:off x="-445525" y="648375"/>
                <a:ext cx="134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97" extrusionOk="0">
                    <a:moveTo>
                      <a:pt x="253" y="1"/>
                    </a:moveTo>
                    <a:cubicBezTo>
                      <a:pt x="116" y="1"/>
                      <a:pt x="32" y="94"/>
                      <a:pt x="23" y="247"/>
                    </a:cubicBezTo>
                    <a:cubicBezTo>
                      <a:pt x="11" y="367"/>
                      <a:pt x="11" y="476"/>
                      <a:pt x="1" y="585"/>
                    </a:cubicBezTo>
                    <a:cubicBezTo>
                      <a:pt x="37" y="591"/>
                      <a:pt x="70" y="597"/>
                      <a:pt x="100" y="597"/>
                    </a:cubicBezTo>
                    <a:cubicBezTo>
                      <a:pt x="177" y="597"/>
                      <a:pt x="224" y="561"/>
                      <a:pt x="208" y="411"/>
                    </a:cubicBezTo>
                    <a:cubicBezTo>
                      <a:pt x="196" y="284"/>
                      <a:pt x="224" y="228"/>
                      <a:pt x="273" y="228"/>
                    </a:cubicBezTo>
                    <a:cubicBezTo>
                      <a:pt x="313" y="228"/>
                      <a:pt x="367" y="265"/>
                      <a:pt x="426" y="334"/>
                    </a:cubicBezTo>
                    <a:cubicBezTo>
                      <a:pt x="535" y="181"/>
                      <a:pt x="535" y="40"/>
                      <a:pt x="317" y="7"/>
                    </a:cubicBezTo>
                    <a:cubicBezTo>
                      <a:pt x="295" y="3"/>
                      <a:pt x="273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27"/>
              <p:cNvSpPr/>
              <p:nvPr/>
            </p:nvSpPr>
            <p:spPr>
              <a:xfrm>
                <a:off x="-321150" y="592500"/>
                <a:ext cx="93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21" extrusionOk="0">
                    <a:moveTo>
                      <a:pt x="219" y="0"/>
                    </a:moveTo>
                    <a:cubicBezTo>
                      <a:pt x="153" y="0"/>
                      <a:pt x="72" y="39"/>
                      <a:pt x="11" y="82"/>
                    </a:cubicBezTo>
                    <a:cubicBezTo>
                      <a:pt x="88" y="191"/>
                      <a:pt x="23" y="311"/>
                      <a:pt x="1" y="420"/>
                    </a:cubicBezTo>
                    <a:cubicBezTo>
                      <a:pt x="142" y="333"/>
                      <a:pt x="372" y="289"/>
                      <a:pt x="328" y="93"/>
                    </a:cubicBezTo>
                    <a:cubicBezTo>
                      <a:pt x="313" y="25"/>
                      <a:pt x="2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27"/>
              <p:cNvSpPr/>
              <p:nvPr/>
            </p:nvSpPr>
            <p:spPr>
              <a:xfrm>
                <a:off x="-453700" y="667350"/>
                <a:ext cx="90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44" extrusionOk="0">
                    <a:moveTo>
                      <a:pt x="251" y="1"/>
                    </a:moveTo>
                    <a:cubicBezTo>
                      <a:pt x="128" y="52"/>
                      <a:pt x="208" y="287"/>
                      <a:pt x="35" y="287"/>
                    </a:cubicBezTo>
                    <a:cubicBezTo>
                      <a:pt x="25" y="287"/>
                      <a:pt x="13" y="286"/>
                      <a:pt x="1" y="285"/>
                    </a:cubicBezTo>
                    <a:lnTo>
                      <a:pt x="1" y="285"/>
                    </a:lnTo>
                    <a:cubicBezTo>
                      <a:pt x="46" y="326"/>
                      <a:pt x="90" y="344"/>
                      <a:pt x="132" y="344"/>
                    </a:cubicBezTo>
                    <a:cubicBezTo>
                      <a:pt x="190" y="344"/>
                      <a:pt x="244" y="309"/>
                      <a:pt x="295" y="251"/>
                    </a:cubicBezTo>
                    <a:cubicBezTo>
                      <a:pt x="360" y="164"/>
                      <a:pt x="360" y="77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27"/>
              <p:cNvSpPr/>
              <p:nvPr/>
            </p:nvSpPr>
            <p:spPr>
              <a:xfrm>
                <a:off x="-352775" y="595900"/>
                <a:ext cx="106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30" extrusionOk="0">
                    <a:moveTo>
                      <a:pt x="425" y="33"/>
                    </a:moveTo>
                    <a:cubicBezTo>
                      <a:pt x="251" y="44"/>
                      <a:pt x="54" y="1"/>
                      <a:pt x="0" y="229"/>
                    </a:cubicBezTo>
                    <a:cubicBezTo>
                      <a:pt x="153" y="197"/>
                      <a:pt x="306" y="164"/>
                      <a:pt x="42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27"/>
              <p:cNvSpPr/>
              <p:nvPr/>
            </p:nvSpPr>
            <p:spPr>
              <a:xfrm>
                <a:off x="-678450" y="671975"/>
                <a:ext cx="84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04" extrusionOk="0">
                    <a:moveTo>
                      <a:pt x="328" y="1"/>
                    </a:moveTo>
                    <a:cubicBezTo>
                      <a:pt x="142" y="100"/>
                      <a:pt x="1" y="241"/>
                      <a:pt x="99" y="459"/>
                    </a:cubicBezTo>
                    <a:cubicBezTo>
                      <a:pt x="114" y="492"/>
                      <a:pt x="131" y="503"/>
                      <a:pt x="151" y="503"/>
                    </a:cubicBezTo>
                    <a:cubicBezTo>
                      <a:pt x="205" y="503"/>
                      <a:pt x="275" y="416"/>
                      <a:pt x="339" y="416"/>
                    </a:cubicBezTo>
                    <a:cubicBezTo>
                      <a:pt x="339" y="285"/>
                      <a:pt x="339" y="143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27"/>
              <p:cNvSpPr/>
              <p:nvPr/>
            </p:nvSpPr>
            <p:spPr>
              <a:xfrm>
                <a:off x="-253250" y="699650"/>
                <a:ext cx="248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782" extrusionOk="0">
                    <a:moveTo>
                      <a:pt x="717" y="0"/>
                    </a:moveTo>
                    <a:cubicBezTo>
                      <a:pt x="695" y="0"/>
                      <a:pt x="671" y="2"/>
                      <a:pt x="645" y="7"/>
                    </a:cubicBezTo>
                    <a:cubicBezTo>
                      <a:pt x="472" y="71"/>
                      <a:pt x="383" y="300"/>
                      <a:pt x="188" y="300"/>
                    </a:cubicBezTo>
                    <a:cubicBezTo>
                      <a:pt x="149" y="300"/>
                      <a:pt x="105" y="291"/>
                      <a:pt x="56" y="269"/>
                    </a:cubicBezTo>
                    <a:lnTo>
                      <a:pt x="56" y="269"/>
                    </a:lnTo>
                    <a:cubicBezTo>
                      <a:pt x="1" y="443"/>
                      <a:pt x="12" y="618"/>
                      <a:pt x="121" y="770"/>
                    </a:cubicBezTo>
                    <a:cubicBezTo>
                      <a:pt x="174" y="778"/>
                      <a:pt x="226" y="782"/>
                      <a:pt x="275" y="782"/>
                    </a:cubicBezTo>
                    <a:cubicBezTo>
                      <a:pt x="583" y="782"/>
                      <a:pt x="825" y="635"/>
                      <a:pt x="994" y="334"/>
                    </a:cubicBezTo>
                    <a:cubicBezTo>
                      <a:pt x="955" y="168"/>
                      <a:pt x="91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27"/>
              <p:cNvSpPr/>
              <p:nvPr/>
            </p:nvSpPr>
            <p:spPr>
              <a:xfrm>
                <a:off x="-257050" y="677725"/>
                <a:ext cx="22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53" extrusionOk="0">
                    <a:moveTo>
                      <a:pt x="698" y="1"/>
                    </a:moveTo>
                    <a:cubicBezTo>
                      <a:pt x="546" y="1"/>
                      <a:pt x="415" y="76"/>
                      <a:pt x="273" y="98"/>
                    </a:cubicBezTo>
                    <a:cubicBezTo>
                      <a:pt x="212" y="211"/>
                      <a:pt x="198" y="362"/>
                      <a:pt x="34" y="362"/>
                    </a:cubicBezTo>
                    <a:cubicBezTo>
                      <a:pt x="24" y="362"/>
                      <a:pt x="12" y="361"/>
                      <a:pt x="0" y="360"/>
                    </a:cubicBezTo>
                    <a:lnTo>
                      <a:pt x="0" y="360"/>
                    </a:lnTo>
                    <a:cubicBezTo>
                      <a:pt x="39" y="591"/>
                      <a:pt x="149" y="653"/>
                      <a:pt x="285" y="653"/>
                    </a:cubicBezTo>
                    <a:cubicBezTo>
                      <a:pt x="380" y="653"/>
                      <a:pt x="486" y="623"/>
                      <a:pt x="589" y="600"/>
                    </a:cubicBezTo>
                    <a:cubicBezTo>
                      <a:pt x="572" y="468"/>
                      <a:pt x="562" y="350"/>
                      <a:pt x="679" y="350"/>
                    </a:cubicBezTo>
                    <a:cubicBezTo>
                      <a:pt x="707" y="350"/>
                      <a:pt x="742" y="357"/>
                      <a:pt x="786" y="371"/>
                    </a:cubicBezTo>
                    <a:cubicBezTo>
                      <a:pt x="808" y="328"/>
                      <a:pt x="841" y="284"/>
                      <a:pt x="863" y="251"/>
                    </a:cubicBezTo>
                    <a:cubicBezTo>
                      <a:pt x="884" y="120"/>
                      <a:pt x="895" y="1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27"/>
              <p:cNvSpPr/>
              <p:nvPr/>
            </p:nvSpPr>
            <p:spPr>
              <a:xfrm>
                <a:off x="-447150" y="530150"/>
                <a:ext cx="4530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201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1113" y="143"/>
                      <a:pt x="546" y="536"/>
                      <a:pt x="1" y="983"/>
                    </a:cubicBezTo>
                    <a:cubicBezTo>
                      <a:pt x="98" y="1048"/>
                      <a:pt x="186" y="1125"/>
                      <a:pt x="284" y="1201"/>
                    </a:cubicBezTo>
                    <a:cubicBezTo>
                      <a:pt x="753" y="765"/>
                      <a:pt x="1473" y="634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27"/>
              <p:cNvSpPr/>
              <p:nvPr/>
            </p:nvSpPr>
            <p:spPr>
              <a:xfrm>
                <a:off x="-468700" y="526475"/>
                <a:ext cx="259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628" extrusionOk="0">
                    <a:moveTo>
                      <a:pt x="996" y="1"/>
                    </a:moveTo>
                    <a:cubicBezTo>
                      <a:pt x="940" y="1"/>
                      <a:pt x="894" y="34"/>
                      <a:pt x="841" y="61"/>
                    </a:cubicBezTo>
                    <a:cubicBezTo>
                      <a:pt x="546" y="203"/>
                      <a:pt x="349" y="530"/>
                      <a:pt x="0" y="596"/>
                    </a:cubicBezTo>
                    <a:cubicBezTo>
                      <a:pt x="44" y="618"/>
                      <a:pt x="96" y="628"/>
                      <a:pt x="153" y="628"/>
                    </a:cubicBezTo>
                    <a:cubicBezTo>
                      <a:pt x="462" y="628"/>
                      <a:pt x="917" y="329"/>
                      <a:pt x="1037" y="6"/>
                    </a:cubicBezTo>
                    <a:cubicBezTo>
                      <a:pt x="1023" y="2"/>
                      <a:pt x="1009" y="1"/>
                      <a:pt x="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27"/>
              <p:cNvSpPr/>
              <p:nvPr/>
            </p:nvSpPr>
            <p:spPr>
              <a:xfrm>
                <a:off x="-440875" y="523475"/>
                <a:ext cx="12300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43" extrusionOk="0">
                    <a:moveTo>
                      <a:pt x="279" y="1"/>
                    </a:moveTo>
                    <a:cubicBezTo>
                      <a:pt x="194" y="1"/>
                      <a:pt x="87" y="80"/>
                      <a:pt x="0" y="126"/>
                    </a:cubicBezTo>
                    <a:cubicBezTo>
                      <a:pt x="339" y="236"/>
                      <a:pt x="33" y="345"/>
                      <a:pt x="0" y="442"/>
                    </a:cubicBezTo>
                    <a:cubicBezTo>
                      <a:pt x="186" y="388"/>
                      <a:pt x="491" y="421"/>
                      <a:pt x="404" y="126"/>
                    </a:cubicBezTo>
                    <a:cubicBezTo>
                      <a:pt x="379" y="33"/>
                      <a:pt x="33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27"/>
              <p:cNvSpPr/>
              <p:nvPr/>
            </p:nvSpPr>
            <p:spPr>
              <a:xfrm>
                <a:off x="-468700" y="522050"/>
                <a:ext cx="68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1" extrusionOk="0">
                    <a:moveTo>
                      <a:pt x="124" y="0"/>
                    </a:moveTo>
                    <a:cubicBezTo>
                      <a:pt x="77" y="0"/>
                      <a:pt x="33" y="14"/>
                      <a:pt x="0" y="74"/>
                    </a:cubicBezTo>
                    <a:cubicBezTo>
                      <a:pt x="53" y="98"/>
                      <a:pt x="113" y="140"/>
                      <a:pt x="165" y="140"/>
                    </a:cubicBezTo>
                    <a:cubicBezTo>
                      <a:pt x="209" y="140"/>
                      <a:pt x="248" y="109"/>
                      <a:pt x="273" y="9"/>
                    </a:cubicBezTo>
                    <a:lnTo>
                      <a:pt x="273" y="9"/>
                    </a:lnTo>
                    <a:cubicBezTo>
                      <a:pt x="266" y="10"/>
                      <a:pt x="258" y="10"/>
                      <a:pt x="250" y="10"/>
                    </a:cubicBezTo>
                    <a:cubicBezTo>
                      <a:pt x="208" y="10"/>
                      <a:pt x="16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27"/>
              <p:cNvSpPr/>
              <p:nvPr/>
            </p:nvSpPr>
            <p:spPr>
              <a:xfrm>
                <a:off x="-516175" y="637900"/>
                <a:ext cx="25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48" extrusionOk="0">
                    <a:moveTo>
                      <a:pt x="361" y="1"/>
                    </a:moveTo>
                    <a:cubicBezTo>
                      <a:pt x="340" y="98"/>
                      <a:pt x="470" y="175"/>
                      <a:pt x="361" y="306"/>
                    </a:cubicBezTo>
                    <a:cubicBezTo>
                      <a:pt x="261" y="235"/>
                      <a:pt x="197" y="73"/>
                      <a:pt x="43" y="73"/>
                    </a:cubicBezTo>
                    <a:cubicBezTo>
                      <a:pt x="30" y="73"/>
                      <a:pt x="16" y="74"/>
                      <a:pt x="1" y="77"/>
                    </a:cubicBezTo>
                    <a:cubicBezTo>
                      <a:pt x="182" y="396"/>
                      <a:pt x="354" y="548"/>
                      <a:pt x="582" y="548"/>
                    </a:cubicBezTo>
                    <a:cubicBezTo>
                      <a:pt x="712" y="548"/>
                      <a:pt x="860" y="499"/>
                      <a:pt x="1038" y="404"/>
                    </a:cubicBezTo>
                    <a:cubicBezTo>
                      <a:pt x="798" y="263"/>
                      <a:pt x="580" y="132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7" name="Google Shape;6307;p27"/>
          <p:cNvGrpSpPr/>
          <p:nvPr/>
        </p:nvGrpSpPr>
        <p:grpSpPr>
          <a:xfrm rot="-696774">
            <a:off x="1884610" y="3508906"/>
            <a:ext cx="944643" cy="1014969"/>
            <a:chOff x="4996561" y="1000182"/>
            <a:chExt cx="539600" cy="585200"/>
          </a:xfrm>
        </p:grpSpPr>
        <p:sp>
          <p:nvSpPr>
            <p:cNvPr id="6308" name="Google Shape;6308;p27"/>
            <p:cNvSpPr/>
            <p:nvPr/>
          </p:nvSpPr>
          <p:spPr>
            <a:xfrm>
              <a:off x="4996561" y="1000182"/>
              <a:ext cx="539600" cy="585200"/>
            </a:xfrm>
            <a:custGeom>
              <a:avLst/>
              <a:gdLst/>
              <a:ahLst/>
              <a:cxnLst/>
              <a:rect l="l" t="t" r="r" b="b"/>
              <a:pathLst>
                <a:path w="21584" h="23408" extrusionOk="0">
                  <a:moveTo>
                    <a:pt x="9660" y="1"/>
                  </a:moveTo>
                  <a:cubicBezTo>
                    <a:pt x="9273" y="1"/>
                    <a:pt x="8909" y="151"/>
                    <a:pt x="8629" y="409"/>
                  </a:cubicBezTo>
                  <a:cubicBezTo>
                    <a:pt x="8501" y="537"/>
                    <a:pt x="8382" y="688"/>
                    <a:pt x="8286" y="870"/>
                  </a:cubicBezTo>
                  <a:cubicBezTo>
                    <a:pt x="8275" y="881"/>
                    <a:pt x="8253" y="924"/>
                    <a:pt x="8232" y="955"/>
                  </a:cubicBezTo>
                  <a:cubicBezTo>
                    <a:pt x="8157" y="1074"/>
                    <a:pt x="8050" y="1235"/>
                    <a:pt x="7964" y="1449"/>
                  </a:cubicBezTo>
                  <a:cubicBezTo>
                    <a:pt x="7931" y="1482"/>
                    <a:pt x="7910" y="1514"/>
                    <a:pt x="7889" y="1556"/>
                  </a:cubicBezTo>
                  <a:cubicBezTo>
                    <a:pt x="7738" y="1761"/>
                    <a:pt x="7674" y="1954"/>
                    <a:pt x="7642" y="2061"/>
                  </a:cubicBezTo>
                  <a:cubicBezTo>
                    <a:pt x="7631" y="2072"/>
                    <a:pt x="7631" y="2072"/>
                    <a:pt x="7631" y="2083"/>
                  </a:cubicBezTo>
                  <a:cubicBezTo>
                    <a:pt x="7535" y="2308"/>
                    <a:pt x="7449" y="2534"/>
                    <a:pt x="7373" y="2759"/>
                  </a:cubicBezTo>
                  <a:cubicBezTo>
                    <a:pt x="7330" y="2866"/>
                    <a:pt x="7288" y="2984"/>
                    <a:pt x="7245" y="3092"/>
                  </a:cubicBezTo>
                  <a:cubicBezTo>
                    <a:pt x="7223" y="3123"/>
                    <a:pt x="7202" y="3145"/>
                    <a:pt x="7180" y="3178"/>
                  </a:cubicBezTo>
                  <a:cubicBezTo>
                    <a:pt x="7148" y="3231"/>
                    <a:pt x="7105" y="3285"/>
                    <a:pt x="7063" y="3349"/>
                  </a:cubicBezTo>
                  <a:cubicBezTo>
                    <a:pt x="6998" y="3445"/>
                    <a:pt x="6944" y="3553"/>
                    <a:pt x="6912" y="3660"/>
                  </a:cubicBezTo>
                  <a:cubicBezTo>
                    <a:pt x="6880" y="3757"/>
                    <a:pt x="6848" y="3832"/>
                    <a:pt x="6826" y="3907"/>
                  </a:cubicBezTo>
                  <a:cubicBezTo>
                    <a:pt x="6805" y="3982"/>
                    <a:pt x="6784" y="4046"/>
                    <a:pt x="6762" y="4101"/>
                  </a:cubicBezTo>
                  <a:cubicBezTo>
                    <a:pt x="6741" y="4154"/>
                    <a:pt x="6719" y="4218"/>
                    <a:pt x="6708" y="4272"/>
                  </a:cubicBezTo>
                  <a:cubicBezTo>
                    <a:pt x="6601" y="4401"/>
                    <a:pt x="6462" y="4594"/>
                    <a:pt x="6354" y="4841"/>
                  </a:cubicBezTo>
                  <a:cubicBezTo>
                    <a:pt x="6290" y="4969"/>
                    <a:pt x="6236" y="5098"/>
                    <a:pt x="6182" y="5227"/>
                  </a:cubicBezTo>
                  <a:cubicBezTo>
                    <a:pt x="6150" y="5313"/>
                    <a:pt x="6118" y="5388"/>
                    <a:pt x="6085" y="5463"/>
                  </a:cubicBezTo>
                  <a:cubicBezTo>
                    <a:pt x="6000" y="5646"/>
                    <a:pt x="5957" y="5828"/>
                    <a:pt x="5957" y="6021"/>
                  </a:cubicBezTo>
                  <a:cubicBezTo>
                    <a:pt x="5925" y="6075"/>
                    <a:pt x="5903" y="6129"/>
                    <a:pt x="5882" y="6171"/>
                  </a:cubicBezTo>
                  <a:cubicBezTo>
                    <a:pt x="5689" y="6462"/>
                    <a:pt x="5592" y="6762"/>
                    <a:pt x="5527" y="6955"/>
                  </a:cubicBezTo>
                  <a:cubicBezTo>
                    <a:pt x="5517" y="6987"/>
                    <a:pt x="5496" y="7030"/>
                    <a:pt x="5496" y="7063"/>
                  </a:cubicBezTo>
                  <a:cubicBezTo>
                    <a:pt x="5442" y="7137"/>
                    <a:pt x="5399" y="7223"/>
                    <a:pt x="5367" y="7299"/>
                  </a:cubicBezTo>
                  <a:cubicBezTo>
                    <a:pt x="5302" y="7438"/>
                    <a:pt x="5248" y="7578"/>
                    <a:pt x="5195" y="7717"/>
                  </a:cubicBezTo>
                  <a:cubicBezTo>
                    <a:pt x="5012" y="8179"/>
                    <a:pt x="4830" y="8618"/>
                    <a:pt x="4637" y="9037"/>
                  </a:cubicBezTo>
                  <a:cubicBezTo>
                    <a:pt x="4540" y="9241"/>
                    <a:pt x="4444" y="9434"/>
                    <a:pt x="4358" y="9627"/>
                  </a:cubicBezTo>
                  <a:cubicBezTo>
                    <a:pt x="4154" y="10078"/>
                    <a:pt x="3960" y="10507"/>
                    <a:pt x="3735" y="10905"/>
                  </a:cubicBezTo>
                  <a:lnTo>
                    <a:pt x="3724" y="10915"/>
                  </a:lnTo>
                  <a:lnTo>
                    <a:pt x="3456" y="11452"/>
                  </a:lnTo>
                  <a:cubicBezTo>
                    <a:pt x="3359" y="11656"/>
                    <a:pt x="3274" y="11828"/>
                    <a:pt x="3188" y="11978"/>
                  </a:cubicBezTo>
                  <a:lnTo>
                    <a:pt x="3166" y="12000"/>
                  </a:lnTo>
                  <a:cubicBezTo>
                    <a:pt x="3027" y="12236"/>
                    <a:pt x="2909" y="12472"/>
                    <a:pt x="2813" y="12687"/>
                  </a:cubicBezTo>
                  <a:cubicBezTo>
                    <a:pt x="2737" y="12837"/>
                    <a:pt x="2662" y="12976"/>
                    <a:pt x="2598" y="13105"/>
                  </a:cubicBezTo>
                  <a:cubicBezTo>
                    <a:pt x="2383" y="13481"/>
                    <a:pt x="2190" y="13856"/>
                    <a:pt x="2007" y="14221"/>
                  </a:cubicBezTo>
                  <a:cubicBezTo>
                    <a:pt x="1814" y="14597"/>
                    <a:pt x="1632" y="14962"/>
                    <a:pt x="1428" y="15305"/>
                  </a:cubicBezTo>
                  <a:cubicBezTo>
                    <a:pt x="1277" y="15573"/>
                    <a:pt x="1160" y="15831"/>
                    <a:pt x="1063" y="16057"/>
                  </a:cubicBezTo>
                  <a:cubicBezTo>
                    <a:pt x="1009" y="16185"/>
                    <a:pt x="955" y="16303"/>
                    <a:pt x="902" y="16400"/>
                  </a:cubicBezTo>
                  <a:cubicBezTo>
                    <a:pt x="902" y="16410"/>
                    <a:pt x="902" y="16410"/>
                    <a:pt x="891" y="16410"/>
                  </a:cubicBezTo>
                  <a:cubicBezTo>
                    <a:pt x="859" y="16486"/>
                    <a:pt x="827" y="16550"/>
                    <a:pt x="795" y="16615"/>
                  </a:cubicBezTo>
                  <a:cubicBezTo>
                    <a:pt x="602" y="17011"/>
                    <a:pt x="387" y="17452"/>
                    <a:pt x="226" y="17945"/>
                  </a:cubicBezTo>
                  <a:cubicBezTo>
                    <a:pt x="1" y="18364"/>
                    <a:pt x="22" y="18761"/>
                    <a:pt x="65" y="18976"/>
                  </a:cubicBezTo>
                  <a:cubicBezTo>
                    <a:pt x="140" y="19330"/>
                    <a:pt x="333" y="19641"/>
                    <a:pt x="623" y="19877"/>
                  </a:cubicBezTo>
                  <a:cubicBezTo>
                    <a:pt x="655" y="19909"/>
                    <a:pt x="698" y="19942"/>
                    <a:pt x="730" y="19963"/>
                  </a:cubicBezTo>
                  <a:cubicBezTo>
                    <a:pt x="838" y="20092"/>
                    <a:pt x="1009" y="20274"/>
                    <a:pt x="1246" y="20424"/>
                  </a:cubicBezTo>
                  <a:lnTo>
                    <a:pt x="1256" y="20435"/>
                  </a:lnTo>
                  <a:cubicBezTo>
                    <a:pt x="1374" y="20510"/>
                    <a:pt x="1471" y="20596"/>
                    <a:pt x="1546" y="20693"/>
                  </a:cubicBezTo>
                  <a:cubicBezTo>
                    <a:pt x="1556" y="20703"/>
                    <a:pt x="1556" y="20703"/>
                    <a:pt x="1556" y="20714"/>
                  </a:cubicBezTo>
                  <a:cubicBezTo>
                    <a:pt x="1707" y="20886"/>
                    <a:pt x="1878" y="21101"/>
                    <a:pt x="2104" y="21294"/>
                  </a:cubicBezTo>
                  <a:cubicBezTo>
                    <a:pt x="2394" y="21552"/>
                    <a:pt x="2705" y="21734"/>
                    <a:pt x="3049" y="21862"/>
                  </a:cubicBezTo>
                  <a:cubicBezTo>
                    <a:pt x="3231" y="21927"/>
                    <a:pt x="3424" y="21991"/>
                    <a:pt x="3596" y="22056"/>
                  </a:cubicBezTo>
                  <a:cubicBezTo>
                    <a:pt x="4132" y="22238"/>
                    <a:pt x="4647" y="22410"/>
                    <a:pt x="5023" y="22668"/>
                  </a:cubicBezTo>
                  <a:cubicBezTo>
                    <a:pt x="5034" y="22678"/>
                    <a:pt x="5045" y="22689"/>
                    <a:pt x="5066" y="22700"/>
                  </a:cubicBezTo>
                  <a:cubicBezTo>
                    <a:pt x="5496" y="22968"/>
                    <a:pt x="5946" y="23097"/>
                    <a:pt x="6300" y="23161"/>
                  </a:cubicBezTo>
                  <a:cubicBezTo>
                    <a:pt x="7030" y="23333"/>
                    <a:pt x="7695" y="23408"/>
                    <a:pt x="8339" y="23408"/>
                  </a:cubicBezTo>
                  <a:cubicBezTo>
                    <a:pt x="8575" y="23408"/>
                    <a:pt x="8812" y="23398"/>
                    <a:pt x="9048" y="23376"/>
                  </a:cubicBezTo>
                  <a:cubicBezTo>
                    <a:pt x="9692" y="23312"/>
                    <a:pt x="10347" y="23301"/>
                    <a:pt x="11034" y="23279"/>
                  </a:cubicBezTo>
                  <a:cubicBezTo>
                    <a:pt x="11291" y="23279"/>
                    <a:pt x="11559" y="23269"/>
                    <a:pt x="11817" y="23258"/>
                  </a:cubicBezTo>
                  <a:cubicBezTo>
                    <a:pt x="12053" y="23258"/>
                    <a:pt x="12236" y="23215"/>
                    <a:pt x="12343" y="23183"/>
                  </a:cubicBezTo>
                  <a:lnTo>
                    <a:pt x="12364" y="23183"/>
                  </a:lnTo>
                  <a:cubicBezTo>
                    <a:pt x="12783" y="23076"/>
                    <a:pt x="13223" y="22990"/>
                    <a:pt x="13663" y="22904"/>
                  </a:cubicBezTo>
                  <a:lnTo>
                    <a:pt x="13674" y="22904"/>
                  </a:lnTo>
                  <a:cubicBezTo>
                    <a:pt x="13791" y="22882"/>
                    <a:pt x="13910" y="22861"/>
                    <a:pt x="14039" y="22839"/>
                  </a:cubicBezTo>
                  <a:cubicBezTo>
                    <a:pt x="14521" y="22754"/>
                    <a:pt x="15015" y="22668"/>
                    <a:pt x="15551" y="22496"/>
                  </a:cubicBezTo>
                  <a:cubicBezTo>
                    <a:pt x="15551" y="22496"/>
                    <a:pt x="15563" y="22485"/>
                    <a:pt x="15573" y="22485"/>
                  </a:cubicBezTo>
                  <a:cubicBezTo>
                    <a:pt x="16335" y="22217"/>
                    <a:pt x="16893" y="21755"/>
                    <a:pt x="17344" y="21369"/>
                  </a:cubicBezTo>
                  <a:cubicBezTo>
                    <a:pt x="17452" y="21283"/>
                    <a:pt x="17548" y="21197"/>
                    <a:pt x="17645" y="21122"/>
                  </a:cubicBezTo>
                  <a:cubicBezTo>
                    <a:pt x="17655" y="21122"/>
                    <a:pt x="17666" y="21111"/>
                    <a:pt x="17677" y="21101"/>
                  </a:cubicBezTo>
                  <a:cubicBezTo>
                    <a:pt x="17924" y="20886"/>
                    <a:pt x="18138" y="20660"/>
                    <a:pt x="18320" y="20446"/>
                  </a:cubicBezTo>
                  <a:lnTo>
                    <a:pt x="18396" y="20446"/>
                  </a:lnTo>
                  <a:cubicBezTo>
                    <a:pt x="18514" y="20446"/>
                    <a:pt x="18642" y="20435"/>
                    <a:pt x="18761" y="20403"/>
                  </a:cubicBezTo>
                  <a:cubicBezTo>
                    <a:pt x="18782" y="20403"/>
                    <a:pt x="18804" y="20392"/>
                    <a:pt x="18814" y="20392"/>
                  </a:cubicBezTo>
                  <a:cubicBezTo>
                    <a:pt x="19115" y="20307"/>
                    <a:pt x="19372" y="20145"/>
                    <a:pt x="19577" y="19920"/>
                  </a:cubicBezTo>
                  <a:cubicBezTo>
                    <a:pt x="19748" y="19727"/>
                    <a:pt x="19877" y="19491"/>
                    <a:pt x="19930" y="19222"/>
                  </a:cubicBezTo>
                  <a:cubicBezTo>
                    <a:pt x="19963" y="19083"/>
                    <a:pt x="19973" y="18954"/>
                    <a:pt x="19973" y="18847"/>
                  </a:cubicBezTo>
                  <a:cubicBezTo>
                    <a:pt x="20027" y="18826"/>
                    <a:pt x="20081" y="18793"/>
                    <a:pt x="20145" y="18771"/>
                  </a:cubicBezTo>
                  <a:cubicBezTo>
                    <a:pt x="20371" y="18654"/>
                    <a:pt x="20564" y="18514"/>
                    <a:pt x="20725" y="18407"/>
                  </a:cubicBezTo>
                  <a:cubicBezTo>
                    <a:pt x="20789" y="18353"/>
                    <a:pt x="20853" y="18299"/>
                    <a:pt x="20907" y="18267"/>
                  </a:cubicBezTo>
                  <a:cubicBezTo>
                    <a:pt x="21337" y="18010"/>
                    <a:pt x="21583" y="17548"/>
                    <a:pt x="21583" y="17054"/>
                  </a:cubicBezTo>
                  <a:lnTo>
                    <a:pt x="21583" y="16561"/>
                  </a:lnTo>
                  <a:cubicBezTo>
                    <a:pt x="21583" y="16078"/>
                    <a:pt x="21347" y="15638"/>
                    <a:pt x="20950" y="15370"/>
                  </a:cubicBezTo>
                  <a:lnTo>
                    <a:pt x="20853" y="15305"/>
                  </a:lnTo>
                  <a:cubicBezTo>
                    <a:pt x="20703" y="15198"/>
                    <a:pt x="20500" y="15069"/>
                    <a:pt x="20274" y="14951"/>
                  </a:cubicBezTo>
                  <a:cubicBezTo>
                    <a:pt x="19920" y="14779"/>
                    <a:pt x="19555" y="14693"/>
                    <a:pt x="19201" y="14693"/>
                  </a:cubicBezTo>
                  <a:cubicBezTo>
                    <a:pt x="18921" y="14693"/>
                    <a:pt x="18642" y="14747"/>
                    <a:pt x="18375" y="14843"/>
                  </a:cubicBezTo>
                  <a:cubicBezTo>
                    <a:pt x="18363" y="14854"/>
                    <a:pt x="18363" y="14854"/>
                    <a:pt x="18353" y="14854"/>
                  </a:cubicBezTo>
                  <a:cubicBezTo>
                    <a:pt x="18192" y="14919"/>
                    <a:pt x="18041" y="14983"/>
                    <a:pt x="17859" y="15037"/>
                  </a:cubicBezTo>
                  <a:cubicBezTo>
                    <a:pt x="17784" y="15058"/>
                    <a:pt x="17719" y="15079"/>
                    <a:pt x="17655" y="15101"/>
                  </a:cubicBezTo>
                  <a:cubicBezTo>
                    <a:pt x="17559" y="14876"/>
                    <a:pt x="17452" y="14683"/>
                    <a:pt x="17366" y="14500"/>
                  </a:cubicBezTo>
                  <a:lnTo>
                    <a:pt x="17344" y="14478"/>
                  </a:lnTo>
                  <a:cubicBezTo>
                    <a:pt x="17161" y="14135"/>
                    <a:pt x="17022" y="13813"/>
                    <a:pt x="16925" y="13513"/>
                  </a:cubicBezTo>
                  <a:cubicBezTo>
                    <a:pt x="16925" y="13502"/>
                    <a:pt x="16925" y="13491"/>
                    <a:pt x="16915" y="13481"/>
                  </a:cubicBezTo>
                  <a:cubicBezTo>
                    <a:pt x="16775" y="13073"/>
                    <a:pt x="16614" y="12697"/>
                    <a:pt x="16464" y="12343"/>
                  </a:cubicBezTo>
                  <a:cubicBezTo>
                    <a:pt x="16400" y="12203"/>
                    <a:pt x="16335" y="12074"/>
                    <a:pt x="16281" y="11935"/>
                  </a:cubicBezTo>
                  <a:cubicBezTo>
                    <a:pt x="16271" y="11924"/>
                    <a:pt x="16271" y="11914"/>
                    <a:pt x="16260" y="11892"/>
                  </a:cubicBezTo>
                  <a:cubicBezTo>
                    <a:pt x="16217" y="11795"/>
                    <a:pt x="16174" y="11709"/>
                    <a:pt x="16131" y="11635"/>
                  </a:cubicBezTo>
                  <a:cubicBezTo>
                    <a:pt x="16121" y="11613"/>
                    <a:pt x="16099" y="11581"/>
                    <a:pt x="16088" y="11549"/>
                  </a:cubicBezTo>
                  <a:cubicBezTo>
                    <a:pt x="16056" y="10980"/>
                    <a:pt x="15809" y="10572"/>
                    <a:pt x="15702" y="10379"/>
                  </a:cubicBezTo>
                  <a:lnTo>
                    <a:pt x="15691" y="10368"/>
                  </a:lnTo>
                  <a:cubicBezTo>
                    <a:pt x="15520" y="10078"/>
                    <a:pt x="15358" y="9756"/>
                    <a:pt x="15198" y="9424"/>
                  </a:cubicBezTo>
                  <a:cubicBezTo>
                    <a:pt x="15155" y="9348"/>
                    <a:pt x="15122" y="9284"/>
                    <a:pt x="15090" y="9209"/>
                  </a:cubicBezTo>
                  <a:cubicBezTo>
                    <a:pt x="14779" y="8587"/>
                    <a:pt x="14543" y="7910"/>
                    <a:pt x="14318" y="7277"/>
                  </a:cubicBezTo>
                  <a:cubicBezTo>
                    <a:pt x="14307" y="7245"/>
                    <a:pt x="14296" y="7213"/>
                    <a:pt x="14275" y="7180"/>
                  </a:cubicBezTo>
                  <a:cubicBezTo>
                    <a:pt x="14124" y="6827"/>
                    <a:pt x="13985" y="6483"/>
                    <a:pt x="13856" y="6171"/>
                  </a:cubicBezTo>
                  <a:lnTo>
                    <a:pt x="13845" y="6161"/>
                  </a:lnTo>
                  <a:cubicBezTo>
                    <a:pt x="13834" y="6129"/>
                    <a:pt x="13813" y="6075"/>
                    <a:pt x="13791" y="6011"/>
                  </a:cubicBezTo>
                  <a:cubicBezTo>
                    <a:pt x="13727" y="5807"/>
                    <a:pt x="13620" y="5517"/>
                    <a:pt x="13416" y="5227"/>
                  </a:cubicBezTo>
                  <a:lnTo>
                    <a:pt x="13416" y="5206"/>
                  </a:lnTo>
                  <a:cubicBezTo>
                    <a:pt x="13373" y="5012"/>
                    <a:pt x="13298" y="4830"/>
                    <a:pt x="13202" y="4659"/>
                  </a:cubicBezTo>
                  <a:cubicBezTo>
                    <a:pt x="13159" y="4487"/>
                    <a:pt x="13083" y="4315"/>
                    <a:pt x="12987" y="4165"/>
                  </a:cubicBezTo>
                  <a:cubicBezTo>
                    <a:pt x="12944" y="4101"/>
                    <a:pt x="12890" y="4036"/>
                    <a:pt x="12858" y="3993"/>
                  </a:cubicBezTo>
                  <a:cubicBezTo>
                    <a:pt x="12837" y="3972"/>
                    <a:pt x="12815" y="3950"/>
                    <a:pt x="12804" y="3929"/>
                  </a:cubicBezTo>
                  <a:cubicBezTo>
                    <a:pt x="12772" y="3843"/>
                    <a:pt x="12740" y="3757"/>
                    <a:pt x="12697" y="3671"/>
                  </a:cubicBezTo>
                  <a:cubicBezTo>
                    <a:pt x="12643" y="3574"/>
                    <a:pt x="12589" y="3478"/>
                    <a:pt x="12515" y="3402"/>
                  </a:cubicBezTo>
                  <a:cubicBezTo>
                    <a:pt x="12386" y="3049"/>
                    <a:pt x="12214" y="2737"/>
                    <a:pt x="12010" y="2469"/>
                  </a:cubicBezTo>
                  <a:cubicBezTo>
                    <a:pt x="11999" y="2458"/>
                    <a:pt x="11999" y="2458"/>
                    <a:pt x="11999" y="2448"/>
                  </a:cubicBezTo>
                  <a:cubicBezTo>
                    <a:pt x="11892" y="2040"/>
                    <a:pt x="11699" y="1728"/>
                    <a:pt x="11570" y="1525"/>
                  </a:cubicBezTo>
                  <a:cubicBezTo>
                    <a:pt x="11549" y="1482"/>
                    <a:pt x="11506" y="1428"/>
                    <a:pt x="11495" y="1396"/>
                  </a:cubicBezTo>
                  <a:cubicBezTo>
                    <a:pt x="11409" y="1149"/>
                    <a:pt x="11259" y="924"/>
                    <a:pt x="11065" y="762"/>
                  </a:cubicBezTo>
                  <a:cubicBezTo>
                    <a:pt x="11022" y="709"/>
                    <a:pt x="10969" y="655"/>
                    <a:pt x="10905" y="602"/>
                  </a:cubicBezTo>
                  <a:lnTo>
                    <a:pt x="10808" y="537"/>
                  </a:lnTo>
                  <a:cubicBezTo>
                    <a:pt x="10712" y="419"/>
                    <a:pt x="10604" y="333"/>
                    <a:pt x="10486" y="247"/>
                  </a:cubicBezTo>
                  <a:cubicBezTo>
                    <a:pt x="10239" y="87"/>
                    <a:pt x="9949" y="1"/>
                    <a:pt x="9660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9" name="Google Shape;6309;p27"/>
            <p:cNvGrpSpPr/>
            <p:nvPr/>
          </p:nvGrpSpPr>
          <p:grpSpPr>
            <a:xfrm>
              <a:off x="5027561" y="1031732"/>
              <a:ext cx="477600" cy="522100"/>
              <a:chOff x="1361975" y="1030225"/>
              <a:chExt cx="477600" cy="522100"/>
            </a:xfrm>
          </p:grpSpPr>
          <p:sp>
            <p:nvSpPr>
              <p:cNvPr id="6310" name="Google Shape;6310;p27"/>
              <p:cNvSpPr/>
              <p:nvPr/>
            </p:nvSpPr>
            <p:spPr>
              <a:xfrm>
                <a:off x="1787950" y="1403600"/>
                <a:ext cx="516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579" extrusionOk="0">
                    <a:moveTo>
                      <a:pt x="1089" y="1"/>
                    </a:moveTo>
                    <a:cubicBezTo>
                      <a:pt x="987" y="1"/>
                      <a:pt x="880" y="19"/>
                      <a:pt x="766" y="62"/>
                    </a:cubicBezTo>
                    <a:cubicBezTo>
                      <a:pt x="548" y="149"/>
                      <a:pt x="341" y="226"/>
                      <a:pt x="123" y="302"/>
                    </a:cubicBezTo>
                    <a:cubicBezTo>
                      <a:pt x="0" y="534"/>
                      <a:pt x="73" y="568"/>
                      <a:pt x="178" y="568"/>
                    </a:cubicBezTo>
                    <a:cubicBezTo>
                      <a:pt x="221" y="568"/>
                      <a:pt x="269" y="562"/>
                      <a:pt x="312" y="562"/>
                    </a:cubicBezTo>
                    <a:cubicBezTo>
                      <a:pt x="351" y="562"/>
                      <a:pt x="385" y="567"/>
                      <a:pt x="406" y="585"/>
                    </a:cubicBezTo>
                    <a:cubicBezTo>
                      <a:pt x="625" y="531"/>
                      <a:pt x="831" y="455"/>
                      <a:pt x="1050" y="422"/>
                    </a:cubicBezTo>
                    <a:cubicBezTo>
                      <a:pt x="1090" y="416"/>
                      <a:pt x="1131" y="413"/>
                      <a:pt x="1172" y="413"/>
                    </a:cubicBezTo>
                    <a:cubicBezTo>
                      <a:pt x="1415" y="413"/>
                      <a:pt x="1643" y="524"/>
                      <a:pt x="1672" y="738"/>
                    </a:cubicBezTo>
                    <a:cubicBezTo>
                      <a:pt x="1694" y="935"/>
                      <a:pt x="1355" y="1055"/>
                      <a:pt x="1148" y="1164"/>
                    </a:cubicBezTo>
                    <a:cubicBezTo>
                      <a:pt x="1006" y="1240"/>
                      <a:pt x="821" y="1164"/>
                      <a:pt x="700" y="1305"/>
                    </a:cubicBezTo>
                    <a:cubicBezTo>
                      <a:pt x="570" y="1579"/>
                      <a:pt x="788" y="1502"/>
                      <a:pt x="919" y="1524"/>
                    </a:cubicBezTo>
                    <a:cubicBezTo>
                      <a:pt x="1388" y="1502"/>
                      <a:pt x="1694" y="1175"/>
                      <a:pt x="2065" y="946"/>
                    </a:cubicBezTo>
                    <a:lnTo>
                      <a:pt x="2065" y="444"/>
                    </a:lnTo>
                    <a:cubicBezTo>
                      <a:pt x="1757" y="239"/>
                      <a:pt x="1456" y="1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27"/>
              <p:cNvSpPr/>
              <p:nvPr/>
            </p:nvSpPr>
            <p:spPr>
              <a:xfrm>
                <a:off x="1366325" y="1184500"/>
                <a:ext cx="410225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4713" extrusionOk="0">
                    <a:moveTo>
                      <a:pt x="11302" y="0"/>
                    </a:moveTo>
                    <a:cubicBezTo>
                      <a:pt x="11265" y="0"/>
                      <a:pt x="11223" y="13"/>
                      <a:pt x="11172" y="44"/>
                    </a:cubicBezTo>
                    <a:cubicBezTo>
                      <a:pt x="11303" y="393"/>
                      <a:pt x="11500" y="720"/>
                      <a:pt x="11511" y="1113"/>
                    </a:cubicBezTo>
                    <a:cubicBezTo>
                      <a:pt x="11521" y="1571"/>
                      <a:pt x="11860" y="1898"/>
                      <a:pt x="11969" y="2302"/>
                    </a:cubicBezTo>
                    <a:cubicBezTo>
                      <a:pt x="12078" y="2706"/>
                      <a:pt x="12515" y="2978"/>
                      <a:pt x="12438" y="3458"/>
                    </a:cubicBezTo>
                    <a:cubicBezTo>
                      <a:pt x="12427" y="3480"/>
                      <a:pt x="12471" y="3513"/>
                      <a:pt x="12503" y="3535"/>
                    </a:cubicBezTo>
                    <a:cubicBezTo>
                      <a:pt x="12918" y="3938"/>
                      <a:pt x="12929" y="4527"/>
                      <a:pt x="13136" y="5029"/>
                    </a:cubicBezTo>
                    <a:cubicBezTo>
                      <a:pt x="13180" y="5150"/>
                      <a:pt x="13191" y="5280"/>
                      <a:pt x="13332" y="5346"/>
                    </a:cubicBezTo>
                    <a:cubicBezTo>
                      <a:pt x="13409" y="5368"/>
                      <a:pt x="13497" y="5422"/>
                      <a:pt x="13497" y="5509"/>
                    </a:cubicBezTo>
                    <a:cubicBezTo>
                      <a:pt x="13497" y="5548"/>
                      <a:pt x="13461" y="5556"/>
                      <a:pt x="13421" y="5556"/>
                    </a:cubicBezTo>
                    <a:cubicBezTo>
                      <a:pt x="13394" y="5556"/>
                      <a:pt x="13365" y="5553"/>
                      <a:pt x="13344" y="5553"/>
                    </a:cubicBezTo>
                    <a:cubicBezTo>
                      <a:pt x="13332" y="5618"/>
                      <a:pt x="13322" y="5673"/>
                      <a:pt x="13398" y="5706"/>
                    </a:cubicBezTo>
                    <a:cubicBezTo>
                      <a:pt x="13430" y="5701"/>
                      <a:pt x="13457" y="5699"/>
                      <a:pt x="13481" y="5699"/>
                    </a:cubicBezTo>
                    <a:cubicBezTo>
                      <a:pt x="13735" y="5699"/>
                      <a:pt x="13567" y="5946"/>
                      <a:pt x="13616" y="6066"/>
                    </a:cubicBezTo>
                    <a:cubicBezTo>
                      <a:pt x="13900" y="6469"/>
                      <a:pt x="13889" y="6982"/>
                      <a:pt x="14129" y="7407"/>
                    </a:cubicBezTo>
                    <a:cubicBezTo>
                      <a:pt x="14173" y="7506"/>
                      <a:pt x="14205" y="7615"/>
                      <a:pt x="14282" y="7713"/>
                    </a:cubicBezTo>
                    <a:cubicBezTo>
                      <a:pt x="14587" y="8171"/>
                      <a:pt x="14751" y="8706"/>
                      <a:pt x="14849" y="9252"/>
                    </a:cubicBezTo>
                    <a:cubicBezTo>
                      <a:pt x="14860" y="9295"/>
                      <a:pt x="14937" y="9371"/>
                      <a:pt x="14806" y="9415"/>
                    </a:cubicBezTo>
                    <a:cubicBezTo>
                      <a:pt x="14489" y="9535"/>
                      <a:pt x="14576" y="9633"/>
                      <a:pt x="14806" y="9797"/>
                    </a:cubicBezTo>
                    <a:cubicBezTo>
                      <a:pt x="15187" y="10059"/>
                      <a:pt x="15558" y="10353"/>
                      <a:pt x="15514" y="10899"/>
                    </a:cubicBezTo>
                    <a:cubicBezTo>
                      <a:pt x="15514" y="10932"/>
                      <a:pt x="15504" y="10986"/>
                      <a:pt x="15526" y="10997"/>
                    </a:cubicBezTo>
                    <a:cubicBezTo>
                      <a:pt x="15828" y="11258"/>
                      <a:pt x="15767" y="11303"/>
                      <a:pt x="15626" y="11303"/>
                    </a:cubicBezTo>
                    <a:cubicBezTo>
                      <a:pt x="15552" y="11303"/>
                      <a:pt x="15456" y="11291"/>
                      <a:pt x="15379" y="11291"/>
                    </a:cubicBezTo>
                    <a:cubicBezTo>
                      <a:pt x="15370" y="11291"/>
                      <a:pt x="15360" y="11291"/>
                      <a:pt x="15351" y="11291"/>
                    </a:cubicBezTo>
                    <a:cubicBezTo>
                      <a:pt x="14697" y="11325"/>
                      <a:pt x="14042" y="11346"/>
                      <a:pt x="13387" y="11379"/>
                    </a:cubicBezTo>
                    <a:cubicBezTo>
                      <a:pt x="12533" y="11427"/>
                      <a:pt x="11688" y="11585"/>
                      <a:pt x="10837" y="11585"/>
                    </a:cubicBezTo>
                    <a:cubicBezTo>
                      <a:pt x="10720" y="11585"/>
                      <a:pt x="10603" y="11582"/>
                      <a:pt x="10485" y="11575"/>
                    </a:cubicBezTo>
                    <a:cubicBezTo>
                      <a:pt x="10299" y="11565"/>
                      <a:pt x="10038" y="11608"/>
                      <a:pt x="10027" y="11291"/>
                    </a:cubicBezTo>
                    <a:cubicBezTo>
                      <a:pt x="9831" y="11182"/>
                      <a:pt x="9831" y="11085"/>
                      <a:pt x="10038" y="11008"/>
                    </a:cubicBezTo>
                    <a:cubicBezTo>
                      <a:pt x="9998" y="10938"/>
                      <a:pt x="9958" y="10842"/>
                      <a:pt x="9894" y="10842"/>
                    </a:cubicBezTo>
                    <a:cubicBezTo>
                      <a:pt x="9888" y="10842"/>
                      <a:pt x="9881" y="10843"/>
                      <a:pt x="9874" y="10845"/>
                    </a:cubicBezTo>
                    <a:cubicBezTo>
                      <a:pt x="9754" y="10877"/>
                      <a:pt x="9798" y="10986"/>
                      <a:pt x="9809" y="11073"/>
                    </a:cubicBezTo>
                    <a:cubicBezTo>
                      <a:pt x="9819" y="11150"/>
                      <a:pt x="9798" y="11215"/>
                      <a:pt x="9787" y="11281"/>
                    </a:cubicBezTo>
                    <a:cubicBezTo>
                      <a:pt x="9722" y="11761"/>
                      <a:pt x="9722" y="11761"/>
                      <a:pt x="10180" y="11793"/>
                    </a:cubicBezTo>
                    <a:cubicBezTo>
                      <a:pt x="10311" y="11793"/>
                      <a:pt x="10420" y="11805"/>
                      <a:pt x="10464" y="11946"/>
                    </a:cubicBezTo>
                    <a:cubicBezTo>
                      <a:pt x="10669" y="11985"/>
                      <a:pt x="10873" y="11998"/>
                      <a:pt x="11076" y="11998"/>
                    </a:cubicBezTo>
                    <a:cubicBezTo>
                      <a:pt x="11507" y="11998"/>
                      <a:pt x="11935" y="11936"/>
                      <a:pt x="12372" y="11914"/>
                    </a:cubicBezTo>
                    <a:cubicBezTo>
                      <a:pt x="13163" y="11866"/>
                      <a:pt x="13947" y="11725"/>
                      <a:pt x="14751" y="11725"/>
                    </a:cubicBezTo>
                    <a:cubicBezTo>
                      <a:pt x="15046" y="11725"/>
                      <a:pt x="15344" y="11744"/>
                      <a:pt x="15645" y="11793"/>
                    </a:cubicBezTo>
                    <a:cubicBezTo>
                      <a:pt x="14784" y="12852"/>
                      <a:pt x="13758" y="13528"/>
                      <a:pt x="12406" y="13659"/>
                    </a:cubicBezTo>
                    <a:cubicBezTo>
                      <a:pt x="12045" y="13692"/>
                      <a:pt x="11685" y="13812"/>
                      <a:pt x="11347" y="13910"/>
                    </a:cubicBezTo>
                    <a:cubicBezTo>
                      <a:pt x="10627" y="14106"/>
                      <a:pt x="9907" y="14030"/>
                      <a:pt x="9187" y="14117"/>
                    </a:cubicBezTo>
                    <a:cubicBezTo>
                      <a:pt x="8783" y="14172"/>
                      <a:pt x="8369" y="14183"/>
                      <a:pt x="7954" y="14205"/>
                    </a:cubicBezTo>
                    <a:cubicBezTo>
                      <a:pt x="7665" y="14220"/>
                      <a:pt x="7374" y="14231"/>
                      <a:pt x="7084" y="14231"/>
                    </a:cubicBezTo>
                    <a:cubicBezTo>
                      <a:pt x="6347" y="14231"/>
                      <a:pt x="5615" y="14160"/>
                      <a:pt x="4910" y="13910"/>
                    </a:cubicBezTo>
                    <a:cubicBezTo>
                      <a:pt x="4572" y="13801"/>
                      <a:pt x="4277" y="13539"/>
                      <a:pt x="3939" y="13397"/>
                    </a:cubicBezTo>
                    <a:cubicBezTo>
                      <a:pt x="3470" y="13201"/>
                      <a:pt x="2990" y="13005"/>
                      <a:pt x="2488" y="12906"/>
                    </a:cubicBezTo>
                    <a:cubicBezTo>
                      <a:pt x="2073" y="12819"/>
                      <a:pt x="1801" y="12546"/>
                      <a:pt x="1539" y="12295"/>
                    </a:cubicBezTo>
                    <a:cubicBezTo>
                      <a:pt x="1234" y="11990"/>
                      <a:pt x="917" y="11695"/>
                      <a:pt x="579" y="11434"/>
                    </a:cubicBezTo>
                    <a:cubicBezTo>
                      <a:pt x="492" y="11368"/>
                      <a:pt x="427" y="11325"/>
                      <a:pt x="502" y="11215"/>
                    </a:cubicBezTo>
                    <a:cubicBezTo>
                      <a:pt x="492" y="11095"/>
                      <a:pt x="612" y="11030"/>
                      <a:pt x="645" y="10932"/>
                    </a:cubicBezTo>
                    <a:cubicBezTo>
                      <a:pt x="579" y="10811"/>
                      <a:pt x="699" y="10746"/>
                      <a:pt x="721" y="10637"/>
                    </a:cubicBezTo>
                    <a:cubicBezTo>
                      <a:pt x="764" y="10517"/>
                      <a:pt x="819" y="10397"/>
                      <a:pt x="873" y="10277"/>
                    </a:cubicBezTo>
                    <a:cubicBezTo>
                      <a:pt x="863" y="10157"/>
                      <a:pt x="950" y="10081"/>
                      <a:pt x="1004" y="9994"/>
                    </a:cubicBezTo>
                    <a:cubicBezTo>
                      <a:pt x="1321" y="9361"/>
                      <a:pt x="1637" y="8728"/>
                      <a:pt x="1943" y="8095"/>
                    </a:cubicBezTo>
                    <a:cubicBezTo>
                      <a:pt x="2543" y="6884"/>
                      <a:pt x="3230" y="5717"/>
                      <a:pt x="3797" y="4495"/>
                    </a:cubicBezTo>
                    <a:cubicBezTo>
                      <a:pt x="4168" y="3698"/>
                      <a:pt x="4572" y="2924"/>
                      <a:pt x="4932" y="2138"/>
                    </a:cubicBezTo>
                    <a:cubicBezTo>
                      <a:pt x="5183" y="1593"/>
                      <a:pt x="5390" y="1026"/>
                      <a:pt x="5620" y="469"/>
                    </a:cubicBezTo>
                    <a:cubicBezTo>
                      <a:pt x="5600" y="467"/>
                      <a:pt x="5581" y="467"/>
                      <a:pt x="5561" y="467"/>
                    </a:cubicBezTo>
                    <a:cubicBezTo>
                      <a:pt x="5542" y="467"/>
                      <a:pt x="5523" y="467"/>
                      <a:pt x="5504" y="467"/>
                    </a:cubicBezTo>
                    <a:cubicBezTo>
                      <a:pt x="5406" y="467"/>
                      <a:pt x="5308" y="458"/>
                      <a:pt x="5237" y="349"/>
                    </a:cubicBezTo>
                    <a:cubicBezTo>
                      <a:pt x="4987" y="960"/>
                      <a:pt x="4747" y="1582"/>
                      <a:pt x="4463" y="2182"/>
                    </a:cubicBezTo>
                    <a:cubicBezTo>
                      <a:pt x="4146" y="2847"/>
                      <a:pt x="3863" y="3524"/>
                      <a:pt x="3503" y="4168"/>
                    </a:cubicBezTo>
                    <a:cubicBezTo>
                      <a:pt x="3295" y="4549"/>
                      <a:pt x="3143" y="4942"/>
                      <a:pt x="2914" y="5313"/>
                    </a:cubicBezTo>
                    <a:cubicBezTo>
                      <a:pt x="2706" y="5662"/>
                      <a:pt x="2543" y="6055"/>
                      <a:pt x="2347" y="6404"/>
                    </a:cubicBezTo>
                    <a:cubicBezTo>
                      <a:pt x="1932" y="7146"/>
                      <a:pt x="1572" y="7921"/>
                      <a:pt x="1157" y="8651"/>
                    </a:cubicBezTo>
                    <a:cubicBezTo>
                      <a:pt x="961" y="8990"/>
                      <a:pt x="830" y="9349"/>
                      <a:pt x="655" y="9699"/>
                    </a:cubicBezTo>
                    <a:cubicBezTo>
                      <a:pt x="415" y="10190"/>
                      <a:pt x="153" y="10680"/>
                      <a:pt x="1" y="11215"/>
                    </a:cubicBezTo>
                    <a:cubicBezTo>
                      <a:pt x="44" y="11325"/>
                      <a:pt x="99" y="11444"/>
                      <a:pt x="153" y="11553"/>
                    </a:cubicBezTo>
                    <a:cubicBezTo>
                      <a:pt x="262" y="11674"/>
                      <a:pt x="339" y="11815"/>
                      <a:pt x="492" y="11914"/>
                    </a:cubicBezTo>
                    <a:cubicBezTo>
                      <a:pt x="732" y="12066"/>
                      <a:pt x="961" y="12263"/>
                      <a:pt x="1157" y="12513"/>
                    </a:cubicBezTo>
                    <a:cubicBezTo>
                      <a:pt x="1387" y="12797"/>
                      <a:pt x="1648" y="13092"/>
                      <a:pt x="2030" y="13223"/>
                    </a:cubicBezTo>
                    <a:cubicBezTo>
                      <a:pt x="2827" y="13517"/>
                      <a:pt x="3656" y="13735"/>
                      <a:pt x="4365" y="14215"/>
                    </a:cubicBezTo>
                    <a:cubicBezTo>
                      <a:pt x="4605" y="14368"/>
                      <a:pt x="4888" y="14445"/>
                      <a:pt x="5150" y="14499"/>
                    </a:cubicBezTo>
                    <a:cubicBezTo>
                      <a:pt x="5734" y="14630"/>
                      <a:pt x="6317" y="14712"/>
                      <a:pt x="6914" y="14712"/>
                    </a:cubicBezTo>
                    <a:cubicBezTo>
                      <a:pt x="7110" y="14712"/>
                      <a:pt x="7307" y="14704"/>
                      <a:pt x="7507" y="14685"/>
                    </a:cubicBezTo>
                    <a:cubicBezTo>
                      <a:pt x="8467" y="14598"/>
                      <a:pt x="9449" y="14598"/>
                      <a:pt x="10420" y="14564"/>
                    </a:cubicBezTo>
                    <a:cubicBezTo>
                      <a:pt x="10496" y="14564"/>
                      <a:pt x="10573" y="14543"/>
                      <a:pt x="10660" y="14521"/>
                    </a:cubicBezTo>
                    <a:cubicBezTo>
                      <a:pt x="11118" y="14412"/>
                      <a:pt x="11587" y="14314"/>
                      <a:pt x="12067" y="14227"/>
                    </a:cubicBezTo>
                    <a:cubicBezTo>
                      <a:pt x="12646" y="14117"/>
                      <a:pt x="13223" y="14041"/>
                      <a:pt x="13791" y="13856"/>
                    </a:cubicBezTo>
                    <a:cubicBezTo>
                      <a:pt x="14457" y="13626"/>
                      <a:pt x="14937" y="13136"/>
                      <a:pt x="15471" y="12710"/>
                    </a:cubicBezTo>
                    <a:cubicBezTo>
                      <a:pt x="15754" y="12470"/>
                      <a:pt x="15984" y="12186"/>
                      <a:pt x="16202" y="11892"/>
                    </a:cubicBezTo>
                    <a:cubicBezTo>
                      <a:pt x="16278" y="11783"/>
                      <a:pt x="16409" y="11662"/>
                      <a:pt x="16311" y="11521"/>
                    </a:cubicBezTo>
                    <a:cubicBezTo>
                      <a:pt x="15962" y="10997"/>
                      <a:pt x="15940" y="10353"/>
                      <a:pt x="15591" y="9841"/>
                    </a:cubicBezTo>
                    <a:cubicBezTo>
                      <a:pt x="15460" y="9655"/>
                      <a:pt x="15395" y="9415"/>
                      <a:pt x="15351" y="9186"/>
                    </a:cubicBezTo>
                    <a:cubicBezTo>
                      <a:pt x="15253" y="8684"/>
                      <a:pt x="15024" y="8226"/>
                      <a:pt x="14794" y="7778"/>
                    </a:cubicBezTo>
                    <a:cubicBezTo>
                      <a:pt x="14576" y="7375"/>
                      <a:pt x="14391" y="6961"/>
                      <a:pt x="14260" y="6546"/>
                    </a:cubicBezTo>
                    <a:cubicBezTo>
                      <a:pt x="14086" y="6033"/>
                      <a:pt x="13856" y="5564"/>
                      <a:pt x="13649" y="5073"/>
                    </a:cubicBezTo>
                    <a:cubicBezTo>
                      <a:pt x="13529" y="4811"/>
                      <a:pt x="13344" y="4560"/>
                      <a:pt x="13344" y="4255"/>
                    </a:cubicBezTo>
                    <a:cubicBezTo>
                      <a:pt x="13344" y="4025"/>
                      <a:pt x="13256" y="3851"/>
                      <a:pt x="13147" y="3666"/>
                    </a:cubicBezTo>
                    <a:cubicBezTo>
                      <a:pt x="12896" y="3251"/>
                      <a:pt x="12689" y="2815"/>
                      <a:pt x="12471" y="2378"/>
                    </a:cubicBezTo>
                    <a:cubicBezTo>
                      <a:pt x="12132" y="1691"/>
                      <a:pt x="11871" y="971"/>
                      <a:pt x="11620" y="251"/>
                    </a:cubicBezTo>
                    <a:cubicBezTo>
                      <a:pt x="11498" y="198"/>
                      <a:pt x="11446" y="0"/>
                      <a:pt x="1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27"/>
              <p:cNvSpPr/>
              <p:nvPr/>
            </p:nvSpPr>
            <p:spPr>
              <a:xfrm>
                <a:off x="1497250" y="1089025"/>
                <a:ext cx="52675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288" extrusionOk="0">
                    <a:moveTo>
                      <a:pt x="1866" y="1"/>
                    </a:moveTo>
                    <a:cubicBezTo>
                      <a:pt x="1779" y="142"/>
                      <a:pt x="1680" y="273"/>
                      <a:pt x="1593" y="404"/>
                    </a:cubicBezTo>
                    <a:cubicBezTo>
                      <a:pt x="1757" y="644"/>
                      <a:pt x="1714" y="753"/>
                      <a:pt x="1440" y="852"/>
                    </a:cubicBezTo>
                    <a:cubicBezTo>
                      <a:pt x="1462" y="1223"/>
                      <a:pt x="1113" y="1397"/>
                      <a:pt x="994" y="1703"/>
                    </a:cubicBezTo>
                    <a:cubicBezTo>
                      <a:pt x="972" y="1943"/>
                      <a:pt x="1124" y="2270"/>
                      <a:pt x="710" y="2346"/>
                    </a:cubicBezTo>
                    <a:cubicBezTo>
                      <a:pt x="720" y="2510"/>
                      <a:pt x="775" y="2728"/>
                      <a:pt x="666" y="2826"/>
                    </a:cubicBezTo>
                    <a:cubicBezTo>
                      <a:pt x="524" y="2957"/>
                      <a:pt x="502" y="3121"/>
                      <a:pt x="404" y="3252"/>
                    </a:cubicBezTo>
                    <a:cubicBezTo>
                      <a:pt x="208" y="3535"/>
                      <a:pt x="197" y="3895"/>
                      <a:pt x="0" y="4168"/>
                    </a:cubicBezTo>
                    <a:cubicBezTo>
                      <a:pt x="71" y="4277"/>
                      <a:pt x="169" y="4286"/>
                      <a:pt x="267" y="4286"/>
                    </a:cubicBezTo>
                    <a:cubicBezTo>
                      <a:pt x="286" y="4286"/>
                      <a:pt x="305" y="4286"/>
                      <a:pt x="324" y="4286"/>
                    </a:cubicBezTo>
                    <a:cubicBezTo>
                      <a:pt x="344" y="4286"/>
                      <a:pt x="363" y="4286"/>
                      <a:pt x="383" y="4288"/>
                    </a:cubicBezTo>
                    <a:cubicBezTo>
                      <a:pt x="393" y="4244"/>
                      <a:pt x="415" y="4190"/>
                      <a:pt x="426" y="4146"/>
                    </a:cubicBezTo>
                    <a:lnTo>
                      <a:pt x="426" y="4146"/>
                    </a:lnTo>
                    <a:cubicBezTo>
                      <a:pt x="397" y="4152"/>
                      <a:pt x="372" y="4155"/>
                      <a:pt x="351" y="4155"/>
                    </a:cubicBezTo>
                    <a:cubicBezTo>
                      <a:pt x="171" y="4155"/>
                      <a:pt x="287" y="3966"/>
                      <a:pt x="317" y="3917"/>
                    </a:cubicBezTo>
                    <a:cubicBezTo>
                      <a:pt x="341" y="3869"/>
                      <a:pt x="347" y="3710"/>
                      <a:pt x="431" y="3710"/>
                    </a:cubicBezTo>
                    <a:cubicBezTo>
                      <a:pt x="461" y="3710"/>
                      <a:pt x="502" y="3731"/>
                      <a:pt x="557" y="3786"/>
                    </a:cubicBezTo>
                    <a:cubicBezTo>
                      <a:pt x="797" y="3437"/>
                      <a:pt x="939" y="3055"/>
                      <a:pt x="1048" y="2663"/>
                    </a:cubicBezTo>
                    <a:cubicBezTo>
                      <a:pt x="1157" y="2237"/>
                      <a:pt x="1310" y="1834"/>
                      <a:pt x="1550" y="1473"/>
                    </a:cubicBezTo>
                    <a:cubicBezTo>
                      <a:pt x="1790" y="1102"/>
                      <a:pt x="1866" y="666"/>
                      <a:pt x="2085" y="295"/>
                    </a:cubicBezTo>
                    <a:cubicBezTo>
                      <a:pt x="2106" y="120"/>
                      <a:pt x="1997" y="66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27"/>
              <p:cNvSpPr/>
              <p:nvPr/>
            </p:nvSpPr>
            <p:spPr>
              <a:xfrm>
                <a:off x="1785550" y="1411125"/>
                <a:ext cx="253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636" extrusionOk="0">
                    <a:moveTo>
                      <a:pt x="219" y="1"/>
                    </a:moveTo>
                    <a:lnTo>
                      <a:pt x="219" y="1"/>
                    </a:lnTo>
                    <a:cubicBezTo>
                      <a:pt x="76" y="23"/>
                      <a:pt x="0" y="78"/>
                      <a:pt x="76" y="241"/>
                    </a:cubicBezTo>
                    <a:cubicBezTo>
                      <a:pt x="142" y="394"/>
                      <a:pt x="110" y="579"/>
                      <a:pt x="142" y="732"/>
                    </a:cubicBezTo>
                    <a:cubicBezTo>
                      <a:pt x="207" y="1070"/>
                      <a:pt x="11" y="1430"/>
                      <a:pt x="207" y="1758"/>
                    </a:cubicBezTo>
                    <a:cubicBezTo>
                      <a:pt x="273" y="1867"/>
                      <a:pt x="164" y="1954"/>
                      <a:pt x="153" y="2063"/>
                    </a:cubicBezTo>
                    <a:cubicBezTo>
                      <a:pt x="262" y="2172"/>
                      <a:pt x="197" y="2314"/>
                      <a:pt x="207" y="2434"/>
                    </a:cubicBezTo>
                    <a:cubicBezTo>
                      <a:pt x="237" y="2531"/>
                      <a:pt x="265" y="2636"/>
                      <a:pt x="371" y="2636"/>
                    </a:cubicBezTo>
                    <a:cubicBezTo>
                      <a:pt x="384" y="2636"/>
                      <a:pt x="399" y="2634"/>
                      <a:pt x="415" y="2630"/>
                    </a:cubicBezTo>
                    <a:cubicBezTo>
                      <a:pt x="535" y="2597"/>
                      <a:pt x="524" y="2478"/>
                      <a:pt x="513" y="2369"/>
                    </a:cubicBezTo>
                    <a:cubicBezTo>
                      <a:pt x="502" y="2238"/>
                      <a:pt x="535" y="2107"/>
                      <a:pt x="502" y="1976"/>
                    </a:cubicBezTo>
                    <a:cubicBezTo>
                      <a:pt x="415" y="1550"/>
                      <a:pt x="578" y="1299"/>
                      <a:pt x="1015" y="1223"/>
                    </a:cubicBezTo>
                    <a:cubicBezTo>
                      <a:pt x="884" y="1201"/>
                      <a:pt x="666" y="1278"/>
                      <a:pt x="796" y="1004"/>
                    </a:cubicBezTo>
                    <a:lnTo>
                      <a:pt x="796" y="1004"/>
                    </a:lnTo>
                    <a:cubicBezTo>
                      <a:pt x="739" y="1021"/>
                      <a:pt x="687" y="1031"/>
                      <a:pt x="643" y="1031"/>
                    </a:cubicBezTo>
                    <a:cubicBezTo>
                      <a:pt x="537" y="1031"/>
                      <a:pt x="479" y="971"/>
                      <a:pt x="502" y="786"/>
                    </a:cubicBezTo>
                    <a:cubicBezTo>
                      <a:pt x="513" y="623"/>
                      <a:pt x="502" y="459"/>
                      <a:pt x="502" y="284"/>
                    </a:cubicBezTo>
                    <a:cubicBezTo>
                      <a:pt x="481" y="266"/>
                      <a:pt x="447" y="261"/>
                      <a:pt x="408" y="261"/>
                    </a:cubicBezTo>
                    <a:cubicBezTo>
                      <a:pt x="365" y="261"/>
                      <a:pt x="317" y="267"/>
                      <a:pt x="274" y="267"/>
                    </a:cubicBezTo>
                    <a:cubicBezTo>
                      <a:pt x="169" y="267"/>
                      <a:pt x="96" y="23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27"/>
              <p:cNvSpPr/>
              <p:nvPr/>
            </p:nvSpPr>
            <p:spPr>
              <a:xfrm>
                <a:off x="1630075" y="1142200"/>
                <a:ext cx="267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943" extrusionOk="0">
                    <a:moveTo>
                      <a:pt x="142" y="1"/>
                    </a:moveTo>
                    <a:cubicBezTo>
                      <a:pt x="120" y="1"/>
                      <a:pt x="88" y="12"/>
                      <a:pt x="66" y="12"/>
                    </a:cubicBezTo>
                    <a:cubicBezTo>
                      <a:pt x="66" y="66"/>
                      <a:pt x="55" y="121"/>
                      <a:pt x="1" y="153"/>
                    </a:cubicBezTo>
                    <a:cubicBezTo>
                      <a:pt x="23" y="502"/>
                      <a:pt x="263" y="776"/>
                      <a:pt x="360" y="1113"/>
                    </a:cubicBezTo>
                    <a:cubicBezTo>
                      <a:pt x="426" y="1310"/>
                      <a:pt x="394" y="1593"/>
                      <a:pt x="622" y="1736"/>
                    </a:cubicBezTo>
                    <a:cubicBezTo>
                      <a:pt x="673" y="1705"/>
                      <a:pt x="715" y="1692"/>
                      <a:pt x="752" y="1692"/>
                    </a:cubicBezTo>
                    <a:cubicBezTo>
                      <a:pt x="896" y="1692"/>
                      <a:pt x="948" y="1890"/>
                      <a:pt x="1070" y="1943"/>
                    </a:cubicBezTo>
                    <a:cubicBezTo>
                      <a:pt x="917" y="1593"/>
                      <a:pt x="765" y="1234"/>
                      <a:pt x="622" y="885"/>
                    </a:cubicBezTo>
                    <a:cubicBezTo>
                      <a:pt x="491" y="568"/>
                      <a:pt x="437" y="21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27"/>
              <p:cNvSpPr/>
              <p:nvPr/>
            </p:nvSpPr>
            <p:spPr>
              <a:xfrm>
                <a:off x="1543900" y="1051100"/>
                <a:ext cx="21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12" extrusionOk="0">
                    <a:moveTo>
                      <a:pt x="709" y="1"/>
                    </a:moveTo>
                    <a:cubicBezTo>
                      <a:pt x="534" y="44"/>
                      <a:pt x="502" y="208"/>
                      <a:pt x="447" y="350"/>
                    </a:cubicBezTo>
                    <a:cubicBezTo>
                      <a:pt x="294" y="732"/>
                      <a:pt x="153" y="1125"/>
                      <a:pt x="0" y="1518"/>
                    </a:cubicBezTo>
                    <a:cubicBezTo>
                      <a:pt x="131" y="1583"/>
                      <a:pt x="240" y="1637"/>
                      <a:pt x="219" y="1812"/>
                    </a:cubicBezTo>
                    <a:cubicBezTo>
                      <a:pt x="534" y="1321"/>
                      <a:pt x="600" y="732"/>
                      <a:pt x="873" y="230"/>
                    </a:cubicBezTo>
                    <a:cubicBezTo>
                      <a:pt x="829" y="143"/>
                      <a:pt x="709" y="12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27"/>
              <p:cNvSpPr/>
              <p:nvPr/>
            </p:nvSpPr>
            <p:spPr>
              <a:xfrm>
                <a:off x="1561625" y="1030225"/>
                <a:ext cx="172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66" extrusionOk="0">
                    <a:moveTo>
                      <a:pt x="445" y="1"/>
                    </a:moveTo>
                    <a:cubicBezTo>
                      <a:pt x="413" y="1"/>
                      <a:pt x="378" y="29"/>
                      <a:pt x="339" y="105"/>
                    </a:cubicBezTo>
                    <a:cubicBezTo>
                      <a:pt x="218" y="334"/>
                      <a:pt x="11" y="552"/>
                      <a:pt x="0" y="836"/>
                    </a:cubicBezTo>
                    <a:cubicBezTo>
                      <a:pt x="0" y="956"/>
                      <a:pt x="120" y="978"/>
                      <a:pt x="164" y="1065"/>
                    </a:cubicBezTo>
                    <a:cubicBezTo>
                      <a:pt x="251" y="988"/>
                      <a:pt x="208" y="803"/>
                      <a:pt x="371" y="770"/>
                    </a:cubicBezTo>
                    <a:cubicBezTo>
                      <a:pt x="436" y="782"/>
                      <a:pt x="426" y="836"/>
                      <a:pt x="436" y="879"/>
                    </a:cubicBezTo>
                    <a:cubicBezTo>
                      <a:pt x="465" y="935"/>
                      <a:pt x="469" y="1031"/>
                      <a:pt x="544" y="1031"/>
                    </a:cubicBezTo>
                    <a:cubicBezTo>
                      <a:pt x="557" y="1031"/>
                      <a:pt x="572" y="1028"/>
                      <a:pt x="589" y="1022"/>
                    </a:cubicBezTo>
                    <a:cubicBezTo>
                      <a:pt x="666" y="1000"/>
                      <a:pt x="676" y="901"/>
                      <a:pt x="688" y="814"/>
                    </a:cubicBezTo>
                    <a:cubicBezTo>
                      <a:pt x="688" y="705"/>
                      <a:pt x="601" y="596"/>
                      <a:pt x="666" y="476"/>
                    </a:cubicBezTo>
                    <a:lnTo>
                      <a:pt x="666" y="258"/>
                    </a:lnTo>
                    <a:cubicBezTo>
                      <a:pt x="595" y="195"/>
                      <a:pt x="529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27"/>
              <p:cNvSpPr/>
              <p:nvPr/>
            </p:nvSpPr>
            <p:spPr>
              <a:xfrm>
                <a:off x="1613425" y="1108375"/>
                <a:ext cx="202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365" extrusionOk="0">
                    <a:moveTo>
                      <a:pt x="78" y="1"/>
                    </a:moveTo>
                    <a:cubicBezTo>
                      <a:pt x="56" y="23"/>
                      <a:pt x="34" y="44"/>
                      <a:pt x="12" y="78"/>
                    </a:cubicBezTo>
                    <a:lnTo>
                      <a:pt x="1" y="78"/>
                    </a:lnTo>
                    <a:cubicBezTo>
                      <a:pt x="165" y="154"/>
                      <a:pt x="209" y="284"/>
                      <a:pt x="219" y="449"/>
                    </a:cubicBezTo>
                    <a:cubicBezTo>
                      <a:pt x="143" y="776"/>
                      <a:pt x="470" y="907"/>
                      <a:pt x="580" y="1147"/>
                    </a:cubicBezTo>
                    <a:cubicBezTo>
                      <a:pt x="623" y="1212"/>
                      <a:pt x="677" y="1288"/>
                      <a:pt x="732" y="1365"/>
                    </a:cubicBezTo>
                    <a:cubicBezTo>
                      <a:pt x="754" y="1365"/>
                      <a:pt x="786" y="1354"/>
                      <a:pt x="808" y="1354"/>
                    </a:cubicBezTo>
                    <a:cubicBezTo>
                      <a:pt x="808" y="1147"/>
                      <a:pt x="786" y="950"/>
                      <a:pt x="645" y="786"/>
                    </a:cubicBezTo>
                    <a:cubicBezTo>
                      <a:pt x="525" y="764"/>
                      <a:pt x="405" y="743"/>
                      <a:pt x="514" y="568"/>
                    </a:cubicBezTo>
                    <a:cubicBezTo>
                      <a:pt x="612" y="481"/>
                      <a:pt x="514" y="437"/>
                      <a:pt x="470" y="372"/>
                    </a:cubicBezTo>
                    <a:cubicBezTo>
                      <a:pt x="394" y="241"/>
                      <a:pt x="230" y="165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27"/>
              <p:cNvSpPr/>
              <p:nvPr/>
            </p:nvSpPr>
            <p:spPr>
              <a:xfrm>
                <a:off x="1600900" y="1075925"/>
                <a:ext cx="161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76" extrusionOk="0">
                    <a:moveTo>
                      <a:pt x="11" y="1"/>
                    </a:moveTo>
                    <a:cubicBezTo>
                      <a:pt x="11" y="77"/>
                      <a:pt x="11" y="154"/>
                      <a:pt x="0" y="230"/>
                    </a:cubicBezTo>
                    <a:cubicBezTo>
                      <a:pt x="87" y="416"/>
                      <a:pt x="11" y="666"/>
                      <a:pt x="230" y="797"/>
                    </a:cubicBezTo>
                    <a:cubicBezTo>
                      <a:pt x="327" y="874"/>
                      <a:pt x="284" y="983"/>
                      <a:pt x="295" y="1081"/>
                    </a:cubicBezTo>
                    <a:cubicBezTo>
                      <a:pt x="393" y="1157"/>
                      <a:pt x="295" y="1376"/>
                      <a:pt x="513" y="1376"/>
                    </a:cubicBezTo>
                    <a:cubicBezTo>
                      <a:pt x="535" y="1342"/>
                      <a:pt x="557" y="1321"/>
                      <a:pt x="579" y="1299"/>
                    </a:cubicBezTo>
                    <a:cubicBezTo>
                      <a:pt x="644" y="1179"/>
                      <a:pt x="361" y="1146"/>
                      <a:pt x="513" y="1005"/>
                    </a:cubicBezTo>
                    <a:cubicBezTo>
                      <a:pt x="426" y="634"/>
                      <a:pt x="284" y="285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27"/>
              <p:cNvSpPr/>
              <p:nvPr/>
            </p:nvSpPr>
            <p:spPr>
              <a:xfrm>
                <a:off x="1584800" y="1040750"/>
                <a:ext cx="125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353" extrusionOk="0">
                    <a:moveTo>
                      <a:pt x="1" y="0"/>
                    </a:moveTo>
                    <a:lnTo>
                      <a:pt x="1" y="273"/>
                    </a:lnTo>
                    <a:cubicBezTo>
                      <a:pt x="1" y="677"/>
                      <a:pt x="273" y="982"/>
                      <a:pt x="360" y="1353"/>
                    </a:cubicBezTo>
                    <a:cubicBezTo>
                      <a:pt x="428" y="1296"/>
                      <a:pt x="268" y="1113"/>
                      <a:pt x="419" y="1113"/>
                    </a:cubicBezTo>
                    <a:cubicBezTo>
                      <a:pt x="440" y="1113"/>
                      <a:pt x="468" y="1116"/>
                      <a:pt x="503" y="1124"/>
                    </a:cubicBezTo>
                    <a:cubicBezTo>
                      <a:pt x="491" y="688"/>
                      <a:pt x="120" y="39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27"/>
              <p:cNvSpPr/>
              <p:nvPr/>
            </p:nvSpPr>
            <p:spPr>
              <a:xfrm>
                <a:off x="1591500" y="1068550"/>
                <a:ext cx="97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25" extrusionOk="0">
                    <a:moveTo>
                      <a:pt x="151" y="1"/>
                    </a:moveTo>
                    <a:cubicBezTo>
                      <a:pt x="0" y="1"/>
                      <a:pt x="160" y="184"/>
                      <a:pt x="92" y="241"/>
                    </a:cubicBezTo>
                    <a:cubicBezTo>
                      <a:pt x="114" y="405"/>
                      <a:pt x="223" y="503"/>
                      <a:pt x="376" y="525"/>
                    </a:cubicBezTo>
                    <a:cubicBezTo>
                      <a:pt x="387" y="449"/>
                      <a:pt x="387" y="372"/>
                      <a:pt x="387" y="296"/>
                    </a:cubicBezTo>
                    <a:cubicBezTo>
                      <a:pt x="387" y="176"/>
                      <a:pt x="213" y="143"/>
                      <a:pt x="235" y="12"/>
                    </a:cubicBezTo>
                    <a:cubicBezTo>
                      <a:pt x="200" y="4"/>
                      <a:pt x="17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27"/>
              <p:cNvSpPr/>
              <p:nvPr/>
            </p:nvSpPr>
            <p:spPr>
              <a:xfrm>
                <a:off x="1514975" y="1131575"/>
                <a:ext cx="10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4" extrusionOk="0">
                    <a:moveTo>
                      <a:pt x="285" y="1"/>
                    </a:moveTo>
                    <a:lnTo>
                      <a:pt x="285" y="1"/>
                    </a:lnTo>
                    <a:cubicBezTo>
                      <a:pt x="186" y="207"/>
                      <a:pt x="99" y="426"/>
                      <a:pt x="1" y="644"/>
                    </a:cubicBezTo>
                    <a:cubicBezTo>
                      <a:pt x="415" y="568"/>
                      <a:pt x="263" y="24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27"/>
              <p:cNvSpPr/>
              <p:nvPr/>
            </p:nvSpPr>
            <p:spPr>
              <a:xfrm>
                <a:off x="1533250" y="1099100"/>
                <a:ext cx="79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9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99" y="154"/>
                      <a:pt x="55" y="296"/>
                      <a:pt x="0" y="449"/>
                    </a:cubicBezTo>
                    <a:cubicBezTo>
                      <a:pt x="274" y="350"/>
                      <a:pt x="317" y="24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27"/>
              <p:cNvSpPr/>
              <p:nvPr/>
            </p:nvSpPr>
            <p:spPr>
              <a:xfrm>
                <a:off x="1579075" y="1036650"/>
                <a:ext cx="57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62" extrusionOk="0">
                    <a:moveTo>
                      <a:pt x="12" y="1"/>
                    </a:moveTo>
                    <a:cubicBezTo>
                      <a:pt x="0" y="99"/>
                      <a:pt x="131" y="197"/>
                      <a:pt x="33" y="295"/>
                    </a:cubicBezTo>
                    <a:cubicBezTo>
                      <a:pt x="86" y="339"/>
                      <a:pt x="82" y="461"/>
                      <a:pt x="159" y="461"/>
                    </a:cubicBezTo>
                    <a:cubicBezTo>
                      <a:pt x="177" y="461"/>
                      <a:pt x="200" y="454"/>
                      <a:pt x="230" y="437"/>
                    </a:cubicBezTo>
                    <a:lnTo>
                      <a:pt x="230" y="164"/>
                    </a:lnTo>
                    <a:cubicBezTo>
                      <a:pt x="131" y="142"/>
                      <a:pt x="131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27"/>
              <p:cNvSpPr/>
              <p:nvPr/>
            </p:nvSpPr>
            <p:spPr>
              <a:xfrm>
                <a:off x="1609900" y="1101025"/>
                <a:ext cx="87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5" extrusionOk="0">
                    <a:moveTo>
                      <a:pt x="153" y="1"/>
                    </a:moveTo>
                    <a:cubicBezTo>
                      <a:pt x="1" y="142"/>
                      <a:pt x="284" y="175"/>
                      <a:pt x="219" y="295"/>
                    </a:cubicBezTo>
                    <a:lnTo>
                      <a:pt x="350" y="295"/>
                    </a:lnTo>
                    <a:cubicBezTo>
                      <a:pt x="338" y="164"/>
                      <a:pt x="316" y="3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27"/>
              <p:cNvSpPr/>
              <p:nvPr/>
            </p:nvSpPr>
            <p:spPr>
              <a:xfrm>
                <a:off x="1361975" y="1464875"/>
                <a:ext cx="82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9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0" y="219"/>
                      <a:pt x="208" y="251"/>
                      <a:pt x="327" y="338"/>
                    </a:cubicBezTo>
                    <a:cubicBezTo>
                      <a:pt x="273" y="229"/>
                      <a:pt x="218" y="11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27"/>
              <p:cNvSpPr/>
              <p:nvPr/>
            </p:nvSpPr>
            <p:spPr>
              <a:xfrm>
                <a:off x="1623550" y="1122575"/>
                <a:ext cx="60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9" extrusionOk="0">
                    <a:moveTo>
                      <a:pt x="109" y="0"/>
                    </a:moveTo>
                    <a:cubicBezTo>
                      <a:pt x="0" y="175"/>
                      <a:pt x="120" y="196"/>
                      <a:pt x="240" y="218"/>
                    </a:cubicBezTo>
                    <a:cubicBezTo>
                      <a:pt x="196" y="153"/>
                      <a:pt x="153" y="7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27"/>
              <p:cNvSpPr/>
              <p:nvPr/>
            </p:nvSpPr>
            <p:spPr>
              <a:xfrm>
                <a:off x="1581250" y="1432750"/>
                <a:ext cx="4667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016" extrusionOk="0">
                    <a:moveTo>
                      <a:pt x="1161" y="0"/>
                    </a:moveTo>
                    <a:cubicBezTo>
                      <a:pt x="1110" y="0"/>
                      <a:pt x="1055" y="7"/>
                      <a:pt x="994" y="20"/>
                    </a:cubicBezTo>
                    <a:cubicBezTo>
                      <a:pt x="710" y="74"/>
                      <a:pt x="426" y="52"/>
                      <a:pt x="153" y="64"/>
                    </a:cubicBezTo>
                    <a:cubicBezTo>
                      <a:pt x="143" y="173"/>
                      <a:pt x="143" y="270"/>
                      <a:pt x="143" y="369"/>
                    </a:cubicBezTo>
                    <a:cubicBezTo>
                      <a:pt x="170" y="407"/>
                      <a:pt x="200" y="419"/>
                      <a:pt x="233" y="419"/>
                    </a:cubicBezTo>
                    <a:cubicBezTo>
                      <a:pt x="279" y="419"/>
                      <a:pt x="328" y="395"/>
                      <a:pt x="371" y="395"/>
                    </a:cubicBezTo>
                    <a:cubicBezTo>
                      <a:pt x="383" y="395"/>
                      <a:pt x="394" y="397"/>
                      <a:pt x="405" y="401"/>
                    </a:cubicBezTo>
                    <a:cubicBezTo>
                      <a:pt x="448" y="421"/>
                      <a:pt x="491" y="428"/>
                      <a:pt x="535" y="428"/>
                    </a:cubicBezTo>
                    <a:cubicBezTo>
                      <a:pt x="654" y="428"/>
                      <a:pt x="775" y="374"/>
                      <a:pt x="889" y="374"/>
                    </a:cubicBezTo>
                    <a:cubicBezTo>
                      <a:pt x="943" y="374"/>
                      <a:pt x="997" y="386"/>
                      <a:pt x="1048" y="423"/>
                    </a:cubicBezTo>
                    <a:cubicBezTo>
                      <a:pt x="1288" y="609"/>
                      <a:pt x="1048" y="860"/>
                      <a:pt x="1092" y="1078"/>
                    </a:cubicBezTo>
                    <a:cubicBezTo>
                      <a:pt x="1145" y="1419"/>
                      <a:pt x="1059" y="1554"/>
                      <a:pt x="801" y="1554"/>
                    </a:cubicBezTo>
                    <a:cubicBezTo>
                      <a:pt x="746" y="1554"/>
                      <a:pt x="683" y="1547"/>
                      <a:pt x="612" y="1536"/>
                    </a:cubicBezTo>
                    <a:cubicBezTo>
                      <a:pt x="584" y="1534"/>
                      <a:pt x="556" y="1533"/>
                      <a:pt x="529" y="1533"/>
                    </a:cubicBezTo>
                    <a:cubicBezTo>
                      <a:pt x="419" y="1533"/>
                      <a:pt x="315" y="1553"/>
                      <a:pt x="219" y="1623"/>
                    </a:cubicBezTo>
                    <a:cubicBezTo>
                      <a:pt x="197" y="1765"/>
                      <a:pt x="44" y="1809"/>
                      <a:pt x="1" y="1940"/>
                    </a:cubicBezTo>
                    <a:cubicBezTo>
                      <a:pt x="623" y="1962"/>
                      <a:pt x="1244" y="1994"/>
                      <a:pt x="1867" y="2016"/>
                    </a:cubicBezTo>
                    <a:cubicBezTo>
                      <a:pt x="1823" y="1875"/>
                      <a:pt x="1714" y="1863"/>
                      <a:pt x="1583" y="1863"/>
                    </a:cubicBezTo>
                    <a:cubicBezTo>
                      <a:pt x="1125" y="1831"/>
                      <a:pt x="1125" y="1831"/>
                      <a:pt x="1190" y="1351"/>
                    </a:cubicBezTo>
                    <a:cubicBezTo>
                      <a:pt x="1201" y="1285"/>
                      <a:pt x="1222" y="1220"/>
                      <a:pt x="1212" y="1143"/>
                    </a:cubicBezTo>
                    <a:cubicBezTo>
                      <a:pt x="1201" y="1056"/>
                      <a:pt x="1157" y="947"/>
                      <a:pt x="1277" y="915"/>
                    </a:cubicBezTo>
                    <a:cubicBezTo>
                      <a:pt x="1284" y="913"/>
                      <a:pt x="1291" y="912"/>
                      <a:pt x="1297" y="912"/>
                    </a:cubicBezTo>
                    <a:cubicBezTo>
                      <a:pt x="1361" y="912"/>
                      <a:pt x="1401" y="1008"/>
                      <a:pt x="1441" y="1078"/>
                    </a:cubicBezTo>
                    <a:cubicBezTo>
                      <a:pt x="1528" y="915"/>
                      <a:pt x="1484" y="740"/>
                      <a:pt x="1506" y="576"/>
                    </a:cubicBezTo>
                    <a:cubicBezTo>
                      <a:pt x="1562" y="205"/>
                      <a:pt x="1444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27"/>
              <p:cNvSpPr/>
              <p:nvPr/>
            </p:nvSpPr>
            <p:spPr>
              <a:xfrm>
                <a:off x="1378600" y="1440075"/>
                <a:ext cx="18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06" extrusionOk="0">
                    <a:moveTo>
                      <a:pt x="526" y="1"/>
                    </a:moveTo>
                    <a:cubicBezTo>
                      <a:pt x="482" y="1"/>
                      <a:pt x="435" y="18"/>
                      <a:pt x="382" y="54"/>
                    </a:cubicBezTo>
                    <a:cubicBezTo>
                      <a:pt x="328" y="174"/>
                      <a:pt x="273" y="294"/>
                      <a:pt x="230" y="414"/>
                    </a:cubicBezTo>
                    <a:cubicBezTo>
                      <a:pt x="394" y="567"/>
                      <a:pt x="263" y="632"/>
                      <a:pt x="154" y="709"/>
                    </a:cubicBezTo>
                    <a:cubicBezTo>
                      <a:pt x="121" y="807"/>
                      <a:pt x="1" y="872"/>
                      <a:pt x="11" y="992"/>
                    </a:cubicBezTo>
                    <a:cubicBezTo>
                      <a:pt x="39" y="998"/>
                      <a:pt x="61" y="1006"/>
                      <a:pt x="84" y="1006"/>
                    </a:cubicBezTo>
                    <a:cubicBezTo>
                      <a:pt x="107" y="1006"/>
                      <a:pt x="131" y="998"/>
                      <a:pt x="164" y="971"/>
                    </a:cubicBezTo>
                    <a:cubicBezTo>
                      <a:pt x="437" y="752"/>
                      <a:pt x="503" y="392"/>
                      <a:pt x="721" y="141"/>
                    </a:cubicBezTo>
                    <a:cubicBezTo>
                      <a:pt x="666" y="51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27"/>
              <p:cNvSpPr/>
              <p:nvPr/>
            </p:nvSpPr>
            <p:spPr>
              <a:xfrm>
                <a:off x="1387875" y="1434050"/>
                <a:ext cx="112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3" extrusionOk="0">
                    <a:moveTo>
                      <a:pt x="273" y="0"/>
                    </a:moveTo>
                    <a:cubicBezTo>
                      <a:pt x="230" y="12"/>
                      <a:pt x="186" y="12"/>
                      <a:pt x="142" y="12"/>
                    </a:cubicBezTo>
                    <a:cubicBezTo>
                      <a:pt x="88" y="99"/>
                      <a:pt x="1" y="175"/>
                      <a:pt x="11" y="295"/>
                    </a:cubicBezTo>
                    <a:cubicBezTo>
                      <a:pt x="64" y="259"/>
                      <a:pt x="111" y="242"/>
                      <a:pt x="155" y="242"/>
                    </a:cubicBezTo>
                    <a:cubicBezTo>
                      <a:pt x="231" y="242"/>
                      <a:pt x="295" y="292"/>
                      <a:pt x="350" y="382"/>
                    </a:cubicBezTo>
                    <a:cubicBezTo>
                      <a:pt x="382" y="306"/>
                      <a:pt x="415" y="240"/>
                      <a:pt x="448" y="175"/>
                    </a:cubicBezTo>
                    <a:cubicBezTo>
                      <a:pt x="339" y="164"/>
                      <a:pt x="285" y="9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27"/>
              <p:cNvSpPr/>
              <p:nvPr/>
            </p:nvSpPr>
            <p:spPr>
              <a:xfrm>
                <a:off x="1701250" y="1326950"/>
                <a:ext cx="84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68" extrusionOk="0">
                    <a:moveTo>
                      <a:pt x="84" y="1"/>
                    </a:moveTo>
                    <a:cubicBezTo>
                      <a:pt x="60" y="1"/>
                      <a:pt x="33" y="3"/>
                      <a:pt x="1" y="8"/>
                    </a:cubicBezTo>
                    <a:cubicBezTo>
                      <a:pt x="78" y="128"/>
                      <a:pt x="154" y="248"/>
                      <a:pt x="219" y="368"/>
                    </a:cubicBezTo>
                    <a:cubicBezTo>
                      <a:pt x="170" y="248"/>
                      <a:pt x="338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27"/>
              <p:cNvSpPr/>
              <p:nvPr/>
            </p:nvSpPr>
            <p:spPr>
              <a:xfrm>
                <a:off x="1612075" y="1459675"/>
                <a:ext cx="52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5" extrusionOk="0">
                    <a:moveTo>
                      <a:pt x="208" y="1"/>
                    </a:moveTo>
                    <a:cubicBezTo>
                      <a:pt x="1" y="78"/>
                      <a:pt x="1" y="175"/>
                      <a:pt x="197" y="284"/>
                    </a:cubicBezTo>
                    <a:cubicBezTo>
                      <a:pt x="197" y="187"/>
                      <a:pt x="208" y="88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27"/>
              <p:cNvSpPr/>
              <p:nvPr/>
            </p:nvSpPr>
            <p:spPr>
              <a:xfrm>
                <a:off x="1380800" y="1450400"/>
                <a:ext cx="76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6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20" y="110"/>
                      <a:pt x="0" y="175"/>
                      <a:pt x="66" y="296"/>
                    </a:cubicBezTo>
                    <a:cubicBezTo>
                      <a:pt x="175" y="219"/>
                      <a:pt x="306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27"/>
              <p:cNvSpPr/>
              <p:nvPr/>
            </p:nvSpPr>
            <p:spPr>
              <a:xfrm>
                <a:off x="1698825" y="1318125"/>
                <a:ext cx="4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2" extrusionOk="0">
                    <a:moveTo>
                      <a:pt x="32" y="1"/>
                    </a:moveTo>
                    <a:cubicBezTo>
                      <a:pt x="22" y="66"/>
                      <a:pt x="0" y="142"/>
                      <a:pt x="44" y="208"/>
                    </a:cubicBezTo>
                    <a:cubicBezTo>
                      <a:pt x="65" y="208"/>
                      <a:pt x="94" y="211"/>
                      <a:pt x="121" y="211"/>
                    </a:cubicBezTo>
                    <a:cubicBezTo>
                      <a:pt x="161" y="211"/>
                      <a:pt x="197" y="203"/>
                      <a:pt x="197" y="164"/>
                    </a:cubicBezTo>
                    <a:cubicBezTo>
                      <a:pt x="197" y="77"/>
                      <a:pt x="109" y="23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27"/>
              <p:cNvSpPr/>
              <p:nvPr/>
            </p:nvSpPr>
            <p:spPr>
              <a:xfrm>
                <a:off x="1501500" y="1181750"/>
                <a:ext cx="102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46" extrusionOk="0">
                    <a:moveTo>
                      <a:pt x="261" y="1"/>
                    </a:moveTo>
                    <a:cubicBezTo>
                      <a:pt x="177" y="1"/>
                      <a:pt x="171" y="160"/>
                      <a:pt x="147" y="208"/>
                    </a:cubicBezTo>
                    <a:cubicBezTo>
                      <a:pt x="117" y="257"/>
                      <a:pt x="1" y="446"/>
                      <a:pt x="181" y="446"/>
                    </a:cubicBezTo>
                    <a:cubicBezTo>
                      <a:pt x="202" y="446"/>
                      <a:pt x="227" y="443"/>
                      <a:pt x="256" y="437"/>
                    </a:cubicBezTo>
                    <a:cubicBezTo>
                      <a:pt x="332" y="328"/>
                      <a:pt x="409" y="219"/>
                      <a:pt x="387" y="77"/>
                    </a:cubicBezTo>
                    <a:cubicBezTo>
                      <a:pt x="332" y="22"/>
                      <a:pt x="29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27"/>
              <p:cNvSpPr/>
              <p:nvPr/>
            </p:nvSpPr>
            <p:spPr>
              <a:xfrm>
                <a:off x="1624625" y="1137025"/>
                <a:ext cx="7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1" y="154"/>
                      <a:pt x="142" y="251"/>
                      <a:pt x="219" y="360"/>
                    </a:cubicBezTo>
                    <a:cubicBezTo>
                      <a:pt x="273" y="328"/>
                      <a:pt x="284" y="273"/>
                      <a:pt x="284" y="219"/>
                    </a:cubicBezTo>
                    <a:cubicBezTo>
                      <a:pt x="229" y="142"/>
                      <a:pt x="175" y="66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27"/>
              <p:cNvSpPr/>
              <p:nvPr/>
            </p:nvSpPr>
            <p:spPr>
              <a:xfrm>
                <a:off x="1613425" y="1110300"/>
                <a:ext cx="5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153"/>
                      <a:pt x="66" y="284"/>
                      <a:pt x="219" y="372"/>
                    </a:cubicBezTo>
                    <a:cubicBezTo>
                      <a:pt x="209" y="207"/>
                      <a:pt x="16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27"/>
              <p:cNvSpPr/>
              <p:nvPr/>
            </p:nvSpPr>
            <p:spPr>
              <a:xfrm>
                <a:off x="1602800" y="1095825"/>
                <a:ext cx="6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" y="132"/>
                      <a:pt x="120" y="209"/>
                      <a:pt x="219" y="285"/>
                    </a:cubicBezTo>
                    <a:cubicBezTo>
                      <a:pt x="208" y="187"/>
                      <a:pt x="251" y="78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27"/>
              <p:cNvSpPr/>
              <p:nvPr/>
            </p:nvSpPr>
            <p:spPr>
              <a:xfrm>
                <a:off x="1524250" y="1208750"/>
                <a:ext cx="2675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83" extrusionOk="0">
                    <a:moveTo>
                      <a:pt x="66" y="1"/>
                    </a:moveTo>
                    <a:cubicBezTo>
                      <a:pt x="110" y="437"/>
                      <a:pt x="23" y="873"/>
                      <a:pt x="11" y="1310"/>
                    </a:cubicBezTo>
                    <a:cubicBezTo>
                      <a:pt x="11" y="1430"/>
                      <a:pt x="1" y="1659"/>
                      <a:pt x="186" y="1681"/>
                    </a:cubicBezTo>
                    <a:cubicBezTo>
                      <a:pt x="195" y="1682"/>
                      <a:pt x="205" y="1682"/>
                      <a:pt x="213" y="1682"/>
                    </a:cubicBezTo>
                    <a:cubicBezTo>
                      <a:pt x="374" y="1682"/>
                      <a:pt x="396" y="1498"/>
                      <a:pt x="437" y="1353"/>
                    </a:cubicBezTo>
                    <a:cubicBezTo>
                      <a:pt x="491" y="1190"/>
                      <a:pt x="491" y="1004"/>
                      <a:pt x="655" y="885"/>
                    </a:cubicBezTo>
                    <a:cubicBezTo>
                      <a:pt x="753" y="852"/>
                      <a:pt x="840" y="819"/>
                      <a:pt x="928" y="786"/>
                    </a:cubicBezTo>
                    <a:cubicBezTo>
                      <a:pt x="1070" y="579"/>
                      <a:pt x="971" y="361"/>
                      <a:pt x="830" y="262"/>
                    </a:cubicBezTo>
                    <a:cubicBezTo>
                      <a:pt x="781" y="225"/>
                      <a:pt x="741" y="209"/>
                      <a:pt x="707" y="209"/>
                    </a:cubicBezTo>
                    <a:cubicBezTo>
                      <a:pt x="602" y="209"/>
                      <a:pt x="555" y="355"/>
                      <a:pt x="513" y="470"/>
                    </a:cubicBezTo>
                    <a:cubicBezTo>
                      <a:pt x="505" y="486"/>
                      <a:pt x="474" y="496"/>
                      <a:pt x="445" y="496"/>
                    </a:cubicBezTo>
                    <a:cubicBezTo>
                      <a:pt x="434" y="496"/>
                      <a:pt x="424" y="495"/>
                      <a:pt x="415" y="492"/>
                    </a:cubicBezTo>
                    <a:cubicBezTo>
                      <a:pt x="339" y="481"/>
                      <a:pt x="339" y="405"/>
                      <a:pt x="360" y="361"/>
                    </a:cubicBezTo>
                    <a:cubicBezTo>
                      <a:pt x="426" y="230"/>
                      <a:pt x="426" y="110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27"/>
              <p:cNvSpPr/>
              <p:nvPr/>
            </p:nvSpPr>
            <p:spPr>
              <a:xfrm>
                <a:off x="1565425" y="1445225"/>
                <a:ext cx="213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46" extrusionOk="0">
                    <a:moveTo>
                      <a:pt x="284" y="1"/>
                    </a:moveTo>
                    <a:cubicBezTo>
                      <a:pt x="263" y="1"/>
                      <a:pt x="238" y="4"/>
                      <a:pt x="209" y="11"/>
                    </a:cubicBezTo>
                    <a:cubicBezTo>
                      <a:pt x="1" y="55"/>
                      <a:pt x="1" y="197"/>
                      <a:pt x="56" y="372"/>
                    </a:cubicBezTo>
                    <a:cubicBezTo>
                      <a:pt x="154" y="634"/>
                      <a:pt x="263" y="896"/>
                      <a:pt x="306" y="1179"/>
                    </a:cubicBezTo>
                    <a:cubicBezTo>
                      <a:pt x="335" y="1371"/>
                      <a:pt x="415" y="1445"/>
                      <a:pt x="567" y="1445"/>
                    </a:cubicBezTo>
                    <a:cubicBezTo>
                      <a:pt x="588" y="1445"/>
                      <a:pt x="610" y="1444"/>
                      <a:pt x="634" y="1441"/>
                    </a:cubicBezTo>
                    <a:cubicBezTo>
                      <a:pt x="677" y="1310"/>
                      <a:pt x="830" y="1266"/>
                      <a:pt x="852" y="1124"/>
                    </a:cubicBezTo>
                    <a:cubicBezTo>
                      <a:pt x="814" y="1124"/>
                      <a:pt x="770" y="1141"/>
                      <a:pt x="732" y="1141"/>
                    </a:cubicBezTo>
                    <a:cubicBezTo>
                      <a:pt x="694" y="1141"/>
                      <a:pt x="661" y="1124"/>
                      <a:pt x="645" y="1059"/>
                    </a:cubicBezTo>
                    <a:cubicBezTo>
                      <a:pt x="568" y="786"/>
                      <a:pt x="481" y="535"/>
                      <a:pt x="427" y="263"/>
                    </a:cubicBezTo>
                    <a:cubicBezTo>
                      <a:pt x="398" y="140"/>
                      <a:pt x="41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27"/>
              <p:cNvSpPr/>
              <p:nvPr/>
            </p:nvSpPr>
            <p:spPr>
              <a:xfrm>
                <a:off x="1555075" y="1364475"/>
                <a:ext cx="2702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75" extrusionOk="0">
                    <a:moveTo>
                      <a:pt x="290" y="1"/>
                    </a:moveTo>
                    <a:cubicBezTo>
                      <a:pt x="281" y="1"/>
                      <a:pt x="271" y="1"/>
                      <a:pt x="262" y="2"/>
                    </a:cubicBezTo>
                    <a:cubicBezTo>
                      <a:pt x="245" y="6"/>
                      <a:pt x="225" y="7"/>
                      <a:pt x="205" y="7"/>
                    </a:cubicBezTo>
                    <a:cubicBezTo>
                      <a:pt x="179" y="7"/>
                      <a:pt x="152" y="5"/>
                      <a:pt x="126" y="5"/>
                    </a:cubicBezTo>
                    <a:cubicBezTo>
                      <a:pt x="62" y="5"/>
                      <a:pt x="7" y="17"/>
                      <a:pt x="0" y="99"/>
                    </a:cubicBezTo>
                    <a:cubicBezTo>
                      <a:pt x="0" y="208"/>
                      <a:pt x="44" y="351"/>
                      <a:pt x="197" y="394"/>
                    </a:cubicBezTo>
                    <a:cubicBezTo>
                      <a:pt x="317" y="416"/>
                      <a:pt x="415" y="448"/>
                      <a:pt x="524" y="547"/>
                    </a:cubicBezTo>
                    <a:cubicBezTo>
                      <a:pt x="661" y="664"/>
                      <a:pt x="631" y="975"/>
                      <a:pt x="797" y="975"/>
                    </a:cubicBezTo>
                    <a:cubicBezTo>
                      <a:pt x="816" y="975"/>
                      <a:pt x="838" y="971"/>
                      <a:pt x="863" y="962"/>
                    </a:cubicBezTo>
                    <a:cubicBezTo>
                      <a:pt x="1081" y="885"/>
                      <a:pt x="938" y="579"/>
                      <a:pt x="950" y="383"/>
                    </a:cubicBezTo>
                    <a:cubicBezTo>
                      <a:pt x="1057" y="149"/>
                      <a:pt x="938" y="64"/>
                      <a:pt x="771" y="64"/>
                    </a:cubicBezTo>
                    <a:cubicBezTo>
                      <a:pt x="751" y="64"/>
                      <a:pt x="731" y="65"/>
                      <a:pt x="710" y="67"/>
                    </a:cubicBezTo>
                    <a:cubicBezTo>
                      <a:pt x="700" y="68"/>
                      <a:pt x="691" y="68"/>
                      <a:pt x="682" y="68"/>
                    </a:cubicBezTo>
                    <a:cubicBezTo>
                      <a:pt x="541" y="68"/>
                      <a:pt x="42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27"/>
              <p:cNvSpPr/>
              <p:nvPr/>
            </p:nvSpPr>
            <p:spPr>
              <a:xfrm>
                <a:off x="1569800" y="1178975"/>
                <a:ext cx="128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155" extrusionOk="0">
                    <a:moveTo>
                      <a:pt x="261" y="1"/>
                    </a:moveTo>
                    <a:cubicBezTo>
                      <a:pt x="186" y="1"/>
                      <a:pt x="114" y="32"/>
                      <a:pt x="66" y="79"/>
                    </a:cubicBezTo>
                    <a:cubicBezTo>
                      <a:pt x="0" y="144"/>
                      <a:pt x="0" y="985"/>
                      <a:pt x="66" y="1050"/>
                    </a:cubicBezTo>
                    <a:cubicBezTo>
                      <a:pt x="109" y="1092"/>
                      <a:pt x="158" y="1155"/>
                      <a:pt x="219" y="1155"/>
                    </a:cubicBezTo>
                    <a:cubicBezTo>
                      <a:pt x="236" y="1155"/>
                      <a:pt x="254" y="1150"/>
                      <a:pt x="274" y="1138"/>
                    </a:cubicBezTo>
                    <a:cubicBezTo>
                      <a:pt x="404" y="1050"/>
                      <a:pt x="514" y="930"/>
                      <a:pt x="437" y="788"/>
                    </a:cubicBezTo>
                    <a:cubicBezTo>
                      <a:pt x="415" y="559"/>
                      <a:pt x="404" y="362"/>
                      <a:pt x="393" y="166"/>
                    </a:cubicBezTo>
                    <a:cubicBezTo>
                      <a:pt x="383" y="90"/>
                      <a:pt x="383" y="25"/>
                      <a:pt x="295" y="3"/>
                    </a:cubicBezTo>
                    <a:cubicBezTo>
                      <a:pt x="284" y="1"/>
                      <a:pt x="272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27"/>
              <p:cNvSpPr/>
              <p:nvPr/>
            </p:nvSpPr>
            <p:spPr>
              <a:xfrm>
                <a:off x="1688450" y="1389900"/>
                <a:ext cx="2947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85" extrusionOk="0">
                    <a:moveTo>
                      <a:pt x="169" y="0"/>
                    </a:moveTo>
                    <a:cubicBezTo>
                      <a:pt x="110" y="0"/>
                      <a:pt x="70" y="46"/>
                      <a:pt x="44" y="97"/>
                    </a:cubicBezTo>
                    <a:cubicBezTo>
                      <a:pt x="1" y="185"/>
                      <a:pt x="44" y="272"/>
                      <a:pt x="120" y="304"/>
                    </a:cubicBezTo>
                    <a:cubicBezTo>
                      <a:pt x="382" y="413"/>
                      <a:pt x="633" y="556"/>
                      <a:pt x="840" y="752"/>
                    </a:cubicBezTo>
                    <a:cubicBezTo>
                      <a:pt x="864" y="776"/>
                      <a:pt x="891" y="785"/>
                      <a:pt x="920" y="785"/>
                    </a:cubicBezTo>
                    <a:cubicBezTo>
                      <a:pt x="983" y="785"/>
                      <a:pt x="1053" y="742"/>
                      <a:pt x="1113" y="719"/>
                    </a:cubicBezTo>
                    <a:cubicBezTo>
                      <a:pt x="1157" y="708"/>
                      <a:pt x="1179" y="621"/>
                      <a:pt x="1124" y="577"/>
                    </a:cubicBezTo>
                    <a:cubicBezTo>
                      <a:pt x="852" y="337"/>
                      <a:pt x="612" y="54"/>
                      <a:pt x="219" y="10"/>
                    </a:cubicBezTo>
                    <a:cubicBezTo>
                      <a:pt x="201" y="3"/>
                      <a:pt x="184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27"/>
              <p:cNvSpPr/>
              <p:nvPr/>
            </p:nvSpPr>
            <p:spPr>
              <a:xfrm>
                <a:off x="1656825" y="1417300"/>
                <a:ext cx="1855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76" extrusionOk="0">
                    <a:moveTo>
                      <a:pt x="101" y="0"/>
                    </a:moveTo>
                    <a:cubicBezTo>
                      <a:pt x="77" y="0"/>
                      <a:pt x="51" y="8"/>
                      <a:pt x="22" y="27"/>
                    </a:cubicBezTo>
                    <a:cubicBezTo>
                      <a:pt x="32" y="168"/>
                      <a:pt x="76" y="299"/>
                      <a:pt x="32" y="463"/>
                    </a:cubicBezTo>
                    <a:cubicBezTo>
                      <a:pt x="0" y="561"/>
                      <a:pt x="141" y="703"/>
                      <a:pt x="218" y="834"/>
                    </a:cubicBezTo>
                    <a:cubicBezTo>
                      <a:pt x="316" y="834"/>
                      <a:pt x="381" y="878"/>
                      <a:pt x="425" y="976"/>
                    </a:cubicBezTo>
                    <a:cubicBezTo>
                      <a:pt x="742" y="932"/>
                      <a:pt x="643" y="725"/>
                      <a:pt x="578" y="561"/>
                    </a:cubicBezTo>
                    <a:cubicBezTo>
                      <a:pt x="502" y="398"/>
                      <a:pt x="546" y="332"/>
                      <a:pt x="709" y="321"/>
                    </a:cubicBezTo>
                    <a:lnTo>
                      <a:pt x="709" y="190"/>
                    </a:lnTo>
                    <a:cubicBezTo>
                      <a:pt x="634" y="206"/>
                      <a:pt x="560" y="230"/>
                      <a:pt x="489" y="230"/>
                    </a:cubicBezTo>
                    <a:cubicBezTo>
                      <a:pt x="415" y="230"/>
                      <a:pt x="345" y="204"/>
                      <a:pt x="284" y="114"/>
                    </a:cubicBezTo>
                    <a:cubicBezTo>
                      <a:pt x="226" y="73"/>
                      <a:pt x="174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27"/>
              <p:cNvSpPr/>
              <p:nvPr/>
            </p:nvSpPr>
            <p:spPr>
              <a:xfrm>
                <a:off x="1643725" y="1369950"/>
                <a:ext cx="25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84" extrusionOk="0">
                    <a:moveTo>
                      <a:pt x="150" y="1"/>
                    </a:moveTo>
                    <a:cubicBezTo>
                      <a:pt x="147" y="1"/>
                      <a:pt x="144" y="1"/>
                      <a:pt x="142" y="1"/>
                    </a:cubicBezTo>
                    <a:cubicBezTo>
                      <a:pt x="0" y="23"/>
                      <a:pt x="11" y="99"/>
                      <a:pt x="88" y="208"/>
                    </a:cubicBezTo>
                    <a:cubicBezTo>
                      <a:pt x="273" y="470"/>
                      <a:pt x="546" y="612"/>
                      <a:pt x="818" y="753"/>
                    </a:cubicBezTo>
                    <a:cubicBezTo>
                      <a:pt x="851" y="770"/>
                      <a:pt x="886" y="783"/>
                      <a:pt x="919" y="783"/>
                    </a:cubicBezTo>
                    <a:cubicBezTo>
                      <a:pt x="952" y="783"/>
                      <a:pt x="982" y="770"/>
                      <a:pt x="1004" y="731"/>
                    </a:cubicBezTo>
                    <a:cubicBezTo>
                      <a:pt x="1026" y="677"/>
                      <a:pt x="1026" y="590"/>
                      <a:pt x="1004" y="535"/>
                    </a:cubicBezTo>
                    <a:cubicBezTo>
                      <a:pt x="961" y="384"/>
                      <a:pt x="345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27"/>
              <p:cNvSpPr/>
              <p:nvPr/>
            </p:nvSpPr>
            <p:spPr>
              <a:xfrm>
                <a:off x="1538700" y="1228400"/>
                <a:ext cx="221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042" extrusionOk="0">
                    <a:moveTo>
                      <a:pt x="350" y="0"/>
                    </a:moveTo>
                    <a:cubicBezTo>
                      <a:pt x="262" y="33"/>
                      <a:pt x="175" y="66"/>
                      <a:pt x="77" y="99"/>
                    </a:cubicBezTo>
                    <a:cubicBezTo>
                      <a:pt x="1" y="262"/>
                      <a:pt x="110" y="426"/>
                      <a:pt x="121" y="579"/>
                    </a:cubicBezTo>
                    <a:cubicBezTo>
                      <a:pt x="131" y="801"/>
                      <a:pt x="244" y="1042"/>
                      <a:pt x="477" y="1042"/>
                    </a:cubicBezTo>
                    <a:cubicBezTo>
                      <a:pt x="496" y="1042"/>
                      <a:pt x="515" y="1040"/>
                      <a:pt x="536" y="1037"/>
                    </a:cubicBezTo>
                    <a:cubicBezTo>
                      <a:pt x="721" y="1004"/>
                      <a:pt x="885" y="775"/>
                      <a:pt x="873" y="524"/>
                    </a:cubicBezTo>
                    <a:cubicBezTo>
                      <a:pt x="870" y="524"/>
                      <a:pt x="867" y="524"/>
                      <a:pt x="864" y="524"/>
                    </a:cubicBezTo>
                    <a:cubicBezTo>
                      <a:pt x="723" y="524"/>
                      <a:pt x="677" y="709"/>
                      <a:pt x="576" y="709"/>
                    </a:cubicBezTo>
                    <a:cubicBezTo>
                      <a:pt x="558" y="709"/>
                      <a:pt x="537" y="703"/>
                      <a:pt x="514" y="688"/>
                    </a:cubicBezTo>
                    <a:cubicBezTo>
                      <a:pt x="350" y="589"/>
                      <a:pt x="339" y="393"/>
                      <a:pt x="350" y="218"/>
                    </a:cubicBez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27"/>
              <p:cNvSpPr/>
              <p:nvPr/>
            </p:nvSpPr>
            <p:spPr>
              <a:xfrm>
                <a:off x="1567625" y="1141100"/>
                <a:ext cx="136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94" extrusionOk="0">
                    <a:moveTo>
                      <a:pt x="284" y="1"/>
                    </a:moveTo>
                    <a:cubicBezTo>
                      <a:pt x="0" y="1"/>
                      <a:pt x="164" y="231"/>
                      <a:pt x="164" y="274"/>
                    </a:cubicBezTo>
                    <a:cubicBezTo>
                      <a:pt x="142" y="525"/>
                      <a:pt x="186" y="787"/>
                      <a:pt x="218" y="1038"/>
                    </a:cubicBezTo>
                    <a:cubicBezTo>
                      <a:pt x="228" y="1116"/>
                      <a:pt x="255" y="1194"/>
                      <a:pt x="339" y="1194"/>
                    </a:cubicBezTo>
                    <a:cubicBezTo>
                      <a:pt x="349" y="1194"/>
                      <a:pt x="359" y="1193"/>
                      <a:pt x="371" y="1191"/>
                    </a:cubicBezTo>
                    <a:cubicBezTo>
                      <a:pt x="448" y="1179"/>
                      <a:pt x="480" y="1114"/>
                      <a:pt x="480" y="1038"/>
                    </a:cubicBezTo>
                    <a:cubicBezTo>
                      <a:pt x="480" y="830"/>
                      <a:pt x="546" y="623"/>
                      <a:pt x="470" y="437"/>
                    </a:cubicBezTo>
                    <a:cubicBezTo>
                      <a:pt x="502" y="383"/>
                      <a:pt x="535" y="340"/>
                      <a:pt x="524" y="318"/>
                    </a:cubicBezTo>
                    <a:cubicBezTo>
                      <a:pt x="470" y="197"/>
                      <a:pt x="524" y="12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27"/>
              <p:cNvSpPr/>
              <p:nvPr/>
            </p:nvSpPr>
            <p:spPr>
              <a:xfrm>
                <a:off x="1418425" y="1391225"/>
                <a:ext cx="264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8" extrusionOk="0">
                    <a:moveTo>
                      <a:pt x="917" y="1"/>
                    </a:moveTo>
                    <a:cubicBezTo>
                      <a:pt x="481" y="197"/>
                      <a:pt x="164" y="491"/>
                      <a:pt x="1" y="928"/>
                    </a:cubicBezTo>
                    <a:cubicBezTo>
                      <a:pt x="394" y="775"/>
                      <a:pt x="688" y="481"/>
                      <a:pt x="1005" y="229"/>
                    </a:cubicBezTo>
                    <a:cubicBezTo>
                      <a:pt x="1059" y="120"/>
                      <a:pt x="1037" y="44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27"/>
              <p:cNvSpPr/>
              <p:nvPr/>
            </p:nvSpPr>
            <p:spPr>
              <a:xfrm>
                <a:off x="1460975" y="1374000"/>
                <a:ext cx="305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73" extrusionOk="0">
                    <a:moveTo>
                      <a:pt x="1045" y="0"/>
                    </a:moveTo>
                    <a:cubicBezTo>
                      <a:pt x="1038" y="0"/>
                      <a:pt x="1032" y="1"/>
                      <a:pt x="1026" y="2"/>
                    </a:cubicBezTo>
                    <a:cubicBezTo>
                      <a:pt x="731" y="46"/>
                      <a:pt x="448" y="101"/>
                      <a:pt x="164" y="155"/>
                    </a:cubicBezTo>
                    <a:cubicBezTo>
                      <a:pt x="99" y="177"/>
                      <a:pt x="1" y="220"/>
                      <a:pt x="44" y="341"/>
                    </a:cubicBezTo>
                    <a:cubicBezTo>
                      <a:pt x="74" y="411"/>
                      <a:pt x="133" y="473"/>
                      <a:pt x="220" y="473"/>
                    </a:cubicBezTo>
                    <a:cubicBezTo>
                      <a:pt x="227" y="473"/>
                      <a:pt x="234" y="472"/>
                      <a:pt x="241" y="472"/>
                    </a:cubicBezTo>
                    <a:cubicBezTo>
                      <a:pt x="306" y="460"/>
                      <a:pt x="372" y="438"/>
                      <a:pt x="426" y="417"/>
                    </a:cubicBezTo>
                    <a:cubicBezTo>
                      <a:pt x="475" y="423"/>
                      <a:pt x="522" y="426"/>
                      <a:pt x="569" y="426"/>
                    </a:cubicBezTo>
                    <a:cubicBezTo>
                      <a:pt x="772" y="426"/>
                      <a:pt x="952" y="366"/>
                      <a:pt x="1102" y="242"/>
                    </a:cubicBezTo>
                    <a:cubicBezTo>
                      <a:pt x="1157" y="198"/>
                      <a:pt x="1223" y="133"/>
                      <a:pt x="1179" y="67"/>
                    </a:cubicBezTo>
                    <a:cubicBezTo>
                      <a:pt x="1150" y="29"/>
                      <a:pt x="1089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27"/>
              <p:cNvSpPr/>
              <p:nvPr/>
            </p:nvSpPr>
            <p:spPr>
              <a:xfrm>
                <a:off x="1600625" y="1365050"/>
                <a:ext cx="259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38" extrusionOk="0">
                    <a:moveTo>
                      <a:pt x="241" y="0"/>
                    </a:moveTo>
                    <a:cubicBezTo>
                      <a:pt x="201" y="47"/>
                      <a:pt x="148" y="53"/>
                      <a:pt x="96" y="53"/>
                    </a:cubicBezTo>
                    <a:cubicBezTo>
                      <a:pt x="78" y="53"/>
                      <a:pt x="60" y="52"/>
                      <a:pt x="43" y="52"/>
                    </a:cubicBezTo>
                    <a:cubicBezTo>
                      <a:pt x="29" y="52"/>
                      <a:pt x="14" y="53"/>
                      <a:pt x="1" y="55"/>
                    </a:cubicBezTo>
                    <a:cubicBezTo>
                      <a:pt x="10" y="298"/>
                      <a:pt x="91" y="437"/>
                      <a:pt x="307" y="437"/>
                    </a:cubicBezTo>
                    <a:cubicBezTo>
                      <a:pt x="343" y="437"/>
                      <a:pt x="382" y="433"/>
                      <a:pt x="426" y="425"/>
                    </a:cubicBezTo>
                    <a:cubicBezTo>
                      <a:pt x="532" y="406"/>
                      <a:pt x="637" y="402"/>
                      <a:pt x="743" y="402"/>
                    </a:cubicBezTo>
                    <a:cubicBezTo>
                      <a:pt x="812" y="402"/>
                      <a:pt x="881" y="404"/>
                      <a:pt x="949" y="404"/>
                    </a:cubicBezTo>
                    <a:cubicBezTo>
                      <a:pt x="1004" y="316"/>
                      <a:pt x="1037" y="219"/>
                      <a:pt x="1026" y="120"/>
                    </a:cubicBezTo>
                    <a:cubicBezTo>
                      <a:pt x="913" y="56"/>
                      <a:pt x="793" y="48"/>
                      <a:pt x="673" y="48"/>
                    </a:cubicBezTo>
                    <a:cubicBezTo>
                      <a:pt x="629" y="48"/>
                      <a:pt x="586" y="49"/>
                      <a:pt x="543" y="49"/>
                    </a:cubicBezTo>
                    <a:cubicBezTo>
                      <a:pt x="440" y="49"/>
                      <a:pt x="338" y="43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27"/>
              <p:cNvSpPr/>
              <p:nvPr/>
            </p:nvSpPr>
            <p:spPr>
              <a:xfrm>
                <a:off x="1523725" y="1178650"/>
                <a:ext cx="97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46" extrusionOk="0">
                    <a:moveTo>
                      <a:pt x="234" y="0"/>
                    </a:moveTo>
                    <a:cubicBezTo>
                      <a:pt x="220" y="0"/>
                      <a:pt x="203" y="2"/>
                      <a:pt x="185" y="5"/>
                    </a:cubicBezTo>
                    <a:cubicBezTo>
                      <a:pt x="0" y="26"/>
                      <a:pt x="10" y="179"/>
                      <a:pt x="44" y="300"/>
                    </a:cubicBezTo>
                    <a:cubicBezTo>
                      <a:pt x="109" y="518"/>
                      <a:pt x="44" y="725"/>
                      <a:pt x="54" y="921"/>
                    </a:cubicBezTo>
                    <a:cubicBezTo>
                      <a:pt x="98" y="938"/>
                      <a:pt x="140" y="945"/>
                      <a:pt x="181" y="945"/>
                    </a:cubicBezTo>
                    <a:cubicBezTo>
                      <a:pt x="242" y="945"/>
                      <a:pt x="301" y="930"/>
                      <a:pt x="360" y="911"/>
                    </a:cubicBezTo>
                    <a:cubicBezTo>
                      <a:pt x="360" y="692"/>
                      <a:pt x="371" y="474"/>
                      <a:pt x="371" y="256"/>
                    </a:cubicBezTo>
                    <a:cubicBezTo>
                      <a:pt x="371" y="146"/>
                      <a:pt x="38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27"/>
              <p:cNvSpPr/>
              <p:nvPr/>
            </p:nvSpPr>
            <p:spPr>
              <a:xfrm>
                <a:off x="1565975" y="1406200"/>
                <a:ext cx="128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80" extrusionOk="0">
                    <a:moveTo>
                      <a:pt x="241" y="1"/>
                    </a:moveTo>
                    <a:cubicBezTo>
                      <a:pt x="120" y="1"/>
                      <a:pt x="25" y="84"/>
                      <a:pt x="66" y="176"/>
                    </a:cubicBezTo>
                    <a:cubicBezTo>
                      <a:pt x="165" y="372"/>
                      <a:pt x="1" y="667"/>
                      <a:pt x="296" y="776"/>
                    </a:cubicBezTo>
                    <a:cubicBezTo>
                      <a:pt x="303" y="779"/>
                      <a:pt x="310" y="780"/>
                      <a:pt x="317" y="780"/>
                    </a:cubicBezTo>
                    <a:cubicBezTo>
                      <a:pt x="375" y="780"/>
                      <a:pt x="429" y="704"/>
                      <a:pt x="448" y="646"/>
                    </a:cubicBezTo>
                    <a:cubicBezTo>
                      <a:pt x="470" y="558"/>
                      <a:pt x="470" y="460"/>
                      <a:pt x="470" y="438"/>
                    </a:cubicBezTo>
                    <a:cubicBezTo>
                      <a:pt x="470" y="351"/>
                      <a:pt x="470" y="340"/>
                      <a:pt x="459" y="329"/>
                    </a:cubicBezTo>
                    <a:cubicBezTo>
                      <a:pt x="437" y="198"/>
                      <a:pt x="514" y="1"/>
                      <a:pt x="262" y="1"/>
                    </a:cubicBezTo>
                    <a:cubicBezTo>
                      <a:pt x="255" y="1"/>
                      <a:pt x="248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27"/>
              <p:cNvSpPr/>
              <p:nvPr/>
            </p:nvSpPr>
            <p:spPr>
              <a:xfrm>
                <a:off x="1568450" y="1070975"/>
                <a:ext cx="117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23" extrusionOk="0">
                    <a:moveTo>
                      <a:pt x="172" y="1"/>
                    </a:moveTo>
                    <a:cubicBezTo>
                      <a:pt x="0" y="1"/>
                      <a:pt x="1" y="153"/>
                      <a:pt x="11" y="297"/>
                    </a:cubicBezTo>
                    <a:cubicBezTo>
                      <a:pt x="11" y="340"/>
                      <a:pt x="0" y="406"/>
                      <a:pt x="33" y="439"/>
                    </a:cubicBezTo>
                    <a:cubicBezTo>
                      <a:pt x="115" y="552"/>
                      <a:pt x="32" y="823"/>
                      <a:pt x="199" y="823"/>
                    </a:cubicBezTo>
                    <a:cubicBezTo>
                      <a:pt x="208" y="823"/>
                      <a:pt x="218" y="822"/>
                      <a:pt x="229" y="820"/>
                    </a:cubicBezTo>
                    <a:cubicBezTo>
                      <a:pt x="393" y="788"/>
                      <a:pt x="393" y="537"/>
                      <a:pt x="371" y="362"/>
                    </a:cubicBezTo>
                    <a:cubicBezTo>
                      <a:pt x="349" y="221"/>
                      <a:pt x="469" y="13"/>
                      <a:pt x="207" y="3"/>
                    </a:cubicBezTo>
                    <a:cubicBezTo>
                      <a:pt x="194" y="1"/>
                      <a:pt x="183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27"/>
              <p:cNvSpPr/>
              <p:nvPr/>
            </p:nvSpPr>
            <p:spPr>
              <a:xfrm>
                <a:off x="1568700" y="1325475"/>
                <a:ext cx="11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809" extrusionOk="0">
                    <a:moveTo>
                      <a:pt x="266" y="1"/>
                    </a:moveTo>
                    <a:cubicBezTo>
                      <a:pt x="261" y="1"/>
                      <a:pt x="257" y="1"/>
                      <a:pt x="252" y="1"/>
                    </a:cubicBezTo>
                    <a:cubicBezTo>
                      <a:pt x="56" y="1"/>
                      <a:pt x="78" y="154"/>
                      <a:pt x="56" y="274"/>
                    </a:cubicBezTo>
                    <a:cubicBezTo>
                      <a:pt x="44" y="328"/>
                      <a:pt x="66" y="394"/>
                      <a:pt x="56" y="449"/>
                    </a:cubicBezTo>
                    <a:cubicBezTo>
                      <a:pt x="1" y="623"/>
                      <a:pt x="56" y="808"/>
                      <a:pt x="208" y="808"/>
                    </a:cubicBezTo>
                    <a:cubicBezTo>
                      <a:pt x="383" y="808"/>
                      <a:pt x="459" y="612"/>
                      <a:pt x="405" y="372"/>
                    </a:cubicBezTo>
                    <a:cubicBezTo>
                      <a:pt x="405" y="372"/>
                      <a:pt x="437" y="285"/>
                      <a:pt x="415" y="263"/>
                    </a:cubicBezTo>
                    <a:cubicBezTo>
                      <a:pt x="341" y="189"/>
                      <a:pt x="43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27"/>
              <p:cNvSpPr/>
              <p:nvPr/>
            </p:nvSpPr>
            <p:spPr>
              <a:xfrm>
                <a:off x="1567825" y="1109700"/>
                <a:ext cx="1210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790" extrusionOk="0">
                    <a:moveTo>
                      <a:pt x="206" y="1"/>
                    </a:moveTo>
                    <a:cubicBezTo>
                      <a:pt x="1" y="1"/>
                      <a:pt x="134" y="139"/>
                      <a:pt x="123" y="210"/>
                    </a:cubicBezTo>
                    <a:cubicBezTo>
                      <a:pt x="101" y="319"/>
                      <a:pt x="91" y="428"/>
                      <a:pt x="167" y="515"/>
                    </a:cubicBezTo>
                    <a:cubicBezTo>
                      <a:pt x="240" y="598"/>
                      <a:pt x="125" y="790"/>
                      <a:pt x="272" y="790"/>
                    </a:cubicBezTo>
                    <a:cubicBezTo>
                      <a:pt x="280" y="790"/>
                      <a:pt x="288" y="789"/>
                      <a:pt x="298" y="788"/>
                    </a:cubicBezTo>
                    <a:cubicBezTo>
                      <a:pt x="450" y="777"/>
                      <a:pt x="472" y="602"/>
                      <a:pt x="472" y="461"/>
                    </a:cubicBezTo>
                    <a:lnTo>
                      <a:pt x="472" y="308"/>
                    </a:lnTo>
                    <a:cubicBezTo>
                      <a:pt x="472" y="297"/>
                      <a:pt x="462" y="253"/>
                      <a:pt x="472" y="210"/>
                    </a:cubicBezTo>
                    <a:cubicBezTo>
                      <a:pt x="483" y="46"/>
                      <a:pt x="428" y="13"/>
                      <a:pt x="254" y="3"/>
                    </a:cubicBezTo>
                    <a:cubicBezTo>
                      <a:pt x="236" y="1"/>
                      <a:pt x="22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27"/>
              <p:cNvSpPr/>
              <p:nvPr/>
            </p:nvSpPr>
            <p:spPr>
              <a:xfrm>
                <a:off x="1672900" y="1416875"/>
                <a:ext cx="23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66"/>
                      <a:pt x="44" y="142"/>
                      <a:pt x="66" y="207"/>
                    </a:cubicBezTo>
                    <a:lnTo>
                      <a:pt x="66" y="338"/>
                    </a:lnTo>
                    <a:cubicBezTo>
                      <a:pt x="164" y="349"/>
                      <a:pt x="262" y="349"/>
                      <a:pt x="339" y="393"/>
                    </a:cubicBezTo>
                    <a:cubicBezTo>
                      <a:pt x="428" y="450"/>
                      <a:pt x="507" y="478"/>
                      <a:pt x="580" y="478"/>
                    </a:cubicBezTo>
                    <a:cubicBezTo>
                      <a:pt x="703" y="478"/>
                      <a:pt x="811" y="398"/>
                      <a:pt x="928" y="240"/>
                    </a:cubicBezTo>
                    <a:cubicBezTo>
                      <a:pt x="601" y="153"/>
                      <a:pt x="295" y="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27"/>
              <p:cNvSpPr/>
              <p:nvPr/>
            </p:nvSpPr>
            <p:spPr>
              <a:xfrm>
                <a:off x="1509800" y="1364500"/>
                <a:ext cx="229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58" extrusionOk="0">
                    <a:moveTo>
                      <a:pt x="678" y="0"/>
                    </a:moveTo>
                    <a:cubicBezTo>
                      <a:pt x="632" y="0"/>
                      <a:pt x="583" y="15"/>
                      <a:pt x="535" y="44"/>
                    </a:cubicBezTo>
                    <a:cubicBezTo>
                      <a:pt x="415" y="132"/>
                      <a:pt x="273" y="132"/>
                      <a:pt x="142" y="175"/>
                    </a:cubicBezTo>
                    <a:cubicBezTo>
                      <a:pt x="0" y="382"/>
                      <a:pt x="218" y="372"/>
                      <a:pt x="306" y="447"/>
                    </a:cubicBezTo>
                    <a:cubicBezTo>
                      <a:pt x="327" y="454"/>
                      <a:pt x="348" y="457"/>
                      <a:pt x="368" y="457"/>
                    </a:cubicBezTo>
                    <a:cubicBezTo>
                      <a:pt x="478" y="457"/>
                      <a:pt x="564" y="370"/>
                      <a:pt x="666" y="360"/>
                    </a:cubicBezTo>
                    <a:cubicBezTo>
                      <a:pt x="819" y="360"/>
                      <a:pt x="917" y="317"/>
                      <a:pt x="884" y="164"/>
                    </a:cubicBezTo>
                    <a:cubicBezTo>
                      <a:pt x="848" y="56"/>
                      <a:pt x="769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27"/>
              <p:cNvSpPr/>
              <p:nvPr/>
            </p:nvSpPr>
            <p:spPr>
              <a:xfrm>
                <a:off x="1566525" y="1258950"/>
                <a:ext cx="9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787" extrusionOk="0">
                    <a:moveTo>
                      <a:pt x="99" y="0"/>
                    </a:moveTo>
                    <a:cubicBezTo>
                      <a:pt x="66" y="218"/>
                      <a:pt x="0" y="426"/>
                      <a:pt x="110" y="644"/>
                    </a:cubicBezTo>
                    <a:cubicBezTo>
                      <a:pt x="140" y="715"/>
                      <a:pt x="152" y="787"/>
                      <a:pt x="242" y="787"/>
                    </a:cubicBezTo>
                    <a:cubicBezTo>
                      <a:pt x="248" y="787"/>
                      <a:pt x="255" y="786"/>
                      <a:pt x="262" y="786"/>
                    </a:cubicBezTo>
                    <a:cubicBezTo>
                      <a:pt x="361" y="775"/>
                      <a:pt x="361" y="676"/>
                      <a:pt x="361" y="622"/>
                    </a:cubicBezTo>
                    <a:cubicBezTo>
                      <a:pt x="371" y="415"/>
                      <a:pt x="361" y="208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27"/>
              <p:cNvSpPr/>
              <p:nvPr/>
            </p:nvSpPr>
            <p:spPr>
              <a:xfrm>
                <a:off x="1569525" y="1223125"/>
                <a:ext cx="117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1" extrusionOk="0">
                    <a:moveTo>
                      <a:pt x="304" y="1"/>
                    </a:moveTo>
                    <a:cubicBezTo>
                      <a:pt x="292" y="1"/>
                      <a:pt x="278" y="2"/>
                      <a:pt x="263" y="4"/>
                    </a:cubicBezTo>
                    <a:cubicBezTo>
                      <a:pt x="55" y="37"/>
                      <a:pt x="55" y="233"/>
                      <a:pt x="33" y="473"/>
                    </a:cubicBezTo>
                    <a:cubicBezTo>
                      <a:pt x="1" y="550"/>
                      <a:pt x="23" y="681"/>
                      <a:pt x="197" y="681"/>
                    </a:cubicBezTo>
                    <a:cubicBezTo>
                      <a:pt x="470" y="681"/>
                      <a:pt x="394" y="429"/>
                      <a:pt x="426" y="277"/>
                    </a:cubicBezTo>
                    <a:cubicBezTo>
                      <a:pt x="436" y="186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27"/>
              <p:cNvSpPr/>
              <p:nvPr/>
            </p:nvSpPr>
            <p:spPr>
              <a:xfrm>
                <a:off x="1567350" y="1296450"/>
                <a:ext cx="109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32" extrusionOk="0">
                    <a:moveTo>
                      <a:pt x="265" y="0"/>
                    </a:moveTo>
                    <a:cubicBezTo>
                      <a:pt x="247" y="0"/>
                      <a:pt x="228" y="2"/>
                      <a:pt x="207" y="6"/>
                    </a:cubicBezTo>
                    <a:cubicBezTo>
                      <a:pt x="1" y="27"/>
                      <a:pt x="44" y="158"/>
                      <a:pt x="110" y="322"/>
                    </a:cubicBezTo>
                    <a:cubicBezTo>
                      <a:pt x="69" y="434"/>
                      <a:pt x="37" y="631"/>
                      <a:pt x="202" y="631"/>
                    </a:cubicBezTo>
                    <a:cubicBezTo>
                      <a:pt x="214" y="631"/>
                      <a:pt x="227" y="630"/>
                      <a:pt x="241" y="628"/>
                    </a:cubicBezTo>
                    <a:cubicBezTo>
                      <a:pt x="437" y="606"/>
                      <a:pt x="415" y="366"/>
                      <a:pt x="415" y="192"/>
                    </a:cubicBezTo>
                    <a:cubicBezTo>
                      <a:pt x="424" y="53"/>
                      <a:pt x="363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27"/>
              <p:cNvSpPr/>
              <p:nvPr/>
            </p:nvSpPr>
            <p:spPr>
              <a:xfrm>
                <a:off x="1504275" y="1367800"/>
                <a:ext cx="131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76" extrusionOk="0">
                    <a:moveTo>
                      <a:pt x="153" y="1"/>
                    </a:moveTo>
                    <a:cubicBezTo>
                      <a:pt x="87" y="1"/>
                      <a:pt x="36" y="35"/>
                      <a:pt x="25" y="163"/>
                    </a:cubicBezTo>
                    <a:cubicBezTo>
                      <a:pt x="1" y="349"/>
                      <a:pt x="103" y="373"/>
                      <a:pt x="215" y="373"/>
                    </a:cubicBezTo>
                    <a:cubicBezTo>
                      <a:pt x="254" y="373"/>
                      <a:pt x="294" y="370"/>
                      <a:pt x="330" y="370"/>
                    </a:cubicBezTo>
                    <a:cubicBezTo>
                      <a:pt x="349" y="373"/>
                      <a:pt x="369" y="376"/>
                      <a:pt x="388" y="376"/>
                    </a:cubicBezTo>
                    <a:cubicBezTo>
                      <a:pt x="438" y="376"/>
                      <a:pt x="488" y="362"/>
                      <a:pt x="527" y="315"/>
                    </a:cubicBezTo>
                    <a:cubicBezTo>
                      <a:pt x="439" y="240"/>
                      <a:pt x="221" y="250"/>
                      <a:pt x="363" y="43"/>
                    </a:cubicBezTo>
                    <a:cubicBezTo>
                      <a:pt x="294" y="32"/>
                      <a:pt x="216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27"/>
              <p:cNvSpPr/>
              <p:nvPr/>
            </p:nvSpPr>
            <p:spPr>
              <a:xfrm>
                <a:off x="1394700" y="1426700"/>
                <a:ext cx="9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69" extrusionOk="0">
                    <a:moveTo>
                      <a:pt x="371" y="0"/>
                    </a:moveTo>
                    <a:cubicBezTo>
                      <a:pt x="164" y="0"/>
                      <a:pt x="55" y="120"/>
                      <a:pt x="0" y="294"/>
                    </a:cubicBezTo>
                    <a:cubicBezTo>
                      <a:pt x="12" y="393"/>
                      <a:pt x="66" y="458"/>
                      <a:pt x="175" y="469"/>
                    </a:cubicBezTo>
                    <a:cubicBezTo>
                      <a:pt x="295" y="381"/>
                      <a:pt x="371" y="262"/>
                      <a:pt x="383" y="109"/>
                    </a:cubicBezTo>
                    <a:cubicBezTo>
                      <a:pt x="371" y="76"/>
                      <a:pt x="371" y="44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27"/>
              <p:cNvSpPr/>
              <p:nvPr/>
            </p:nvSpPr>
            <p:spPr>
              <a:xfrm>
                <a:off x="1575800" y="1431725"/>
                <a:ext cx="9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1" extrusionOk="0">
                    <a:moveTo>
                      <a:pt x="158" y="0"/>
                    </a:moveTo>
                    <a:cubicBezTo>
                      <a:pt x="126" y="0"/>
                      <a:pt x="98" y="11"/>
                      <a:pt x="77" y="39"/>
                    </a:cubicBezTo>
                    <a:cubicBezTo>
                      <a:pt x="0" y="148"/>
                      <a:pt x="121" y="279"/>
                      <a:pt x="197" y="377"/>
                    </a:cubicBezTo>
                    <a:cubicBezTo>
                      <a:pt x="219" y="410"/>
                      <a:pt x="306" y="399"/>
                      <a:pt x="361" y="410"/>
                    </a:cubicBezTo>
                    <a:cubicBezTo>
                      <a:pt x="361" y="311"/>
                      <a:pt x="361" y="214"/>
                      <a:pt x="371" y="105"/>
                    </a:cubicBezTo>
                    <a:cubicBezTo>
                      <a:pt x="312" y="52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27"/>
              <p:cNvSpPr/>
              <p:nvPr/>
            </p:nvSpPr>
            <p:spPr>
              <a:xfrm>
                <a:off x="1441350" y="1389250"/>
                <a:ext cx="114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" extrusionOk="0">
                    <a:moveTo>
                      <a:pt x="257" y="1"/>
                    </a:moveTo>
                    <a:cubicBezTo>
                      <a:pt x="175" y="1"/>
                      <a:pt x="74" y="37"/>
                      <a:pt x="0" y="80"/>
                    </a:cubicBezTo>
                    <a:cubicBezTo>
                      <a:pt x="120" y="123"/>
                      <a:pt x="142" y="199"/>
                      <a:pt x="88" y="308"/>
                    </a:cubicBezTo>
                    <a:cubicBezTo>
                      <a:pt x="197" y="243"/>
                      <a:pt x="458" y="276"/>
                      <a:pt x="393" y="80"/>
                    </a:cubicBezTo>
                    <a:cubicBezTo>
                      <a:pt x="374" y="22"/>
                      <a:pt x="321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27"/>
              <p:cNvSpPr/>
              <p:nvPr/>
            </p:nvSpPr>
            <p:spPr>
              <a:xfrm>
                <a:off x="1525075" y="1201400"/>
                <a:ext cx="76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5" extrusionOk="0">
                    <a:moveTo>
                      <a:pt x="306" y="1"/>
                    </a:moveTo>
                    <a:lnTo>
                      <a:pt x="306" y="1"/>
                    </a:lnTo>
                    <a:cubicBezTo>
                      <a:pt x="247" y="20"/>
                      <a:pt x="188" y="35"/>
                      <a:pt x="127" y="35"/>
                    </a:cubicBezTo>
                    <a:cubicBezTo>
                      <a:pt x="86" y="35"/>
                      <a:pt x="44" y="28"/>
                      <a:pt x="0" y="11"/>
                    </a:cubicBezTo>
                    <a:lnTo>
                      <a:pt x="0" y="11"/>
                    </a:lnTo>
                    <a:cubicBezTo>
                      <a:pt x="11" y="110"/>
                      <a:pt x="22" y="197"/>
                      <a:pt x="33" y="295"/>
                    </a:cubicBezTo>
                    <a:lnTo>
                      <a:pt x="295" y="295"/>
                    </a:lnTo>
                    <a:cubicBezTo>
                      <a:pt x="295" y="197"/>
                      <a:pt x="306" y="9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27"/>
              <p:cNvSpPr/>
              <p:nvPr/>
            </p:nvSpPr>
            <p:spPr>
              <a:xfrm>
                <a:off x="1624350" y="1367775"/>
                <a:ext cx="93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07" extrusionOk="0">
                    <a:moveTo>
                      <a:pt x="77" y="11"/>
                    </a:moveTo>
                    <a:lnTo>
                      <a:pt x="77" y="11"/>
                    </a:lnTo>
                    <a:cubicBezTo>
                      <a:pt x="88" y="110"/>
                      <a:pt x="55" y="207"/>
                      <a:pt x="0" y="295"/>
                    </a:cubicBezTo>
                    <a:cubicBezTo>
                      <a:pt x="43" y="301"/>
                      <a:pt x="88" y="307"/>
                      <a:pt x="131" y="307"/>
                    </a:cubicBezTo>
                    <a:cubicBezTo>
                      <a:pt x="233" y="307"/>
                      <a:pt x="324" y="276"/>
                      <a:pt x="339" y="153"/>
                    </a:cubicBezTo>
                    <a:cubicBezTo>
                      <a:pt x="371" y="1"/>
                      <a:pt x="164" y="76"/>
                      <a:pt x="77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27"/>
              <p:cNvSpPr/>
              <p:nvPr/>
            </p:nvSpPr>
            <p:spPr>
              <a:xfrm>
                <a:off x="1567025" y="1252375"/>
                <a:ext cx="98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64" extrusionOk="0">
                    <a:moveTo>
                      <a:pt x="184" y="1"/>
                    </a:moveTo>
                    <a:cubicBezTo>
                      <a:pt x="1" y="1"/>
                      <a:pt x="174" y="199"/>
                      <a:pt x="79" y="263"/>
                    </a:cubicBezTo>
                    <a:lnTo>
                      <a:pt x="341" y="263"/>
                    </a:lnTo>
                    <a:cubicBezTo>
                      <a:pt x="395" y="132"/>
                      <a:pt x="330" y="13"/>
                      <a:pt x="199" y="1"/>
                    </a:cubicBezTo>
                    <a:cubicBezTo>
                      <a:pt x="194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27"/>
              <p:cNvSpPr/>
              <p:nvPr/>
            </p:nvSpPr>
            <p:spPr>
              <a:xfrm>
                <a:off x="1663900" y="1416875"/>
                <a:ext cx="10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48" extrusionOk="0">
                    <a:moveTo>
                      <a:pt x="360" y="0"/>
                    </a:moveTo>
                    <a:cubicBezTo>
                      <a:pt x="259" y="37"/>
                      <a:pt x="182" y="143"/>
                      <a:pt x="68" y="143"/>
                    </a:cubicBezTo>
                    <a:cubicBezTo>
                      <a:pt x="47" y="143"/>
                      <a:pt x="25" y="140"/>
                      <a:pt x="1" y="131"/>
                    </a:cubicBezTo>
                    <a:lnTo>
                      <a:pt x="1" y="131"/>
                    </a:lnTo>
                    <a:cubicBezTo>
                      <a:pt x="62" y="221"/>
                      <a:pt x="132" y="247"/>
                      <a:pt x="206" y="247"/>
                    </a:cubicBezTo>
                    <a:cubicBezTo>
                      <a:pt x="277" y="247"/>
                      <a:pt x="351" y="223"/>
                      <a:pt x="426" y="207"/>
                    </a:cubicBezTo>
                    <a:cubicBezTo>
                      <a:pt x="404" y="142"/>
                      <a:pt x="382" y="66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27"/>
              <p:cNvSpPr/>
              <p:nvPr/>
            </p:nvSpPr>
            <p:spPr>
              <a:xfrm>
                <a:off x="1403975" y="1422850"/>
                <a:ext cx="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64" extrusionOk="0">
                    <a:moveTo>
                      <a:pt x="139" y="1"/>
                    </a:moveTo>
                    <a:cubicBezTo>
                      <a:pt x="46" y="1"/>
                      <a:pt x="63" y="112"/>
                      <a:pt x="0" y="154"/>
                    </a:cubicBezTo>
                    <a:cubicBezTo>
                      <a:pt x="0" y="198"/>
                      <a:pt x="0" y="230"/>
                      <a:pt x="12" y="263"/>
                    </a:cubicBezTo>
                    <a:cubicBezTo>
                      <a:pt x="121" y="241"/>
                      <a:pt x="218" y="220"/>
                      <a:pt x="208" y="67"/>
                    </a:cubicBezTo>
                    <a:cubicBezTo>
                      <a:pt x="208" y="45"/>
                      <a:pt x="175" y="1"/>
                      <a:pt x="153" y="1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27"/>
              <p:cNvSpPr/>
              <p:nvPr/>
            </p:nvSpPr>
            <p:spPr>
              <a:xfrm>
                <a:off x="1599250" y="1362800"/>
                <a:ext cx="740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45" extrusionOk="0">
                    <a:moveTo>
                      <a:pt x="123" y="1"/>
                    </a:moveTo>
                    <a:cubicBezTo>
                      <a:pt x="98" y="1"/>
                      <a:pt x="73" y="10"/>
                      <a:pt x="44" y="35"/>
                    </a:cubicBezTo>
                    <a:cubicBezTo>
                      <a:pt x="12" y="69"/>
                      <a:pt x="1" y="112"/>
                      <a:pt x="56" y="145"/>
                    </a:cubicBezTo>
                    <a:cubicBezTo>
                      <a:pt x="69" y="143"/>
                      <a:pt x="84" y="142"/>
                      <a:pt x="98" y="142"/>
                    </a:cubicBezTo>
                    <a:cubicBezTo>
                      <a:pt x="115" y="142"/>
                      <a:pt x="133" y="143"/>
                      <a:pt x="151" y="143"/>
                    </a:cubicBezTo>
                    <a:cubicBezTo>
                      <a:pt x="203" y="143"/>
                      <a:pt x="256" y="137"/>
                      <a:pt x="296" y="90"/>
                    </a:cubicBezTo>
                    <a:cubicBezTo>
                      <a:pt x="234" y="59"/>
                      <a:pt x="18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27"/>
              <p:cNvSpPr/>
              <p:nvPr/>
            </p:nvSpPr>
            <p:spPr>
              <a:xfrm>
                <a:off x="1662275" y="1438150"/>
                <a:ext cx="52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94" extrusionOk="0">
                    <a:moveTo>
                      <a:pt x="0" y="0"/>
                    </a:moveTo>
                    <a:cubicBezTo>
                      <a:pt x="24" y="73"/>
                      <a:pt x="13" y="193"/>
                      <a:pt x="89" y="193"/>
                    </a:cubicBezTo>
                    <a:cubicBezTo>
                      <a:pt x="116" y="193"/>
                      <a:pt x="153" y="179"/>
                      <a:pt x="207" y="142"/>
                    </a:cubicBezTo>
                    <a:cubicBezTo>
                      <a:pt x="163" y="44"/>
                      <a:pt x="98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6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922" name="Google Shape;922;p6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6" name="Google Shape;926;p6"/>
          <p:cNvGrpSpPr/>
          <p:nvPr/>
        </p:nvGrpSpPr>
        <p:grpSpPr>
          <a:xfrm rot="737313">
            <a:off x="8469830" y="697163"/>
            <a:ext cx="631780" cy="694929"/>
            <a:chOff x="4716161" y="397557"/>
            <a:chExt cx="311550" cy="342125"/>
          </a:xfrm>
        </p:grpSpPr>
        <p:sp>
          <p:nvSpPr>
            <p:cNvPr id="927" name="Google Shape;927;p6"/>
            <p:cNvSpPr/>
            <p:nvPr/>
          </p:nvSpPr>
          <p:spPr>
            <a:xfrm>
              <a:off x="4716161" y="397557"/>
              <a:ext cx="311550" cy="342125"/>
            </a:xfrm>
            <a:custGeom>
              <a:avLst/>
              <a:gdLst/>
              <a:ahLst/>
              <a:cxnLst/>
              <a:rect l="l" t="t" r="r" b="b"/>
              <a:pathLst>
                <a:path w="12462" h="13685" extrusionOk="0">
                  <a:moveTo>
                    <a:pt x="9821" y="1"/>
                  </a:moveTo>
                  <a:cubicBezTo>
                    <a:pt x="9553" y="1"/>
                    <a:pt x="9295" y="43"/>
                    <a:pt x="9027" y="108"/>
                  </a:cubicBezTo>
                  <a:cubicBezTo>
                    <a:pt x="9006" y="118"/>
                    <a:pt x="8973" y="129"/>
                    <a:pt x="8952" y="140"/>
                  </a:cubicBezTo>
                  <a:cubicBezTo>
                    <a:pt x="8469" y="301"/>
                    <a:pt x="8200" y="602"/>
                    <a:pt x="8072" y="826"/>
                  </a:cubicBezTo>
                  <a:cubicBezTo>
                    <a:pt x="7986" y="966"/>
                    <a:pt x="7932" y="1106"/>
                    <a:pt x="7900" y="1256"/>
                  </a:cubicBezTo>
                  <a:lnTo>
                    <a:pt x="7878" y="1256"/>
                  </a:lnTo>
                  <a:cubicBezTo>
                    <a:pt x="7728" y="1256"/>
                    <a:pt x="7589" y="1267"/>
                    <a:pt x="7439" y="1299"/>
                  </a:cubicBezTo>
                  <a:cubicBezTo>
                    <a:pt x="7063" y="1363"/>
                    <a:pt x="6730" y="1578"/>
                    <a:pt x="6516" y="1889"/>
                  </a:cubicBezTo>
                  <a:cubicBezTo>
                    <a:pt x="6408" y="2040"/>
                    <a:pt x="6333" y="2211"/>
                    <a:pt x="6290" y="2393"/>
                  </a:cubicBezTo>
                  <a:lnTo>
                    <a:pt x="6226" y="2393"/>
                  </a:lnTo>
                  <a:lnTo>
                    <a:pt x="6140" y="2308"/>
                  </a:lnTo>
                  <a:cubicBezTo>
                    <a:pt x="6086" y="2222"/>
                    <a:pt x="6032" y="2147"/>
                    <a:pt x="5958" y="2071"/>
                  </a:cubicBezTo>
                  <a:cubicBezTo>
                    <a:pt x="5936" y="2040"/>
                    <a:pt x="5915" y="2018"/>
                    <a:pt x="5882" y="1997"/>
                  </a:cubicBezTo>
                  <a:cubicBezTo>
                    <a:pt x="5882" y="1825"/>
                    <a:pt x="5850" y="1653"/>
                    <a:pt x="5796" y="1492"/>
                  </a:cubicBezTo>
                  <a:cubicBezTo>
                    <a:pt x="5775" y="1363"/>
                    <a:pt x="5732" y="1224"/>
                    <a:pt x="5667" y="1074"/>
                  </a:cubicBezTo>
                  <a:cubicBezTo>
                    <a:pt x="5539" y="805"/>
                    <a:pt x="5346" y="580"/>
                    <a:pt x="5099" y="419"/>
                  </a:cubicBezTo>
                  <a:cubicBezTo>
                    <a:pt x="4863" y="258"/>
                    <a:pt x="4584" y="172"/>
                    <a:pt x="4294" y="151"/>
                  </a:cubicBezTo>
                  <a:lnTo>
                    <a:pt x="4069" y="151"/>
                  </a:lnTo>
                  <a:cubicBezTo>
                    <a:pt x="3907" y="97"/>
                    <a:pt x="3736" y="75"/>
                    <a:pt x="3564" y="75"/>
                  </a:cubicBezTo>
                  <a:lnTo>
                    <a:pt x="3435" y="75"/>
                  </a:lnTo>
                  <a:cubicBezTo>
                    <a:pt x="3306" y="86"/>
                    <a:pt x="3189" y="108"/>
                    <a:pt x="3070" y="151"/>
                  </a:cubicBezTo>
                  <a:cubicBezTo>
                    <a:pt x="3006" y="140"/>
                    <a:pt x="2931" y="129"/>
                    <a:pt x="2856" y="129"/>
                  </a:cubicBezTo>
                  <a:cubicBezTo>
                    <a:pt x="2748" y="108"/>
                    <a:pt x="2641" y="108"/>
                    <a:pt x="2534" y="108"/>
                  </a:cubicBezTo>
                  <a:cubicBezTo>
                    <a:pt x="1836" y="108"/>
                    <a:pt x="1310" y="408"/>
                    <a:pt x="978" y="633"/>
                  </a:cubicBezTo>
                  <a:cubicBezTo>
                    <a:pt x="978" y="633"/>
                    <a:pt x="967" y="644"/>
                    <a:pt x="956" y="644"/>
                  </a:cubicBezTo>
                  <a:cubicBezTo>
                    <a:pt x="591" y="902"/>
                    <a:pt x="334" y="1267"/>
                    <a:pt x="205" y="1685"/>
                  </a:cubicBezTo>
                  <a:cubicBezTo>
                    <a:pt x="119" y="1964"/>
                    <a:pt x="108" y="2200"/>
                    <a:pt x="108" y="2362"/>
                  </a:cubicBezTo>
                  <a:lnTo>
                    <a:pt x="108" y="2372"/>
                  </a:lnTo>
                  <a:cubicBezTo>
                    <a:pt x="12" y="2651"/>
                    <a:pt x="1" y="2952"/>
                    <a:pt x="76" y="3242"/>
                  </a:cubicBezTo>
                  <a:cubicBezTo>
                    <a:pt x="33" y="3574"/>
                    <a:pt x="44" y="3864"/>
                    <a:pt x="65" y="4111"/>
                  </a:cubicBezTo>
                  <a:cubicBezTo>
                    <a:pt x="65" y="4175"/>
                    <a:pt x="76" y="4251"/>
                    <a:pt x="76" y="4304"/>
                  </a:cubicBezTo>
                  <a:cubicBezTo>
                    <a:pt x="76" y="4433"/>
                    <a:pt x="65" y="4573"/>
                    <a:pt x="65" y="4733"/>
                  </a:cubicBezTo>
                  <a:cubicBezTo>
                    <a:pt x="44" y="5088"/>
                    <a:pt x="22" y="5527"/>
                    <a:pt x="108" y="6011"/>
                  </a:cubicBezTo>
                  <a:cubicBezTo>
                    <a:pt x="76" y="6171"/>
                    <a:pt x="55" y="6333"/>
                    <a:pt x="65" y="6493"/>
                  </a:cubicBezTo>
                  <a:cubicBezTo>
                    <a:pt x="76" y="6558"/>
                    <a:pt x="65" y="6665"/>
                    <a:pt x="65" y="6783"/>
                  </a:cubicBezTo>
                  <a:cubicBezTo>
                    <a:pt x="44" y="7116"/>
                    <a:pt x="33" y="7566"/>
                    <a:pt x="194" y="8071"/>
                  </a:cubicBezTo>
                  <a:lnTo>
                    <a:pt x="194" y="8200"/>
                  </a:lnTo>
                  <a:cubicBezTo>
                    <a:pt x="194" y="8210"/>
                    <a:pt x="205" y="8232"/>
                    <a:pt x="205" y="8243"/>
                  </a:cubicBezTo>
                  <a:cubicBezTo>
                    <a:pt x="215" y="8318"/>
                    <a:pt x="215" y="8425"/>
                    <a:pt x="215" y="8544"/>
                  </a:cubicBezTo>
                  <a:cubicBezTo>
                    <a:pt x="215" y="8780"/>
                    <a:pt x="205" y="9059"/>
                    <a:pt x="258" y="9370"/>
                  </a:cubicBezTo>
                  <a:cubicBezTo>
                    <a:pt x="280" y="9488"/>
                    <a:pt x="301" y="9584"/>
                    <a:pt x="323" y="9670"/>
                  </a:cubicBezTo>
                  <a:cubicBezTo>
                    <a:pt x="334" y="9734"/>
                    <a:pt x="344" y="9820"/>
                    <a:pt x="355" y="9853"/>
                  </a:cubicBezTo>
                  <a:cubicBezTo>
                    <a:pt x="355" y="9906"/>
                    <a:pt x="355" y="9960"/>
                    <a:pt x="344" y="10025"/>
                  </a:cubicBezTo>
                  <a:cubicBezTo>
                    <a:pt x="344" y="10293"/>
                    <a:pt x="334" y="10657"/>
                    <a:pt x="430" y="11065"/>
                  </a:cubicBezTo>
                  <a:cubicBezTo>
                    <a:pt x="377" y="11463"/>
                    <a:pt x="473" y="11795"/>
                    <a:pt x="559" y="12021"/>
                  </a:cubicBezTo>
                  <a:cubicBezTo>
                    <a:pt x="559" y="12053"/>
                    <a:pt x="570" y="12085"/>
                    <a:pt x="570" y="12117"/>
                  </a:cubicBezTo>
                  <a:cubicBezTo>
                    <a:pt x="602" y="12589"/>
                    <a:pt x="859" y="13008"/>
                    <a:pt x="1257" y="13276"/>
                  </a:cubicBezTo>
                  <a:cubicBezTo>
                    <a:pt x="1417" y="13384"/>
                    <a:pt x="1589" y="13459"/>
                    <a:pt x="1751" y="13512"/>
                  </a:cubicBezTo>
                  <a:cubicBezTo>
                    <a:pt x="1868" y="13598"/>
                    <a:pt x="2018" y="13652"/>
                    <a:pt x="2180" y="13652"/>
                  </a:cubicBezTo>
                  <a:lnTo>
                    <a:pt x="9080" y="13652"/>
                  </a:lnTo>
                  <a:cubicBezTo>
                    <a:pt x="9242" y="13674"/>
                    <a:pt x="9392" y="13684"/>
                    <a:pt x="9564" y="13684"/>
                  </a:cubicBezTo>
                  <a:cubicBezTo>
                    <a:pt x="9757" y="13684"/>
                    <a:pt x="9939" y="13674"/>
                    <a:pt x="10100" y="13652"/>
                  </a:cubicBezTo>
                  <a:lnTo>
                    <a:pt x="10841" y="13652"/>
                  </a:lnTo>
                  <a:cubicBezTo>
                    <a:pt x="11120" y="13652"/>
                    <a:pt x="11356" y="13502"/>
                    <a:pt x="11474" y="13266"/>
                  </a:cubicBezTo>
                  <a:cubicBezTo>
                    <a:pt x="11560" y="13212"/>
                    <a:pt x="11635" y="13147"/>
                    <a:pt x="11721" y="13073"/>
                  </a:cubicBezTo>
                  <a:cubicBezTo>
                    <a:pt x="12183" y="12622"/>
                    <a:pt x="12279" y="12053"/>
                    <a:pt x="12333" y="11666"/>
                  </a:cubicBezTo>
                  <a:cubicBezTo>
                    <a:pt x="12386" y="11301"/>
                    <a:pt x="12376" y="10948"/>
                    <a:pt x="12365" y="10669"/>
                  </a:cubicBezTo>
                  <a:lnTo>
                    <a:pt x="12365" y="10486"/>
                  </a:lnTo>
                  <a:cubicBezTo>
                    <a:pt x="12450" y="9842"/>
                    <a:pt x="12419" y="9209"/>
                    <a:pt x="12386" y="8640"/>
                  </a:cubicBezTo>
                  <a:cubicBezTo>
                    <a:pt x="12397" y="8554"/>
                    <a:pt x="12419" y="8479"/>
                    <a:pt x="12429" y="8393"/>
                  </a:cubicBezTo>
                  <a:cubicBezTo>
                    <a:pt x="12450" y="8210"/>
                    <a:pt x="12440" y="8050"/>
                    <a:pt x="12429" y="7943"/>
                  </a:cubicBezTo>
                  <a:lnTo>
                    <a:pt x="12397" y="6912"/>
                  </a:lnTo>
                  <a:cubicBezTo>
                    <a:pt x="12397" y="6665"/>
                    <a:pt x="12386" y="6419"/>
                    <a:pt x="12376" y="6182"/>
                  </a:cubicBezTo>
                  <a:cubicBezTo>
                    <a:pt x="12419" y="6032"/>
                    <a:pt x="12429" y="5925"/>
                    <a:pt x="12440" y="5860"/>
                  </a:cubicBezTo>
                  <a:lnTo>
                    <a:pt x="12440" y="5732"/>
                  </a:lnTo>
                  <a:cubicBezTo>
                    <a:pt x="12462" y="4926"/>
                    <a:pt x="12429" y="4111"/>
                    <a:pt x="12333" y="3220"/>
                  </a:cubicBezTo>
                  <a:lnTo>
                    <a:pt x="12333" y="3209"/>
                  </a:lnTo>
                  <a:cubicBezTo>
                    <a:pt x="12322" y="3188"/>
                    <a:pt x="12322" y="3134"/>
                    <a:pt x="12322" y="3091"/>
                  </a:cubicBezTo>
                  <a:cubicBezTo>
                    <a:pt x="12322" y="2909"/>
                    <a:pt x="12311" y="2630"/>
                    <a:pt x="12225" y="2319"/>
                  </a:cubicBezTo>
                  <a:lnTo>
                    <a:pt x="12225" y="2126"/>
                  </a:lnTo>
                  <a:cubicBezTo>
                    <a:pt x="12236" y="1792"/>
                    <a:pt x="12171" y="1460"/>
                    <a:pt x="12032" y="1170"/>
                  </a:cubicBezTo>
                  <a:cubicBezTo>
                    <a:pt x="11828" y="752"/>
                    <a:pt x="11496" y="430"/>
                    <a:pt x="11077" y="268"/>
                  </a:cubicBezTo>
                  <a:cubicBezTo>
                    <a:pt x="10659" y="97"/>
                    <a:pt x="10240" y="1"/>
                    <a:pt x="982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6"/>
            <p:cNvGrpSpPr/>
            <p:nvPr/>
          </p:nvGrpSpPr>
          <p:grpSpPr>
            <a:xfrm>
              <a:off x="4748911" y="431207"/>
              <a:ext cx="246050" cy="274825"/>
              <a:chOff x="1076675" y="417725"/>
              <a:chExt cx="246050" cy="274825"/>
            </a:xfrm>
          </p:grpSpPr>
          <p:sp>
            <p:nvSpPr>
              <p:cNvPr id="929" name="Google Shape;929;p6"/>
              <p:cNvSpPr/>
              <p:nvPr/>
            </p:nvSpPr>
            <p:spPr>
              <a:xfrm>
                <a:off x="1076675" y="448900"/>
                <a:ext cx="43125" cy="24260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704" extrusionOk="0">
                    <a:moveTo>
                      <a:pt x="312" y="0"/>
                    </a:moveTo>
                    <a:cubicBezTo>
                      <a:pt x="260" y="0"/>
                      <a:pt x="201" y="55"/>
                      <a:pt x="143" y="120"/>
                    </a:cubicBezTo>
                    <a:cubicBezTo>
                      <a:pt x="0" y="262"/>
                      <a:pt x="274" y="317"/>
                      <a:pt x="219" y="447"/>
                    </a:cubicBezTo>
                    <a:cubicBezTo>
                      <a:pt x="66" y="840"/>
                      <a:pt x="143" y="1243"/>
                      <a:pt x="153" y="1636"/>
                    </a:cubicBezTo>
                    <a:cubicBezTo>
                      <a:pt x="164" y="2182"/>
                      <a:pt x="66" y="2727"/>
                      <a:pt x="197" y="3273"/>
                    </a:cubicBezTo>
                    <a:cubicBezTo>
                      <a:pt x="208" y="3447"/>
                      <a:pt x="240" y="3622"/>
                      <a:pt x="143" y="3786"/>
                    </a:cubicBezTo>
                    <a:cubicBezTo>
                      <a:pt x="175" y="4233"/>
                      <a:pt x="55" y="4691"/>
                      <a:pt x="230" y="5127"/>
                    </a:cubicBezTo>
                    <a:cubicBezTo>
                      <a:pt x="284" y="5258"/>
                      <a:pt x="262" y="5379"/>
                      <a:pt x="274" y="5498"/>
                    </a:cubicBezTo>
                    <a:cubicBezTo>
                      <a:pt x="317" y="5859"/>
                      <a:pt x="262" y="6218"/>
                      <a:pt x="328" y="6589"/>
                    </a:cubicBezTo>
                    <a:cubicBezTo>
                      <a:pt x="361" y="6819"/>
                      <a:pt x="437" y="7059"/>
                      <a:pt x="437" y="7299"/>
                    </a:cubicBezTo>
                    <a:cubicBezTo>
                      <a:pt x="437" y="7637"/>
                      <a:pt x="393" y="7964"/>
                      <a:pt x="502" y="8291"/>
                    </a:cubicBezTo>
                    <a:cubicBezTo>
                      <a:pt x="623" y="8412"/>
                      <a:pt x="579" y="8543"/>
                      <a:pt x="514" y="8674"/>
                    </a:cubicBezTo>
                    <a:cubicBezTo>
                      <a:pt x="448" y="8924"/>
                      <a:pt x="655" y="9110"/>
                      <a:pt x="688" y="9339"/>
                    </a:cubicBezTo>
                    <a:cubicBezTo>
                      <a:pt x="710" y="9415"/>
                      <a:pt x="579" y="9491"/>
                      <a:pt x="710" y="9579"/>
                    </a:cubicBezTo>
                    <a:cubicBezTo>
                      <a:pt x="830" y="9659"/>
                      <a:pt x="1035" y="9703"/>
                      <a:pt x="1239" y="9703"/>
                    </a:cubicBezTo>
                    <a:cubicBezTo>
                      <a:pt x="1423" y="9703"/>
                      <a:pt x="1605" y="9667"/>
                      <a:pt x="1724" y="9590"/>
                    </a:cubicBezTo>
                    <a:cubicBezTo>
                      <a:pt x="1648" y="9513"/>
                      <a:pt x="1571" y="9448"/>
                      <a:pt x="1506" y="9382"/>
                    </a:cubicBezTo>
                    <a:cubicBezTo>
                      <a:pt x="1456" y="9390"/>
                      <a:pt x="1410" y="9393"/>
                      <a:pt x="1368" y="9393"/>
                    </a:cubicBezTo>
                    <a:cubicBezTo>
                      <a:pt x="1028" y="9393"/>
                      <a:pt x="911" y="9162"/>
                      <a:pt x="863" y="8706"/>
                    </a:cubicBezTo>
                    <a:cubicBezTo>
                      <a:pt x="841" y="8357"/>
                      <a:pt x="873" y="8008"/>
                      <a:pt x="841" y="7670"/>
                    </a:cubicBezTo>
                    <a:cubicBezTo>
                      <a:pt x="797" y="7190"/>
                      <a:pt x="655" y="6720"/>
                      <a:pt x="655" y="6252"/>
                    </a:cubicBezTo>
                    <a:cubicBezTo>
                      <a:pt x="655" y="5586"/>
                      <a:pt x="502" y="4931"/>
                      <a:pt x="492" y="4266"/>
                    </a:cubicBezTo>
                    <a:cubicBezTo>
                      <a:pt x="470" y="2957"/>
                      <a:pt x="502" y="1636"/>
                      <a:pt x="502" y="327"/>
                    </a:cubicBezTo>
                    <a:cubicBezTo>
                      <a:pt x="437" y="295"/>
                      <a:pt x="437" y="218"/>
                      <a:pt x="426" y="152"/>
                    </a:cubicBezTo>
                    <a:cubicBezTo>
                      <a:pt x="396" y="41"/>
                      <a:pt x="356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1159875" y="539850"/>
                <a:ext cx="1219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30" extrusionOk="0">
                    <a:moveTo>
                      <a:pt x="1455" y="1"/>
                    </a:moveTo>
                    <a:cubicBezTo>
                      <a:pt x="1006" y="1"/>
                      <a:pt x="566" y="65"/>
                      <a:pt x="120" y="82"/>
                    </a:cubicBezTo>
                    <a:cubicBezTo>
                      <a:pt x="262" y="170"/>
                      <a:pt x="0" y="333"/>
                      <a:pt x="185" y="410"/>
                    </a:cubicBezTo>
                    <a:cubicBezTo>
                      <a:pt x="246" y="413"/>
                      <a:pt x="306" y="415"/>
                      <a:pt x="366" y="415"/>
                    </a:cubicBezTo>
                    <a:cubicBezTo>
                      <a:pt x="723" y="415"/>
                      <a:pt x="1081" y="363"/>
                      <a:pt x="1445" y="363"/>
                    </a:cubicBezTo>
                    <a:cubicBezTo>
                      <a:pt x="1598" y="363"/>
                      <a:pt x="1753" y="372"/>
                      <a:pt x="1909" y="398"/>
                    </a:cubicBezTo>
                    <a:cubicBezTo>
                      <a:pt x="2684" y="519"/>
                      <a:pt x="3480" y="551"/>
                      <a:pt x="4266" y="617"/>
                    </a:cubicBezTo>
                    <a:cubicBezTo>
                      <a:pt x="4326" y="626"/>
                      <a:pt x="4387" y="629"/>
                      <a:pt x="4447" y="629"/>
                    </a:cubicBezTo>
                    <a:cubicBezTo>
                      <a:pt x="4529" y="629"/>
                      <a:pt x="4610" y="623"/>
                      <a:pt x="4692" y="617"/>
                    </a:cubicBezTo>
                    <a:cubicBezTo>
                      <a:pt x="4767" y="606"/>
                      <a:pt x="4877" y="584"/>
                      <a:pt x="4877" y="486"/>
                    </a:cubicBezTo>
                    <a:cubicBezTo>
                      <a:pt x="4877" y="410"/>
                      <a:pt x="4811" y="355"/>
                      <a:pt x="4735" y="344"/>
                    </a:cubicBezTo>
                    <a:cubicBezTo>
                      <a:pt x="4520" y="285"/>
                      <a:pt x="4287" y="165"/>
                      <a:pt x="4075" y="165"/>
                    </a:cubicBezTo>
                    <a:cubicBezTo>
                      <a:pt x="4051" y="165"/>
                      <a:pt x="4027" y="166"/>
                      <a:pt x="4004" y="170"/>
                    </a:cubicBezTo>
                    <a:cubicBezTo>
                      <a:pt x="3861" y="187"/>
                      <a:pt x="3718" y="194"/>
                      <a:pt x="3576" y="194"/>
                    </a:cubicBezTo>
                    <a:cubicBezTo>
                      <a:pt x="2984" y="194"/>
                      <a:pt x="2403" y="70"/>
                      <a:pt x="1822" y="17"/>
                    </a:cubicBezTo>
                    <a:cubicBezTo>
                      <a:pt x="1699" y="5"/>
                      <a:pt x="1577" y="1"/>
                      <a:pt x="1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1311775" y="510725"/>
                <a:ext cx="1067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10" extrusionOk="0">
                    <a:moveTo>
                      <a:pt x="289" y="1"/>
                    </a:moveTo>
                    <a:cubicBezTo>
                      <a:pt x="205" y="1"/>
                      <a:pt x="152" y="122"/>
                      <a:pt x="78" y="122"/>
                    </a:cubicBezTo>
                    <a:cubicBezTo>
                      <a:pt x="58" y="122"/>
                      <a:pt x="36" y="113"/>
                      <a:pt x="12" y="91"/>
                    </a:cubicBezTo>
                    <a:cubicBezTo>
                      <a:pt x="1" y="1182"/>
                      <a:pt x="1" y="2283"/>
                      <a:pt x="1" y="3386"/>
                    </a:cubicBezTo>
                    <a:cubicBezTo>
                      <a:pt x="66" y="3549"/>
                      <a:pt x="132" y="3724"/>
                      <a:pt x="208" y="3909"/>
                    </a:cubicBezTo>
                    <a:cubicBezTo>
                      <a:pt x="405" y="3757"/>
                      <a:pt x="99" y="3505"/>
                      <a:pt x="328" y="3374"/>
                    </a:cubicBezTo>
                    <a:cubicBezTo>
                      <a:pt x="427" y="3255"/>
                      <a:pt x="415" y="3113"/>
                      <a:pt x="405" y="2971"/>
                    </a:cubicBezTo>
                    <a:cubicBezTo>
                      <a:pt x="383" y="2251"/>
                      <a:pt x="361" y="1520"/>
                      <a:pt x="339" y="800"/>
                    </a:cubicBezTo>
                    <a:cubicBezTo>
                      <a:pt x="252" y="538"/>
                      <a:pt x="361" y="276"/>
                      <a:pt x="339" y="14"/>
                    </a:cubicBezTo>
                    <a:cubicBezTo>
                      <a:pt x="321" y="5"/>
                      <a:pt x="305" y="1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1237600" y="449550"/>
                <a:ext cx="32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2156" extrusionOk="0">
                    <a:moveTo>
                      <a:pt x="198" y="0"/>
                    </a:moveTo>
                    <a:cubicBezTo>
                      <a:pt x="133" y="0"/>
                      <a:pt x="67" y="5"/>
                      <a:pt x="0" y="17"/>
                    </a:cubicBezTo>
                    <a:lnTo>
                      <a:pt x="66" y="378"/>
                    </a:lnTo>
                    <a:cubicBezTo>
                      <a:pt x="77" y="487"/>
                      <a:pt x="77" y="606"/>
                      <a:pt x="87" y="727"/>
                    </a:cubicBezTo>
                    <a:cubicBezTo>
                      <a:pt x="142" y="1207"/>
                      <a:pt x="197" y="1687"/>
                      <a:pt x="262" y="2156"/>
                    </a:cubicBezTo>
                    <a:cubicBezTo>
                      <a:pt x="404" y="2156"/>
                      <a:pt x="448" y="2036"/>
                      <a:pt x="524" y="1959"/>
                    </a:cubicBezTo>
                    <a:cubicBezTo>
                      <a:pt x="688" y="1949"/>
                      <a:pt x="851" y="1949"/>
                      <a:pt x="1015" y="1937"/>
                    </a:cubicBezTo>
                    <a:cubicBezTo>
                      <a:pt x="1046" y="1872"/>
                      <a:pt x="1088" y="1853"/>
                      <a:pt x="1134" y="1853"/>
                    </a:cubicBezTo>
                    <a:cubicBezTo>
                      <a:pt x="1188" y="1853"/>
                      <a:pt x="1246" y="1877"/>
                      <a:pt x="1299" y="1883"/>
                    </a:cubicBezTo>
                    <a:cubicBezTo>
                      <a:pt x="1255" y="1807"/>
                      <a:pt x="1266" y="1731"/>
                      <a:pt x="1309" y="1665"/>
                    </a:cubicBezTo>
                    <a:cubicBezTo>
                      <a:pt x="1205" y="1590"/>
                      <a:pt x="1084" y="1561"/>
                      <a:pt x="970" y="1561"/>
                    </a:cubicBezTo>
                    <a:cubicBezTo>
                      <a:pt x="918" y="1561"/>
                      <a:pt x="867" y="1567"/>
                      <a:pt x="819" y="1578"/>
                    </a:cubicBezTo>
                    <a:cubicBezTo>
                      <a:pt x="787" y="1583"/>
                      <a:pt x="760" y="1586"/>
                      <a:pt x="737" y="1586"/>
                    </a:cubicBezTo>
                    <a:cubicBezTo>
                      <a:pt x="624" y="1586"/>
                      <a:pt x="600" y="1522"/>
                      <a:pt x="546" y="1414"/>
                    </a:cubicBezTo>
                    <a:cubicBezTo>
                      <a:pt x="393" y="1098"/>
                      <a:pt x="535" y="781"/>
                      <a:pt x="458" y="465"/>
                    </a:cubicBezTo>
                    <a:cubicBezTo>
                      <a:pt x="475" y="463"/>
                      <a:pt x="491" y="461"/>
                      <a:pt x="506" y="461"/>
                    </a:cubicBezTo>
                    <a:cubicBezTo>
                      <a:pt x="676" y="461"/>
                      <a:pt x="816" y="594"/>
                      <a:pt x="976" y="594"/>
                    </a:cubicBezTo>
                    <a:cubicBezTo>
                      <a:pt x="999" y="594"/>
                      <a:pt x="1023" y="591"/>
                      <a:pt x="1048" y="585"/>
                    </a:cubicBezTo>
                    <a:lnTo>
                      <a:pt x="1081" y="585"/>
                    </a:lnTo>
                    <a:cubicBezTo>
                      <a:pt x="1069" y="465"/>
                      <a:pt x="1048" y="345"/>
                      <a:pt x="1026" y="236"/>
                    </a:cubicBezTo>
                    <a:cubicBezTo>
                      <a:pt x="758" y="111"/>
                      <a:pt x="490" y="0"/>
                      <a:pt x="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1196675" y="562550"/>
                <a:ext cx="23775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087" extrusionOk="0">
                    <a:moveTo>
                      <a:pt x="874" y="1"/>
                    </a:moveTo>
                    <a:cubicBezTo>
                      <a:pt x="847" y="1"/>
                      <a:pt x="817" y="19"/>
                      <a:pt x="798" y="25"/>
                    </a:cubicBezTo>
                    <a:cubicBezTo>
                      <a:pt x="459" y="101"/>
                      <a:pt x="241" y="407"/>
                      <a:pt x="230" y="767"/>
                    </a:cubicBezTo>
                    <a:cubicBezTo>
                      <a:pt x="230" y="930"/>
                      <a:pt x="241" y="1105"/>
                      <a:pt x="219" y="1269"/>
                    </a:cubicBezTo>
                    <a:cubicBezTo>
                      <a:pt x="208" y="1400"/>
                      <a:pt x="361" y="1629"/>
                      <a:pt x="56" y="1651"/>
                    </a:cubicBezTo>
                    <a:cubicBezTo>
                      <a:pt x="12" y="1651"/>
                      <a:pt x="1" y="1825"/>
                      <a:pt x="56" y="1825"/>
                    </a:cubicBezTo>
                    <a:cubicBezTo>
                      <a:pt x="383" y="1847"/>
                      <a:pt x="274" y="2065"/>
                      <a:pt x="284" y="2251"/>
                    </a:cubicBezTo>
                    <a:cubicBezTo>
                      <a:pt x="306" y="2480"/>
                      <a:pt x="372" y="2709"/>
                      <a:pt x="437" y="2927"/>
                    </a:cubicBezTo>
                    <a:cubicBezTo>
                      <a:pt x="456" y="3011"/>
                      <a:pt x="515" y="3087"/>
                      <a:pt x="592" y="3087"/>
                    </a:cubicBezTo>
                    <a:cubicBezTo>
                      <a:pt x="606" y="3087"/>
                      <a:pt x="619" y="3085"/>
                      <a:pt x="633" y="3080"/>
                    </a:cubicBezTo>
                    <a:cubicBezTo>
                      <a:pt x="754" y="3025"/>
                      <a:pt x="743" y="2927"/>
                      <a:pt x="699" y="2807"/>
                    </a:cubicBezTo>
                    <a:cubicBezTo>
                      <a:pt x="590" y="2501"/>
                      <a:pt x="655" y="2186"/>
                      <a:pt x="645" y="1869"/>
                    </a:cubicBezTo>
                    <a:cubicBezTo>
                      <a:pt x="568" y="1771"/>
                      <a:pt x="579" y="1684"/>
                      <a:pt x="645" y="1596"/>
                    </a:cubicBezTo>
                    <a:cubicBezTo>
                      <a:pt x="568" y="1116"/>
                      <a:pt x="415" y="625"/>
                      <a:pt x="885" y="232"/>
                    </a:cubicBezTo>
                    <a:cubicBezTo>
                      <a:pt x="950" y="178"/>
                      <a:pt x="928" y="101"/>
                      <a:pt x="917" y="36"/>
                    </a:cubicBezTo>
                    <a:cubicBezTo>
                      <a:pt x="908" y="9"/>
                      <a:pt x="892" y="1"/>
                      <a:pt x="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1270325" y="644525"/>
                <a:ext cx="507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21" extrusionOk="0">
                    <a:moveTo>
                      <a:pt x="1893" y="1"/>
                    </a:moveTo>
                    <a:cubicBezTo>
                      <a:pt x="1820" y="1"/>
                      <a:pt x="1745" y="42"/>
                      <a:pt x="1667" y="42"/>
                    </a:cubicBezTo>
                    <a:cubicBezTo>
                      <a:pt x="1661" y="42"/>
                      <a:pt x="1654" y="42"/>
                      <a:pt x="1648" y="41"/>
                    </a:cubicBezTo>
                    <a:lnTo>
                      <a:pt x="1626" y="30"/>
                    </a:lnTo>
                    <a:cubicBezTo>
                      <a:pt x="1626" y="150"/>
                      <a:pt x="1615" y="259"/>
                      <a:pt x="1615" y="379"/>
                    </a:cubicBezTo>
                    <a:cubicBezTo>
                      <a:pt x="1659" y="641"/>
                      <a:pt x="1571" y="903"/>
                      <a:pt x="1561" y="1154"/>
                    </a:cubicBezTo>
                    <a:cubicBezTo>
                      <a:pt x="1550" y="1295"/>
                      <a:pt x="1593" y="1438"/>
                      <a:pt x="1440" y="1448"/>
                    </a:cubicBezTo>
                    <a:cubicBezTo>
                      <a:pt x="1089" y="1468"/>
                      <a:pt x="764" y="1619"/>
                      <a:pt x="417" y="1619"/>
                    </a:cubicBezTo>
                    <a:cubicBezTo>
                      <a:pt x="377" y="1619"/>
                      <a:pt x="336" y="1617"/>
                      <a:pt x="295" y="1612"/>
                    </a:cubicBezTo>
                    <a:cubicBezTo>
                      <a:pt x="219" y="1721"/>
                      <a:pt x="99" y="1678"/>
                      <a:pt x="0" y="1699"/>
                    </a:cubicBezTo>
                    <a:cubicBezTo>
                      <a:pt x="12" y="1819"/>
                      <a:pt x="77" y="1874"/>
                      <a:pt x="208" y="1896"/>
                    </a:cubicBezTo>
                    <a:cubicBezTo>
                      <a:pt x="339" y="1913"/>
                      <a:pt x="469" y="1920"/>
                      <a:pt x="599" y="1920"/>
                    </a:cubicBezTo>
                    <a:cubicBezTo>
                      <a:pt x="795" y="1920"/>
                      <a:pt x="989" y="1904"/>
                      <a:pt x="1179" y="1885"/>
                    </a:cubicBezTo>
                    <a:cubicBezTo>
                      <a:pt x="1823" y="1797"/>
                      <a:pt x="1877" y="1754"/>
                      <a:pt x="1975" y="1110"/>
                    </a:cubicBezTo>
                    <a:cubicBezTo>
                      <a:pt x="2030" y="761"/>
                      <a:pt x="1986" y="390"/>
                      <a:pt x="1986" y="30"/>
                    </a:cubicBezTo>
                    <a:cubicBezTo>
                      <a:pt x="1955" y="8"/>
                      <a:pt x="1924" y="1"/>
                      <a:pt x="18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1307425" y="446150"/>
                <a:ext cx="15300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383" extrusionOk="0">
                    <a:moveTo>
                      <a:pt x="371" y="1"/>
                    </a:moveTo>
                    <a:cubicBezTo>
                      <a:pt x="339" y="208"/>
                      <a:pt x="426" y="492"/>
                      <a:pt x="77" y="514"/>
                    </a:cubicBezTo>
                    <a:cubicBezTo>
                      <a:pt x="0" y="808"/>
                      <a:pt x="33" y="1092"/>
                      <a:pt x="131" y="1387"/>
                    </a:cubicBezTo>
                    <a:cubicBezTo>
                      <a:pt x="273" y="1801"/>
                      <a:pt x="240" y="2238"/>
                      <a:pt x="186" y="2674"/>
                    </a:cubicBezTo>
                    <a:cubicBezTo>
                      <a:pt x="210" y="2696"/>
                      <a:pt x="232" y="2705"/>
                      <a:pt x="252" y="2705"/>
                    </a:cubicBezTo>
                    <a:cubicBezTo>
                      <a:pt x="326" y="2705"/>
                      <a:pt x="379" y="2584"/>
                      <a:pt x="463" y="2584"/>
                    </a:cubicBezTo>
                    <a:cubicBezTo>
                      <a:pt x="479" y="2584"/>
                      <a:pt x="495" y="2588"/>
                      <a:pt x="513" y="2597"/>
                    </a:cubicBezTo>
                    <a:cubicBezTo>
                      <a:pt x="535" y="2859"/>
                      <a:pt x="426" y="3121"/>
                      <a:pt x="513" y="3383"/>
                    </a:cubicBezTo>
                    <a:cubicBezTo>
                      <a:pt x="589" y="3339"/>
                      <a:pt x="579" y="3263"/>
                      <a:pt x="589" y="3186"/>
                    </a:cubicBezTo>
                    <a:cubicBezTo>
                      <a:pt x="611" y="2401"/>
                      <a:pt x="567" y="1615"/>
                      <a:pt x="480" y="841"/>
                    </a:cubicBezTo>
                    <a:cubicBezTo>
                      <a:pt x="448" y="568"/>
                      <a:pt x="502" y="274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1277150" y="417725"/>
                <a:ext cx="409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651" extrusionOk="0">
                    <a:moveTo>
                      <a:pt x="591" y="1"/>
                    </a:moveTo>
                    <a:cubicBezTo>
                      <a:pt x="452" y="1"/>
                      <a:pt x="309" y="19"/>
                      <a:pt x="164" y="58"/>
                    </a:cubicBezTo>
                    <a:cubicBezTo>
                      <a:pt x="1" y="112"/>
                      <a:pt x="55" y="178"/>
                      <a:pt x="44" y="265"/>
                    </a:cubicBezTo>
                    <a:cubicBezTo>
                      <a:pt x="37" y="365"/>
                      <a:pt x="59" y="388"/>
                      <a:pt x="102" y="388"/>
                    </a:cubicBezTo>
                    <a:cubicBezTo>
                      <a:pt x="129" y="388"/>
                      <a:pt x="165" y="378"/>
                      <a:pt x="207" y="374"/>
                    </a:cubicBezTo>
                    <a:cubicBezTo>
                      <a:pt x="332" y="353"/>
                      <a:pt x="462" y="346"/>
                      <a:pt x="593" y="346"/>
                    </a:cubicBezTo>
                    <a:cubicBezTo>
                      <a:pt x="668" y="346"/>
                      <a:pt x="743" y="348"/>
                      <a:pt x="818" y="352"/>
                    </a:cubicBezTo>
                    <a:cubicBezTo>
                      <a:pt x="1026" y="374"/>
                      <a:pt x="1179" y="451"/>
                      <a:pt x="1167" y="745"/>
                    </a:cubicBezTo>
                    <a:cubicBezTo>
                      <a:pt x="1157" y="1040"/>
                      <a:pt x="1244" y="1345"/>
                      <a:pt x="1288" y="1651"/>
                    </a:cubicBezTo>
                    <a:cubicBezTo>
                      <a:pt x="1637" y="1629"/>
                      <a:pt x="1550" y="1345"/>
                      <a:pt x="1582" y="1138"/>
                    </a:cubicBezTo>
                    <a:lnTo>
                      <a:pt x="1582" y="679"/>
                    </a:lnTo>
                    <a:cubicBezTo>
                      <a:pt x="1593" y="451"/>
                      <a:pt x="1506" y="233"/>
                      <a:pt x="1310" y="156"/>
                    </a:cubicBezTo>
                    <a:cubicBezTo>
                      <a:pt x="1079" y="58"/>
                      <a:pt x="840" y="1"/>
                      <a:pt x="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1123875" y="457075"/>
                <a:ext cx="534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710" extrusionOk="0">
                    <a:moveTo>
                      <a:pt x="1342" y="0"/>
                    </a:moveTo>
                    <a:cubicBezTo>
                      <a:pt x="1178" y="33"/>
                      <a:pt x="1233" y="218"/>
                      <a:pt x="1135" y="295"/>
                    </a:cubicBezTo>
                    <a:cubicBezTo>
                      <a:pt x="992" y="295"/>
                      <a:pt x="850" y="305"/>
                      <a:pt x="711" y="305"/>
                    </a:cubicBezTo>
                    <a:cubicBezTo>
                      <a:pt x="595" y="305"/>
                      <a:pt x="481" y="298"/>
                      <a:pt x="371" y="273"/>
                    </a:cubicBezTo>
                    <a:cubicBezTo>
                      <a:pt x="326" y="264"/>
                      <a:pt x="287" y="259"/>
                      <a:pt x="253" y="259"/>
                    </a:cubicBezTo>
                    <a:cubicBezTo>
                      <a:pt x="84" y="259"/>
                      <a:pt x="27" y="368"/>
                      <a:pt x="0" y="567"/>
                    </a:cubicBezTo>
                    <a:cubicBezTo>
                      <a:pt x="55" y="564"/>
                      <a:pt x="110" y="563"/>
                      <a:pt x="164" y="563"/>
                    </a:cubicBezTo>
                    <a:cubicBezTo>
                      <a:pt x="682" y="563"/>
                      <a:pt x="1176" y="690"/>
                      <a:pt x="1680" y="710"/>
                    </a:cubicBezTo>
                    <a:cubicBezTo>
                      <a:pt x="1709" y="652"/>
                      <a:pt x="1743" y="635"/>
                      <a:pt x="1781" y="635"/>
                    </a:cubicBezTo>
                    <a:cubicBezTo>
                      <a:pt x="1839" y="635"/>
                      <a:pt x="1904" y="677"/>
                      <a:pt x="1962" y="677"/>
                    </a:cubicBezTo>
                    <a:cubicBezTo>
                      <a:pt x="1966" y="677"/>
                      <a:pt x="1970" y="677"/>
                      <a:pt x="1974" y="676"/>
                    </a:cubicBezTo>
                    <a:cubicBezTo>
                      <a:pt x="2139" y="451"/>
                      <a:pt x="2043" y="370"/>
                      <a:pt x="1839" y="370"/>
                    </a:cubicBezTo>
                    <a:cubicBezTo>
                      <a:pt x="1827" y="370"/>
                      <a:pt x="1813" y="370"/>
                      <a:pt x="1800" y="371"/>
                    </a:cubicBezTo>
                    <a:cubicBezTo>
                      <a:pt x="1744" y="376"/>
                      <a:pt x="1682" y="396"/>
                      <a:pt x="1626" y="396"/>
                    </a:cubicBezTo>
                    <a:cubicBezTo>
                      <a:pt x="1563" y="396"/>
                      <a:pt x="1507" y="371"/>
                      <a:pt x="1473" y="273"/>
                    </a:cubicBezTo>
                    <a:cubicBezTo>
                      <a:pt x="1528" y="196"/>
                      <a:pt x="1560" y="120"/>
                      <a:pt x="1549" y="22"/>
                    </a:cubicBezTo>
                    <a:cubicBezTo>
                      <a:pt x="1473" y="22"/>
                      <a:pt x="1407" y="11"/>
                      <a:pt x="1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1078300" y="420250"/>
                <a:ext cx="376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74" extrusionOk="0">
                    <a:moveTo>
                      <a:pt x="1132" y="0"/>
                    </a:moveTo>
                    <a:cubicBezTo>
                      <a:pt x="856" y="0"/>
                      <a:pt x="617" y="117"/>
                      <a:pt x="372" y="284"/>
                    </a:cubicBezTo>
                    <a:cubicBezTo>
                      <a:pt x="1" y="546"/>
                      <a:pt x="187" y="939"/>
                      <a:pt x="78" y="1266"/>
                    </a:cubicBezTo>
                    <a:cubicBezTo>
                      <a:pt x="136" y="1201"/>
                      <a:pt x="195" y="1146"/>
                      <a:pt x="247" y="1146"/>
                    </a:cubicBezTo>
                    <a:cubicBezTo>
                      <a:pt x="291" y="1146"/>
                      <a:pt x="331" y="1187"/>
                      <a:pt x="361" y="1298"/>
                    </a:cubicBezTo>
                    <a:cubicBezTo>
                      <a:pt x="372" y="1364"/>
                      <a:pt x="372" y="1441"/>
                      <a:pt x="437" y="1473"/>
                    </a:cubicBezTo>
                    <a:cubicBezTo>
                      <a:pt x="405" y="1244"/>
                      <a:pt x="459" y="1026"/>
                      <a:pt x="514" y="808"/>
                    </a:cubicBezTo>
                    <a:cubicBezTo>
                      <a:pt x="576" y="508"/>
                      <a:pt x="755" y="326"/>
                      <a:pt x="1061" y="326"/>
                    </a:cubicBezTo>
                    <a:cubicBezTo>
                      <a:pt x="1078" y="326"/>
                      <a:pt x="1096" y="327"/>
                      <a:pt x="1114" y="328"/>
                    </a:cubicBezTo>
                    <a:cubicBezTo>
                      <a:pt x="1140" y="331"/>
                      <a:pt x="1166" y="332"/>
                      <a:pt x="1192" y="332"/>
                    </a:cubicBezTo>
                    <a:cubicBezTo>
                      <a:pt x="1264" y="332"/>
                      <a:pt x="1333" y="322"/>
                      <a:pt x="1397" y="306"/>
                    </a:cubicBezTo>
                    <a:cubicBezTo>
                      <a:pt x="1485" y="273"/>
                      <a:pt x="1506" y="186"/>
                      <a:pt x="1496" y="98"/>
                    </a:cubicBezTo>
                    <a:cubicBezTo>
                      <a:pt x="1489" y="32"/>
                      <a:pt x="1459" y="22"/>
                      <a:pt x="1421" y="22"/>
                    </a:cubicBezTo>
                    <a:cubicBezTo>
                      <a:pt x="1404" y="22"/>
                      <a:pt x="1387" y="24"/>
                      <a:pt x="1369" y="24"/>
                    </a:cubicBezTo>
                    <a:cubicBezTo>
                      <a:pt x="1360" y="24"/>
                      <a:pt x="1352" y="24"/>
                      <a:pt x="1343" y="22"/>
                    </a:cubicBezTo>
                    <a:cubicBezTo>
                      <a:pt x="1270" y="7"/>
                      <a:pt x="1200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1309875" y="595075"/>
                <a:ext cx="128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020" extrusionOk="0">
                    <a:moveTo>
                      <a:pt x="404" y="0"/>
                    </a:moveTo>
                    <a:cubicBezTo>
                      <a:pt x="175" y="131"/>
                      <a:pt x="481" y="383"/>
                      <a:pt x="284" y="535"/>
                    </a:cubicBezTo>
                    <a:cubicBezTo>
                      <a:pt x="208" y="350"/>
                      <a:pt x="142" y="175"/>
                      <a:pt x="77" y="12"/>
                    </a:cubicBezTo>
                    <a:cubicBezTo>
                      <a:pt x="66" y="393"/>
                      <a:pt x="66" y="775"/>
                      <a:pt x="55" y="1157"/>
                    </a:cubicBezTo>
                    <a:cubicBezTo>
                      <a:pt x="164" y="1244"/>
                      <a:pt x="153" y="1343"/>
                      <a:pt x="66" y="1441"/>
                    </a:cubicBezTo>
                    <a:cubicBezTo>
                      <a:pt x="44" y="1637"/>
                      <a:pt x="1" y="1823"/>
                      <a:pt x="66" y="2019"/>
                    </a:cubicBezTo>
                    <a:cubicBezTo>
                      <a:pt x="72" y="2020"/>
                      <a:pt x="79" y="2020"/>
                      <a:pt x="85" y="2020"/>
                    </a:cubicBezTo>
                    <a:cubicBezTo>
                      <a:pt x="163" y="2020"/>
                      <a:pt x="238" y="1979"/>
                      <a:pt x="311" y="1979"/>
                    </a:cubicBezTo>
                    <a:cubicBezTo>
                      <a:pt x="342" y="1979"/>
                      <a:pt x="373" y="1986"/>
                      <a:pt x="404" y="2008"/>
                    </a:cubicBezTo>
                    <a:cubicBezTo>
                      <a:pt x="513" y="1343"/>
                      <a:pt x="459" y="677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1134550" y="489525"/>
                <a:ext cx="2615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205" extrusionOk="0">
                    <a:moveTo>
                      <a:pt x="544" y="1"/>
                    </a:moveTo>
                    <a:cubicBezTo>
                      <a:pt x="511" y="14"/>
                      <a:pt x="474" y="35"/>
                      <a:pt x="437" y="35"/>
                    </a:cubicBezTo>
                    <a:cubicBezTo>
                      <a:pt x="414" y="35"/>
                      <a:pt x="391" y="26"/>
                      <a:pt x="369" y="1"/>
                    </a:cubicBezTo>
                    <a:lnTo>
                      <a:pt x="369" y="1"/>
                    </a:lnTo>
                    <a:cubicBezTo>
                      <a:pt x="282" y="164"/>
                      <a:pt x="435" y="404"/>
                      <a:pt x="184" y="503"/>
                    </a:cubicBezTo>
                    <a:cubicBezTo>
                      <a:pt x="250" y="612"/>
                      <a:pt x="271" y="721"/>
                      <a:pt x="119" y="775"/>
                    </a:cubicBezTo>
                    <a:cubicBezTo>
                      <a:pt x="1" y="1109"/>
                      <a:pt x="33" y="1204"/>
                      <a:pt x="294" y="1204"/>
                    </a:cubicBezTo>
                    <a:cubicBezTo>
                      <a:pt x="324" y="1204"/>
                      <a:pt x="356" y="1203"/>
                      <a:pt x="391" y="1201"/>
                    </a:cubicBezTo>
                    <a:cubicBezTo>
                      <a:pt x="533" y="1189"/>
                      <a:pt x="675" y="1168"/>
                      <a:pt x="817" y="1135"/>
                    </a:cubicBezTo>
                    <a:cubicBezTo>
                      <a:pt x="824" y="1134"/>
                      <a:pt x="831" y="1134"/>
                      <a:pt x="839" y="1134"/>
                    </a:cubicBezTo>
                    <a:cubicBezTo>
                      <a:pt x="868" y="1134"/>
                      <a:pt x="903" y="1140"/>
                      <a:pt x="936" y="1140"/>
                    </a:cubicBezTo>
                    <a:cubicBezTo>
                      <a:pt x="991" y="1140"/>
                      <a:pt x="1040" y="1124"/>
                      <a:pt x="1046" y="1037"/>
                    </a:cubicBezTo>
                    <a:cubicBezTo>
                      <a:pt x="1046" y="884"/>
                      <a:pt x="915" y="862"/>
                      <a:pt x="795" y="852"/>
                    </a:cubicBezTo>
                    <a:cubicBezTo>
                      <a:pt x="391" y="830"/>
                      <a:pt x="391" y="819"/>
                      <a:pt x="577" y="448"/>
                    </a:cubicBezTo>
                    <a:cubicBezTo>
                      <a:pt x="599" y="393"/>
                      <a:pt x="609" y="338"/>
                      <a:pt x="631" y="284"/>
                    </a:cubicBezTo>
                    <a:cubicBezTo>
                      <a:pt x="522" y="219"/>
                      <a:pt x="577" y="88"/>
                      <a:pt x="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1127950" y="424625"/>
                <a:ext cx="14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99" extrusionOk="0">
                    <a:moveTo>
                      <a:pt x="317" y="0"/>
                    </a:moveTo>
                    <a:cubicBezTo>
                      <a:pt x="252" y="32"/>
                      <a:pt x="175" y="66"/>
                      <a:pt x="110" y="87"/>
                    </a:cubicBezTo>
                    <a:cubicBezTo>
                      <a:pt x="99" y="109"/>
                      <a:pt x="99" y="131"/>
                      <a:pt x="88" y="153"/>
                    </a:cubicBezTo>
                    <a:cubicBezTo>
                      <a:pt x="110" y="251"/>
                      <a:pt x="110" y="338"/>
                      <a:pt x="77" y="437"/>
                    </a:cubicBezTo>
                    <a:cubicBezTo>
                      <a:pt x="0" y="633"/>
                      <a:pt x="66" y="840"/>
                      <a:pt x="66" y="1036"/>
                    </a:cubicBezTo>
                    <a:cubicBezTo>
                      <a:pt x="66" y="1135"/>
                      <a:pt x="131" y="1298"/>
                      <a:pt x="317" y="1298"/>
                    </a:cubicBezTo>
                    <a:cubicBezTo>
                      <a:pt x="502" y="1288"/>
                      <a:pt x="514" y="1178"/>
                      <a:pt x="524" y="1036"/>
                    </a:cubicBezTo>
                    <a:cubicBezTo>
                      <a:pt x="524" y="927"/>
                      <a:pt x="568" y="829"/>
                      <a:pt x="590" y="731"/>
                    </a:cubicBezTo>
                    <a:cubicBezTo>
                      <a:pt x="577" y="730"/>
                      <a:pt x="564" y="729"/>
                      <a:pt x="551" y="729"/>
                    </a:cubicBezTo>
                    <a:cubicBezTo>
                      <a:pt x="527" y="729"/>
                      <a:pt x="501" y="730"/>
                      <a:pt x="476" y="730"/>
                    </a:cubicBezTo>
                    <a:cubicBezTo>
                      <a:pt x="369" y="730"/>
                      <a:pt x="281" y="711"/>
                      <a:pt x="393" y="502"/>
                    </a:cubicBezTo>
                    <a:cubicBezTo>
                      <a:pt x="437" y="425"/>
                      <a:pt x="524" y="294"/>
                      <a:pt x="459" y="163"/>
                    </a:cubicBezTo>
                    <a:cubicBezTo>
                      <a:pt x="415" y="109"/>
                      <a:pt x="361" y="54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1194500" y="478350"/>
                <a:ext cx="324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448" extrusionOk="0">
                    <a:moveTo>
                      <a:pt x="237" y="1"/>
                    </a:moveTo>
                    <a:cubicBezTo>
                      <a:pt x="143" y="1"/>
                      <a:pt x="60" y="115"/>
                      <a:pt x="34" y="230"/>
                    </a:cubicBezTo>
                    <a:cubicBezTo>
                      <a:pt x="0" y="404"/>
                      <a:pt x="143" y="349"/>
                      <a:pt x="219" y="371"/>
                    </a:cubicBezTo>
                    <a:cubicBezTo>
                      <a:pt x="295" y="393"/>
                      <a:pt x="371" y="426"/>
                      <a:pt x="437" y="448"/>
                    </a:cubicBezTo>
                    <a:cubicBezTo>
                      <a:pt x="699" y="393"/>
                      <a:pt x="939" y="339"/>
                      <a:pt x="1179" y="295"/>
                    </a:cubicBezTo>
                    <a:cubicBezTo>
                      <a:pt x="1244" y="284"/>
                      <a:pt x="1288" y="240"/>
                      <a:pt x="1288" y="175"/>
                    </a:cubicBezTo>
                    <a:cubicBezTo>
                      <a:pt x="1296" y="97"/>
                      <a:pt x="1254" y="85"/>
                      <a:pt x="1205" y="85"/>
                    </a:cubicBezTo>
                    <a:cubicBezTo>
                      <a:pt x="1186" y="85"/>
                      <a:pt x="1165" y="87"/>
                      <a:pt x="1146" y="87"/>
                    </a:cubicBezTo>
                    <a:cubicBezTo>
                      <a:pt x="1123" y="85"/>
                      <a:pt x="1100" y="85"/>
                      <a:pt x="1077" y="85"/>
                    </a:cubicBezTo>
                    <a:cubicBezTo>
                      <a:pt x="935" y="85"/>
                      <a:pt x="795" y="114"/>
                      <a:pt x="655" y="114"/>
                    </a:cubicBezTo>
                    <a:cubicBezTo>
                      <a:pt x="539" y="114"/>
                      <a:pt x="424" y="94"/>
                      <a:pt x="306" y="22"/>
                    </a:cubicBezTo>
                    <a:cubicBezTo>
                      <a:pt x="283" y="7"/>
                      <a:pt x="260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1118950" y="540225"/>
                <a:ext cx="240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961" h="417" extrusionOk="0">
                    <a:moveTo>
                      <a:pt x="721" y="0"/>
                    </a:moveTo>
                    <a:cubicBezTo>
                      <a:pt x="560" y="0"/>
                      <a:pt x="402" y="57"/>
                      <a:pt x="247" y="57"/>
                    </a:cubicBezTo>
                    <a:cubicBezTo>
                      <a:pt x="238" y="57"/>
                      <a:pt x="228" y="57"/>
                      <a:pt x="219" y="56"/>
                    </a:cubicBezTo>
                    <a:cubicBezTo>
                      <a:pt x="183" y="56"/>
                      <a:pt x="152" y="52"/>
                      <a:pt x="124" y="52"/>
                    </a:cubicBezTo>
                    <a:cubicBezTo>
                      <a:pt x="59" y="52"/>
                      <a:pt x="19" y="74"/>
                      <a:pt x="11" y="220"/>
                    </a:cubicBezTo>
                    <a:cubicBezTo>
                      <a:pt x="1" y="417"/>
                      <a:pt x="110" y="383"/>
                      <a:pt x="208" y="395"/>
                    </a:cubicBezTo>
                    <a:cubicBezTo>
                      <a:pt x="239" y="399"/>
                      <a:pt x="269" y="401"/>
                      <a:pt x="300" y="401"/>
                    </a:cubicBezTo>
                    <a:cubicBezTo>
                      <a:pt x="442" y="401"/>
                      <a:pt x="581" y="362"/>
                      <a:pt x="721" y="362"/>
                    </a:cubicBezTo>
                    <a:cubicBezTo>
                      <a:pt x="775" y="362"/>
                      <a:pt x="829" y="368"/>
                      <a:pt x="884" y="383"/>
                    </a:cubicBezTo>
                    <a:cubicBezTo>
                      <a:pt x="917" y="274"/>
                      <a:pt x="939" y="165"/>
                      <a:pt x="961" y="56"/>
                    </a:cubicBezTo>
                    <a:cubicBezTo>
                      <a:pt x="881" y="14"/>
                      <a:pt x="801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1210875" y="601975"/>
                <a:ext cx="256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42" extrusionOk="0">
                    <a:moveTo>
                      <a:pt x="222" y="0"/>
                    </a:moveTo>
                    <a:cubicBezTo>
                      <a:pt x="166" y="0"/>
                      <a:pt x="116" y="6"/>
                      <a:pt x="77" y="19"/>
                    </a:cubicBezTo>
                    <a:cubicBezTo>
                      <a:pt x="11" y="107"/>
                      <a:pt x="0" y="194"/>
                      <a:pt x="77" y="292"/>
                    </a:cubicBezTo>
                    <a:cubicBezTo>
                      <a:pt x="114" y="311"/>
                      <a:pt x="155" y="316"/>
                      <a:pt x="198" y="316"/>
                    </a:cubicBezTo>
                    <a:cubicBezTo>
                      <a:pt x="260" y="316"/>
                      <a:pt x="325" y="304"/>
                      <a:pt x="387" y="304"/>
                    </a:cubicBezTo>
                    <a:cubicBezTo>
                      <a:pt x="456" y="304"/>
                      <a:pt x="523" y="319"/>
                      <a:pt x="579" y="379"/>
                    </a:cubicBezTo>
                    <a:cubicBezTo>
                      <a:pt x="623" y="347"/>
                      <a:pt x="662" y="333"/>
                      <a:pt x="698" y="333"/>
                    </a:cubicBezTo>
                    <a:cubicBezTo>
                      <a:pt x="759" y="333"/>
                      <a:pt x="810" y="375"/>
                      <a:pt x="851" y="444"/>
                    </a:cubicBezTo>
                    <a:cubicBezTo>
                      <a:pt x="877" y="470"/>
                      <a:pt x="896" y="542"/>
                      <a:pt x="933" y="542"/>
                    </a:cubicBezTo>
                    <a:cubicBezTo>
                      <a:pt x="944" y="542"/>
                      <a:pt x="957" y="536"/>
                      <a:pt x="971" y="521"/>
                    </a:cubicBezTo>
                    <a:cubicBezTo>
                      <a:pt x="1026" y="478"/>
                      <a:pt x="1026" y="369"/>
                      <a:pt x="982" y="292"/>
                    </a:cubicBezTo>
                    <a:cubicBezTo>
                      <a:pt x="892" y="139"/>
                      <a:pt x="488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1141050" y="541625"/>
                <a:ext cx="254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54" extrusionOk="0">
                    <a:moveTo>
                      <a:pt x="77" y="0"/>
                    </a:moveTo>
                    <a:cubicBezTo>
                      <a:pt x="55" y="109"/>
                      <a:pt x="33" y="218"/>
                      <a:pt x="0" y="327"/>
                    </a:cubicBezTo>
                    <a:cubicBezTo>
                      <a:pt x="75" y="302"/>
                      <a:pt x="150" y="292"/>
                      <a:pt x="224" y="292"/>
                    </a:cubicBezTo>
                    <a:cubicBezTo>
                      <a:pt x="413" y="292"/>
                      <a:pt x="600" y="353"/>
                      <a:pt x="790" y="353"/>
                    </a:cubicBezTo>
                    <a:cubicBezTo>
                      <a:pt x="839" y="353"/>
                      <a:pt x="889" y="349"/>
                      <a:pt x="938" y="339"/>
                    </a:cubicBezTo>
                    <a:cubicBezTo>
                      <a:pt x="753" y="262"/>
                      <a:pt x="1015" y="99"/>
                      <a:pt x="873" y="11"/>
                    </a:cubicBezTo>
                    <a:cubicBezTo>
                      <a:pt x="601" y="11"/>
                      <a:pt x="339" y="0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1134950" y="421350"/>
                <a:ext cx="1895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862" extrusionOk="0">
                    <a:moveTo>
                      <a:pt x="571" y="0"/>
                    </a:moveTo>
                    <a:cubicBezTo>
                      <a:pt x="440" y="0"/>
                      <a:pt x="321" y="11"/>
                      <a:pt x="299" y="185"/>
                    </a:cubicBezTo>
                    <a:cubicBezTo>
                      <a:pt x="288" y="229"/>
                      <a:pt x="212" y="262"/>
                      <a:pt x="179" y="294"/>
                    </a:cubicBezTo>
                    <a:cubicBezTo>
                      <a:pt x="244" y="425"/>
                      <a:pt x="157" y="556"/>
                      <a:pt x="113" y="633"/>
                    </a:cubicBezTo>
                    <a:cubicBezTo>
                      <a:pt x="1" y="842"/>
                      <a:pt x="89" y="861"/>
                      <a:pt x="196" y="861"/>
                    </a:cubicBezTo>
                    <a:cubicBezTo>
                      <a:pt x="221" y="861"/>
                      <a:pt x="247" y="860"/>
                      <a:pt x="271" y="860"/>
                    </a:cubicBezTo>
                    <a:cubicBezTo>
                      <a:pt x="284" y="860"/>
                      <a:pt x="297" y="861"/>
                      <a:pt x="310" y="862"/>
                    </a:cubicBezTo>
                    <a:cubicBezTo>
                      <a:pt x="321" y="764"/>
                      <a:pt x="331" y="665"/>
                      <a:pt x="343" y="578"/>
                    </a:cubicBezTo>
                    <a:cubicBezTo>
                      <a:pt x="375" y="491"/>
                      <a:pt x="462" y="480"/>
                      <a:pt x="528" y="447"/>
                    </a:cubicBezTo>
                    <a:cubicBezTo>
                      <a:pt x="517" y="273"/>
                      <a:pt x="680" y="349"/>
                      <a:pt x="757" y="284"/>
                    </a:cubicBezTo>
                    <a:cubicBezTo>
                      <a:pt x="757" y="153"/>
                      <a:pt x="746" y="11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1243875" y="498525"/>
                <a:ext cx="106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94" extrusionOk="0">
                    <a:moveTo>
                      <a:pt x="273" y="0"/>
                    </a:moveTo>
                    <a:cubicBezTo>
                      <a:pt x="197" y="77"/>
                      <a:pt x="153" y="197"/>
                      <a:pt x="11" y="197"/>
                    </a:cubicBezTo>
                    <a:cubicBezTo>
                      <a:pt x="1" y="492"/>
                      <a:pt x="11" y="775"/>
                      <a:pt x="241" y="994"/>
                    </a:cubicBezTo>
                    <a:cubicBezTo>
                      <a:pt x="295" y="917"/>
                      <a:pt x="360" y="851"/>
                      <a:pt x="426" y="786"/>
                    </a:cubicBezTo>
                    <a:cubicBezTo>
                      <a:pt x="262" y="546"/>
                      <a:pt x="393" y="24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1263225" y="455300"/>
                <a:ext cx="121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64" extrusionOk="0">
                    <a:moveTo>
                      <a:pt x="44" y="1"/>
                    </a:moveTo>
                    <a:cubicBezTo>
                      <a:pt x="30" y="1"/>
                      <a:pt x="15" y="6"/>
                      <a:pt x="1" y="6"/>
                    </a:cubicBezTo>
                    <a:cubicBezTo>
                      <a:pt x="23" y="115"/>
                      <a:pt x="44" y="235"/>
                      <a:pt x="56" y="355"/>
                    </a:cubicBezTo>
                    <a:cubicBezTo>
                      <a:pt x="66" y="354"/>
                      <a:pt x="76" y="354"/>
                      <a:pt x="87" y="354"/>
                    </a:cubicBezTo>
                    <a:cubicBezTo>
                      <a:pt x="149" y="354"/>
                      <a:pt x="218" y="363"/>
                      <a:pt x="281" y="363"/>
                    </a:cubicBezTo>
                    <a:cubicBezTo>
                      <a:pt x="381" y="363"/>
                      <a:pt x="464" y="339"/>
                      <a:pt x="470" y="213"/>
                    </a:cubicBezTo>
                    <a:cubicBezTo>
                      <a:pt x="486" y="25"/>
                      <a:pt x="355" y="6"/>
                      <a:pt x="218" y="6"/>
                    </a:cubicBezTo>
                    <a:cubicBezTo>
                      <a:pt x="185" y="6"/>
                      <a:pt x="150" y="7"/>
                      <a:pt x="118" y="7"/>
                    </a:cubicBezTo>
                    <a:cubicBezTo>
                      <a:pt x="100" y="7"/>
                      <a:pt x="83" y="7"/>
                      <a:pt x="66" y="6"/>
                    </a:cubicBezTo>
                    <a:cubicBezTo>
                      <a:pt x="59" y="2"/>
                      <a:pt x="52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1137500" y="478725"/>
                <a:ext cx="106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68" extrusionOk="0">
                    <a:moveTo>
                      <a:pt x="171" y="0"/>
                    </a:moveTo>
                    <a:cubicBezTo>
                      <a:pt x="116" y="0"/>
                      <a:pt x="60" y="36"/>
                      <a:pt x="1" y="138"/>
                    </a:cubicBezTo>
                    <a:cubicBezTo>
                      <a:pt x="23" y="215"/>
                      <a:pt x="55" y="280"/>
                      <a:pt x="77" y="356"/>
                    </a:cubicBezTo>
                    <a:cubicBezTo>
                      <a:pt x="142" y="356"/>
                      <a:pt x="219" y="356"/>
                      <a:pt x="251" y="433"/>
                    </a:cubicBezTo>
                    <a:cubicBezTo>
                      <a:pt x="273" y="458"/>
                      <a:pt x="296" y="467"/>
                      <a:pt x="319" y="467"/>
                    </a:cubicBezTo>
                    <a:cubicBezTo>
                      <a:pt x="356" y="467"/>
                      <a:pt x="393" y="446"/>
                      <a:pt x="426" y="433"/>
                    </a:cubicBezTo>
                    <a:lnTo>
                      <a:pt x="426" y="149"/>
                    </a:lnTo>
                    <a:cubicBezTo>
                      <a:pt x="339" y="89"/>
                      <a:pt x="257" y="0"/>
                      <a:pt x="1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1127675" y="482150"/>
                <a:ext cx="1175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44" extrusionOk="0">
                    <a:moveTo>
                      <a:pt x="394" y="1"/>
                    </a:moveTo>
                    <a:cubicBezTo>
                      <a:pt x="328" y="66"/>
                      <a:pt x="241" y="110"/>
                      <a:pt x="186" y="187"/>
                    </a:cubicBezTo>
                    <a:cubicBezTo>
                      <a:pt x="142" y="252"/>
                      <a:pt x="1" y="318"/>
                      <a:pt x="110" y="405"/>
                    </a:cubicBezTo>
                    <a:cubicBezTo>
                      <a:pt x="141" y="432"/>
                      <a:pt x="174" y="444"/>
                      <a:pt x="206" y="444"/>
                    </a:cubicBezTo>
                    <a:cubicBezTo>
                      <a:pt x="263" y="444"/>
                      <a:pt x="319" y="406"/>
                      <a:pt x="361" y="350"/>
                    </a:cubicBezTo>
                    <a:cubicBezTo>
                      <a:pt x="394" y="306"/>
                      <a:pt x="426" y="263"/>
                      <a:pt x="470" y="219"/>
                    </a:cubicBezTo>
                    <a:cubicBezTo>
                      <a:pt x="448" y="143"/>
                      <a:pt x="416" y="78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1148125" y="437425"/>
                <a:ext cx="85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682" extrusionOk="0">
                    <a:moveTo>
                      <a:pt x="12" y="0"/>
                    </a:moveTo>
                    <a:cubicBezTo>
                      <a:pt x="12" y="55"/>
                      <a:pt x="1" y="121"/>
                      <a:pt x="66" y="143"/>
                    </a:cubicBezTo>
                    <a:cubicBezTo>
                      <a:pt x="197" y="296"/>
                      <a:pt x="23" y="437"/>
                      <a:pt x="78" y="590"/>
                    </a:cubicBezTo>
                    <a:lnTo>
                      <a:pt x="78" y="645"/>
                    </a:lnTo>
                    <a:cubicBezTo>
                      <a:pt x="125" y="671"/>
                      <a:pt x="157" y="681"/>
                      <a:pt x="179" y="681"/>
                    </a:cubicBezTo>
                    <a:cubicBezTo>
                      <a:pt x="259" y="681"/>
                      <a:pt x="204" y="543"/>
                      <a:pt x="230" y="492"/>
                    </a:cubicBezTo>
                    <a:cubicBezTo>
                      <a:pt x="219" y="328"/>
                      <a:pt x="339" y="165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6"/>
              <p:cNvSpPr/>
              <p:nvPr/>
            </p:nvSpPr>
            <p:spPr>
              <a:xfrm>
                <a:off x="1147875" y="428150"/>
                <a:ext cx="84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2" extrusionOk="0">
                    <a:moveTo>
                      <a:pt x="240" y="12"/>
                    </a:moveTo>
                    <a:lnTo>
                      <a:pt x="240" y="12"/>
                    </a:lnTo>
                    <a:cubicBezTo>
                      <a:pt x="163" y="77"/>
                      <a:pt x="0" y="1"/>
                      <a:pt x="11" y="175"/>
                    </a:cubicBezTo>
                    <a:lnTo>
                      <a:pt x="76" y="371"/>
                    </a:lnTo>
                    <a:lnTo>
                      <a:pt x="229" y="371"/>
                    </a:lnTo>
                    <a:cubicBezTo>
                      <a:pt x="338" y="252"/>
                      <a:pt x="316" y="131"/>
                      <a:pt x="240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6"/>
              <p:cNvSpPr/>
              <p:nvPr/>
            </p:nvSpPr>
            <p:spPr>
              <a:xfrm>
                <a:off x="1145400" y="449700"/>
                <a:ext cx="1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91" extrusionOk="0">
                    <a:moveTo>
                      <a:pt x="339" y="1"/>
                    </a:moveTo>
                    <a:lnTo>
                      <a:pt x="339" y="1"/>
                    </a:lnTo>
                    <a:cubicBezTo>
                      <a:pt x="313" y="52"/>
                      <a:pt x="368" y="190"/>
                      <a:pt x="288" y="190"/>
                    </a:cubicBezTo>
                    <a:cubicBezTo>
                      <a:pt x="266" y="190"/>
                      <a:pt x="234" y="180"/>
                      <a:pt x="187" y="154"/>
                    </a:cubicBezTo>
                    <a:lnTo>
                      <a:pt x="187" y="154"/>
                    </a:lnTo>
                    <a:cubicBezTo>
                      <a:pt x="1" y="339"/>
                      <a:pt x="306" y="426"/>
                      <a:pt x="274" y="590"/>
                    </a:cubicBezTo>
                    <a:cubicBezTo>
                      <a:pt x="372" y="513"/>
                      <a:pt x="317" y="328"/>
                      <a:pt x="481" y="295"/>
                    </a:cubicBezTo>
                    <a:cubicBezTo>
                      <a:pt x="459" y="186"/>
                      <a:pt x="415" y="88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6"/>
              <p:cNvSpPr/>
              <p:nvPr/>
            </p:nvSpPr>
            <p:spPr>
              <a:xfrm>
                <a:off x="1114300" y="681900"/>
                <a:ext cx="11500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270" extrusionOk="0">
                    <a:moveTo>
                      <a:pt x="324" y="0"/>
                    </a:moveTo>
                    <a:cubicBezTo>
                      <a:pt x="278" y="0"/>
                      <a:pt x="224" y="16"/>
                      <a:pt x="175" y="40"/>
                    </a:cubicBezTo>
                    <a:cubicBezTo>
                      <a:pt x="121" y="62"/>
                      <a:pt x="56" y="52"/>
                      <a:pt x="1" y="62"/>
                    </a:cubicBezTo>
                    <a:cubicBezTo>
                      <a:pt x="66" y="128"/>
                      <a:pt x="143" y="193"/>
                      <a:pt x="219" y="270"/>
                    </a:cubicBezTo>
                    <a:cubicBezTo>
                      <a:pt x="328" y="248"/>
                      <a:pt x="459" y="193"/>
                      <a:pt x="437" y="84"/>
                    </a:cubicBezTo>
                    <a:cubicBezTo>
                      <a:pt x="425" y="24"/>
                      <a:pt x="380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6"/>
              <p:cNvSpPr/>
              <p:nvPr/>
            </p:nvSpPr>
            <p:spPr>
              <a:xfrm>
                <a:off x="1147575" y="482450"/>
                <a:ext cx="65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68" extrusionOk="0">
                    <a:moveTo>
                      <a:pt x="23" y="0"/>
                    </a:moveTo>
                    <a:lnTo>
                      <a:pt x="23" y="284"/>
                    </a:lnTo>
                    <a:cubicBezTo>
                      <a:pt x="56" y="371"/>
                      <a:pt x="1" y="502"/>
                      <a:pt x="110" y="567"/>
                    </a:cubicBezTo>
                    <a:cubicBezTo>
                      <a:pt x="263" y="349"/>
                      <a:pt x="121" y="175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1160675" y="457425"/>
                <a:ext cx="70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3" extrusionOk="0">
                    <a:moveTo>
                      <a:pt x="142" y="0"/>
                    </a:moveTo>
                    <a:cubicBezTo>
                      <a:pt x="121" y="0"/>
                      <a:pt x="99" y="3"/>
                      <a:pt x="77" y="8"/>
                    </a:cubicBezTo>
                    <a:cubicBezTo>
                      <a:pt x="88" y="106"/>
                      <a:pt x="56" y="182"/>
                      <a:pt x="1" y="259"/>
                    </a:cubicBezTo>
                    <a:cubicBezTo>
                      <a:pt x="34" y="268"/>
                      <a:pt x="67" y="272"/>
                      <a:pt x="98" y="272"/>
                    </a:cubicBezTo>
                    <a:cubicBezTo>
                      <a:pt x="187" y="272"/>
                      <a:pt x="258" y="233"/>
                      <a:pt x="274" y="128"/>
                    </a:cubicBezTo>
                    <a:cubicBezTo>
                      <a:pt x="282" y="34"/>
                      <a:pt x="217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1130675" y="419400"/>
                <a:ext cx="65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7" extrusionOk="0">
                    <a:moveTo>
                      <a:pt x="82" y="0"/>
                    </a:moveTo>
                    <a:cubicBezTo>
                      <a:pt x="74" y="0"/>
                      <a:pt x="65" y="1"/>
                      <a:pt x="55" y="1"/>
                    </a:cubicBezTo>
                    <a:cubicBezTo>
                      <a:pt x="77" y="111"/>
                      <a:pt x="34" y="198"/>
                      <a:pt x="1" y="296"/>
                    </a:cubicBezTo>
                    <a:cubicBezTo>
                      <a:pt x="66" y="275"/>
                      <a:pt x="143" y="241"/>
                      <a:pt x="208" y="209"/>
                    </a:cubicBezTo>
                    <a:cubicBezTo>
                      <a:pt x="259" y="76"/>
                      <a:pt x="214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1125775" y="419425"/>
                <a:ext cx="6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61" extrusionOk="0">
                    <a:moveTo>
                      <a:pt x="251" y="0"/>
                    </a:moveTo>
                    <a:lnTo>
                      <a:pt x="251" y="0"/>
                    </a:lnTo>
                    <a:cubicBezTo>
                      <a:pt x="99" y="99"/>
                      <a:pt x="0" y="208"/>
                      <a:pt x="175" y="361"/>
                    </a:cubicBezTo>
                    <a:cubicBezTo>
                      <a:pt x="186" y="339"/>
                      <a:pt x="186" y="317"/>
                      <a:pt x="197" y="295"/>
                    </a:cubicBezTo>
                    <a:cubicBezTo>
                      <a:pt x="230" y="197"/>
                      <a:pt x="273" y="11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1146225" y="440975"/>
                <a:ext cx="6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448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32" y="154"/>
                      <a:pt x="1" y="295"/>
                      <a:pt x="154" y="448"/>
                    </a:cubicBezTo>
                    <a:cubicBezTo>
                      <a:pt x="99" y="295"/>
                      <a:pt x="273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1268975" y="491175"/>
                <a:ext cx="49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9" extrusionOk="0">
                    <a:moveTo>
                      <a:pt x="54" y="0"/>
                    </a:moveTo>
                    <a:cubicBezTo>
                      <a:pt x="11" y="66"/>
                      <a:pt x="0" y="142"/>
                      <a:pt x="44" y="218"/>
                    </a:cubicBezTo>
                    <a:cubicBezTo>
                      <a:pt x="109" y="218"/>
                      <a:pt x="175" y="207"/>
                      <a:pt x="185" y="131"/>
                    </a:cubicBezTo>
                    <a:cubicBezTo>
                      <a:pt x="197" y="32"/>
                      <a:pt x="120" y="11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1262975" y="495850"/>
                <a:ext cx="710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5" extrusionOk="0">
                    <a:moveTo>
                      <a:pt x="119" y="1"/>
                    </a:moveTo>
                    <a:cubicBezTo>
                      <a:pt x="73" y="1"/>
                      <a:pt x="31" y="20"/>
                      <a:pt x="0" y="85"/>
                    </a:cubicBezTo>
                    <a:cubicBezTo>
                      <a:pt x="42" y="95"/>
                      <a:pt x="86" y="104"/>
                      <a:pt x="128" y="104"/>
                    </a:cubicBezTo>
                    <a:cubicBezTo>
                      <a:pt x="185" y="104"/>
                      <a:pt x="240" y="87"/>
                      <a:pt x="284" y="31"/>
                    </a:cubicBezTo>
                    <a:cubicBezTo>
                      <a:pt x="231" y="25"/>
                      <a:pt x="173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6"/>
          <p:cNvGrpSpPr/>
          <p:nvPr/>
        </p:nvGrpSpPr>
        <p:grpSpPr>
          <a:xfrm>
            <a:off x="888292" y="93829"/>
            <a:ext cx="1425364" cy="329710"/>
            <a:chOff x="4163774" y="4376505"/>
            <a:chExt cx="1437438" cy="333445"/>
          </a:xfrm>
        </p:grpSpPr>
        <p:sp>
          <p:nvSpPr>
            <p:cNvPr id="963" name="Google Shape;963;p6"/>
            <p:cNvSpPr/>
            <p:nvPr/>
          </p:nvSpPr>
          <p:spPr>
            <a:xfrm>
              <a:off x="4163774" y="4376505"/>
              <a:ext cx="1437438" cy="333445"/>
            </a:xfrm>
            <a:custGeom>
              <a:avLst/>
              <a:gdLst/>
              <a:ahLst/>
              <a:cxnLst/>
              <a:rect l="l" t="t" r="r" b="b"/>
              <a:pathLst>
                <a:path w="32435" h="7524" extrusionOk="0">
                  <a:moveTo>
                    <a:pt x="7621" y="1"/>
                  </a:moveTo>
                  <a:cubicBezTo>
                    <a:pt x="7170" y="1"/>
                    <a:pt x="6837" y="194"/>
                    <a:pt x="6698" y="280"/>
                  </a:cubicBezTo>
                  <a:lnTo>
                    <a:pt x="6698" y="290"/>
                  </a:lnTo>
                  <a:cubicBezTo>
                    <a:pt x="6472" y="419"/>
                    <a:pt x="6290" y="591"/>
                    <a:pt x="6150" y="795"/>
                  </a:cubicBezTo>
                  <a:cubicBezTo>
                    <a:pt x="6011" y="1010"/>
                    <a:pt x="5914" y="1256"/>
                    <a:pt x="5892" y="1514"/>
                  </a:cubicBezTo>
                  <a:cubicBezTo>
                    <a:pt x="5871" y="1525"/>
                    <a:pt x="5861" y="1525"/>
                    <a:pt x="5849" y="1535"/>
                  </a:cubicBezTo>
                  <a:cubicBezTo>
                    <a:pt x="5839" y="1546"/>
                    <a:pt x="5818" y="1546"/>
                    <a:pt x="5806" y="1557"/>
                  </a:cubicBezTo>
                  <a:cubicBezTo>
                    <a:pt x="5753" y="1589"/>
                    <a:pt x="5689" y="1632"/>
                    <a:pt x="5613" y="1675"/>
                  </a:cubicBezTo>
                  <a:cubicBezTo>
                    <a:pt x="5603" y="1675"/>
                    <a:pt x="5603" y="1675"/>
                    <a:pt x="5592" y="1685"/>
                  </a:cubicBezTo>
                  <a:cubicBezTo>
                    <a:pt x="5302" y="1471"/>
                    <a:pt x="4948" y="1353"/>
                    <a:pt x="4561" y="1353"/>
                  </a:cubicBezTo>
                  <a:cubicBezTo>
                    <a:pt x="4540" y="1353"/>
                    <a:pt x="4530" y="1353"/>
                    <a:pt x="4519" y="1363"/>
                  </a:cubicBezTo>
                  <a:cubicBezTo>
                    <a:pt x="4465" y="1353"/>
                    <a:pt x="4411" y="1353"/>
                    <a:pt x="4358" y="1353"/>
                  </a:cubicBezTo>
                  <a:cubicBezTo>
                    <a:pt x="4197" y="1353"/>
                    <a:pt x="4046" y="1375"/>
                    <a:pt x="3896" y="1428"/>
                  </a:cubicBezTo>
                  <a:cubicBezTo>
                    <a:pt x="3757" y="1299"/>
                    <a:pt x="3574" y="1192"/>
                    <a:pt x="3392" y="1127"/>
                  </a:cubicBezTo>
                  <a:cubicBezTo>
                    <a:pt x="3145" y="1053"/>
                    <a:pt x="2909" y="1010"/>
                    <a:pt x="2673" y="1010"/>
                  </a:cubicBezTo>
                  <a:cubicBezTo>
                    <a:pt x="1943" y="1010"/>
                    <a:pt x="1449" y="1363"/>
                    <a:pt x="1160" y="1568"/>
                  </a:cubicBezTo>
                  <a:cubicBezTo>
                    <a:pt x="1106" y="1600"/>
                    <a:pt x="1052" y="1632"/>
                    <a:pt x="1020" y="1654"/>
                  </a:cubicBezTo>
                  <a:cubicBezTo>
                    <a:pt x="1009" y="1664"/>
                    <a:pt x="998" y="1675"/>
                    <a:pt x="988" y="1675"/>
                  </a:cubicBezTo>
                  <a:cubicBezTo>
                    <a:pt x="859" y="1750"/>
                    <a:pt x="633" y="1879"/>
                    <a:pt x="430" y="2115"/>
                  </a:cubicBezTo>
                  <a:cubicBezTo>
                    <a:pt x="140" y="2458"/>
                    <a:pt x="1" y="2909"/>
                    <a:pt x="32" y="3371"/>
                  </a:cubicBezTo>
                  <a:cubicBezTo>
                    <a:pt x="54" y="3628"/>
                    <a:pt x="118" y="3875"/>
                    <a:pt x="247" y="4101"/>
                  </a:cubicBezTo>
                  <a:cubicBezTo>
                    <a:pt x="311" y="4218"/>
                    <a:pt x="387" y="4315"/>
                    <a:pt x="473" y="4411"/>
                  </a:cubicBezTo>
                  <a:lnTo>
                    <a:pt x="473" y="4594"/>
                  </a:lnTo>
                  <a:cubicBezTo>
                    <a:pt x="483" y="4873"/>
                    <a:pt x="559" y="5141"/>
                    <a:pt x="687" y="5377"/>
                  </a:cubicBezTo>
                  <a:cubicBezTo>
                    <a:pt x="924" y="5796"/>
                    <a:pt x="1331" y="6075"/>
                    <a:pt x="1793" y="6161"/>
                  </a:cubicBezTo>
                  <a:cubicBezTo>
                    <a:pt x="1825" y="6172"/>
                    <a:pt x="1857" y="6172"/>
                    <a:pt x="1890" y="6183"/>
                  </a:cubicBezTo>
                  <a:cubicBezTo>
                    <a:pt x="1964" y="6183"/>
                    <a:pt x="2040" y="6193"/>
                    <a:pt x="2104" y="6193"/>
                  </a:cubicBezTo>
                  <a:cubicBezTo>
                    <a:pt x="2254" y="6193"/>
                    <a:pt x="2372" y="6172"/>
                    <a:pt x="2458" y="6161"/>
                  </a:cubicBezTo>
                  <a:lnTo>
                    <a:pt x="2479" y="6161"/>
                  </a:lnTo>
                  <a:cubicBezTo>
                    <a:pt x="2887" y="6140"/>
                    <a:pt x="3231" y="6054"/>
                    <a:pt x="3531" y="5904"/>
                  </a:cubicBezTo>
                  <a:cubicBezTo>
                    <a:pt x="3703" y="5947"/>
                    <a:pt x="3886" y="5968"/>
                    <a:pt x="4079" y="5968"/>
                  </a:cubicBezTo>
                  <a:cubicBezTo>
                    <a:pt x="4304" y="5968"/>
                    <a:pt x="4540" y="5935"/>
                    <a:pt x="4776" y="5861"/>
                  </a:cubicBezTo>
                  <a:cubicBezTo>
                    <a:pt x="4787" y="5861"/>
                    <a:pt x="4809" y="5850"/>
                    <a:pt x="4819" y="5850"/>
                  </a:cubicBezTo>
                  <a:cubicBezTo>
                    <a:pt x="4841" y="5839"/>
                    <a:pt x="4873" y="5828"/>
                    <a:pt x="4895" y="5818"/>
                  </a:cubicBezTo>
                  <a:cubicBezTo>
                    <a:pt x="4969" y="5796"/>
                    <a:pt x="5055" y="5764"/>
                    <a:pt x="5152" y="5721"/>
                  </a:cubicBezTo>
                  <a:cubicBezTo>
                    <a:pt x="5184" y="5742"/>
                    <a:pt x="5217" y="5764"/>
                    <a:pt x="5260" y="5785"/>
                  </a:cubicBezTo>
                  <a:cubicBezTo>
                    <a:pt x="5474" y="5893"/>
                    <a:pt x="5710" y="5947"/>
                    <a:pt x="5968" y="5947"/>
                  </a:cubicBezTo>
                  <a:cubicBezTo>
                    <a:pt x="6054" y="5947"/>
                    <a:pt x="6118" y="5947"/>
                    <a:pt x="6161" y="5935"/>
                  </a:cubicBezTo>
                  <a:cubicBezTo>
                    <a:pt x="6225" y="5935"/>
                    <a:pt x="6290" y="5925"/>
                    <a:pt x="6354" y="5914"/>
                  </a:cubicBezTo>
                  <a:cubicBezTo>
                    <a:pt x="6386" y="5904"/>
                    <a:pt x="6429" y="5904"/>
                    <a:pt x="6472" y="5893"/>
                  </a:cubicBezTo>
                  <a:cubicBezTo>
                    <a:pt x="6622" y="5871"/>
                    <a:pt x="6826" y="5839"/>
                    <a:pt x="7041" y="5764"/>
                  </a:cubicBezTo>
                  <a:cubicBezTo>
                    <a:pt x="7234" y="5850"/>
                    <a:pt x="7449" y="5904"/>
                    <a:pt x="7664" y="5904"/>
                  </a:cubicBezTo>
                  <a:cubicBezTo>
                    <a:pt x="7728" y="5904"/>
                    <a:pt x="7781" y="5893"/>
                    <a:pt x="7846" y="5893"/>
                  </a:cubicBezTo>
                  <a:cubicBezTo>
                    <a:pt x="8039" y="5871"/>
                    <a:pt x="8222" y="5818"/>
                    <a:pt x="8393" y="5732"/>
                  </a:cubicBezTo>
                  <a:cubicBezTo>
                    <a:pt x="8479" y="5742"/>
                    <a:pt x="8575" y="5753"/>
                    <a:pt x="8661" y="5753"/>
                  </a:cubicBezTo>
                  <a:cubicBezTo>
                    <a:pt x="8833" y="5753"/>
                    <a:pt x="8994" y="5721"/>
                    <a:pt x="9155" y="5668"/>
                  </a:cubicBezTo>
                  <a:cubicBezTo>
                    <a:pt x="9166" y="5678"/>
                    <a:pt x="9188" y="5689"/>
                    <a:pt x="9198" y="5711"/>
                  </a:cubicBezTo>
                  <a:cubicBezTo>
                    <a:pt x="9574" y="6021"/>
                    <a:pt x="10014" y="6183"/>
                    <a:pt x="10486" y="6183"/>
                  </a:cubicBezTo>
                  <a:cubicBezTo>
                    <a:pt x="10872" y="6183"/>
                    <a:pt x="11248" y="6064"/>
                    <a:pt x="11592" y="5861"/>
                  </a:cubicBezTo>
                  <a:lnTo>
                    <a:pt x="11774" y="6107"/>
                  </a:lnTo>
                  <a:cubicBezTo>
                    <a:pt x="12064" y="6483"/>
                    <a:pt x="12493" y="6676"/>
                    <a:pt x="12922" y="6676"/>
                  </a:cubicBezTo>
                  <a:cubicBezTo>
                    <a:pt x="13202" y="6676"/>
                    <a:pt x="13469" y="6601"/>
                    <a:pt x="13717" y="6440"/>
                  </a:cubicBezTo>
                  <a:cubicBezTo>
                    <a:pt x="13942" y="6290"/>
                    <a:pt x="14199" y="6107"/>
                    <a:pt x="14435" y="5861"/>
                  </a:cubicBezTo>
                  <a:cubicBezTo>
                    <a:pt x="14586" y="5914"/>
                    <a:pt x="14747" y="5935"/>
                    <a:pt x="14908" y="5935"/>
                  </a:cubicBezTo>
                  <a:cubicBezTo>
                    <a:pt x="15155" y="5935"/>
                    <a:pt x="15401" y="5882"/>
                    <a:pt x="15627" y="5775"/>
                  </a:cubicBezTo>
                  <a:cubicBezTo>
                    <a:pt x="15691" y="5742"/>
                    <a:pt x="15756" y="5711"/>
                    <a:pt x="15831" y="5678"/>
                  </a:cubicBezTo>
                  <a:cubicBezTo>
                    <a:pt x="16013" y="5656"/>
                    <a:pt x="16185" y="5603"/>
                    <a:pt x="16324" y="5549"/>
                  </a:cubicBezTo>
                  <a:cubicBezTo>
                    <a:pt x="16346" y="5539"/>
                    <a:pt x="16357" y="5539"/>
                    <a:pt x="16367" y="5539"/>
                  </a:cubicBezTo>
                  <a:cubicBezTo>
                    <a:pt x="16861" y="5420"/>
                    <a:pt x="17151" y="5141"/>
                    <a:pt x="17312" y="4927"/>
                  </a:cubicBezTo>
                  <a:cubicBezTo>
                    <a:pt x="17559" y="4594"/>
                    <a:pt x="17655" y="4175"/>
                    <a:pt x="17591" y="3768"/>
                  </a:cubicBezTo>
                  <a:lnTo>
                    <a:pt x="17591" y="3757"/>
                  </a:lnTo>
                  <a:cubicBezTo>
                    <a:pt x="17655" y="3961"/>
                    <a:pt x="17752" y="4144"/>
                    <a:pt x="17881" y="4304"/>
                  </a:cubicBezTo>
                  <a:cubicBezTo>
                    <a:pt x="17956" y="4401"/>
                    <a:pt x="18041" y="4487"/>
                    <a:pt x="18138" y="4573"/>
                  </a:cubicBezTo>
                  <a:cubicBezTo>
                    <a:pt x="18106" y="4702"/>
                    <a:pt x="18096" y="4830"/>
                    <a:pt x="18106" y="4970"/>
                  </a:cubicBezTo>
                  <a:cubicBezTo>
                    <a:pt x="18117" y="5195"/>
                    <a:pt x="18170" y="5410"/>
                    <a:pt x="18278" y="5614"/>
                  </a:cubicBezTo>
                  <a:cubicBezTo>
                    <a:pt x="18385" y="5807"/>
                    <a:pt x="18525" y="5990"/>
                    <a:pt x="18707" y="6140"/>
                  </a:cubicBezTo>
                  <a:cubicBezTo>
                    <a:pt x="19093" y="6462"/>
                    <a:pt x="19534" y="6634"/>
                    <a:pt x="20006" y="6634"/>
                  </a:cubicBezTo>
                  <a:cubicBezTo>
                    <a:pt x="20263" y="6634"/>
                    <a:pt x="20639" y="6569"/>
                    <a:pt x="21036" y="6333"/>
                  </a:cubicBezTo>
                  <a:cubicBezTo>
                    <a:pt x="21251" y="6257"/>
                    <a:pt x="21444" y="6161"/>
                    <a:pt x="21616" y="6033"/>
                  </a:cubicBezTo>
                  <a:cubicBezTo>
                    <a:pt x="21745" y="6021"/>
                    <a:pt x="21916" y="6011"/>
                    <a:pt x="22120" y="5968"/>
                  </a:cubicBezTo>
                  <a:cubicBezTo>
                    <a:pt x="22184" y="5947"/>
                    <a:pt x="22260" y="5925"/>
                    <a:pt x="22334" y="5904"/>
                  </a:cubicBezTo>
                  <a:cubicBezTo>
                    <a:pt x="22549" y="5978"/>
                    <a:pt x="22775" y="6011"/>
                    <a:pt x="23011" y="6011"/>
                  </a:cubicBezTo>
                  <a:cubicBezTo>
                    <a:pt x="23214" y="6011"/>
                    <a:pt x="23419" y="5990"/>
                    <a:pt x="23622" y="5935"/>
                  </a:cubicBezTo>
                  <a:cubicBezTo>
                    <a:pt x="24009" y="5893"/>
                    <a:pt x="24363" y="5699"/>
                    <a:pt x="24631" y="5410"/>
                  </a:cubicBezTo>
                  <a:cubicBezTo>
                    <a:pt x="24750" y="5549"/>
                    <a:pt x="24878" y="5678"/>
                    <a:pt x="25029" y="5785"/>
                  </a:cubicBezTo>
                  <a:cubicBezTo>
                    <a:pt x="25382" y="6054"/>
                    <a:pt x="25812" y="6193"/>
                    <a:pt x="26262" y="6193"/>
                  </a:cubicBezTo>
                  <a:cubicBezTo>
                    <a:pt x="26510" y="6193"/>
                    <a:pt x="26746" y="6150"/>
                    <a:pt x="26992" y="6075"/>
                  </a:cubicBezTo>
                  <a:cubicBezTo>
                    <a:pt x="27003" y="6204"/>
                    <a:pt x="27035" y="6333"/>
                    <a:pt x="27089" y="6462"/>
                  </a:cubicBezTo>
                  <a:cubicBezTo>
                    <a:pt x="27207" y="6805"/>
                    <a:pt x="27433" y="7095"/>
                    <a:pt x="27733" y="7277"/>
                  </a:cubicBezTo>
                  <a:cubicBezTo>
                    <a:pt x="27991" y="7438"/>
                    <a:pt x="28280" y="7524"/>
                    <a:pt x="28592" y="7524"/>
                  </a:cubicBezTo>
                  <a:cubicBezTo>
                    <a:pt x="28795" y="7524"/>
                    <a:pt x="29000" y="7492"/>
                    <a:pt x="29193" y="7417"/>
                  </a:cubicBezTo>
                  <a:lnTo>
                    <a:pt x="29386" y="7352"/>
                  </a:lnTo>
                  <a:cubicBezTo>
                    <a:pt x="29783" y="7213"/>
                    <a:pt x="30276" y="7041"/>
                    <a:pt x="30749" y="6676"/>
                  </a:cubicBezTo>
                  <a:cubicBezTo>
                    <a:pt x="30749" y="6676"/>
                    <a:pt x="30760" y="6665"/>
                    <a:pt x="30770" y="6665"/>
                  </a:cubicBezTo>
                  <a:cubicBezTo>
                    <a:pt x="31211" y="6312"/>
                    <a:pt x="31575" y="5893"/>
                    <a:pt x="31843" y="5410"/>
                  </a:cubicBezTo>
                  <a:cubicBezTo>
                    <a:pt x="32101" y="4959"/>
                    <a:pt x="32273" y="4454"/>
                    <a:pt x="32359" y="3907"/>
                  </a:cubicBezTo>
                  <a:cubicBezTo>
                    <a:pt x="32423" y="3478"/>
                    <a:pt x="32434" y="3027"/>
                    <a:pt x="32370" y="2587"/>
                  </a:cubicBezTo>
                  <a:cubicBezTo>
                    <a:pt x="32305" y="2179"/>
                    <a:pt x="32187" y="1771"/>
                    <a:pt x="32026" y="1375"/>
                  </a:cubicBezTo>
                  <a:cubicBezTo>
                    <a:pt x="32015" y="1375"/>
                    <a:pt x="32015" y="1363"/>
                    <a:pt x="32015" y="1363"/>
                  </a:cubicBezTo>
                  <a:cubicBezTo>
                    <a:pt x="31908" y="1117"/>
                    <a:pt x="31769" y="902"/>
                    <a:pt x="31597" y="719"/>
                  </a:cubicBezTo>
                  <a:cubicBezTo>
                    <a:pt x="31254" y="366"/>
                    <a:pt x="30803" y="161"/>
                    <a:pt x="30319" y="161"/>
                  </a:cubicBezTo>
                  <a:cubicBezTo>
                    <a:pt x="30083" y="161"/>
                    <a:pt x="29858" y="215"/>
                    <a:pt x="29632" y="312"/>
                  </a:cubicBezTo>
                  <a:cubicBezTo>
                    <a:pt x="29611" y="312"/>
                    <a:pt x="29601" y="323"/>
                    <a:pt x="29579" y="333"/>
                  </a:cubicBezTo>
                  <a:cubicBezTo>
                    <a:pt x="29300" y="462"/>
                    <a:pt x="29074" y="666"/>
                    <a:pt x="28914" y="891"/>
                  </a:cubicBezTo>
                  <a:cubicBezTo>
                    <a:pt x="28795" y="762"/>
                    <a:pt x="28656" y="645"/>
                    <a:pt x="28495" y="548"/>
                  </a:cubicBezTo>
                  <a:cubicBezTo>
                    <a:pt x="28270" y="409"/>
                    <a:pt x="28012" y="323"/>
                    <a:pt x="27733" y="301"/>
                  </a:cubicBezTo>
                  <a:cubicBezTo>
                    <a:pt x="27658" y="290"/>
                    <a:pt x="27583" y="280"/>
                    <a:pt x="27507" y="280"/>
                  </a:cubicBezTo>
                  <a:lnTo>
                    <a:pt x="27443" y="280"/>
                  </a:lnTo>
                  <a:cubicBezTo>
                    <a:pt x="27228" y="173"/>
                    <a:pt x="26982" y="108"/>
                    <a:pt x="26713" y="108"/>
                  </a:cubicBezTo>
                  <a:lnTo>
                    <a:pt x="26670" y="108"/>
                  </a:lnTo>
                  <a:cubicBezTo>
                    <a:pt x="26520" y="76"/>
                    <a:pt x="26381" y="54"/>
                    <a:pt x="26241" y="54"/>
                  </a:cubicBezTo>
                  <a:cubicBezTo>
                    <a:pt x="25619" y="54"/>
                    <a:pt x="25072" y="366"/>
                    <a:pt x="24717" y="891"/>
                  </a:cubicBezTo>
                  <a:cubicBezTo>
                    <a:pt x="24492" y="1213"/>
                    <a:pt x="24320" y="1535"/>
                    <a:pt x="24192" y="1857"/>
                  </a:cubicBezTo>
                  <a:cubicBezTo>
                    <a:pt x="23966" y="1750"/>
                    <a:pt x="23708" y="1685"/>
                    <a:pt x="23462" y="1685"/>
                  </a:cubicBezTo>
                  <a:cubicBezTo>
                    <a:pt x="23300" y="1685"/>
                    <a:pt x="23150" y="1707"/>
                    <a:pt x="22990" y="1750"/>
                  </a:cubicBezTo>
                  <a:cubicBezTo>
                    <a:pt x="22935" y="1697"/>
                    <a:pt x="22871" y="1632"/>
                    <a:pt x="22796" y="1578"/>
                  </a:cubicBezTo>
                  <a:cubicBezTo>
                    <a:pt x="22775" y="1568"/>
                    <a:pt x="22753" y="1546"/>
                    <a:pt x="22732" y="1535"/>
                  </a:cubicBezTo>
                  <a:cubicBezTo>
                    <a:pt x="22431" y="1332"/>
                    <a:pt x="22098" y="1224"/>
                    <a:pt x="21755" y="1224"/>
                  </a:cubicBezTo>
                  <a:cubicBezTo>
                    <a:pt x="21573" y="1224"/>
                    <a:pt x="21401" y="1256"/>
                    <a:pt x="21229" y="1321"/>
                  </a:cubicBezTo>
                  <a:lnTo>
                    <a:pt x="21101" y="1224"/>
                  </a:lnTo>
                  <a:cubicBezTo>
                    <a:pt x="20843" y="1041"/>
                    <a:pt x="20585" y="999"/>
                    <a:pt x="20467" y="977"/>
                  </a:cubicBezTo>
                  <a:cubicBezTo>
                    <a:pt x="20467" y="967"/>
                    <a:pt x="20457" y="967"/>
                    <a:pt x="20446" y="967"/>
                  </a:cubicBezTo>
                  <a:cubicBezTo>
                    <a:pt x="20306" y="934"/>
                    <a:pt x="20166" y="924"/>
                    <a:pt x="20027" y="924"/>
                  </a:cubicBezTo>
                  <a:cubicBezTo>
                    <a:pt x="19608" y="924"/>
                    <a:pt x="19298" y="1053"/>
                    <a:pt x="19115" y="1138"/>
                  </a:cubicBezTo>
                  <a:cubicBezTo>
                    <a:pt x="18900" y="1170"/>
                    <a:pt x="18697" y="1235"/>
                    <a:pt x="18514" y="1342"/>
                  </a:cubicBezTo>
                  <a:cubicBezTo>
                    <a:pt x="18256" y="1471"/>
                    <a:pt x="18053" y="1664"/>
                    <a:pt x="17881" y="1900"/>
                  </a:cubicBezTo>
                  <a:cubicBezTo>
                    <a:pt x="17677" y="2201"/>
                    <a:pt x="17591" y="2501"/>
                    <a:pt x="17548" y="2748"/>
                  </a:cubicBezTo>
                  <a:cubicBezTo>
                    <a:pt x="17516" y="2662"/>
                    <a:pt x="17473" y="2577"/>
                    <a:pt x="17419" y="2491"/>
                  </a:cubicBezTo>
                  <a:cubicBezTo>
                    <a:pt x="17258" y="2233"/>
                    <a:pt x="17022" y="2029"/>
                    <a:pt x="16732" y="1900"/>
                  </a:cubicBezTo>
                  <a:cubicBezTo>
                    <a:pt x="16582" y="1836"/>
                    <a:pt x="16453" y="1804"/>
                    <a:pt x="16367" y="1782"/>
                  </a:cubicBezTo>
                  <a:lnTo>
                    <a:pt x="16346" y="1782"/>
                  </a:lnTo>
                  <a:cubicBezTo>
                    <a:pt x="16078" y="1718"/>
                    <a:pt x="15766" y="1654"/>
                    <a:pt x="15434" y="1621"/>
                  </a:cubicBezTo>
                  <a:cubicBezTo>
                    <a:pt x="15412" y="1611"/>
                    <a:pt x="15391" y="1611"/>
                    <a:pt x="15369" y="1611"/>
                  </a:cubicBezTo>
                  <a:lnTo>
                    <a:pt x="15241" y="1611"/>
                  </a:lnTo>
                  <a:cubicBezTo>
                    <a:pt x="15069" y="1611"/>
                    <a:pt x="14897" y="1632"/>
                    <a:pt x="14726" y="1685"/>
                  </a:cubicBezTo>
                  <a:cubicBezTo>
                    <a:pt x="14693" y="1611"/>
                    <a:pt x="14650" y="1525"/>
                    <a:pt x="14607" y="1439"/>
                  </a:cubicBezTo>
                  <a:cubicBezTo>
                    <a:pt x="14532" y="1310"/>
                    <a:pt x="14425" y="1127"/>
                    <a:pt x="14264" y="945"/>
                  </a:cubicBezTo>
                  <a:cubicBezTo>
                    <a:pt x="13942" y="591"/>
                    <a:pt x="13502" y="387"/>
                    <a:pt x="13030" y="387"/>
                  </a:cubicBezTo>
                  <a:cubicBezTo>
                    <a:pt x="12783" y="387"/>
                    <a:pt x="12546" y="440"/>
                    <a:pt x="12310" y="559"/>
                  </a:cubicBezTo>
                  <a:cubicBezTo>
                    <a:pt x="12150" y="634"/>
                    <a:pt x="11999" y="731"/>
                    <a:pt x="11881" y="838"/>
                  </a:cubicBezTo>
                  <a:lnTo>
                    <a:pt x="11871" y="838"/>
                  </a:lnTo>
                  <a:cubicBezTo>
                    <a:pt x="11570" y="537"/>
                    <a:pt x="11173" y="376"/>
                    <a:pt x="10743" y="376"/>
                  </a:cubicBezTo>
                  <a:cubicBezTo>
                    <a:pt x="10421" y="376"/>
                    <a:pt x="9939" y="473"/>
                    <a:pt x="9477" y="934"/>
                  </a:cubicBezTo>
                  <a:cubicBezTo>
                    <a:pt x="9455" y="945"/>
                    <a:pt x="9445" y="967"/>
                    <a:pt x="9434" y="977"/>
                  </a:cubicBezTo>
                  <a:cubicBezTo>
                    <a:pt x="9413" y="999"/>
                    <a:pt x="9381" y="1031"/>
                    <a:pt x="9348" y="1074"/>
                  </a:cubicBezTo>
                  <a:cubicBezTo>
                    <a:pt x="9284" y="1127"/>
                    <a:pt x="9209" y="1203"/>
                    <a:pt x="9134" y="1289"/>
                  </a:cubicBezTo>
                  <a:cubicBezTo>
                    <a:pt x="9134" y="1278"/>
                    <a:pt x="9134" y="1256"/>
                    <a:pt x="9123" y="1246"/>
                  </a:cubicBezTo>
                  <a:cubicBezTo>
                    <a:pt x="9080" y="1053"/>
                    <a:pt x="9016" y="870"/>
                    <a:pt x="8909" y="698"/>
                  </a:cubicBezTo>
                  <a:cubicBezTo>
                    <a:pt x="8630" y="258"/>
                    <a:pt x="8146" y="1"/>
                    <a:pt x="762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6"/>
            <p:cNvGrpSpPr/>
            <p:nvPr/>
          </p:nvGrpSpPr>
          <p:grpSpPr>
            <a:xfrm>
              <a:off x="4215737" y="4438153"/>
              <a:ext cx="1333514" cy="210198"/>
              <a:chOff x="415825" y="3842200"/>
              <a:chExt cx="752250" cy="118575"/>
            </a:xfrm>
          </p:grpSpPr>
          <p:sp>
            <p:nvSpPr>
              <p:cNvPr id="965" name="Google Shape;965;p6"/>
              <p:cNvSpPr/>
              <p:nvPr/>
            </p:nvSpPr>
            <p:spPr>
              <a:xfrm>
                <a:off x="1100125" y="3846375"/>
                <a:ext cx="6795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4576" extrusionOk="0">
                    <a:moveTo>
                      <a:pt x="1990" y="0"/>
                    </a:moveTo>
                    <a:cubicBezTo>
                      <a:pt x="1951" y="0"/>
                      <a:pt x="1910" y="8"/>
                      <a:pt x="1867" y="27"/>
                    </a:cubicBezTo>
                    <a:cubicBezTo>
                      <a:pt x="1593" y="158"/>
                      <a:pt x="1736" y="409"/>
                      <a:pt x="1823" y="605"/>
                    </a:cubicBezTo>
                    <a:cubicBezTo>
                      <a:pt x="1998" y="976"/>
                      <a:pt x="2073" y="1358"/>
                      <a:pt x="2073" y="1773"/>
                    </a:cubicBezTo>
                    <a:cubicBezTo>
                      <a:pt x="2073" y="2700"/>
                      <a:pt x="1779" y="3464"/>
                      <a:pt x="863" y="3878"/>
                    </a:cubicBezTo>
                    <a:cubicBezTo>
                      <a:pt x="655" y="3965"/>
                      <a:pt x="437" y="4074"/>
                      <a:pt x="230" y="4173"/>
                    </a:cubicBezTo>
                    <a:cubicBezTo>
                      <a:pt x="121" y="4239"/>
                      <a:pt x="1" y="4293"/>
                      <a:pt x="66" y="4457"/>
                    </a:cubicBezTo>
                    <a:cubicBezTo>
                      <a:pt x="94" y="4547"/>
                      <a:pt x="162" y="4575"/>
                      <a:pt x="231" y="4575"/>
                    </a:cubicBezTo>
                    <a:cubicBezTo>
                      <a:pt x="269" y="4575"/>
                      <a:pt x="308" y="4566"/>
                      <a:pt x="339" y="4555"/>
                    </a:cubicBezTo>
                    <a:cubicBezTo>
                      <a:pt x="754" y="4402"/>
                      <a:pt x="1179" y="4282"/>
                      <a:pt x="1539" y="4009"/>
                    </a:cubicBezTo>
                    <a:cubicBezTo>
                      <a:pt x="2161" y="3519"/>
                      <a:pt x="2499" y="2874"/>
                      <a:pt x="2619" y="2122"/>
                    </a:cubicBezTo>
                    <a:cubicBezTo>
                      <a:pt x="2718" y="1511"/>
                      <a:pt x="2619" y="911"/>
                      <a:pt x="2379" y="355"/>
                    </a:cubicBezTo>
                    <a:cubicBezTo>
                      <a:pt x="2307" y="192"/>
                      <a:pt x="2175" y="0"/>
                      <a:pt x="1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902400" y="3873425"/>
                <a:ext cx="41750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055" extrusionOk="0">
                    <a:moveTo>
                      <a:pt x="1190" y="0"/>
                    </a:moveTo>
                    <a:cubicBezTo>
                      <a:pt x="1126" y="0"/>
                      <a:pt x="1055" y="29"/>
                      <a:pt x="982" y="112"/>
                    </a:cubicBezTo>
                    <a:cubicBezTo>
                      <a:pt x="775" y="342"/>
                      <a:pt x="491" y="505"/>
                      <a:pt x="240" y="701"/>
                    </a:cubicBezTo>
                    <a:cubicBezTo>
                      <a:pt x="76" y="822"/>
                      <a:pt x="0" y="996"/>
                      <a:pt x="11" y="1203"/>
                    </a:cubicBezTo>
                    <a:cubicBezTo>
                      <a:pt x="88" y="1400"/>
                      <a:pt x="197" y="1586"/>
                      <a:pt x="185" y="1804"/>
                    </a:cubicBezTo>
                    <a:cubicBezTo>
                      <a:pt x="273" y="1869"/>
                      <a:pt x="142" y="2054"/>
                      <a:pt x="338" y="2054"/>
                    </a:cubicBezTo>
                    <a:cubicBezTo>
                      <a:pt x="401" y="1981"/>
                      <a:pt x="474" y="1963"/>
                      <a:pt x="550" y="1963"/>
                    </a:cubicBezTo>
                    <a:cubicBezTo>
                      <a:pt x="623" y="1963"/>
                      <a:pt x="698" y="1979"/>
                      <a:pt x="769" y="1979"/>
                    </a:cubicBezTo>
                    <a:cubicBezTo>
                      <a:pt x="778" y="1979"/>
                      <a:pt x="787" y="1979"/>
                      <a:pt x="796" y="1978"/>
                    </a:cubicBezTo>
                    <a:cubicBezTo>
                      <a:pt x="1026" y="1956"/>
                      <a:pt x="1266" y="2011"/>
                      <a:pt x="1451" y="1814"/>
                    </a:cubicBezTo>
                    <a:cubicBezTo>
                      <a:pt x="1528" y="1683"/>
                      <a:pt x="1538" y="1574"/>
                      <a:pt x="1375" y="1509"/>
                    </a:cubicBezTo>
                    <a:cubicBezTo>
                      <a:pt x="1264" y="1528"/>
                      <a:pt x="1153" y="1545"/>
                      <a:pt x="1044" y="1545"/>
                    </a:cubicBezTo>
                    <a:cubicBezTo>
                      <a:pt x="906" y="1545"/>
                      <a:pt x="772" y="1518"/>
                      <a:pt x="644" y="1433"/>
                    </a:cubicBezTo>
                    <a:cubicBezTo>
                      <a:pt x="917" y="1225"/>
                      <a:pt x="1189" y="1007"/>
                      <a:pt x="1462" y="811"/>
                    </a:cubicBezTo>
                    <a:cubicBezTo>
                      <a:pt x="1604" y="701"/>
                      <a:pt x="1669" y="549"/>
                      <a:pt x="1637" y="407"/>
                    </a:cubicBezTo>
                    <a:cubicBezTo>
                      <a:pt x="1624" y="346"/>
                      <a:pt x="1597" y="327"/>
                      <a:pt x="1563" y="327"/>
                    </a:cubicBezTo>
                    <a:cubicBezTo>
                      <a:pt x="1504" y="327"/>
                      <a:pt x="1424" y="384"/>
                      <a:pt x="1361" y="384"/>
                    </a:cubicBezTo>
                    <a:cubicBezTo>
                      <a:pt x="1337" y="384"/>
                      <a:pt x="1315" y="376"/>
                      <a:pt x="1298" y="352"/>
                    </a:cubicBezTo>
                    <a:cubicBezTo>
                      <a:pt x="1276" y="233"/>
                      <a:pt x="1506" y="167"/>
                      <a:pt x="1375" y="69"/>
                    </a:cubicBezTo>
                    <a:cubicBezTo>
                      <a:pt x="1324" y="34"/>
                      <a:pt x="1260" y="0"/>
                      <a:pt x="1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701375" y="3852100"/>
                <a:ext cx="30300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3486" extrusionOk="0">
                    <a:moveTo>
                      <a:pt x="361" y="0"/>
                    </a:moveTo>
                    <a:cubicBezTo>
                      <a:pt x="328" y="0"/>
                      <a:pt x="291" y="8"/>
                      <a:pt x="252" y="27"/>
                    </a:cubicBezTo>
                    <a:cubicBezTo>
                      <a:pt x="0" y="147"/>
                      <a:pt x="12" y="409"/>
                      <a:pt x="175" y="594"/>
                    </a:cubicBezTo>
                    <a:cubicBezTo>
                      <a:pt x="361" y="802"/>
                      <a:pt x="437" y="1042"/>
                      <a:pt x="470" y="1293"/>
                    </a:cubicBezTo>
                    <a:cubicBezTo>
                      <a:pt x="524" y="1718"/>
                      <a:pt x="623" y="2133"/>
                      <a:pt x="514" y="2591"/>
                    </a:cubicBezTo>
                    <a:cubicBezTo>
                      <a:pt x="437" y="2919"/>
                      <a:pt x="66" y="2929"/>
                      <a:pt x="55" y="3224"/>
                    </a:cubicBezTo>
                    <a:lnTo>
                      <a:pt x="252" y="3486"/>
                    </a:lnTo>
                    <a:cubicBezTo>
                      <a:pt x="611" y="3246"/>
                      <a:pt x="950" y="2984"/>
                      <a:pt x="1048" y="2526"/>
                    </a:cubicBezTo>
                    <a:cubicBezTo>
                      <a:pt x="1212" y="1740"/>
                      <a:pt x="1048" y="998"/>
                      <a:pt x="677" y="300"/>
                    </a:cubicBezTo>
                    <a:cubicBezTo>
                      <a:pt x="598" y="150"/>
                      <a:pt x="504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562550" y="3846925"/>
                <a:ext cx="40400" cy="72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98" extrusionOk="0">
                    <a:moveTo>
                      <a:pt x="461" y="0"/>
                    </a:moveTo>
                    <a:cubicBezTo>
                      <a:pt x="192" y="0"/>
                      <a:pt x="381" y="348"/>
                      <a:pt x="208" y="420"/>
                    </a:cubicBezTo>
                    <a:cubicBezTo>
                      <a:pt x="1" y="638"/>
                      <a:pt x="229" y="856"/>
                      <a:pt x="219" y="1075"/>
                    </a:cubicBezTo>
                    <a:cubicBezTo>
                      <a:pt x="197" y="1587"/>
                      <a:pt x="77" y="2122"/>
                      <a:pt x="295" y="2624"/>
                    </a:cubicBezTo>
                    <a:cubicBezTo>
                      <a:pt x="336" y="2727"/>
                      <a:pt x="349" y="2898"/>
                      <a:pt x="460" y="2898"/>
                    </a:cubicBezTo>
                    <a:cubicBezTo>
                      <a:pt x="467" y="2898"/>
                      <a:pt x="474" y="2897"/>
                      <a:pt x="481" y="2896"/>
                    </a:cubicBezTo>
                    <a:cubicBezTo>
                      <a:pt x="634" y="2886"/>
                      <a:pt x="709" y="2743"/>
                      <a:pt x="721" y="2558"/>
                    </a:cubicBezTo>
                    <a:cubicBezTo>
                      <a:pt x="743" y="2406"/>
                      <a:pt x="753" y="2220"/>
                      <a:pt x="917" y="2132"/>
                    </a:cubicBezTo>
                    <a:cubicBezTo>
                      <a:pt x="1102" y="2231"/>
                      <a:pt x="1004" y="2460"/>
                      <a:pt x="1135" y="2580"/>
                    </a:cubicBezTo>
                    <a:cubicBezTo>
                      <a:pt x="1194" y="2544"/>
                      <a:pt x="1247" y="2521"/>
                      <a:pt x="1290" y="2521"/>
                    </a:cubicBezTo>
                    <a:cubicBezTo>
                      <a:pt x="1352" y="2521"/>
                      <a:pt x="1395" y="2567"/>
                      <a:pt x="1408" y="2689"/>
                    </a:cubicBezTo>
                    <a:cubicBezTo>
                      <a:pt x="1427" y="2733"/>
                      <a:pt x="1449" y="2751"/>
                      <a:pt x="1472" y="2751"/>
                    </a:cubicBezTo>
                    <a:cubicBezTo>
                      <a:pt x="1499" y="2751"/>
                      <a:pt x="1526" y="2725"/>
                      <a:pt x="1550" y="2689"/>
                    </a:cubicBezTo>
                    <a:cubicBezTo>
                      <a:pt x="1615" y="2547"/>
                      <a:pt x="1277" y="2416"/>
                      <a:pt x="1539" y="2275"/>
                    </a:cubicBezTo>
                    <a:cubicBezTo>
                      <a:pt x="1506" y="1991"/>
                      <a:pt x="1615" y="1642"/>
                      <a:pt x="1223" y="1521"/>
                    </a:cubicBezTo>
                    <a:cubicBezTo>
                      <a:pt x="1026" y="1598"/>
                      <a:pt x="1004" y="1860"/>
                      <a:pt x="775" y="1892"/>
                    </a:cubicBezTo>
                    <a:cubicBezTo>
                      <a:pt x="775" y="1892"/>
                      <a:pt x="764" y="1871"/>
                      <a:pt x="764" y="1860"/>
                    </a:cubicBezTo>
                    <a:cubicBezTo>
                      <a:pt x="775" y="1838"/>
                      <a:pt x="786" y="1805"/>
                      <a:pt x="797" y="1783"/>
                    </a:cubicBezTo>
                    <a:cubicBezTo>
                      <a:pt x="612" y="1652"/>
                      <a:pt x="644" y="1456"/>
                      <a:pt x="622" y="1271"/>
                    </a:cubicBezTo>
                    <a:cubicBezTo>
                      <a:pt x="590" y="845"/>
                      <a:pt x="731" y="409"/>
                      <a:pt x="524" y="5"/>
                    </a:cubicBezTo>
                    <a:cubicBezTo>
                      <a:pt x="501" y="2"/>
                      <a:pt x="48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6"/>
              <p:cNvSpPr/>
              <p:nvPr/>
            </p:nvSpPr>
            <p:spPr>
              <a:xfrm>
                <a:off x="460275" y="3876500"/>
                <a:ext cx="5075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790" extrusionOk="0">
                    <a:moveTo>
                      <a:pt x="960" y="513"/>
                    </a:moveTo>
                    <a:cubicBezTo>
                      <a:pt x="1026" y="513"/>
                      <a:pt x="1081" y="535"/>
                      <a:pt x="1069" y="600"/>
                    </a:cubicBezTo>
                    <a:cubicBezTo>
                      <a:pt x="1069" y="677"/>
                      <a:pt x="993" y="709"/>
                      <a:pt x="928" y="721"/>
                    </a:cubicBezTo>
                    <a:cubicBezTo>
                      <a:pt x="916" y="725"/>
                      <a:pt x="906" y="728"/>
                      <a:pt x="897" y="728"/>
                    </a:cubicBezTo>
                    <a:cubicBezTo>
                      <a:pt x="864" y="728"/>
                      <a:pt x="851" y="700"/>
                      <a:pt x="851" y="666"/>
                    </a:cubicBezTo>
                    <a:cubicBezTo>
                      <a:pt x="841" y="578"/>
                      <a:pt x="917" y="557"/>
                      <a:pt x="960" y="513"/>
                    </a:cubicBezTo>
                    <a:close/>
                    <a:moveTo>
                      <a:pt x="1190" y="1"/>
                    </a:moveTo>
                    <a:cubicBezTo>
                      <a:pt x="1147" y="111"/>
                      <a:pt x="1090" y="159"/>
                      <a:pt x="1022" y="159"/>
                    </a:cubicBezTo>
                    <a:cubicBezTo>
                      <a:pt x="968" y="159"/>
                      <a:pt x="908" y="129"/>
                      <a:pt x="841" y="77"/>
                    </a:cubicBezTo>
                    <a:cubicBezTo>
                      <a:pt x="492" y="219"/>
                      <a:pt x="404" y="557"/>
                      <a:pt x="262" y="852"/>
                    </a:cubicBezTo>
                    <a:cubicBezTo>
                      <a:pt x="210" y="976"/>
                      <a:pt x="248" y="1180"/>
                      <a:pt x="34" y="1180"/>
                    </a:cubicBezTo>
                    <a:cubicBezTo>
                      <a:pt x="23" y="1180"/>
                      <a:pt x="12" y="1180"/>
                      <a:pt x="0" y="1179"/>
                    </a:cubicBezTo>
                    <a:lnTo>
                      <a:pt x="0" y="1179"/>
                    </a:lnTo>
                    <a:cubicBezTo>
                      <a:pt x="0" y="1244"/>
                      <a:pt x="11" y="1310"/>
                      <a:pt x="87" y="1342"/>
                    </a:cubicBezTo>
                    <a:cubicBezTo>
                      <a:pt x="111" y="1335"/>
                      <a:pt x="133" y="1331"/>
                      <a:pt x="154" y="1331"/>
                    </a:cubicBezTo>
                    <a:cubicBezTo>
                      <a:pt x="283" y="1331"/>
                      <a:pt x="349" y="1465"/>
                      <a:pt x="415" y="1550"/>
                    </a:cubicBezTo>
                    <a:cubicBezTo>
                      <a:pt x="551" y="1728"/>
                      <a:pt x="728" y="1790"/>
                      <a:pt x="902" y="1790"/>
                    </a:cubicBezTo>
                    <a:cubicBezTo>
                      <a:pt x="994" y="1790"/>
                      <a:pt x="1085" y="1772"/>
                      <a:pt x="1168" y="1746"/>
                    </a:cubicBezTo>
                    <a:cubicBezTo>
                      <a:pt x="1473" y="1637"/>
                      <a:pt x="1811" y="1538"/>
                      <a:pt x="2029" y="1266"/>
                    </a:cubicBezTo>
                    <a:cubicBezTo>
                      <a:pt x="2029" y="1189"/>
                      <a:pt x="2008" y="1124"/>
                      <a:pt x="1932" y="1080"/>
                    </a:cubicBezTo>
                    <a:cubicBezTo>
                      <a:pt x="1647" y="1162"/>
                      <a:pt x="1400" y="1357"/>
                      <a:pt x="1094" y="1357"/>
                    </a:cubicBezTo>
                    <a:cubicBezTo>
                      <a:pt x="1071" y="1357"/>
                      <a:pt x="1049" y="1356"/>
                      <a:pt x="1026" y="1353"/>
                    </a:cubicBezTo>
                    <a:cubicBezTo>
                      <a:pt x="917" y="1332"/>
                      <a:pt x="819" y="1320"/>
                      <a:pt x="786" y="1223"/>
                    </a:cubicBezTo>
                    <a:cubicBezTo>
                      <a:pt x="732" y="1092"/>
                      <a:pt x="862" y="1070"/>
                      <a:pt x="938" y="1026"/>
                    </a:cubicBezTo>
                    <a:cubicBezTo>
                      <a:pt x="1287" y="852"/>
                      <a:pt x="1528" y="557"/>
                      <a:pt x="1768" y="262"/>
                    </a:cubicBezTo>
                    <a:cubicBezTo>
                      <a:pt x="1757" y="259"/>
                      <a:pt x="1746" y="257"/>
                      <a:pt x="1734" y="257"/>
                    </a:cubicBezTo>
                    <a:cubicBezTo>
                      <a:pt x="1676" y="257"/>
                      <a:pt x="1610" y="297"/>
                      <a:pt x="1555" y="297"/>
                    </a:cubicBezTo>
                    <a:cubicBezTo>
                      <a:pt x="1523" y="297"/>
                      <a:pt x="1495" y="284"/>
                      <a:pt x="1473" y="241"/>
                    </a:cubicBezTo>
                    <a:cubicBezTo>
                      <a:pt x="1418" y="142"/>
                      <a:pt x="1561" y="132"/>
                      <a:pt x="1593" y="66"/>
                    </a:cubicBezTo>
                    <a:cubicBezTo>
                      <a:pt x="1533" y="17"/>
                      <a:pt x="1465" y="8"/>
                      <a:pt x="1396" y="8"/>
                    </a:cubicBezTo>
                    <a:cubicBezTo>
                      <a:pt x="1360" y="8"/>
                      <a:pt x="1325" y="11"/>
                      <a:pt x="1290" y="11"/>
                    </a:cubicBezTo>
                    <a:cubicBezTo>
                      <a:pt x="1256" y="11"/>
                      <a:pt x="1222" y="9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6"/>
              <p:cNvSpPr/>
              <p:nvPr/>
            </p:nvSpPr>
            <p:spPr>
              <a:xfrm>
                <a:off x="415825" y="3867950"/>
                <a:ext cx="466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2329" extrusionOk="0">
                    <a:moveTo>
                      <a:pt x="1249" y="0"/>
                    </a:moveTo>
                    <a:cubicBezTo>
                      <a:pt x="879" y="0"/>
                      <a:pt x="626" y="265"/>
                      <a:pt x="316" y="452"/>
                    </a:cubicBezTo>
                    <a:cubicBezTo>
                      <a:pt x="131" y="561"/>
                      <a:pt x="0" y="615"/>
                      <a:pt x="22" y="833"/>
                    </a:cubicBezTo>
                    <a:cubicBezTo>
                      <a:pt x="33" y="1063"/>
                      <a:pt x="218" y="1128"/>
                      <a:pt x="393" y="1172"/>
                    </a:cubicBezTo>
                    <a:cubicBezTo>
                      <a:pt x="677" y="1237"/>
                      <a:pt x="971" y="1313"/>
                      <a:pt x="1233" y="1455"/>
                    </a:cubicBezTo>
                    <a:cubicBezTo>
                      <a:pt x="1419" y="1543"/>
                      <a:pt x="1484" y="1586"/>
                      <a:pt x="1298" y="1793"/>
                    </a:cubicBezTo>
                    <a:cubicBezTo>
                      <a:pt x="1113" y="2011"/>
                      <a:pt x="862" y="1902"/>
                      <a:pt x="677" y="2011"/>
                    </a:cubicBezTo>
                    <a:cubicBezTo>
                      <a:pt x="731" y="2142"/>
                      <a:pt x="808" y="2263"/>
                      <a:pt x="939" y="2328"/>
                    </a:cubicBezTo>
                    <a:cubicBezTo>
                      <a:pt x="1484" y="2306"/>
                      <a:pt x="1724" y="2132"/>
                      <a:pt x="1865" y="1684"/>
                    </a:cubicBezTo>
                    <a:cubicBezTo>
                      <a:pt x="1789" y="1652"/>
                      <a:pt x="1778" y="1586"/>
                      <a:pt x="1778" y="1521"/>
                    </a:cubicBezTo>
                    <a:cubicBezTo>
                      <a:pt x="1811" y="1194"/>
                      <a:pt x="1494" y="1182"/>
                      <a:pt x="1342" y="1019"/>
                    </a:cubicBezTo>
                    <a:cubicBezTo>
                      <a:pt x="1293" y="1041"/>
                      <a:pt x="1239" y="1071"/>
                      <a:pt x="1193" y="1071"/>
                    </a:cubicBezTo>
                    <a:cubicBezTo>
                      <a:pt x="1148" y="1071"/>
                      <a:pt x="1113" y="1041"/>
                      <a:pt x="1102" y="942"/>
                    </a:cubicBezTo>
                    <a:cubicBezTo>
                      <a:pt x="917" y="866"/>
                      <a:pt x="687" y="899"/>
                      <a:pt x="546" y="735"/>
                    </a:cubicBezTo>
                    <a:cubicBezTo>
                      <a:pt x="742" y="321"/>
                      <a:pt x="1353" y="495"/>
                      <a:pt x="1528" y="48"/>
                    </a:cubicBezTo>
                    <a:cubicBezTo>
                      <a:pt x="1427" y="15"/>
                      <a:pt x="1335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6"/>
              <p:cNvSpPr/>
              <p:nvPr/>
            </p:nvSpPr>
            <p:spPr>
              <a:xfrm>
                <a:off x="1018050" y="3845125"/>
                <a:ext cx="3847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996" extrusionOk="0">
                    <a:moveTo>
                      <a:pt x="1375" y="1"/>
                    </a:moveTo>
                    <a:cubicBezTo>
                      <a:pt x="1220" y="61"/>
                      <a:pt x="1085" y="183"/>
                      <a:pt x="917" y="183"/>
                    </a:cubicBezTo>
                    <a:cubicBezTo>
                      <a:pt x="872" y="183"/>
                      <a:pt x="825" y="174"/>
                      <a:pt x="774" y="153"/>
                    </a:cubicBezTo>
                    <a:cubicBezTo>
                      <a:pt x="207" y="961"/>
                      <a:pt x="0" y="1823"/>
                      <a:pt x="458" y="2761"/>
                    </a:cubicBezTo>
                    <a:cubicBezTo>
                      <a:pt x="475" y="2758"/>
                      <a:pt x="491" y="2756"/>
                      <a:pt x="506" y="2756"/>
                    </a:cubicBezTo>
                    <a:cubicBezTo>
                      <a:pt x="638" y="2756"/>
                      <a:pt x="710" y="2877"/>
                      <a:pt x="808" y="2936"/>
                    </a:cubicBezTo>
                    <a:cubicBezTo>
                      <a:pt x="874" y="2976"/>
                      <a:pt x="927" y="2995"/>
                      <a:pt x="970" y="2995"/>
                    </a:cubicBezTo>
                    <a:cubicBezTo>
                      <a:pt x="1055" y="2995"/>
                      <a:pt x="1099" y="2920"/>
                      <a:pt x="1113" y="2783"/>
                    </a:cubicBezTo>
                    <a:cubicBezTo>
                      <a:pt x="1048" y="2706"/>
                      <a:pt x="905" y="2718"/>
                      <a:pt x="873" y="2587"/>
                    </a:cubicBezTo>
                    <a:cubicBezTo>
                      <a:pt x="720" y="1943"/>
                      <a:pt x="611" y="819"/>
                      <a:pt x="1363" y="306"/>
                    </a:cubicBezTo>
                    <a:cubicBezTo>
                      <a:pt x="1418" y="197"/>
                      <a:pt x="1484" y="99"/>
                      <a:pt x="1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6"/>
              <p:cNvSpPr/>
              <p:nvPr/>
            </p:nvSpPr>
            <p:spPr>
              <a:xfrm>
                <a:off x="1093875" y="3872150"/>
                <a:ext cx="37100" cy="406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626" extrusionOk="0">
                    <a:moveTo>
                      <a:pt x="877" y="0"/>
                    </a:moveTo>
                    <a:cubicBezTo>
                      <a:pt x="718" y="0"/>
                      <a:pt x="537" y="39"/>
                      <a:pt x="370" y="39"/>
                    </a:cubicBezTo>
                    <a:cubicBezTo>
                      <a:pt x="333" y="39"/>
                      <a:pt x="297" y="37"/>
                      <a:pt x="262" y="32"/>
                    </a:cubicBezTo>
                    <a:cubicBezTo>
                      <a:pt x="250" y="31"/>
                      <a:pt x="239" y="30"/>
                      <a:pt x="229" y="30"/>
                    </a:cubicBezTo>
                    <a:cubicBezTo>
                      <a:pt x="42" y="30"/>
                      <a:pt x="31" y="295"/>
                      <a:pt x="0" y="491"/>
                    </a:cubicBezTo>
                    <a:cubicBezTo>
                      <a:pt x="79" y="491"/>
                      <a:pt x="165" y="505"/>
                      <a:pt x="241" y="505"/>
                    </a:cubicBezTo>
                    <a:cubicBezTo>
                      <a:pt x="260" y="505"/>
                      <a:pt x="277" y="504"/>
                      <a:pt x="294" y="502"/>
                    </a:cubicBezTo>
                    <a:cubicBezTo>
                      <a:pt x="336" y="497"/>
                      <a:pt x="374" y="495"/>
                      <a:pt x="408" y="495"/>
                    </a:cubicBezTo>
                    <a:cubicBezTo>
                      <a:pt x="615" y="495"/>
                      <a:pt x="674" y="586"/>
                      <a:pt x="524" y="829"/>
                    </a:cubicBezTo>
                    <a:cubicBezTo>
                      <a:pt x="491" y="873"/>
                      <a:pt x="469" y="927"/>
                      <a:pt x="437" y="982"/>
                    </a:cubicBezTo>
                    <a:cubicBezTo>
                      <a:pt x="327" y="1157"/>
                      <a:pt x="306" y="1407"/>
                      <a:pt x="415" y="1527"/>
                    </a:cubicBezTo>
                    <a:cubicBezTo>
                      <a:pt x="485" y="1593"/>
                      <a:pt x="584" y="1626"/>
                      <a:pt x="687" y="1626"/>
                    </a:cubicBezTo>
                    <a:cubicBezTo>
                      <a:pt x="791" y="1626"/>
                      <a:pt x="900" y="1593"/>
                      <a:pt x="992" y="1527"/>
                    </a:cubicBezTo>
                    <a:cubicBezTo>
                      <a:pt x="1135" y="1429"/>
                      <a:pt x="1429" y="1462"/>
                      <a:pt x="1385" y="1200"/>
                    </a:cubicBezTo>
                    <a:cubicBezTo>
                      <a:pt x="1365" y="1086"/>
                      <a:pt x="1314" y="1055"/>
                      <a:pt x="1250" y="1055"/>
                    </a:cubicBezTo>
                    <a:cubicBezTo>
                      <a:pt x="1178" y="1055"/>
                      <a:pt x="1090" y="1094"/>
                      <a:pt x="1011" y="1094"/>
                    </a:cubicBezTo>
                    <a:cubicBezTo>
                      <a:pt x="973" y="1094"/>
                      <a:pt x="936" y="1085"/>
                      <a:pt x="905" y="1058"/>
                    </a:cubicBezTo>
                    <a:cubicBezTo>
                      <a:pt x="982" y="742"/>
                      <a:pt x="1484" y="480"/>
                      <a:pt x="1211" y="131"/>
                    </a:cubicBezTo>
                    <a:cubicBezTo>
                      <a:pt x="1130" y="28"/>
                      <a:pt x="1012" y="0"/>
                      <a:pt x="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6"/>
              <p:cNvSpPr/>
              <p:nvPr/>
            </p:nvSpPr>
            <p:spPr>
              <a:xfrm>
                <a:off x="628825" y="3855225"/>
                <a:ext cx="28925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853" extrusionOk="0">
                    <a:moveTo>
                      <a:pt x="677" y="1"/>
                    </a:moveTo>
                    <a:cubicBezTo>
                      <a:pt x="448" y="251"/>
                      <a:pt x="164" y="459"/>
                      <a:pt x="164" y="840"/>
                    </a:cubicBezTo>
                    <a:cubicBezTo>
                      <a:pt x="175" y="993"/>
                      <a:pt x="295" y="1113"/>
                      <a:pt x="208" y="1277"/>
                    </a:cubicBezTo>
                    <a:cubicBezTo>
                      <a:pt x="176" y="1344"/>
                      <a:pt x="150" y="1367"/>
                      <a:pt x="127" y="1367"/>
                    </a:cubicBezTo>
                    <a:cubicBezTo>
                      <a:pt x="86" y="1367"/>
                      <a:pt x="53" y="1298"/>
                      <a:pt x="12" y="1277"/>
                    </a:cubicBezTo>
                    <a:cubicBezTo>
                      <a:pt x="0" y="1298"/>
                      <a:pt x="0" y="1320"/>
                      <a:pt x="0" y="1353"/>
                    </a:cubicBezTo>
                    <a:lnTo>
                      <a:pt x="0" y="2280"/>
                    </a:lnTo>
                    <a:cubicBezTo>
                      <a:pt x="160" y="2654"/>
                      <a:pt x="407" y="2852"/>
                      <a:pt x="678" y="2852"/>
                    </a:cubicBezTo>
                    <a:cubicBezTo>
                      <a:pt x="834" y="2852"/>
                      <a:pt x="997" y="2787"/>
                      <a:pt x="1157" y="2651"/>
                    </a:cubicBezTo>
                    <a:cubicBezTo>
                      <a:pt x="1070" y="2619"/>
                      <a:pt x="982" y="2575"/>
                      <a:pt x="895" y="2554"/>
                    </a:cubicBezTo>
                    <a:cubicBezTo>
                      <a:pt x="524" y="2466"/>
                      <a:pt x="405" y="2270"/>
                      <a:pt x="415" y="1877"/>
                    </a:cubicBezTo>
                    <a:cubicBezTo>
                      <a:pt x="426" y="1277"/>
                      <a:pt x="601" y="753"/>
                      <a:pt x="928" y="262"/>
                    </a:cubicBezTo>
                    <a:cubicBezTo>
                      <a:pt x="895" y="120"/>
                      <a:pt x="742" y="110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6"/>
              <p:cNvSpPr/>
              <p:nvPr/>
            </p:nvSpPr>
            <p:spPr>
              <a:xfrm>
                <a:off x="936775" y="3885125"/>
                <a:ext cx="4610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86" extrusionOk="0">
                    <a:moveTo>
                      <a:pt x="1545" y="0"/>
                    </a:moveTo>
                    <a:cubicBezTo>
                      <a:pt x="1510" y="0"/>
                      <a:pt x="1471" y="8"/>
                      <a:pt x="1429" y="27"/>
                    </a:cubicBezTo>
                    <a:cubicBezTo>
                      <a:pt x="1276" y="81"/>
                      <a:pt x="1156" y="190"/>
                      <a:pt x="1014" y="277"/>
                    </a:cubicBezTo>
                    <a:cubicBezTo>
                      <a:pt x="678" y="498"/>
                      <a:pt x="575" y="1043"/>
                      <a:pt x="60" y="1043"/>
                    </a:cubicBezTo>
                    <a:cubicBezTo>
                      <a:pt x="40" y="1043"/>
                      <a:pt x="21" y="1042"/>
                      <a:pt x="0" y="1041"/>
                    </a:cubicBezTo>
                    <a:lnTo>
                      <a:pt x="0" y="1041"/>
                    </a:lnTo>
                    <a:cubicBezTo>
                      <a:pt x="163" y="1106"/>
                      <a:pt x="153" y="1215"/>
                      <a:pt x="76" y="1346"/>
                    </a:cubicBezTo>
                    <a:cubicBezTo>
                      <a:pt x="94" y="1354"/>
                      <a:pt x="112" y="1357"/>
                      <a:pt x="129" y="1357"/>
                    </a:cubicBezTo>
                    <a:cubicBezTo>
                      <a:pt x="248" y="1357"/>
                      <a:pt x="337" y="1195"/>
                      <a:pt x="443" y="1195"/>
                    </a:cubicBezTo>
                    <a:cubicBezTo>
                      <a:pt x="475" y="1195"/>
                      <a:pt x="509" y="1209"/>
                      <a:pt x="546" y="1248"/>
                    </a:cubicBezTo>
                    <a:cubicBezTo>
                      <a:pt x="714" y="1417"/>
                      <a:pt x="895" y="1486"/>
                      <a:pt x="1087" y="1486"/>
                    </a:cubicBezTo>
                    <a:cubicBezTo>
                      <a:pt x="1217" y="1486"/>
                      <a:pt x="1353" y="1454"/>
                      <a:pt x="1494" y="1401"/>
                    </a:cubicBezTo>
                    <a:cubicBezTo>
                      <a:pt x="1440" y="1324"/>
                      <a:pt x="1451" y="1248"/>
                      <a:pt x="1506" y="1172"/>
                    </a:cubicBezTo>
                    <a:cubicBezTo>
                      <a:pt x="1014" y="844"/>
                      <a:pt x="1014" y="844"/>
                      <a:pt x="1538" y="473"/>
                    </a:cubicBezTo>
                    <a:cubicBezTo>
                      <a:pt x="1571" y="452"/>
                      <a:pt x="1615" y="430"/>
                      <a:pt x="1637" y="397"/>
                    </a:cubicBezTo>
                    <a:cubicBezTo>
                      <a:pt x="1691" y="310"/>
                      <a:pt x="1843" y="267"/>
                      <a:pt x="1756" y="124"/>
                    </a:cubicBezTo>
                    <a:cubicBezTo>
                      <a:pt x="1701" y="54"/>
                      <a:pt x="1635" y="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6"/>
              <p:cNvSpPr/>
              <p:nvPr/>
            </p:nvSpPr>
            <p:spPr>
              <a:xfrm>
                <a:off x="859575" y="3865575"/>
                <a:ext cx="37100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452" extrusionOk="0">
                    <a:moveTo>
                      <a:pt x="1142" y="0"/>
                    </a:moveTo>
                    <a:cubicBezTo>
                      <a:pt x="910" y="0"/>
                      <a:pt x="731" y="178"/>
                      <a:pt x="502" y="198"/>
                    </a:cubicBezTo>
                    <a:cubicBezTo>
                      <a:pt x="164" y="219"/>
                      <a:pt x="87" y="459"/>
                      <a:pt x="44" y="732"/>
                    </a:cubicBezTo>
                    <a:cubicBezTo>
                      <a:pt x="0" y="1037"/>
                      <a:pt x="131" y="1212"/>
                      <a:pt x="437" y="1245"/>
                    </a:cubicBezTo>
                    <a:cubicBezTo>
                      <a:pt x="633" y="1267"/>
                      <a:pt x="797" y="1354"/>
                      <a:pt x="960" y="1452"/>
                    </a:cubicBezTo>
                    <a:cubicBezTo>
                      <a:pt x="1135" y="1441"/>
                      <a:pt x="1146" y="1310"/>
                      <a:pt x="1146" y="1190"/>
                    </a:cubicBezTo>
                    <a:cubicBezTo>
                      <a:pt x="1069" y="1103"/>
                      <a:pt x="1004" y="1005"/>
                      <a:pt x="917" y="950"/>
                    </a:cubicBezTo>
                    <a:cubicBezTo>
                      <a:pt x="502" y="634"/>
                      <a:pt x="502" y="634"/>
                      <a:pt x="1015" y="404"/>
                    </a:cubicBezTo>
                    <a:cubicBezTo>
                      <a:pt x="1081" y="372"/>
                      <a:pt x="1146" y="361"/>
                      <a:pt x="1212" y="329"/>
                    </a:cubicBezTo>
                    <a:cubicBezTo>
                      <a:pt x="1222" y="143"/>
                      <a:pt x="1375" y="198"/>
                      <a:pt x="1484" y="176"/>
                    </a:cubicBezTo>
                    <a:cubicBezTo>
                      <a:pt x="1473" y="23"/>
                      <a:pt x="1353" y="45"/>
                      <a:pt x="1244" y="12"/>
                    </a:cubicBezTo>
                    <a:cubicBezTo>
                      <a:pt x="1209" y="4"/>
                      <a:pt x="1175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6"/>
              <p:cNvSpPr/>
              <p:nvPr/>
            </p:nvSpPr>
            <p:spPr>
              <a:xfrm>
                <a:off x="518100" y="3875275"/>
                <a:ext cx="3630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815" extrusionOk="0">
                    <a:moveTo>
                      <a:pt x="1240" y="1"/>
                    </a:moveTo>
                    <a:cubicBezTo>
                      <a:pt x="1206" y="1"/>
                      <a:pt x="1168" y="13"/>
                      <a:pt x="1124" y="38"/>
                    </a:cubicBezTo>
                    <a:cubicBezTo>
                      <a:pt x="916" y="169"/>
                      <a:pt x="688" y="278"/>
                      <a:pt x="491" y="421"/>
                    </a:cubicBezTo>
                    <a:cubicBezTo>
                      <a:pt x="55" y="726"/>
                      <a:pt x="0" y="988"/>
                      <a:pt x="230" y="1533"/>
                    </a:cubicBezTo>
                    <a:cubicBezTo>
                      <a:pt x="244" y="1539"/>
                      <a:pt x="264" y="1540"/>
                      <a:pt x="287" y="1540"/>
                    </a:cubicBezTo>
                    <a:cubicBezTo>
                      <a:pt x="314" y="1540"/>
                      <a:pt x="344" y="1538"/>
                      <a:pt x="371" y="1538"/>
                    </a:cubicBezTo>
                    <a:cubicBezTo>
                      <a:pt x="461" y="1538"/>
                      <a:pt x="528" y="1559"/>
                      <a:pt x="382" y="1740"/>
                    </a:cubicBezTo>
                    <a:cubicBezTo>
                      <a:pt x="412" y="1801"/>
                      <a:pt x="459" y="1814"/>
                      <a:pt x="510" y="1814"/>
                    </a:cubicBezTo>
                    <a:cubicBezTo>
                      <a:pt x="551" y="1814"/>
                      <a:pt x="594" y="1806"/>
                      <a:pt x="633" y="1806"/>
                    </a:cubicBezTo>
                    <a:cubicBezTo>
                      <a:pt x="731" y="1697"/>
                      <a:pt x="633" y="1577"/>
                      <a:pt x="644" y="1468"/>
                    </a:cubicBezTo>
                    <a:cubicBezTo>
                      <a:pt x="436" y="1129"/>
                      <a:pt x="546" y="857"/>
                      <a:pt x="841" y="649"/>
                    </a:cubicBezTo>
                    <a:cubicBezTo>
                      <a:pt x="993" y="540"/>
                      <a:pt x="1146" y="453"/>
                      <a:pt x="1309" y="377"/>
                    </a:cubicBezTo>
                    <a:cubicBezTo>
                      <a:pt x="1440" y="311"/>
                      <a:pt x="1451" y="235"/>
                      <a:pt x="1386" y="126"/>
                    </a:cubicBezTo>
                    <a:cubicBezTo>
                      <a:pt x="1350" y="46"/>
                      <a:pt x="1304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6"/>
              <p:cNvSpPr/>
              <p:nvPr/>
            </p:nvSpPr>
            <p:spPr>
              <a:xfrm>
                <a:off x="1068225" y="3880775"/>
                <a:ext cx="1692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390" extrusionOk="0">
                    <a:moveTo>
                      <a:pt x="325" y="0"/>
                    </a:moveTo>
                    <a:cubicBezTo>
                      <a:pt x="289" y="0"/>
                      <a:pt x="253" y="13"/>
                      <a:pt x="219" y="48"/>
                    </a:cubicBezTo>
                    <a:cubicBezTo>
                      <a:pt x="120" y="146"/>
                      <a:pt x="1" y="288"/>
                      <a:pt x="55" y="407"/>
                    </a:cubicBezTo>
                    <a:cubicBezTo>
                      <a:pt x="153" y="593"/>
                      <a:pt x="88" y="746"/>
                      <a:pt x="44" y="921"/>
                    </a:cubicBezTo>
                    <a:cubicBezTo>
                      <a:pt x="1" y="1149"/>
                      <a:pt x="66" y="1389"/>
                      <a:pt x="328" y="1389"/>
                    </a:cubicBezTo>
                    <a:cubicBezTo>
                      <a:pt x="557" y="1389"/>
                      <a:pt x="590" y="1149"/>
                      <a:pt x="633" y="986"/>
                    </a:cubicBezTo>
                    <a:cubicBezTo>
                      <a:pt x="612" y="768"/>
                      <a:pt x="524" y="593"/>
                      <a:pt x="590" y="397"/>
                    </a:cubicBezTo>
                    <a:cubicBezTo>
                      <a:pt x="644" y="276"/>
                      <a:pt x="677" y="157"/>
                      <a:pt x="524" y="80"/>
                    </a:cubicBezTo>
                    <a:cubicBezTo>
                      <a:pt x="460" y="45"/>
                      <a:pt x="392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"/>
              <p:cNvSpPr/>
              <p:nvPr/>
            </p:nvSpPr>
            <p:spPr>
              <a:xfrm>
                <a:off x="675200" y="3865850"/>
                <a:ext cx="26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41" extrusionOk="0">
                    <a:moveTo>
                      <a:pt x="415" y="1"/>
                    </a:moveTo>
                    <a:cubicBezTo>
                      <a:pt x="393" y="1"/>
                      <a:pt x="361" y="12"/>
                      <a:pt x="327" y="12"/>
                    </a:cubicBezTo>
                    <a:cubicBezTo>
                      <a:pt x="306" y="88"/>
                      <a:pt x="284" y="165"/>
                      <a:pt x="251" y="241"/>
                    </a:cubicBezTo>
                    <a:cubicBezTo>
                      <a:pt x="513" y="393"/>
                      <a:pt x="415" y="601"/>
                      <a:pt x="339" y="808"/>
                    </a:cubicBezTo>
                    <a:cubicBezTo>
                      <a:pt x="273" y="1026"/>
                      <a:pt x="33" y="1114"/>
                      <a:pt x="0" y="1354"/>
                    </a:cubicBezTo>
                    <a:cubicBezTo>
                      <a:pt x="13" y="1371"/>
                      <a:pt x="29" y="1378"/>
                      <a:pt x="46" y="1378"/>
                    </a:cubicBezTo>
                    <a:cubicBezTo>
                      <a:pt x="110" y="1378"/>
                      <a:pt x="198" y="1290"/>
                      <a:pt x="261" y="1290"/>
                    </a:cubicBezTo>
                    <a:cubicBezTo>
                      <a:pt x="301" y="1290"/>
                      <a:pt x="331" y="1325"/>
                      <a:pt x="339" y="1441"/>
                    </a:cubicBezTo>
                    <a:cubicBezTo>
                      <a:pt x="589" y="1026"/>
                      <a:pt x="1059" y="677"/>
                      <a:pt x="742" y="99"/>
                    </a:cubicBezTo>
                    <a:lnTo>
                      <a:pt x="742" y="99"/>
                    </a:lnTo>
                    <a:cubicBezTo>
                      <a:pt x="684" y="123"/>
                      <a:pt x="626" y="145"/>
                      <a:pt x="575" y="145"/>
                    </a:cubicBezTo>
                    <a:cubicBezTo>
                      <a:pt x="510" y="145"/>
                      <a:pt x="456" y="110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6"/>
              <p:cNvSpPr/>
              <p:nvPr/>
            </p:nvSpPr>
            <p:spPr>
              <a:xfrm>
                <a:off x="759750" y="3883025"/>
                <a:ext cx="32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492" extrusionOk="0">
                    <a:moveTo>
                      <a:pt x="275" y="1"/>
                    </a:moveTo>
                    <a:cubicBezTo>
                      <a:pt x="133" y="1"/>
                      <a:pt x="33" y="117"/>
                      <a:pt x="22" y="263"/>
                    </a:cubicBezTo>
                    <a:cubicBezTo>
                      <a:pt x="0" y="448"/>
                      <a:pt x="142" y="481"/>
                      <a:pt x="295" y="481"/>
                    </a:cubicBezTo>
                    <a:cubicBezTo>
                      <a:pt x="415" y="481"/>
                      <a:pt x="524" y="492"/>
                      <a:pt x="633" y="492"/>
                    </a:cubicBezTo>
                    <a:cubicBezTo>
                      <a:pt x="728" y="492"/>
                      <a:pt x="822" y="487"/>
                      <a:pt x="913" y="487"/>
                    </a:cubicBezTo>
                    <a:cubicBezTo>
                      <a:pt x="959" y="487"/>
                      <a:pt x="1004" y="488"/>
                      <a:pt x="1047" y="492"/>
                    </a:cubicBezTo>
                    <a:cubicBezTo>
                      <a:pt x="1168" y="492"/>
                      <a:pt x="1233" y="448"/>
                      <a:pt x="1266" y="339"/>
                    </a:cubicBezTo>
                    <a:cubicBezTo>
                      <a:pt x="1299" y="198"/>
                      <a:pt x="1200" y="165"/>
                      <a:pt x="1102" y="143"/>
                    </a:cubicBezTo>
                    <a:cubicBezTo>
                      <a:pt x="841" y="89"/>
                      <a:pt x="567" y="34"/>
                      <a:pt x="295" y="1"/>
                    </a:cubicBezTo>
                    <a:cubicBezTo>
                      <a:pt x="288" y="1"/>
                      <a:pt x="282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6"/>
              <p:cNvSpPr/>
              <p:nvPr/>
            </p:nvSpPr>
            <p:spPr>
              <a:xfrm>
                <a:off x="883575" y="3895300"/>
                <a:ext cx="237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95" extrusionOk="0">
                    <a:moveTo>
                      <a:pt x="186" y="1"/>
                    </a:moveTo>
                    <a:cubicBezTo>
                      <a:pt x="186" y="121"/>
                      <a:pt x="175" y="252"/>
                      <a:pt x="0" y="263"/>
                    </a:cubicBezTo>
                    <a:cubicBezTo>
                      <a:pt x="371" y="394"/>
                      <a:pt x="437" y="874"/>
                      <a:pt x="819" y="994"/>
                    </a:cubicBezTo>
                    <a:cubicBezTo>
                      <a:pt x="863" y="972"/>
                      <a:pt x="906" y="951"/>
                      <a:pt x="938" y="929"/>
                    </a:cubicBezTo>
                    <a:cubicBezTo>
                      <a:pt x="950" y="711"/>
                      <a:pt x="841" y="525"/>
                      <a:pt x="764" y="328"/>
                    </a:cubicBezTo>
                    <a:cubicBezTo>
                      <a:pt x="752" y="330"/>
                      <a:pt x="740" y="330"/>
                      <a:pt x="728" y="330"/>
                    </a:cubicBezTo>
                    <a:cubicBezTo>
                      <a:pt x="486" y="330"/>
                      <a:pt x="425" y="12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6"/>
              <p:cNvSpPr/>
              <p:nvPr/>
            </p:nvSpPr>
            <p:spPr>
              <a:xfrm>
                <a:off x="672125" y="3898075"/>
                <a:ext cx="257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9" extrusionOk="0">
                    <a:moveTo>
                      <a:pt x="384" y="1"/>
                    </a:moveTo>
                    <a:cubicBezTo>
                      <a:pt x="321" y="1"/>
                      <a:pt x="233" y="89"/>
                      <a:pt x="169" y="89"/>
                    </a:cubicBezTo>
                    <a:cubicBezTo>
                      <a:pt x="152" y="89"/>
                      <a:pt x="136" y="82"/>
                      <a:pt x="123" y="65"/>
                    </a:cubicBezTo>
                    <a:lnTo>
                      <a:pt x="123" y="65"/>
                    </a:lnTo>
                    <a:cubicBezTo>
                      <a:pt x="0" y="478"/>
                      <a:pt x="75" y="678"/>
                      <a:pt x="360" y="678"/>
                    </a:cubicBezTo>
                    <a:cubicBezTo>
                      <a:pt x="429" y="678"/>
                      <a:pt x="510" y="666"/>
                      <a:pt x="603" y="643"/>
                    </a:cubicBezTo>
                    <a:cubicBezTo>
                      <a:pt x="734" y="610"/>
                      <a:pt x="854" y="545"/>
                      <a:pt x="974" y="490"/>
                    </a:cubicBezTo>
                    <a:cubicBezTo>
                      <a:pt x="991" y="423"/>
                      <a:pt x="1028" y="335"/>
                      <a:pt x="957" y="335"/>
                    </a:cubicBezTo>
                    <a:cubicBezTo>
                      <a:pt x="936" y="335"/>
                      <a:pt x="907" y="342"/>
                      <a:pt x="865" y="360"/>
                    </a:cubicBezTo>
                    <a:cubicBezTo>
                      <a:pt x="806" y="383"/>
                      <a:pt x="749" y="398"/>
                      <a:pt x="696" y="398"/>
                    </a:cubicBezTo>
                    <a:cubicBezTo>
                      <a:pt x="600" y="398"/>
                      <a:pt x="518" y="350"/>
                      <a:pt x="462" y="217"/>
                    </a:cubicBezTo>
                    <a:lnTo>
                      <a:pt x="462" y="152"/>
                    </a:lnTo>
                    <a:cubicBezTo>
                      <a:pt x="454" y="36"/>
                      <a:pt x="424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6"/>
              <p:cNvSpPr/>
              <p:nvPr/>
            </p:nvSpPr>
            <p:spPr>
              <a:xfrm>
                <a:off x="1029500" y="3914025"/>
                <a:ext cx="31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514" extrusionOk="0">
                    <a:moveTo>
                      <a:pt x="48" y="0"/>
                    </a:moveTo>
                    <a:cubicBezTo>
                      <a:pt x="33" y="0"/>
                      <a:pt x="17" y="2"/>
                      <a:pt x="0" y="5"/>
                    </a:cubicBezTo>
                    <a:cubicBezTo>
                      <a:pt x="156" y="343"/>
                      <a:pt x="395" y="514"/>
                      <a:pt x="685" y="514"/>
                    </a:cubicBezTo>
                    <a:cubicBezTo>
                      <a:pt x="862" y="514"/>
                      <a:pt x="1059" y="450"/>
                      <a:pt x="1266" y="321"/>
                    </a:cubicBezTo>
                    <a:cubicBezTo>
                      <a:pt x="1080" y="190"/>
                      <a:pt x="818" y="212"/>
                      <a:pt x="655" y="27"/>
                    </a:cubicBezTo>
                    <a:cubicBezTo>
                      <a:pt x="641" y="164"/>
                      <a:pt x="597" y="239"/>
                      <a:pt x="512" y="239"/>
                    </a:cubicBezTo>
                    <a:cubicBezTo>
                      <a:pt x="469" y="239"/>
                      <a:pt x="416" y="220"/>
                      <a:pt x="350" y="180"/>
                    </a:cubicBezTo>
                    <a:cubicBezTo>
                      <a:pt x="252" y="121"/>
                      <a:pt x="180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6"/>
              <p:cNvSpPr/>
              <p:nvPr/>
            </p:nvSpPr>
            <p:spPr>
              <a:xfrm>
                <a:off x="1070700" y="3849400"/>
                <a:ext cx="169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28" extrusionOk="0">
                    <a:moveTo>
                      <a:pt x="309" y="0"/>
                    </a:moveTo>
                    <a:cubicBezTo>
                      <a:pt x="136" y="0"/>
                      <a:pt x="52" y="152"/>
                      <a:pt x="33" y="331"/>
                    </a:cubicBezTo>
                    <a:cubicBezTo>
                      <a:pt x="1" y="519"/>
                      <a:pt x="119" y="627"/>
                      <a:pt x="263" y="627"/>
                    </a:cubicBezTo>
                    <a:cubicBezTo>
                      <a:pt x="270" y="627"/>
                      <a:pt x="276" y="627"/>
                      <a:pt x="283" y="626"/>
                    </a:cubicBezTo>
                    <a:cubicBezTo>
                      <a:pt x="479" y="615"/>
                      <a:pt x="632" y="484"/>
                      <a:pt x="676" y="244"/>
                    </a:cubicBezTo>
                    <a:cubicBezTo>
                      <a:pt x="665" y="70"/>
                      <a:pt x="491" y="15"/>
                      <a:pt x="360" y="4"/>
                    </a:cubicBezTo>
                    <a:cubicBezTo>
                      <a:pt x="342" y="1"/>
                      <a:pt x="325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6"/>
              <p:cNvSpPr/>
              <p:nvPr/>
            </p:nvSpPr>
            <p:spPr>
              <a:xfrm>
                <a:off x="874850" y="3926650"/>
                <a:ext cx="23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3" extrusionOk="0">
                    <a:moveTo>
                      <a:pt x="167" y="0"/>
                    </a:moveTo>
                    <a:cubicBezTo>
                      <a:pt x="118" y="0"/>
                      <a:pt x="69" y="20"/>
                      <a:pt x="44" y="78"/>
                    </a:cubicBezTo>
                    <a:cubicBezTo>
                      <a:pt x="0" y="165"/>
                      <a:pt x="66" y="242"/>
                      <a:pt x="131" y="296"/>
                    </a:cubicBezTo>
                    <a:cubicBezTo>
                      <a:pt x="258" y="404"/>
                      <a:pt x="383" y="452"/>
                      <a:pt x="506" y="452"/>
                    </a:cubicBezTo>
                    <a:cubicBezTo>
                      <a:pt x="657" y="452"/>
                      <a:pt x="805" y="379"/>
                      <a:pt x="950" y="253"/>
                    </a:cubicBezTo>
                    <a:lnTo>
                      <a:pt x="950" y="13"/>
                    </a:lnTo>
                    <a:cubicBezTo>
                      <a:pt x="809" y="46"/>
                      <a:pt x="672" y="92"/>
                      <a:pt x="531" y="92"/>
                    </a:cubicBezTo>
                    <a:cubicBezTo>
                      <a:pt x="444" y="92"/>
                      <a:pt x="354" y="74"/>
                      <a:pt x="262" y="24"/>
                    </a:cubicBezTo>
                    <a:cubicBezTo>
                      <a:pt x="235" y="10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6"/>
              <p:cNvSpPr/>
              <p:nvPr/>
            </p:nvSpPr>
            <p:spPr>
              <a:xfrm>
                <a:off x="751875" y="3905675"/>
                <a:ext cx="2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88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620" y="11"/>
                      <a:pt x="493" y="188"/>
                      <a:pt x="304" y="188"/>
                    </a:cubicBezTo>
                    <a:cubicBezTo>
                      <a:pt x="293" y="188"/>
                      <a:pt x="282" y="188"/>
                      <a:pt x="271" y="186"/>
                    </a:cubicBezTo>
                    <a:cubicBezTo>
                      <a:pt x="243" y="184"/>
                      <a:pt x="212" y="181"/>
                      <a:pt x="182" y="181"/>
                    </a:cubicBezTo>
                    <a:cubicBezTo>
                      <a:pt x="86" y="181"/>
                      <a:pt x="1" y="208"/>
                      <a:pt x="43" y="350"/>
                    </a:cubicBezTo>
                    <a:cubicBezTo>
                      <a:pt x="68" y="462"/>
                      <a:pt x="128" y="587"/>
                      <a:pt x="254" y="587"/>
                    </a:cubicBezTo>
                    <a:cubicBezTo>
                      <a:pt x="288" y="587"/>
                      <a:pt x="326" y="578"/>
                      <a:pt x="370" y="557"/>
                    </a:cubicBezTo>
                    <a:cubicBezTo>
                      <a:pt x="512" y="492"/>
                      <a:pt x="664" y="415"/>
                      <a:pt x="807" y="339"/>
                    </a:cubicBezTo>
                    <a:cubicBezTo>
                      <a:pt x="457" y="230"/>
                      <a:pt x="850" y="110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6"/>
              <p:cNvSpPr/>
              <p:nvPr/>
            </p:nvSpPr>
            <p:spPr>
              <a:xfrm>
                <a:off x="533900" y="3909400"/>
                <a:ext cx="202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41" extrusionOk="0">
                    <a:moveTo>
                      <a:pt x="490" y="1"/>
                    </a:moveTo>
                    <a:cubicBezTo>
                      <a:pt x="334" y="1"/>
                      <a:pt x="171" y="84"/>
                      <a:pt x="12" y="103"/>
                    </a:cubicBezTo>
                    <a:cubicBezTo>
                      <a:pt x="1" y="212"/>
                      <a:pt x="99" y="332"/>
                      <a:pt x="1" y="441"/>
                    </a:cubicBezTo>
                    <a:cubicBezTo>
                      <a:pt x="284" y="387"/>
                      <a:pt x="579" y="375"/>
                      <a:pt x="808" y="179"/>
                    </a:cubicBezTo>
                    <a:cubicBezTo>
                      <a:pt x="708" y="43"/>
                      <a:pt x="6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6"/>
              <p:cNvSpPr/>
              <p:nvPr/>
            </p:nvSpPr>
            <p:spPr>
              <a:xfrm>
                <a:off x="683650" y="3901550"/>
                <a:ext cx="24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52" extrusionOk="0">
                    <a:moveTo>
                      <a:pt x="809" y="1"/>
                    </a:moveTo>
                    <a:cubicBezTo>
                      <a:pt x="753" y="1"/>
                      <a:pt x="688" y="16"/>
                      <a:pt x="630" y="16"/>
                    </a:cubicBezTo>
                    <a:cubicBezTo>
                      <a:pt x="616" y="16"/>
                      <a:pt x="603" y="15"/>
                      <a:pt x="590" y="13"/>
                    </a:cubicBezTo>
                    <a:cubicBezTo>
                      <a:pt x="581" y="12"/>
                      <a:pt x="572" y="11"/>
                      <a:pt x="564" y="11"/>
                    </a:cubicBezTo>
                    <a:cubicBezTo>
                      <a:pt x="419" y="11"/>
                      <a:pt x="295" y="134"/>
                      <a:pt x="155" y="134"/>
                    </a:cubicBezTo>
                    <a:cubicBezTo>
                      <a:pt x="106" y="134"/>
                      <a:pt x="55" y="119"/>
                      <a:pt x="1" y="78"/>
                    </a:cubicBezTo>
                    <a:lnTo>
                      <a:pt x="1" y="78"/>
                    </a:lnTo>
                    <a:cubicBezTo>
                      <a:pt x="57" y="211"/>
                      <a:pt x="139" y="259"/>
                      <a:pt x="235" y="259"/>
                    </a:cubicBezTo>
                    <a:cubicBezTo>
                      <a:pt x="288" y="259"/>
                      <a:pt x="345" y="244"/>
                      <a:pt x="404" y="221"/>
                    </a:cubicBezTo>
                    <a:cubicBezTo>
                      <a:pt x="446" y="203"/>
                      <a:pt x="475" y="196"/>
                      <a:pt x="496" y="196"/>
                    </a:cubicBezTo>
                    <a:cubicBezTo>
                      <a:pt x="567" y="196"/>
                      <a:pt x="530" y="284"/>
                      <a:pt x="513" y="351"/>
                    </a:cubicBezTo>
                    <a:cubicBezTo>
                      <a:pt x="568" y="330"/>
                      <a:pt x="622" y="318"/>
                      <a:pt x="666" y="286"/>
                    </a:cubicBezTo>
                    <a:cubicBezTo>
                      <a:pt x="764" y="221"/>
                      <a:pt x="983" y="286"/>
                      <a:pt x="949" y="111"/>
                    </a:cubicBezTo>
                    <a:cubicBezTo>
                      <a:pt x="928" y="21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6"/>
              <p:cNvSpPr/>
              <p:nvPr/>
            </p:nvSpPr>
            <p:spPr>
              <a:xfrm>
                <a:off x="763300" y="3903100"/>
                <a:ext cx="191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47" extrusionOk="0">
                    <a:moveTo>
                      <a:pt x="540" y="0"/>
                    </a:moveTo>
                    <a:cubicBezTo>
                      <a:pt x="477" y="0"/>
                      <a:pt x="415" y="44"/>
                      <a:pt x="350" y="104"/>
                    </a:cubicBezTo>
                    <a:cubicBezTo>
                      <a:pt x="393" y="213"/>
                      <a:pt x="0" y="333"/>
                      <a:pt x="350" y="442"/>
                    </a:cubicBezTo>
                    <a:cubicBezTo>
                      <a:pt x="386" y="445"/>
                      <a:pt x="421" y="447"/>
                      <a:pt x="456" y="447"/>
                    </a:cubicBezTo>
                    <a:cubicBezTo>
                      <a:pt x="568" y="447"/>
                      <a:pt x="672" y="427"/>
                      <a:pt x="764" y="344"/>
                    </a:cubicBezTo>
                    <a:cubicBezTo>
                      <a:pt x="742" y="268"/>
                      <a:pt x="720" y="191"/>
                      <a:pt x="699" y="104"/>
                    </a:cubicBezTo>
                    <a:cubicBezTo>
                      <a:pt x="644" y="30"/>
                      <a:pt x="592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6"/>
              <p:cNvSpPr/>
              <p:nvPr/>
            </p:nvSpPr>
            <p:spPr>
              <a:xfrm>
                <a:off x="898575" y="3918500"/>
                <a:ext cx="12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79" extrusionOk="0">
                    <a:moveTo>
                      <a:pt x="338" y="1"/>
                    </a:moveTo>
                    <a:cubicBezTo>
                      <a:pt x="306" y="23"/>
                      <a:pt x="263" y="44"/>
                      <a:pt x="219" y="66"/>
                    </a:cubicBezTo>
                    <a:cubicBezTo>
                      <a:pt x="229" y="219"/>
                      <a:pt x="66" y="241"/>
                      <a:pt x="1" y="339"/>
                    </a:cubicBezTo>
                    <a:lnTo>
                      <a:pt x="1" y="579"/>
                    </a:lnTo>
                    <a:cubicBezTo>
                      <a:pt x="229" y="557"/>
                      <a:pt x="382" y="448"/>
                      <a:pt x="491" y="251"/>
                    </a:cubicBezTo>
                    <a:cubicBezTo>
                      <a:pt x="295" y="251"/>
                      <a:pt x="426" y="66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6"/>
              <p:cNvSpPr/>
              <p:nvPr/>
            </p:nvSpPr>
            <p:spPr>
              <a:xfrm>
                <a:off x="561175" y="3842200"/>
                <a:ext cx="145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09" extrusionOk="0">
                    <a:moveTo>
                      <a:pt x="473" y="1"/>
                    </a:moveTo>
                    <a:cubicBezTo>
                      <a:pt x="409" y="1"/>
                      <a:pt x="330" y="52"/>
                      <a:pt x="274" y="85"/>
                    </a:cubicBezTo>
                    <a:cubicBezTo>
                      <a:pt x="1" y="248"/>
                      <a:pt x="274" y="434"/>
                      <a:pt x="263" y="609"/>
                    </a:cubicBezTo>
                    <a:cubicBezTo>
                      <a:pt x="436" y="537"/>
                      <a:pt x="247" y="189"/>
                      <a:pt x="516" y="189"/>
                    </a:cubicBezTo>
                    <a:cubicBezTo>
                      <a:pt x="535" y="189"/>
                      <a:pt x="556" y="191"/>
                      <a:pt x="579" y="194"/>
                    </a:cubicBezTo>
                    <a:cubicBezTo>
                      <a:pt x="579" y="46"/>
                      <a:pt x="53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6"/>
              <p:cNvSpPr/>
              <p:nvPr/>
            </p:nvSpPr>
            <p:spPr>
              <a:xfrm>
                <a:off x="645725" y="3851625"/>
                <a:ext cx="1312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7" extrusionOk="0">
                    <a:moveTo>
                      <a:pt x="260" y="1"/>
                    </a:moveTo>
                    <a:cubicBezTo>
                      <a:pt x="171" y="1"/>
                      <a:pt x="77" y="68"/>
                      <a:pt x="1" y="145"/>
                    </a:cubicBezTo>
                    <a:cubicBezTo>
                      <a:pt x="66" y="254"/>
                      <a:pt x="219" y="264"/>
                      <a:pt x="252" y="406"/>
                    </a:cubicBezTo>
                    <a:cubicBezTo>
                      <a:pt x="383" y="330"/>
                      <a:pt x="524" y="210"/>
                      <a:pt x="405" y="79"/>
                    </a:cubicBezTo>
                    <a:cubicBezTo>
                      <a:pt x="361" y="23"/>
                      <a:pt x="311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6"/>
              <p:cNvSpPr/>
              <p:nvPr/>
            </p:nvSpPr>
            <p:spPr>
              <a:xfrm>
                <a:off x="780750" y="3904175"/>
                <a:ext cx="106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1" extrusionOk="0">
                    <a:moveTo>
                      <a:pt x="296" y="0"/>
                    </a:moveTo>
                    <a:cubicBezTo>
                      <a:pt x="229" y="0"/>
                      <a:pt x="140" y="64"/>
                      <a:pt x="71" y="64"/>
                    </a:cubicBezTo>
                    <a:cubicBezTo>
                      <a:pt x="61" y="64"/>
                      <a:pt x="53" y="63"/>
                      <a:pt x="44" y="61"/>
                    </a:cubicBezTo>
                    <a:lnTo>
                      <a:pt x="1" y="61"/>
                    </a:lnTo>
                    <a:cubicBezTo>
                      <a:pt x="22" y="148"/>
                      <a:pt x="44" y="225"/>
                      <a:pt x="66" y="301"/>
                    </a:cubicBezTo>
                    <a:cubicBezTo>
                      <a:pt x="207" y="290"/>
                      <a:pt x="426" y="279"/>
                      <a:pt x="382" y="94"/>
                    </a:cubicBezTo>
                    <a:cubicBezTo>
                      <a:pt x="367" y="22"/>
                      <a:pt x="335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6"/>
              <p:cNvSpPr/>
              <p:nvPr/>
            </p:nvSpPr>
            <p:spPr>
              <a:xfrm>
                <a:off x="671375" y="3864500"/>
                <a:ext cx="120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7" extrusionOk="0">
                    <a:moveTo>
                      <a:pt x="153" y="1"/>
                    </a:moveTo>
                    <a:cubicBezTo>
                      <a:pt x="0" y="22"/>
                      <a:pt x="88" y="153"/>
                      <a:pt x="44" y="229"/>
                    </a:cubicBezTo>
                    <a:cubicBezTo>
                      <a:pt x="99" y="229"/>
                      <a:pt x="143" y="251"/>
                      <a:pt x="153" y="306"/>
                    </a:cubicBezTo>
                    <a:cubicBezTo>
                      <a:pt x="240" y="295"/>
                      <a:pt x="328" y="295"/>
                      <a:pt x="404" y="295"/>
                    </a:cubicBezTo>
                    <a:cubicBezTo>
                      <a:pt x="437" y="219"/>
                      <a:pt x="459" y="142"/>
                      <a:pt x="480" y="66"/>
                    </a:cubicBezTo>
                    <a:cubicBezTo>
                      <a:pt x="444" y="55"/>
                      <a:pt x="406" y="54"/>
                      <a:pt x="369" y="54"/>
                    </a:cubicBezTo>
                    <a:cubicBezTo>
                      <a:pt x="358" y="54"/>
                      <a:pt x="347" y="54"/>
                      <a:pt x="336" y="54"/>
                    </a:cubicBezTo>
                    <a:cubicBezTo>
                      <a:pt x="272" y="54"/>
                      <a:pt x="209" y="50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"/>
              <p:cNvSpPr/>
              <p:nvPr/>
            </p:nvSpPr>
            <p:spPr>
              <a:xfrm>
                <a:off x="427275" y="3917675"/>
                <a:ext cx="120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64" extrusionOk="0">
                    <a:moveTo>
                      <a:pt x="219" y="22"/>
                    </a:moveTo>
                    <a:cubicBezTo>
                      <a:pt x="142" y="56"/>
                      <a:pt x="0" y="1"/>
                      <a:pt x="11" y="143"/>
                    </a:cubicBezTo>
                    <a:cubicBezTo>
                      <a:pt x="11" y="230"/>
                      <a:pt x="44" y="339"/>
                      <a:pt x="164" y="361"/>
                    </a:cubicBezTo>
                    <a:cubicBezTo>
                      <a:pt x="182" y="363"/>
                      <a:pt x="201" y="364"/>
                      <a:pt x="220" y="364"/>
                    </a:cubicBezTo>
                    <a:cubicBezTo>
                      <a:pt x="303" y="364"/>
                      <a:pt x="392" y="348"/>
                      <a:pt x="481" y="339"/>
                    </a:cubicBezTo>
                    <a:cubicBezTo>
                      <a:pt x="350" y="274"/>
                      <a:pt x="273" y="153"/>
                      <a:pt x="21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"/>
              <p:cNvSpPr/>
              <p:nvPr/>
            </p:nvSpPr>
            <p:spPr>
              <a:xfrm>
                <a:off x="581650" y="3883250"/>
                <a:ext cx="114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40" extrusionOk="0">
                    <a:moveTo>
                      <a:pt x="262" y="1"/>
                    </a:moveTo>
                    <a:cubicBezTo>
                      <a:pt x="114" y="1"/>
                      <a:pt x="74" y="168"/>
                      <a:pt x="33" y="330"/>
                    </a:cubicBezTo>
                    <a:cubicBezTo>
                      <a:pt x="22" y="352"/>
                      <a:pt x="11" y="385"/>
                      <a:pt x="0" y="407"/>
                    </a:cubicBezTo>
                    <a:cubicBezTo>
                      <a:pt x="0" y="418"/>
                      <a:pt x="11" y="439"/>
                      <a:pt x="11" y="439"/>
                    </a:cubicBezTo>
                    <a:cubicBezTo>
                      <a:pt x="240" y="407"/>
                      <a:pt x="262" y="145"/>
                      <a:pt x="459" y="68"/>
                    </a:cubicBezTo>
                    <a:cubicBezTo>
                      <a:pt x="377" y="21"/>
                      <a:pt x="31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6"/>
              <p:cNvSpPr/>
              <p:nvPr/>
            </p:nvSpPr>
            <p:spPr>
              <a:xfrm>
                <a:off x="628025" y="3876225"/>
                <a:ext cx="82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28" extrusionOk="0">
                    <a:moveTo>
                      <a:pt x="196" y="0"/>
                    </a:moveTo>
                    <a:cubicBezTo>
                      <a:pt x="98" y="131"/>
                      <a:pt x="0" y="252"/>
                      <a:pt x="44" y="437"/>
                    </a:cubicBezTo>
                    <a:cubicBezTo>
                      <a:pt x="85" y="458"/>
                      <a:pt x="118" y="527"/>
                      <a:pt x="159" y="527"/>
                    </a:cubicBezTo>
                    <a:cubicBezTo>
                      <a:pt x="182" y="527"/>
                      <a:pt x="208" y="504"/>
                      <a:pt x="240" y="437"/>
                    </a:cubicBezTo>
                    <a:cubicBezTo>
                      <a:pt x="327" y="273"/>
                      <a:pt x="207" y="153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6"/>
              <p:cNvSpPr/>
              <p:nvPr/>
            </p:nvSpPr>
            <p:spPr>
              <a:xfrm>
                <a:off x="1037400" y="3843675"/>
                <a:ext cx="15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41" extrusionOk="0">
                    <a:moveTo>
                      <a:pt x="347" y="1"/>
                    </a:moveTo>
                    <a:cubicBezTo>
                      <a:pt x="213" y="1"/>
                      <a:pt x="96" y="61"/>
                      <a:pt x="0" y="211"/>
                    </a:cubicBezTo>
                    <a:cubicBezTo>
                      <a:pt x="51" y="232"/>
                      <a:pt x="98" y="241"/>
                      <a:pt x="143" y="241"/>
                    </a:cubicBezTo>
                    <a:cubicBezTo>
                      <a:pt x="311" y="241"/>
                      <a:pt x="446" y="119"/>
                      <a:pt x="601" y="59"/>
                    </a:cubicBezTo>
                    <a:cubicBezTo>
                      <a:pt x="511" y="22"/>
                      <a:pt x="42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6"/>
              <p:cNvSpPr/>
              <p:nvPr/>
            </p:nvSpPr>
            <p:spPr>
              <a:xfrm>
                <a:off x="625825" y="3889050"/>
                <a:ext cx="30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8" extrusionOk="0">
                    <a:moveTo>
                      <a:pt x="120" y="0"/>
                    </a:moveTo>
                    <a:cubicBezTo>
                      <a:pt x="1" y="306"/>
                      <a:pt x="1" y="622"/>
                      <a:pt x="120" y="927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6"/>
              <p:cNvSpPr/>
              <p:nvPr/>
            </p:nvSpPr>
            <p:spPr>
              <a:xfrm>
                <a:off x="1052125" y="3844900"/>
                <a:ext cx="88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6" extrusionOk="0">
                    <a:moveTo>
                      <a:pt x="242" y="1"/>
                    </a:moveTo>
                    <a:cubicBezTo>
                      <a:pt x="220" y="1"/>
                      <a:pt x="197" y="4"/>
                      <a:pt x="175" y="10"/>
                    </a:cubicBezTo>
                    <a:cubicBezTo>
                      <a:pt x="121" y="108"/>
                      <a:pt x="55" y="206"/>
                      <a:pt x="0" y="315"/>
                    </a:cubicBezTo>
                    <a:cubicBezTo>
                      <a:pt x="153" y="305"/>
                      <a:pt x="295" y="283"/>
                      <a:pt x="328" y="119"/>
                    </a:cubicBezTo>
                    <a:cubicBezTo>
                      <a:pt x="352" y="30"/>
                      <a:pt x="30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6"/>
              <p:cNvSpPr/>
              <p:nvPr/>
            </p:nvSpPr>
            <p:spPr>
              <a:xfrm>
                <a:off x="594450" y="3903775"/>
                <a:ext cx="128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6" extrusionOk="0">
                    <a:moveTo>
                      <a:pt x="263" y="1"/>
                    </a:moveTo>
                    <a:lnTo>
                      <a:pt x="263" y="1"/>
                    </a:lnTo>
                    <a:cubicBezTo>
                      <a:pt x="1" y="142"/>
                      <a:pt x="339" y="273"/>
                      <a:pt x="274" y="415"/>
                    </a:cubicBezTo>
                    <a:cubicBezTo>
                      <a:pt x="514" y="273"/>
                      <a:pt x="328" y="142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6"/>
              <p:cNvSpPr/>
              <p:nvPr/>
            </p:nvSpPr>
            <p:spPr>
              <a:xfrm>
                <a:off x="508550" y="3899800"/>
                <a:ext cx="8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5" extrusionOk="0">
                    <a:moveTo>
                      <a:pt x="77" y="1"/>
                    </a:moveTo>
                    <a:cubicBezTo>
                      <a:pt x="25" y="1"/>
                      <a:pt x="8" y="67"/>
                      <a:pt x="1" y="148"/>
                    </a:cubicBezTo>
                    <a:cubicBezTo>
                      <a:pt x="77" y="192"/>
                      <a:pt x="98" y="257"/>
                      <a:pt x="98" y="334"/>
                    </a:cubicBezTo>
                    <a:cubicBezTo>
                      <a:pt x="207" y="269"/>
                      <a:pt x="328" y="192"/>
                      <a:pt x="175" y="51"/>
                    </a:cubicBezTo>
                    <a:cubicBezTo>
                      <a:pt x="133" y="16"/>
                      <a:pt x="101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"/>
              <p:cNvSpPr/>
              <p:nvPr/>
            </p:nvSpPr>
            <p:spPr>
              <a:xfrm>
                <a:off x="972775" y="3913850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40" y="1"/>
                    </a:moveTo>
                    <a:cubicBezTo>
                      <a:pt x="185" y="12"/>
                      <a:pt x="120" y="12"/>
                      <a:pt x="66" y="23"/>
                    </a:cubicBezTo>
                    <a:cubicBezTo>
                      <a:pt x="11" y="99"/>
                      <a:pt x="0" y="175"/>
                      <a:pt x="54" y="252"/>
                    </a:cubicBezTo>
                    <a:cubicBezTo>
                      <a:pt x="75" y="259"/>
                      <a:pt x="93" y="262"/>
                      <a:pt x="109" y="262"/>
                    </a:cubicBezTo>
                    <a:cubicBezTo>
                      <a:pt x="196" y="262"/>
                      <a:pt x="225" y="173"/>
                      <a:pt x="262" y="99"/>
                    </a:cubicBezTo>
                    <a:cubicBezTo>
                      <a:pt x="251" y="66"/>
                      <a:pt x="251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6"/>
              <p:cNvSpPr/>
              <p:nvPr/>
            </p:nvSpPr>
            <p:spPr>
              <a:xfrm>
                <a:off x="590925" y="3909925"/>
                <a:ext cx="68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70" extrusionOk="0">
                    <a:moveTo>
                      <a:pt x="155" y="1"/>
                    </a:moveTo>
                    <a:cubicBezTo>
                      <a:pt x="112" y="1"/>
                      <a:pt x="59" y="24"/>
                      <a:pt x="0" y="60"/>
                    </a:cubicBezTo>
                    <a:cubicBezTo>
                      <a:pt x="88" y="104"/>
                      <a:pt x="185" y="136"/>
                      <a:pt x="273" y="169"/>
                    </a:cubicBezTo>
                    <a:cubicBezTo>
                      <a:pt x="260" y="47"/>
                      <a:pt x="21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6"/>
              <p:cNvSpPr/>
              <p:nvPr/>
            </p:nvSpPr>
            <p:spPr>
              <a:xfrm>
                <a:off x="523825" y="3913600"/>
                <a:ext cx="75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88"/>
                      <a:pt x="66" y="164"/>
                      <a:pt x="153" y="207"/>
                    </a:cubicBezTo>
                    <a:cubicBezTo>
                      <a:pt x="299" y="26"/>
                      <a:pt x="232" y="5"/>
                      <a:pt x="142" y="5"/>
                    </a:cubicBezTo>
                    <a:cubicBezTo>
                      <a:pt x="115" y="5"/>
                      <a:pt x="85" y="7"/>
                      <a:pt x="58" y="7"/>
                    </a:cubicBezTo>
                    <a:cubicBezTo>
                      <a:pt x="35" y="7"/>
                      <a:pt x="15" y="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6"/>
              <p:cNvSpPr/>
              <p:nvPr/>
            </p:nvSpPr>
            <p:spPr>
              <a:xfrm>
                <a:off x="889850" y="3869125"/>
                <a:ext cx="68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8" extrusionOk="0">
                    <a:moveTo>
                      <a:pt x="273" y="34"/>
                    </a:moveTo>
                    <a:lnTo>
                      <a:pt x="273" y="34"/>
                    </a:lnTo>
                    <a:cubicBezTo>
                      <a:pt x="164" y="56"/>
                      <a:pt x="11" y="1"/>
                      <a:pt x="1" y="187"/>
                    </a:cubicBezTo>
                    <a:cubicBezTo>
                      <a:pt x="24" y="187"/>
                      <a:pt x="49" y="187"/>
                      <a:pt x="73" y="187"/>
                    </a:cubicBezTo>
                    <a:cubicBezTo>
                      <a:pt x="168" y="187"/>
                      <a:pt x="255" y="173"/>
                      <a:pt x="27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"/>
              <p:cNvSpPr/>
              <p:nvPr/>
            </p:nvSpPr>
            <p:spPr>
              <a:xfrm>
                <a:off x="685850" y="3865850"/>
                <a:ext cx="790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46" extrusionOk="0">
                    <a:moveTo>
                      <a:pt x="154" y="1"/>
                    </a:moveTo>
                    <a:cubicBezTo>
                      <a:pt x="120" y="1"/>
                      <a:pt x="84" y="5"/>
                      <a:pt x="50" y="5"/>
                    </a:cubicBezTo>
                    <a:cubicBezTo>
                      <a:pt x="33" y="5"/>
                      <a:pt x="16" y="4"/>
                      <a:pt x="0" y="1"/>
                    </a:cubicBezTo>
                    <a:lnTo>
                      <a:pt x="0" y="1"/>
                    </a:lnTo>
                    <a:cubicBezTo>
                      <a:pt x="30" y="110"/>
                      <a:pt x="84" y="145"/>
                      <a:pt x="149" y="145"/>
                    </a:cubicBezTo>
                    <a:cubicBezTo>
                      <a:pt x="200" y="145"/>
                      <a:pt x="258" y="123"/>
                      <a:pt x="316" y="99"/>
                    </a:cubicBezTo>
                    <a:cubicBezTo>
                      <a:pt x="274" y="15"/>
                      <a:pt x="216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"/>
              <p:cNvSpPr/>
              <p:nvPr/>
            </p:nvSpPr>
            <p:spPr>
              <a:xfrm>
                <a:off x="675200" y="3863525"/>
                <a:ext cx="10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6" extrusionOk="0">
                    <a:moveTo>
                      <a:pt x="207" y="1"/>
                    </a:moveTo>
                    <a:cubicBezTo>
                      <a:pt x="141" y="1"/>
                      <a:pt x="72" y="19"/>
                      <a:pt x="0" y="40"/>
                    </a:cubicBezTo>
                    <a:cubicBezTo>
                      <a:pt x="56" y="89"/>
                      <a:pt x="119" y="93"/>
                      <a:pt x="183" y="93"/>
                    </a:cubicBezTo>
                    <a:cubicBezTo>
                      <a:pt x="194" y="93"/>
                      <a:pt x="205" y="93"/>
                      <a:pt x="216" y="93"/>
                    </a:cubicBezTo>
                    <a:cubicBezTo>
                      <a:pt x="253" y="93"/>
                      <a:pt x="291" y="94"/>
                      <a:pt x="327" y="105"/>
                    </a:cubicBezTo>
                    <a:cubicBezTo>
                      <a:pt x="361" y="105"/>
                      <a:pt x="393" y="94"/>
                      <a:pt x="415" y="94"/>
                    </a:cubicBezTo>
                    <a:cubicBezTo>
                      <a:pt x="351" y="24"/>
                      <a:pt x="281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"/>
              <p:cNvSpPr/>
              <p:nvPr/>
            </p:nvSpPr>
            <p:spPr>
              <a:xfrm>
                <a:off x="443350" y="3891325"/>
                <a:ext cx="6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6" extrusionOk="0">
                    <a:moveTo>
                      <a:pt x="139" y="0"/>
                    </a:moveTo>
                    <a:cubicBezTo>
                      <a:pt x="103" y="0"/>
                      <a:pt x="65" y="11"/>
                      <a:pt x="31" y="11"/>
                    </a:cubicBezTo>
                    <a:cubicBezTo>
                      <a:pt x="20" y="11"/>
                      <a:pt x="10" y="10"/>
                      <a:pt x="1" y="7"/>
                    </a:cubicBezTo>
                    <a:lnTo>
                      <a:pt x="1" y="7"/>
                    </a:lnTo>
                    <a:cubicBezTo>
                      <a:pt x="12" y="106"/>
                      <a:pt x="47" y="136"/>
                      <a:pt x="92" y="136"/>
                    </a:cubicBezTo>
                    <a:cubicBezTo>
                      <a:pt x="138" y="136"/>
                      <a:pt x="192" y="106"/>
                      <a:pt x="241" y="84"/>
                    </a:cubicBezTo>
                    <a:cubicBezTo>
                      <a:pt x="220" y="16"/>
                      <a:pt x="181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"/>
              <p:cNvSpPr/>
              <p:nvPr/>
            </p:nvSpPr>
            <p:spPr>
              <a:xfrm>
                <a:off x="481275" y="3889300"/>
                <a:ext cx="60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6" extrusionOk="0">
                    <a:moveTo>
                      <a:pt x="120" y="1"/>
                    </a:moveTo>
                    <a:cubicBezTo>
                      <a:pt x="77" y="45"/>
                      <a:pt x="1" y="66"/>
                      <a:pt x="11" y="154"/>
                    </a:cubicBezTo>
                    <a:cubicBezTo>
                      <a:pt x="11" y="188"/>
                      <a:pt x="24" y="216"/>
                      <a:pt x="57" y="216"/>
                    </a:cubicBezTo>
                    <a:cubicBezTo>
                      <a:pt x="66" y="216"/>
                      <a:pt x="76" y="213"/>
                      <a:pt x="88" y="209"/>
                    </a:cubicBezTo>
                    <a:cubicBezTo>
                      <a:pt x="153" y="197"/>
                      <a:pt x="229" y="165"/>
                      <a:pt x="229" y="88"/>
                    </a:cubicBezTo>
                    <a:cubicBezTo>
                      <a:pt x="241" y="23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0" name="Google Shape;1010;p6"/>
          <p:cNvGrpSpPr/>
          <p:nvPr/>
        </p:nvGrpSpPr>
        <p:grpSpPr>
          <a:xfrm>
            <a:off x="6976866" y="65600"/>
            <a:ext cx="1297446" cy="386164"/>
            <a:chOff x="4167211" y="4120954"/>
            <a:chExt cx="738150" cy="220300"/>
          </a:xfrm>
        </p:grpSpPr>
        <p:grpSp>
          <p:nvGrpSpPr>
            <p:cNvPr id="1011" name="Google Shape;1011;p6"/>
            <p:cNvGrpSpPr/>
            <p:nvPr/>
          </p:nvGrpSpPr>
          <p:grpSpPr>
            <a:xfrm>
              <a:off x="4167211" y="4120954"/>
              <a:ext cx="738150" cy="220300"/>
              <a:chOff x="4167211" y="4114757"/>
              <a:chExt cx="738150" cy="220300"/>
            </a:xfrm>
          </p:grpSpPr>
          <p:sp>
            <p:nvSpPr>
              <p:cNvPr id="1012" name="Google Shape;1012;p6"/>
              <p:cNvSpPr/>
              <p:nvPr/>
            </p:nvSpPr>
            <p:spPr>
              <a:xfrm>
                <a:off x="4551711" y="4128707"/>
                <a:ext cx="353650" cy="150275"/>
              </a:xfrm>
              <a:custGeom>
                <a:avLst/>
                <a:gdLst/>
                <a:ahLst/>
                <a:cxnLst/>
                <a:rect l="l" t="t" r="r" b="b"/>
                <a:pathLst>
                  <a:path w="14146" h="6011" extrusionOk="0">
                    <a:moveTo>
                      <a:pt x="11935" y="1"/>
                    </a:moveTo>
                    <a:cubicBezTo>
                      <a:pt x="11859" y="1"/>
                      <a:pt x="11795" y="11"/>
                      <a:pt x="11730" y="11"/>
                    </a:cubicBezTo>
                    <a:cubicBezTo>
                      <a:pt x="11344" y="54"/>
                      <a:pt x="10990" y="215"/>
                      <a:pt x="10733" y="494"/>
                    </a:cubicBezTo>
                    <a:cubicBezTo>
                      <a:pt x="10550" y="430"/>
                      <a:pt x="10368" y="387"/>
                      <a:pt x="10175" y="387"/>
                    </a:cubicBezTo>
                    <a:cubicBezTo>
                      <a:pt x="10089" y="387"/>
                      <a:pt x="10013" y="397"/>
                      <a:pt x="9938" y="409"/>
                    </a:cubicBezTo>
                    <a:cubicBezTo>
                      <a:pt x="9691" y="440"/>
                      <a:pt x="9369" y="548"/>
                      <a:pt x="9069" y="838"/>
                    </a:cubicBezTo>
                    <a:cubicBezTo>
                      <a:pt x="8973" y="924"/>
                      <a:pt x="8908" y="998"/>
                      <a:pt x="8876" y="1041"/>
                    </a:cubicBezTo>
                    <a:cubicBezTo>
                      <a:pt x="8801" y="1138"/>
                      <a:pt x="8736" y="1246"/>
                      <a:pt x="8682" y="1363"/>
                    </a:cubicBezTo>
                    <a:cubicBezTo>
                      <a:pt x="8565" y="1332"/>
                      <a:pt x="8436" y="1320"/>
                      <a:pt x="8307" y="1320"/>
                    </a:cubicBezTo>
                    <a:lnTo>
                      <a:pt x="8178" y="1320"/>
                    </a:lnTo>
                    <a:cubicBezTo>
                      <a:pt x="8135" y="1320"/>
                      <a:pt x="8092" y="1332"/>
                      <a:pt x="8050" y="1342"/>
                    </a:cubicBezTo>
                    <a:cubicBezTo>
                      <a:pt x="7695" y="1396"/>
                      <a:pt x="7373" y="1556"/>
                      <a:pt x="7127" y="1793"/>
                    </a:cubicBezTo>
                    <a:cubicBezTo>
                      <a:pt x="7072" y="1847"/>
                      <a:pt x="7019" y="1900"/>
                      <a:pt x="6976" y="1964"/>
                    </a:cubicBezTo>
                    <a:cubicBezTo>
                      <a:pt x="6912" y="1900"/>
                      <a:pt x="6848" y="1857"/>
                      <a:pt x="6772" y="1814"/>
                    </a:cubicBezTo>
                    <a:cubicBezTo>
                      <a:pt x="6729" y="1642"/>
                      <a:pt x="6665" y="1492"/>
                      <a:pt x="6568" y="1342"/>
                    </a:cubicBezTo>
                    <a:cubicBezTo>
                      <a:pt x="6514" y="1256"/>
                      <a:pt x="6450" y="1138"/>
                      <a:pt x="6343" y="1010"/>
                    </a:cubicBezTo>
                    <a:cubicBezTo>
                      <a:pt x="6042" y="676"/>
                      <a:pt x="5624" y="483"/>
                      <a:pt x="5173" y="483"/>
                    </a:cubicBezTo>
                    <a:cubicBezTo>
                      <a:pt x="5076" y="483"/>
                      <a:pt x="4969" y="494"/>
                      <a:pt x="4862" y="516"/>
                    </a:cubicBezTo>
                    <a:lnTo>
                      <a:pt x="4733" y="548"/>
                    </a:lnTo>
                    <a:cubicBezTo>
                      <a:pt x="4465" y="634"/>
                      <a:pt x="4218" y="784"/>
                      <a:pt x="4024" y="988"/>
                    </a:cubicBezTo>
                    <a:cubicBezTo>
                      <a:pt x="3950" y="1074"/>
                      <a:pt x="3885" y="1160"/>
                      <a:pt x="3831" y="1246"/>
                    </a:cubicBezTo>
                    <a:cubicBezTo>
                      <a:pt x="3745" y="1127"/>
                      <a:pt x="3628" y="1031"/>
                      <a:pt x="3509" y="934"/>
                    </a:cubicBezTo>
                    <a:cubicBezTo>
                      <a:pt x="3144" y="655"/>
                      <a:pt x="2715" y="505"/>
                      <a:pt x="2275" y="505"/>
                    </a:cubicBezTo>
                    <a:cubicBezTo>
                      <a:pt x="1868" y="505"/>
                      <a:pt x="1470" y="623"/>
                      <a:pt x="1105" y="859"/>
                    </a:cubicBezTo>
                    <a:cubicBezTo>
                      <a:pt x="1031" y="913"/>
                      <a:pt x="955" y="977"/>
                      <a:pt x="891" y="1041"/>
                    </a:cubicBezTo>
                    <a:cubicBezTo>
                      <a:pt x="783" y="1106"/>
                      <a:pt x="623" y="1224"/>
                      <a:pt x="451" y="1406"/>
                    </a:cubicBezTo>
                    <a:cubicBezTo>
                      <a:pt x="182" y="1707"/>
                      <a:pt x="32" y="2072"/>
                      <a:pt x="0" y="2469"/>
                    </a:cubicBezTo>
                    <a:lnTo>
                      <a:pt x="0" y="2577"/>
                    </a:lnTo>
                    <a:lnTo>
                      <a:pt x="0" y="2877"/>
                    </a:lnTo>
                    <a:cubicBezTo>
                      <a:pt x="11" y="2952"/>
                      <a:pt x="11" y="3027"/>
                      <a:pt x="11" y="3092"/>
                    </a:cubicBezTo>
                    <a:cubicBezTo>
                      <a:pt x="11" y="3338"/>
                      <a:pt x="75" y="3574"/>
                      <a:pt x="193" y="3789"/>
                    </a:cubicBezTo>
                    <a:cubicBezTo>
                      <a:pt x="150" y="3907"/>
                      <a:pt x="118" y="4025"/>
                      <a:pt x="108" y="4154"/>
                    </a:cubicBezTo>
                    <a:cubicBezTo>
                      <a:pt x="75" y="4444"/>
                      <a:pt x="118" y="4744"/>
                      <a:pt x="225" y="5012"/>
                    </a:cubicBezTo>
                    <a:cubicBezTo>
                      <a:pt x="365" y="5356"/>
                      <a:pt x="612" y="5635"/>
                      <a:pt x="923" y="5818"/>
                    </a:cubicBezTo>
                    <a:cubicBezTo>
                      <a:pt x="1170" y="5947"/>
                      <a:pt x="1427" y="6011"/>
                      <a:pt x="1706" y="6011"/>
                    </a:cubicBezTo>
                    <a:cubicBezTo>
                      <a:pt x="1856" y="6011"/>
                      <a:pt x="1975" y="5989"/>
                      <a:pt x="2028" y="5989"/>
                    </a:cubicBezTo>
                    <a:lnTo>
                      <a:pt x="2039" y="5978"/>
                    </a:lnTo>
                    <a:lnTo>
                      <a:pt x="2093" y="5978"/>
                    </a:lnTo>
                    <a:cubicBezTo>
                      <a:pt x="2393" y="5925"/>
                      <a:pt x="2662" y="5861"/>
                      <a:pt x="2919" y="5796"/>
                    </a:cubicBezTo>
                    <a:lnTo>
                      <a:pt x="2994" y="5785"/>
                    </a:lnTo>
                    <a:cubicBezTo>
                      <a:pt x="3005" y="5785"/>
                      <a:pt x="3005" y="5785"/>
                      <a:pt x="3005" y="5775"/>
                    </a:cubicBezTo>
                    <a:cubicBezTo>
                      <a:pt x="3113" y="5753"/>
                      <a:pt x="3198" y="5721"/>
                      <a:pt x="3295" y="5678"/>
                    </a:cubicBezTo>
                    <a:cubicBezTo>
                      <a:pt x="3466" y="5742"/>
                      <a:pt x="3649" y="5775"/>
                      <a:pt x="3831" y="5775"/>
                    </a:cubicBezTo>
                    <a:cubicBezTo>
                      <a:pt x="3939" y="5775"/>
                      <a:pt x="4036" y="5764"/>
                      <a:pt x="4143" y="5742"/>
                    </a:cubicBezTo>
                    <a:cubicBezTo>
                      <a:pt x="4315" y="5807"/>
                      <a:pt x="4497" y="5839"/>
                      <a:pt x="4690" y="5839"/>
                    </a:cubicBezTo>
                    <a:cubicBezTo>
                      <a:pt x="4840" y="5839"/>
                      <a:pt x="4980" y="5818"/>
                      <a:pt x="5130" y="5775"/>
                    </a:cubicBezTo>
                    <a:cubicBezTo>
                      <a:pt x="5291" y="5828"/>
                      <a:pt x="5463" y="5850"/>
                      <a:pt x="5645" y="5850"/>
                    </a:cubicBezTo>
                    <a:cubicBezTo>
                      <a:pt x="5913" y="5850"/>
                      <a:pt x="6182" y="5796"/>
                      <a:pt x="6440" y="5689"/>
                    </a:cubicBezTo>
                    <a:cubicBezTo>
                      <a:pt x="6450" y="5689"/>
                      <a:pt x="6450" y="5678"/>
                      <a:pt x="6461" y="5678"/>
                    </a:cubicBezTo>
                    <a:cubicBezTo>
                      <a:pt x="6805" y="5528"/>
                      <a:pt x="7072" y="5346"/>
                      <a:pt x="7277" y="5120"/>
                    </a:cubicBezTo>
                    <a:cubicBezTo>
                      <a:pt x="7556" y="5442"/>
                      <a:pt x="7953" y="5613"/>
                      <a:pt x="8360" y="5613"/>
                    </a:cubicBezTo>
                    <a:cubicBezTo>
                      <a:pt x="8575" y="5613"/>
                      <a:pt x="8801" y="5570"/>
                      <a:pt x="9004" y="5463"/>
                    </a:cubicBezTo>
                    <a:cubicBezTo>
                      <a:pt x="9058" y="5442"/>
                      <a:pt x="9112" y="5410"/>
                      <a:pt x="9166" y="5377"/>
                    </a:cubicBezTo>
                    <a:cubicBezTo>
                      <a:pt x="9295" y="5517"/>
                      <a:pt x="9455" y="5646"/>
                      <a:pt x="9648" y="5732"/>
                    </a:cubicBezTo>
                    <a:cubicBezTo>
                      <a:pt x="9896" y="5861"/>
                      <a:pt x="10185" y="5935"/>
                      <a:pt x="10464" y="5935"/>
                    </a:cubicBezTo>
                    <a:cubicBezTo>
                      <a:pt x="10776" y="5935"/>
                      <a:pt x="11076" y="5850"/>
                      <a:pt x="11344" y="5699"/>
                    </a:cubicBezTo>
                    <a:cubicBezTo>
                      <a:pt x="11505" y="5613"/>
                      <a:pt x="11644" y="5496"/>
                      <a:pt x="11763" y="5367"/>
                    </a:cubicBezTo>
                    <a:cubicBezTo>
                      <a:pt x="11913" y="5238"/>
                      <a:pt x="12052" y="5088"/>
                      <a:pt x="12171" y="4927"/>
                    </a:cubicBezTo>
                    <a:cubicBezTo>
                      <a:pt x="12331" y="4712"/>
                      <a:pt x="12460" y="4465"/>
                      <a:pt x="12546" y="4197"/>
                    </a:cubicBezTo>
                    <a:cubicBezTo>
                      <a:pt x="12557" y="4154"/>
                      <a:pt x="12567" y="4101"/>
                      <a:pt x="12589" y="4058"/>
                    </a:cubicBezTo>
                    <a:cubicBezTo>
                      <a:pt x="12815" y="4015"/>
                      <a:pt x="13018" y="3950"/>
                      <a:pt x="13158" y="3875"/>
                    </a:cubicBezTo>
                    <a:cubicBezTo>
                      <a:pt x="13233" y="3853"/>
                      <a:pt x="13297" y="3810"/>
                      <a:pt x="13351" y="3767"/>
                    </a:cubicBezTo>
                    <a:lnTo>
                      <a:pt x="13362" y="3767"/>
                    </a:lnTo>
                    <a:cubicBezTo>
                      <a:pt x="13426" y="3724"/>
                      <a:pt x="13587" y="3628"/>
                      <a:pt x="13748" y="3445"/>
                    </a:cubicBezTo>
                    <a:cubicBezTo>
                      <a:pt x="13888" y="3285"/>
                      <a:pt x="13984" y="3113"/>
                      <a:pt x="14049" y="2909"/>
                    </a:cubicBezTo>
                    <a:cubicBezTo>
                      <a:pt x="14124" y="2694"/>
                      <a:pt x="14146" y="2469"/>
                      <a:pt x="14113" y="2243"/>
                    </a:cubicBezTo>
                    <a:lnTo>
                      <a:pt x="14113" y="2212"/>
                    </a:lnTo>
                    <a:cubicBezTo>
                      <a:pt x="14070" y="1878"/>
                      <a:pt x="13909" y="1568"/>
                      <a:pt x="13673" y="1332"/>
                    </a:cubicBezTo>
                    <a:cubicBezTo>
                      <a:pt x="13619" y="1095"/>
                      <a:pt x="13502" y="870"/>
                      <a:pt x="13351" y="676"/>
                    </a:cubicBezTo>
                    <a:cubicBezTo>
                      <a:pt x="13008" y="247"/>
                      <a:pt x="12493" y="1"/>
                      <a:pt x="11935" y="1"/>
                    </a:cubicBezTo>
                    <a:close/>
                  </a:path>
                </a:pathLst>
              </a:custGeom>
              <a:solidFill>
                <a:srgbClr val="FFFFFF">
                  <a:alpha val="119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6"/>
              <p:cNvSpPr/>
              <p:nvPr/>
            </p:nvSpPr>
            <p:spPr>
              <a:xfrm>
                <a:off x="4167211" y="4114757"/>
                <a:ext cx="3729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812" extrusionOk="0">
                    <a:moveTo>
                      <a:pt x="2630" y="1"/>
                    </a:moveTo>
                    <a:cubicBezTo>
                      <a:pt x="2093" y="1"/>
                      <a:pt x="1600" y="183"/>
                      <a:pt x="1192" y="526"/>
                    </a:cubicBezTo>
                    <a:cubicBezTo>
                      <a:pt x="913" y="762"/>
                      <a:pt x="677" y="1063"/>
                      <a:pt x="462" y="1471"/>
                    </a:cubicBezTo>
                    <a:cubicBezTo>
                      <a:pt x="387" y="1589"/>
                      <a:pt x="312" y="1685"/>
                      <a:pt x="258" y="1793"/>
                    </a:cubicBezTo>
                    <a:cubicBezTo>
                      <a:pt x="183" y="1921"/>
                      <a:pt x="119" y="2050"/>
                      <a:pt x="86" y="2190"/>
                    </a:cubicBezTo>
                    <a:cubicBezTo>
                      <a:pt x="11" y="2436"/>
                      <a:pt x="0" y="2694"/>
                      <a:pt x="54" y="2952"/>
                    </a:cubicBezTo>
                    <a:cubicBezTo>
                      <a:pt x="97" y="3177"/>
                      <a:pt x="215" y="3488"/>
                      <a:pt x="505" y="3767"/>
                    </a:cubicBezTo>
                    <a:cubicBezTo>
                      <a:pt x="462" y="3918"/>
                      <a:pt x="419" y="4068"/>
                      <a:pt x="387" y="4197"/>
                    </a:cubicBezTo>
                    <a:lnTo>
                      <a:pt x="376" y="4240"/>
                    </a:lnTo>
                    <a:lnTo>
                      <a:pt x="376" y="4251"/>
                    </a:lnTo>
                    <a:cubicBezTo>
                      <a:pt x="312" y="4487"/>
                      <a:pt x="215" y="4862"/>
                      <a:pt x="258" y="5291"/>
                    </a:cubicBezTo>
                    <a:cubicBezTo>
                      <a:pt x="279" y="5592"/>
                      <a:pt x="355" y="5871"/>
                      <a:pt x="494" y="6128"/>
                    </a:cubicBezTo>
                    <a:cubicBezTo>
                      <a:pt x="558" y="6247"/>
                      <a:pt x="634" y="6365"/>
                      <a:pt x="730" y="6472"/>
                    </a:cubicBezTo>
                    <a:cubicBezTo>
                      <a:pt x="806" y="6655"/>
                      <a:pt x="913" y="6805"/>
                      <a:pt x="1030" y="6944"/>
                    </a:cubicBezTo>
                    <a:cubicBezTo>
                      <a:pt x="1364" y="7299"/>
                      <a:pt x="1814" y="7492"/>
                      <a:pt x="2318" y="7492"/>
                    </a:cubicBezTo>
                    <a:cubicBezTo>
                      <a:pt x="2523" y="7492"/>
                      <a:pt x="2716" y="7470"/>
                      <a:pt x="2898" y="7428"/>
                    </a:cubicBezTo>
                    <a:cubicBezTo>
                      <a:pt x="2898" y="7449"/>
                      <a:pt x="2909" y="7470"/>
                      <a:pt x="2909" y="7492"/>
                    </a:cubicBezTo>
                    <a:cubicBezTo>
                      <a:pt x="2995" y="7974"/>
                      <a:pt x="3253" y="8275"/>
                      <a:pt x="3456" y="8447"/>
                    </a:cubicBezTo>
                    <a:cubicBezTo>
                      <a:pt x="3746" y="8683"/>
                      <a:pt x="4100" y="8812"/>
                      <a:pt x="4476" y="8812"/>
                    </a:cubicBezTo>
                    <a:cubicBezTo>
                      <a:pt x="4626" y="8812"/>
                      <a:pt x="4744" y="8790"/>
                      <a:pt x="4830" y="8780"/>
                    </a:cubicBezTo>
                    <a:cubicBezTo>
                      <a:pt x="5130" y="8758"/>
                      <a:pt x="5431" y="8672"/>
                      <a:pt x="5710" y="8544"/>
                    </a:cubicBezTo>
                    <a:cubicBezTo>
                      <a:pt x="5893" y="8501"/>
                      <a:pt x="6075" y="8425"/>
                      <a:pt x="6236" y="8318"/>
                    </a:cubicBezTo>
                    <a:cubicBezTo>
                      <a:pt x="6676" y="8039"/>
                      <a:pt x="6955" y="7567"/>
                      <a:pt x="6987" y="7041"/>
                    </a:cubicBezTo>
                    <a:cubicBezTo>
                      <a:pt x="7181" y="6955"/>
                      <a:pt x="7341" y="6826"/>
                      <a:pt x="7481" y="6665"/>
                    </a:cubicBezTo>
                    <a:cubicBezTo>
                      <a:pt x="7685" y="6440"/>
                      <a:pt x="7813" y="6161"/>
                      <a:pt x="7889" y="5839"/>
                    </a:cubicBezTo>
                    <a:cubicBezTo>
                      <a:pt x="8114" y="5989"/>
                      <a:pt x="8393" y="6075"/>
                      <a:pt x="8693" y="6086"/>
                    </a:cubicBezTo>
                    <a:cubicBezTo>
                      <a:pt x="8736" y="6128"/>
                      <a:pt x="8790" y="6161"/>
                      <a:pt x="8844" y="6204"/>
                    </a:cubicBezTo>
                    <a:cubicBezTo>
                      <a:pt x="9091" y="6365"/>
                      <a:pt x="9380" y="6462"/>
                      <a:pt x="9681" y="6462"/>
                    </a:cubicBezTo>
                    <a:cubicBezTo>
                      <a:pt x="9938" y="6462"/>
                      <a:pt x="10336" y="6386"/>
                      <a:pt x="10722" y="6075"/>
                    </a:cubicBezTo>
                    <a:cubicBezTo>
                      <a:pt x="10787" y="6021"/>
                      <a:pt x="10840" y="5968"/>
                      <a:pt x="10883" y="5925"/>
                    </a:cubicBezTo>
                    <a:cubicBezTo>
                      <a:pt x="10904" y="5904"/>
                      <a:pt x="10926" y="5892"/>
                      <a:pt x="10947" y="5871"/>
                    </a:cubicBezTo>
                    <a:cubicBezTo>
                      <a:pt x="11076" y="6021"/>
                      <a:pt x="11237" y="6140"/>
                      <a:pt x="11409" y="6225"/>
                    </a:cubicBezTo>
                    <a:cubicBezTo>
                      <a:pt x="11634" y="6343"/>
                      <a:pt x="11881" y="6408"/>
                      <a:pt x="12139" y="6408"/>
                    </a:cubicBezTo>
                    <a:cubicBezTo>
                      <a:pt x="12214" y="6408"/>
                      <a:pt x="12300" y="6397"/>
                      <a:pt x="12375" y="6386"/>
                    </a:cubicBezTo>
                    <a:lnTo>
                      <a:pt x="12397" y="6386"/>
                    </a:lnTo>
                    <a:cubicBezTo>
                      <a:pt x="12440" y="6376"/>
                      <a:pt x="12504" y="6365"/>
                      <a:pt x="12568" y="6354"/>
                    </a:cubicBezTo>
                    <a:cubicBezTo>
                      <a:pt x="12804" y="6333"/>
                      <a:pt x="13148" y="6290"/>
                      <a:pt x="13502" y="6140"/>
                    </a:cubicBezTo>
                    <a:cubicBezTo>
                      <a:pt x="13749" y="6043"/>
                      <a:pt x="13964" y="5904"/>
                      <a:pt x="14157" y="5742"/>
                    </a:cubicBezTo>
                    <a:cubicBezTo>
                      <a:pt x="14360" y="5560"/>
                      <a:pt x="14532" y="5345"/>
                      <a:pt x="14672" y="5088"/>
                    </a:cubicBezTo>
                    <a:cubicBezTo>
                      <a:pt x="14908" y="4680"/>
                      <a:pt x="14918" y="4175"/>
                      <a:pt x="14704" y="3746"/>
                    </a:cubicBezTo>
                    <a:cubicBezTo>
                      <a:pt x="14596" y="3531"/>
                      <a:pt x="14436" y="3349"/>
                      <a:pt x="14243" y="3220"/>
                    </a:cubicBezTo>
                    <a:lnTo>
                      <a:pt x="14243" y="2920"/>
                    </a:lnTo>
                    <a:lnTo>
                      <a:pt x="14243" y="2758"/>
                    </a:lnTo>
                    <a:cubicBezTo>
                      <a:pt x="14253" y="2684"/>
                      <a:pt x="14253" y="2619"/>
                      <a:pt x="14253" y="2544"/>
                    </a:cubicBezTo>
                    <a:cubicBezTo>
                      <a:pt x="14274" y="2394"/>
                      <a:pt x="14285" y="2179"/>
                      <a:pt x="14231" y="1932"/>
                    </a:cubicBezTo>
                    <a:cubicBezTo>
                      <a:pt x="14178" y="1664"/>
                      <a:pt x="14049" y="1417"/>
                      <a:pt x="13878" y="1203"/>
                    </a:cubicBezTo>
                    <a:cubicBezTo>
                      <a:pt x="13695" y="1009"/>
                      <a:pt x="13480" y="848"/>
                      <a:pt x="13223" y="752"/>
                    </a:cubicBezTo>
                    <a:cubicBezTo>
                      <a:pt x="13019" y="666"/>
                      <a:pt x="12804" y="633"/>
                      <a:pt x="12579" y="633"/>
                    </a:cubicBezTo>
                    <a:cubicBezTo>
                      <a:pt x="12246" y="633"/>
                      <a:pt x="11741" y="730"/>
                      <a:pt x="11269" y="1203"/>
                    </a:cubicBezTo>
                    <a:cubicBezTo>
                      <a:pt x="11248" y="1213"/>
                      <a:pt x="11237" y="1234"/>
                      <a:pt x="11226" y="1246"/>
                    </a:cubicBezTo>
                    <a:cubicBezTo>
                      <a:pt x="11152" y="1320"/>
                      <a:pt x="11044" y="1439"/>
                      <a:pt x="10947" y="1599"/>
                    </a:cubicBezTo>
                    <a:cubicBezTo>
                      <a:pt x="10926" y="1556"/>
                      <a:pt x="10904" y="1525"/>
                      <a:pt x="10883" y="1503"/>
                    </a:cubicBezTo>
                    <a:cubicBezTo>
                      <a:pt x="10873" y="1482"/>
                      <a:pt x="10861" y="1460"/>
                      <a:pt x="10861" y="1449"/>
                    </a:cubicBezTo>
                    <a:cubicBezTo>
                      <a:pt x="10625" y="1031"/>
                      <a:pt x="10196" y="762"/>
                      <a:pt x="9735" y="719"/>
                    </a:cubicBezTo>
                    <a:cubicBezTo>
                      <a:pt x="9638" y="698"/>
                      <a:pt x="9499" y="676"/>
                      <a:pt x="9337" y="676"/>
                    </a:cubicBezTo>
                    <a:cubicBezTo>
                      <a:pt x="9144" y="676"/>
                      <a:pt x="8951" y="709"/>
                      <a:pt x="8779" y="773"/>
                    </a:cubicBezTo>
                    <a:cubicBezTo>
                      <a:pt x="8543" y="859"/>
                      <a:pt x="8329" y="1009"/>
                      <a:pt x="8168" y="1192"/>
                    </a:cubicBezTo>
                    <a:cubicBezTo>
                      <a:pt x="8157" y="1192"/>
                      <a:pt x="8157" y="1203"/>
                      <a:pt x="8157" y="1203"/>
                    </a:cubicBezTo>
                    <a:cubicBezTo>
                      <a:pt x="7985" y="1256"/>
                      <a:pt x="7825" y="1331"/>
                      <a:pt x="7674" y="1428"/>
                    </a:cubicBezTo>
                    <a:cubicBezTo>
                      <a:pt x="7417" y="1599"/>
                      <a:pt x="7212" y="1825"/>
                      <a:pt x="7084" y="2093"/>
                    </a:cubicBezTo>
                    <a:cubicBezTo>
                      <a:pt x="7062" y="2136"/>
                      <a:pt x="7041" y="2179"/>
                      <a:pt x="7019" y="2212"/>
                    </a:cubicBezTo>
                    <a:lnTo>
                      <a:pt x="6783" y="2212"/>
                    </a:lnTo>
                    <a:cubicBezTo>
                      <a:pt x="6644" y="2179"/>
                      <a:pt x="6461" y="2136"/>
                      <a:pt x="6258" y="2136"/>
                    </a:cubicBezTo>
                    <a:cubicBezTo>
                      <a:pt x="5989" y="2136"/>
                      <a:pt x="5731" y="2200"/>
                      <a:pt x="5495" y="2319"/>
                    </a:cubicBezTo>
                    <a:cubicBezTo>
                      <a:pt x="5378" y="2372"/>
                      <a:pt x="5270" y="2448"/>
                      <a:pt x="5173" y="2533"/>
                    </a:cubicBezTo>
                    <a:cubicBezTo>
                      <a:pt x="5141" y="2383"/>
                      <a:pt x="5087" y="2222"/>
                      <a:pt x="5023" y="2061"/>
                    </a:cubicBezTo>
                    <a:cubicBezTo>
                      <a:pt x="5002" y="1825"/>
                      <a:pt x="4948" y="1568"/>
                      <a:pt x="4830" y="1299"/>
                    </a:cubicBezTo>
                    <a:cubicBezTo>
                      <a:pt x="4712" y="1031"/>
                      <a:pt x="4551" y="805"/>
                      <a:pt x="4336" y="612"/>
                    </a:cubicBezTo>
                    <a:cubicBezTo>
                      <a:pt x="4121" y="430"/>
                      <a:pt x="3875" y="280"/>
                      <a:pt x="3596" y="183"/>
                    </a:cubicBezTo>
                    <a:cubicBezTo>
                      <a:pt x="3253" y="65"/>
                      <a:pt x="2931" y="1"/>
                      <a:pt x="2630" y="1"/>
                    </a:cubicBezTo>
                    <a:close/>
                  </a:path>
                </a:pathLst>
              </a:custGeom>
              <a:solidFill>
                <a:srgbClr val="FFFFFF">
                  <a:alpha val="119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4" name="Google Shape;1014;p6"/>
            <p:cNvGrpSpPr/>
            <p:nvPr/>
          </p:nvGrpSpPr>
          <p:grpSpPr>
            <a:xfrm>
              <a:off x="4196711" y="4155541"/>
              <a:ext cx="679150" cy="151125"/>
              <a:chOff x="518925" y="4196325"/>
              <a:chExt cx="679150" cy="151125"/>
            </a:xfrm>
          </p:grpSpPr>
          <p:sp>
            <p:nvSpPr>
              <p:cNvPr id="1015" name="Google Shape;1015;p6"/>
              <p:cNvSpPr/>
              <p:nvPr/>
            </p:nvSpPr>
            <p:spPr>
              <a:xfrm>
                <a:off x="913575" y="4223200"/>
                <a:ext cx="349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692" extrusionOk="0">
                    <a:moveTo>
                      <a:pt x="770" y="0"/>
                    </a:moveTo>
                    <a:cubicBezTo>
                      <a:pt x="640" y="0"/>
                      <a:pt x="510" y="47"/>
                      <a:pt x="383" y="130"/>
                    </a:cubicBezTo>
                    <a:cubicBezTo>
                      <a:pt x="361" y="260"/>
                      <a:pt x="415" y="370"/>
                      <a:pt x="470" y="468"/>
                    </a:cubicBezTo>
                    <a:cubicBezTo>
                      <a:pt x="557" y="456"/>
                      <a:pt x="655" y="400"/>
                      <a:pt x="744" y="400"/>
                    </a:cubicBezTo>
                    <a:cubicBezTo>
                      <a:pt x="810" y="400"/>
                      <a:pt x="870" y="431"/>
                      <a:pt x="917" y="534"/>
                    </a:cubicBezTo>
                    <a:cubicBezTo>
                      <a:pt x="950" y="599"/>
                      <a:pt x="1059" y="675"/>
                      <a:pt x="960" y="796"/>
                    </a:cubicBezTo>
                    <a:cubicBezTo>
                      <a:pt x="611" y="1242"/>
                      <a:pt x="458" y="1788"/>
                      <a:pt x="99" y="2224"/>
                    </a:cubicBezTo>
                    <a:cubicBezTo>
                      <a:pt x="0" y="2333"/>
                      <a:pt x="0" y="2486"/>
                      <a:pt x="44" y="2595"/>
                    </a:cubicBezTo>
                    <a:cubicBezTo>
                      <a:pt x="74" y="2672"/>
                      <a:pt x="131" y="2691"/>
                      <a:pt x="196" y="2691"/>
                    </a:cubicBezTo>
                    <a:cubicBezTo>
                      <a:pt x="251" y="2691"/>
                      <a:pt x="310" y="2677"/>
                      <a:pt x="361" y="2672"/>
                    </a:cubicBezTo>
                    <a:cubicBezTo>
                      <a:pt x="633" y="2628"/>
                      <a:pt x="895" y="2563"/>
                      <a:pt x="1168" y="2497"/>
                    </a:cubicBezTo>
                    <a:cubicBezTo>
                      <a:pt x="1255" y="2476"/>
                      <a:pt x="1331" y="2421"/>
                      <a:pt x="1321" y="2323"/>
                    </a:cubicBezTo>
                    <a:cubicBezTo>
                      <a:pt x="1299" y="2224"/>
                      <a:pt x="1179" y="2202"/>
                      <a:pt x="1113" y="2192"/>
                    </a:cubicBezTo>
                    <a:cubicBezTo>
                      <a:pt x="984" y="2192"/>
                      <a:pt x="861" y="2252"/>
                      <a:pt x="731" y="2252"/>
                    </a:cubicBezTo>
                    <a:cubicBezTo>
                      <a:pt x="685" y="2252"/>
                      <a:pt x="638" y="2244"/>
                      <a:pt x="589" y="2224"/>
                    </a:cubicBezTo>
                    <a:cubicBezTo>
                      <a:pt x="589" y="2050"/>
                      <a:pt x="699" y="1930"/>
                      <a:pt x="764" y="1788"/>
                    </a:cubicBezTo>
                    <a:cubicBezTo>
                      <a:pt x="917" y="1461"/>
                      <a:pt x="1200" y="1221"/>
                      <a:pt x="1288" y="850"/>
                    </a:cubicBezTo>
                    <a:cubicBezTo>
                      <a:pt x="1343" y="566"/>
                      <a:pt x="1397" y="326"/>
                      <a:pt x="1146" y="141"/>
                    </a:cubicBezTo>
                    <a:cubicBezTo>
                      <a:pt x="1022" y="44"/>
                      <a:pt x="896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6"/>
              <p:cNvSpPr/>
              <p:nvPr/>
            </p:nvSpPr>
            <p:spPr>
              <a:xfrm>
                <a:off x="1002775" y="4222800"/>
                <a:ext cx="2865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2314" extrusionOk="0">
                    <a:moveTo>
                      <a:pt x="156" y="0"/>
                    </a:moveTo>
                    <a:cubicBezTo>
                      <a:pt x="145" y="0"/>
                      <a:pt x="133" y="2"/>
                      <a:pt x="120" y="4"/>
                    </a:cubicBezTo>
                    <a:cubicBezTo>
                      <a:pt x="11" y="36"/>
                      <a:pt x="0" y="157"/>
                      <a:pt x="11" y="266"/>
                    </a:cubicBezTo>
                    <a:cubicBezTo>
                      <a:pt x="54" y="724"/>
                      <a:pt x="54" y="1182"/>
                      <a:pt x="142" y="1629"/>
                    </a:cubicBezTo>
                    <a:cubicBezTo>
                      <a:pt x="185" y="1837"/>
                      <a:pt x="76" y="2077"/>
                      <a:pt x="262" y="2252"/>
                    </a:cubicBezTo>
                    <a:cubicBezTo>
                      <a:pt x="322" y="2287"/>
                      <a:pt x="382" y="2313"/>
                      <a:pt x="440" y="2313"/>
                    </a:cubicBezTo>
                    <a:cubicBezTo>
                      <a:pt x="487" y="2313"/>
                      <a:pt x="534" y="2296"/>
                      <a:pt x="578" y="2252"/>
                    </a:cubicBezTo>
                    <a:cubicBezTo>
                      <a:pt x="633" y="2153"/>
                      <a:pt x="546" y="2088"/>
                      <a:pt x="534" y="2012"/>
                    </a:cubicBezTo>
                    <a:cubicBezTo>
                      <a:pt x="437" y="1593"/>
                      <a:pt x="477" y="1458"/>
                      <a:pt x="785" y="1458"/>
                    </a:cubicBezTo>
                    <a:cubicBezTo>
                      <a:pt x="855" y="1458"/>
                      <a:pt x="938" y="1465"/>
                      <a:pt x="1036" y="1477"/>
                    </a:cubicBezTo>
                    <a:lnTo>
                      <a:pt x="1058" y="1455"/>
                    </a:lnTo>
                    <a:cubicBezTo>
                      <a:pt x="1058" y="1379"/>
                      <a:pt x="1080" y="1313"/>
                      <a:pt x="1145" y="1280"/>
                    </a:cubicBezTo>
                    <a:cubicBezTo>
                      <a:pt x="1104" y="1229"/>
                      <a:pt x="1042" y="1127"/>
                      <a:pt x="999" y="1127"/>
                    </a:cubicBezTo>
                    <a:cubicBezTo>
                      <a:pt x="997" y="1127"/>
                      <a:pt x="995" y="1127"/>
                      <a:pt x="993" y="1127"/>
                    </a:cubicBezTo>
                    <a:cubicBezTo>
                      <a:pt x="924" y="1142"/>
                      <a:pt x="863" y="1148"/>
                      <a:pt x="810" y="1148"/>
                    </a:cubicBezTo>
                    <a:cubicBezTo>
                      <a:pt x="368" y="1148"/>
                      <a:pt x="437" y="697"/>
                      <a:pt x="349" y="386"/>
                    </a:cubicBezTo>
                    <a:cubicBezTo>
                      <a:pt x="338" y="342"/>
                      <a:pt x="382" y="255"/>
                      <a:pt x="360" y="233"/>
                    </a:cubicBezTo>
                    <a:cubicBezTo>
                      <a:pt x="280" y="163"/>
                      <a:pt x="283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6"/>
              <p:cNvSpPr/>
              <p:nvPr/>
            </p:nvSpPr>
            <p:spPr>
              <a:xfrm>
                <a:off x="1075325" y="4243875"/>
                <a:ext cx="264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63" extrusionOk="0">
                    <a:moveTo>
                      <a:pt x="435" y="0"/>
                    </a:moveTo>
                    <a:cubicBezTo>
                      <a:pt x="428" y="0"/>
                      <a:pt x="422" y="0"/>
                      <a:pt x="415" y="1"/>
                    </a:cubicBezTo>
                    <a:cubicBezTo>
                      <a:pt x="284" y="23"/>
                      <a:pt x="175" y="99"/>
                      <a:pt x="197" y="241"/>
                    </a:cubicBezTo>
                    <a:cubicBezTo>
                      <a:pt x="229" y="459"/>
                      <a:pt x="403" y="710"/>
                      <a:pt x="11" y="776"/>
                    </a:cubicBezTo>
                    <a:cubicBezTo>
                      <a:pt x="0" y="786"/>
                      <a:pt x="0" y="885"/>
                      <a:pt x="0" y="939"/>
                    </a:cubicBezTo>
                    <a:cubicBezTo>
                      <a:pt x="39" y="931"/>
                      <a:pt x="73" y="927"/>
                      <a:pt x="104" y="927"/>
                    </a:cubicBezTo>
                    <a:cubicBezTo>
                      <a:pt x="411" y="927"/>
                      <a:pt x="352" y="1295"/>
                      <a:pt x="491" y="1463"/>
                    </a:cubicBezTo>
                    <a:cubicBezTo>
                      <a:pt x="643" y="1387"/>
                      <a:pt x="698" y="1266"/>
                      <a:pt x="698" y="1135"/>
                    </a:cubicBezTo>
                    <a:cubicBezTo>
                      <a:pt x="687" y="939"/>
                      <a:pt x="720" y="786"/>
                      <a:pt x="927" y="710"/>
                    </a:cubicBezTo>
                    <a:cubicBezTo>
                      <a:pt x="993" y="689"/>
                      <a:pt x="1058" y="645"/>
                      <a:pt x="1058" y="558"/>
                    </a:cubicBezTo>
                    <a:cubicBezTo>
                      <a:pt x="1050" y="465"/>
                      <a:pt x="984" y="444"/>
                      <a:pt x="915" y="444"/>
                    </a:cubicBezTo>
                    <a:cubicBezTo>
                      <a:pt x="893" y="444"/>
                      <a:pt x="872" y="446"/>
                      <a:pt x="851" y="449"/>
                    </a:cubicBezTo>
                    <a:cubicBezTo>
                      <a:pt x="836" y="450"/>
                      <a:pt x="821" y="451"/>
                      <a:pt x="807" y="451"/>
                    </a:cubicBezTo>
                    <a:cubicBezTo>
                      <a:pt x="645" y="451"/>
                      <a:pt x="588" y="338"/>
                      <a:pt x="568" y="197"/>
                    </a:cubicBezTo>
                    <a:cubicBezTo>
                      <a:pt x="557" y="93"/>
                      <a:pt x="556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6"/>
              <p:cNvSpPr/>
              <p:nvPr/>
            </p:nvSpPr>
            <p:spPr>
              <a:xfrm>
                <a:off x="1171050" y="4210525"/>
                <a:ext cx="2702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39" extrusionOk="0">
                    <a:moveTo>
                      <a:pt x="288" y="0"/>
                    </a:moveTo>
                    <a:cubicBezTo>
                      <a:pt x="269" y="0"/>
                      <a:pt x="249" y="1"/>
                      <a:pt x="230" y="4"/>
                    </a:cubicBezTo>
                    <a:cubicBezTo>
                      <a:pt x="87" y="15"/>
                      <a:pt x="77" y="113"/>
                      <a:pt x="44" y="200"/>
                    </a:cubicBezTo>
                    <a:cubicBezTo>
                      <a:pt x="0" y="299"/>
                      <a:pt x="55" y="331"/>
                      <a:pt x="142" y="342"/>
                    </a:cubicBezTo>
                    <a:cubicBezTo>
                      <a:pt x="448" y="364"/>
                      <a:pt x="361" y="506"/>
                      <a:pt x="252" y="680"/>
                    </a:cubicBezTo>
                    <a:cubicBezTo>
                      <a:pt x="66" y="997"/>
                      <a:pt x="208" y="1237"/>
                      <a:pt x="601" y="1237"/>
                    </a:cubicBezTo>
                    <a:cubicBezTo>
                      <a:pt x="612" y="1238"/>
                      <a:pt x="623" y="1239"/>
                      <a:pt x="636" y="1239"/>
                    </a:cubicBezTo>
                    <a:cubicBezTo>
                      <a:pt x="721" y="1239"/>
                      <a:pt x="834" y="1208"/>
                      <a:pt x="938" y="1160"/>
                    </a:cubicBezTo>
                    <a:cubicBezTo>
                      <a:pt x="1004" y="1117"/>
                      <a:pt x="1081" y="1084"/>
                      <a:pt x="1069" y="997"/>
                    </a:cubicBezTo>
                    <a:cubicBezTo>
                      <a:pt x="1060" y="928"/>
                      <a:pt x="1007" y="886"/>
                      <a:pt x="933" y="886"/>
                    </a:cubicBezTo>
                    <a:cubicBezTo>
                      <a:pt x="924" y="886"/>
                      <a:pt x="915" y="887"/>
                      <a:pt x="906" y="888"/>
                    </a:cubicBezTo>
                    <a:cubicBezTo>
                      <a:pt x="871" y="892"/>
                      <a:pt x="840" y="894"/>
                      <a:pt x="812" y="894"/>
                    </a:cubicBezTo>
                    <a:cubicBezTo>
                      <a:pt x="517" y="894"/>
                      <a:pt x="595" y="691"/>
                      <a:pt x="655" y="452"/>
                    </a:cubicBezTo>
                    <a:cubicBezTo>
                      <a:pt x="715" y="188"/>
                      <a:pt x="532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6"/>
              <p:cNvSpPr/>
              <p:nvPr/>
            </p:nvSpPr>
            <p:spPr>
              <a:xfrm>
                <a:off x="1133150" y="4234900"/>
                <a:ext cx="308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953" extrusionOk="0">
                    <a:moveTo>
                      <a:pt x="175" y="0"/>
                    </a:moveTo>
                    <a:cubicBezTo>
                      <a:pt x="54" y="0"/>
                      <a:pt x="0" y="66"/>
                      <a:pt x="0" y="175"/>
                    </a:cubicBezTo>
                    <a:cubicBezTo>
                      <a:pt x="0" y="382"/>
                      <a:pt x="11" y="589"/>
                      <a:pt x="11" y="796"/>
                    </a:cubicBezTo>
                    <a:cubicBezTo>
                      <a:pt x="149" y="670"/>
                      <a:pt x="259" y="607"/>
                      <a:pt x="344" y="607"/>
                    </a:cubicBezTo>
                    <a:cubicBezTo>
                      <a:pt x="427" y="607"/>
                      <a:pt x="486" y="667"/>
                      <a:pt x="524" y="786"/>
                    </a:cubicBezTo>
                    <a:cubicBezTo>
                      <a:pt x="1058" y="949"/>
                      <a:pt x="677" y="1298"/>
                      <a:pt x="677" y="1571"/>
                    </a:cubicBezTo>
                    <a:cubicBezTo>
                      <a:pt x="677" y="1637"/>
                      <a:pt x="578" y="1702"/>
                      <a:pt x="524" y="1768"/>
                    </a:cubicBezTo>
                    <a:cubicBezTo>
                      <a:pt x="532" y="1767"/>
                      <a:pt x="541" y="1767"/>
                      <a:pt x="548" y="1767"/>
                    </a:cubicBezTo>
                    <a:cubicBezTo>
                      <a:pt x="684" y="1767"/>
                      <a:pt x="653" y="1860"/>
                      <a:pt x="622" y="1953"/>
                    </a:cubicBezTo>
                    <a:cubicBezTo>
                      <a:pt x="1004" y="1746"/>
                      <a:pt x="1233" y="1058"/>
                      <a:pt x="1036" y="677"/>
                    </a:cubicBezTo>
                    <a:cubicBezTo>
                      <a:pt x="998" y="600"/>
                      <a:pt x="942" y="531"/>
                      <a:pt x="862" y="531"/>
                    </a:cubicBezTo>
                    <a:cubicBezTo>
                      <a:pt x="852" y="531"/>
                      <a:pt x="841" y="532"/>
                      <a:pt x="829" y="534"/>
                    </a:cubicBezTo>
                    <a:cubicBezTo>
                      <a:pt x="761" y="552"/>
                      <a:pt x="701" y="560"/>
                      <a:pt x="648" y="560"/>
                    </a:cubicBezTo>
                    <a:cubicBezTo>
                      <a:pt x="334" y="560"/>
                      <a:pt x="258" y="28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6"/>
              <p:cNvSpPr/>
              <p:nvPr/>
            </p:nvSpPr>
            <p:spPr>
              <a:xfrm>
                <a:off x="1130950" y="4250050"/>
                <a:ext cx="1930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35" extrusionOk="0">
                    <a:moveTo>
                      <a:pt x="432" y="1"/>
                    </a:moveTo>
                    <a:cubicBezTo>
                      <a:pt x="347" y="1"/>
                      <a:pt x="237" y="64"/>
                      <a:pt x="99" y="190"/>
                    </a:cubicBezTo>
                    <a:cubicBezTo>
                      <a:pt x="1" y="463"/>
                      <a:pt x="99" y="758"/>
                      <a:pt x="55" y="1031"/>
                    </a:cubicBezTo>
                    <a:cubicBezTo>
                      <a:pt x="23" y="1238"/>
                      <a:pt x="66" y="1412"/>
                      <a:pt x="219" y="1489"/>
                    </a:cubicBezTo>
                    <a:cubicBezTo>
                      <a:pt x="276" y="1517"/>
                      <a:pt x="341" y="1535"/>
                      <a:pt x="408" y="1535"/>
                    </a:cubicBezTo>
                    <a:cubicBezTo>
                      <a:pt x="520" y="1535"/>
                      <a:pt x="634" y="1484"/>
                      <a:pt x="710" y="1347"/>
                    </a:cubicBezTo>
                    <a:cubicBezTo>
                      <a:pt x="741" y="1254"/>
                      <a:pt x="772" y="1161"/>
                      <a:pt x="636" y="1161"/>
                    </a:cubicBezTo>
                    <a:cubicBezTo>
                      <a:pt x="629" y="1161"/>
                      <a:pt x="620" y="1161"/>
                      <a:pt x="612" y="1162"/>
                    </a:cubicBezTo>
                    <a:cubicBezTo>
                      <a:pt x="573" y="1181"/>
                      <a:pt x="517" y="1218"/>
                      <a:pt x="505" y="1218"/>
                    </a:cubicBezTo>
                    <a:cubicBezTo>
                      <a:pt x="504" y="1218"/>
                      <a:pt x="503" y="1217"/>
                      <a:pt x="503" y="1216"/>
                    </a:cubicBezTo>
                    <a:cubicBezTo>
                      <a:pt x="360" y="1031"/>
                      <a:pt x="437" y="332"/>
                      <a:pt x="612" y="180"/>
                    </a:cubicBezTo>
                    <a:cubicBezTo>
                      <a:pt x="574" y="61"/>
                      <a:pt x="515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6"/>
              <p:cNvSpPr/>
              <p:nvPr/>
            </p:nvSpPr>
            <p:spPr>
              <a:xfrm>
                <a:off x="971400" y="4252125"/>
                <a:ext cx="20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06" extrusionOk="0">
                    <a:moveTo>
                      <a:pt x="410" y="1"/>
                    </a:moveTo>
                    <a:cubicBezTo>
                      <a:pt x="302" y="1"/>
                      <a:pt x="217" y="30"/>
                      <a:pt x="186" y="184"/>
                    </a:cubicBezTo>
                    <a:cubicBezTo>
                      <a:pt x="252" y="304"/>
                      <a:pt x="0" y="347"/>
                      <a:pt x="121" y="478"/>
                    </a:cubicBezTo>
                    <a:cubicBezTo>
                      <a:pt x="295" y="478"/>
                      <a:pt x="317" y="609"/>
                      <a:pt x="361" y="729"/>
                    </a:cubicBezTo>
                    <a:cubicBezTo>
                      <a:pt x="371" y="751"/>
                      <a:pt x="371" y="773"/>
                      <a:pt x="361" y="795"/>
                    </a:cubicBezTo>
                    <a:cubicBezTo>
                      <a:pt x="415" y="773"/>
                      <a:pt x="480" y="751"/>
                      <a:pt x="546" y="729"/>
                    </a:cubicBezTo>
                    <a:cubicBezTo>
                      <a:pt x="622" y="751"/>
                      <a:pt x="710" y="784"/>
                      <a:pt x="797" y="805"/>
                    </a:cubicBezTo>
                    <a:cubicBezTo>
                      <a:pt x="829" y="620"/>
                      <a:pt x="764" y="446"/>
                      <a:pt x="720" y="260"/>
                    </a:cubicBezTo>
                    <a:cubicBezTo>
                      <a:pt x="698" y="140"/>
                      <a:pt x="732" y="31"/>
                      <a:pt x="557" y="9"/>
                    </a:cubicBezTo>
                    <a:cubicBezTo>
                      <a:pt x="505" y="6"/>
                      <a:pt x="456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6"/>
              <p:cNvSpPr/>
              <p:nvPr/>
            </p:nvSpPr>
            <p:spPr>
              <a:xfrm>
                <a:off x="964850" y="4256700"/>
                <a:ext cx="185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131" y="99"/>
                      <a:pt x="153" y="394"/>
                      <a:pt x="55" y="622"/>
                    </a:cubicBezTo>
                    <a:cubicBezTo>
                      <a:pt x="0" y="797"/>
                      <a:pt x="12" y="939"/>
                      <a:pt x="153" y="1048"/>
                    </a:cubicBezTo>
                    <a:cubicBezTo>
                      <a:pt x="201" y="1091"/>
                      <a:pt x="253" y="1109"/>
                      <a:pt x="306" y="1109"/>
                    </a:cubicBezTo>
                    <a:cubicBezTo>
                      <a:pt x="373" y="1109"/>
                      <a:pt x="441" y="1080"/>
                      <a:pt x="502" y="1037"/>
                    </a:cubicBezTo>
                    <a:cubicBezTo>
                      <a:pt x="677" y="928"/>
                      <a:pt x="742" y="797"/>
                      <a:pt x="623" y="612"/>
                    </a:cubicBezTo>
                    <a:cubicBezTo>
                      <a:pt x="633" y="590"/>
                      <a:pt x="633" y="568"/>
                      <a:pt x="623" y="546"/>
                    </a:cubicBezTo>
                    <a:cubicBezTo>
                      <a:pt x="612" y="545"/>
                      <a:pt x="602" y="544"/>
                      <a:pt x="593" y="544"/>
                    </a:cubicBezTo>
                    <a:cubicBezTo>
                      <a:pt x="441" y="544"/>
                      <a:pt x="471" y="787"/>
                      <a:pt x="317" y="787"/>
                    </a:cubicBezTo>
                    <a:cubicBezTo>
                      <a:pt x="208" y="601"/>
                      <a:pt x="371" y="459"/>
                      <a:pt x="383" y="295"/>
                    </a:cubicBezTo>
                    <a:cubicBezTo>
                      <a:pt x="262" y="164"/>
                      <a:pt x="514" y="12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6"/>
              <p:cNvSpPr/>
              <p:nvPr/>
            </p:nvSpPr>
            <p:spPr>
              <a:xfrm>
                <a:off x="1009325" y="4259150"/>
                <a:ext cx="305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090" extrusionOk="0">
                    <a:moveTo>
                      <a:pt x="796" y="1"/>
                    </a:moveTo>
                    <a:lnTo>
                      <a:pt x="774" y="23"/>
                    </a:lnTo>
                    <a:cubicBezTo>
                      <a:pt x="858" y="663"/>
                      <a:pt x="791" y="798"/>
                      <a:pt x="368" y="798"/>
                    </a:cubicBezTo>
                    <a:cubicBezTo>
                      <a:pt x="351" y="798"/>
                      <a:pt x="334" y="798"/>
                      <a:pt x="316" y="798"/>
                    </a:cubicBezTo>
                    <a:cubicBezTo>
                      <a:pt x="272" y="842"/>
                      <a:pt x="225" y="859"/>
                      <a:pt x="178" y="859"/>
                    </a:cubicBezTo>
                    <a:cubicBezTo>
                      <a:pt x="120" y="859"/>
                      <a:pt x="60" y="833"/>
                      <a:pt x="0" y="798"/>
                    </a:cubicBezTo>
                    <a:lnTo>
                      <a:pt x="0" y="798"/>
                    </a:lnTo>
                    <a:cubicBezTo>
                      <a:pt x="64" y="1017"/>
                      <a:pt x="215" y="1089"/>
                      <a:pt x="370" y="1089"/>
                    </a:cubicBezTo>
                    <a:cubicBezTo>
                      <a:pt x="453" y="1089"/>
                      <a:pt x="538" y="1068"/>
                      <a:pt x="611" y="1038"/>
                    </a:cubicBezTo>
                    <a:cubicBezTo>
                      <a:pt x="905" y="907"/>
                      <a:pt x="1222" y="699"/>
                      <a:pt x="1123" y="263"/>
                    </a:cubicBezTo>
                    <a:lnTo>
                      <a:pt x="1123" y="263"/>
                    </a:lnTo>
                    <a:cubicBezTo>
                      <a:pt x="1118" y="263"/>
                      <a:pt x="1113" y="263"/>
                      <a:pt x="1107" y="263"/>
                    </a:cubicBezTo>
                    <a:cubicBezTo>
                      <a:pt x="936" y="263"/>
                      <a:pt x="902" y="85"/>
                      <a:pt x="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6"/>
              <p:cNvSpPr/>
              <p:nvPr/>
            </p:nvSpPr>
            <p:spPr>
              <a:xfrm>
                <a:off x="911375" y="4226425"/>
                <a:ext cx="139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156" extrusionOk="0">
                    <a:moveTo>
                      <a:pt x="471" y="1"/>
                    </a:moveTo>
                    <a:cubicBezTo>
                      <a:pt x="318" y="186"/>
                      <a:pt x="23" y="230"/>
                      <a:pt x="1" y="524"/>
                    </a:cubicBezTo>
                    <a:cubicBezTo>
                      <a:pt x="1" y="699"/>
                      <a:pt x="12" y="873"/>
                      <a:pt x="12" y="1048"/>
                    </a:cubicBezTo>
                    <a:cubicBezTo>
                      <a:pt x="82" y="1125"/>
                      <a:pt x="146" y="1156"/>
                      <a:pt x="198" y="1156"/>
                    </a:cubicBezTo>
                    <a:cubicBezTo>
                      <a:pt x="300" y="1156"/>
                      <a:pt x="357" y="1040"/>
                      <a:pt x="328" y="939"/>
                    </a:cubicBezTo>
                    <a:cubicBezTo>
                      <a:pt x="241" y="645"/>
                      <a:pt x="449" y="524"/>
                      <a:pt x="558" y="339"/>
                    </a:cubicBezTo>
                    <a:cubicBezTo>
                      <a:pt x="503" y="241"/>
                      <a:pt x="449" y="13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6"/>
              <p:cNvSpPr/>
              <p:nvPr/>
            </p:nvSpPr>
            <p:spPr>
              <a:xfrm>
                <a:off x="983950" y="4270350"/>
                <a:ext cx="180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30" extrusionOk="0">
                    <a:moveTo>
                      <a:pt x="44" y="0"/>
                    </a:moveTo>
                    <a:cubicBezTo>
                      <a:pt x="65" y="153"/>
                      <a:pt x="0" y="316"/>
                      <a:pt x="120" y="447"/>
                    </a:cubicBezTo>
                    <a:cubicBezTo>
                      <a:pt x="199" y="550"/>
                      <a:pt x="306" y="629"/>
                      <a:pt x="408" y="629"/>
                    </a:cubicBezTo>
                    <a:cubicBezTo>
                      <a:pt x="448" y="629"/>
                      <a:pt x="487" y="617"/>
                      <a:pt x="524" y="590"/>
                    </a:cubicBezTo>
                    <a:cubicBezTo>
                      <a:pt x="720" y="437"/>
                      <a:pt x="426" y="415"/>
                      <a:pt x="404" y="306"/>
                    </a:cubicBezTo>
                    <a:cubicBezTo>
                      <a:pt x="393" y="229"/>
                      <a:pt x="327" y="153"/>
                      <a:pt x="295" y="76"/>
                    </a:cubicBezTo>
                    <a:cubicBezTo>
                      <a:pt x="208" y="55"/>
                      <a:pt x="120" y="22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6"/>
              <p:cNvSpPr/>
              <p:nvPr/>
            </p:nvSpPr>
            <p:spPr>
              <a:xfrm>
                <a:off x="1126850" y="4220325"/>
                <a:ext cx="109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758" extrusionOk="0">
                    <a:moveTo>
                      <a:pt x="267" y="0"/>
                    </a:moveTo>
                    <a:cubicBezTo>
                      <a:pt x="255" y="0"/>
                      <a:pt x="243" y="2"/>
                      <a:pt x="230" y="5"/>
                    </a:cubicBezTo>
                    <a:cubicBezTo>
                      <a:pt x="175" y="5"/>
                      <a:pt x="99" y="103"/>
                      <a:pt x="99" y="103"/>
                    </a:cubicBezTo>
                    <a:cubicBezTo>
                      <a:pt x="263" y="300"/>
                      <a:pt x="1" y="594"/>
                      <a:pt x="252" y="758"/>
                    </a:cubicBezTo>
                    <a:cubicBezTo>
                      <a:pt x="252" y="649"/>
                      <a:pt x="306" y="583"/>
                      <a:pt x="427" y="583"/>
                    </a:cubicBezTo>
                    <a:cubicBezTo>
                      <a:pt x="427" y="430"/>
                      <a:pt x="437" y="288"/>
                      <a:pt x="415" y="147"/>
                    </a:cubicBezTo>
                    <a:cubicBezTo>
                      <a:pt x="406" y="61"/>
                      <a:pt x="347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6"/>
              <p:cNvSpPr/>
              <p:nvPr/>
            </p:nvSpPr>
            <p:spPr>
              <a:xfrm>
                <a:off x="1029225" y="4254800"/>
                <a:ext cx="87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38" extrusionOk="0">
                    <a:moveTo>
                      <a:pt x="87" y="0"/>
                    </a:moveTo>
                    <a:cubicBezTo>
                      <a:pt x="22" y="33"/>
                      <a:pt x="0" y="99"/>
                      <a:pt x="0" y="175"/>
                    </a:cubicBezTo>
                    <a:cubicBezTo>
                      <a:pt x="106" y="259"/>
                      <a:pt x="140" y="437"/>
                      <a:pt x="311" y="437"/>
                    </a:cubicBezTo>
                    <a:cubicBezTo>
                      <a:pt x="317" y="437"/>
                      <a:pt x="322" y="437"/>
                      <a:pt x="327" y="437"/>
                    </a:cubicBezTo>
                    <a:cubicBezTo>
                      <a:pt x="295" y="273"/>
                      <a:pt x="349" y="44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1013675" y="4259225"/>
                <a:ext cx="171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796" extrusionOk="0">
                    <a:moveTo>
                      <a:pt x="349" y="1"/>
                    </a:moveTo>
                    <a:cubicBezTo>
                      <a:pt x="41" y="1"/>
                      <a:pt x="1" y="136"/>
                      <a:pt x="98" y="555"/>
                    </a:cubicBezTo>
                    <a:cubicBezTo>
                      <a:pt x="110" y="631"/>
                      <a:pt x="197" y="696"/>
                      <a:pt x="142" y="795"/>
                    </a:cubicBezTo>
                    <a:cubicBezTo>
                      <a:pt x="160" y="795"/>
                      <a:pt x="177" y="795"/>
                      <a:pt x="194" y="795"/>
                    </a:cubicBezTo>
                    <a:cubicBezTo>
                      <a:pt x="617" y="795"/>
                      <a:pt x="684" y="660"/>
                      <a:pt x="600" y="20"/>
                    </a:cubicBezTo>
                    <a:cubicBezTo>
                      <a:pt x="502" y="8"/>
                      <a:pt x="419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1139950" y="4254525"/>
                <a:ext cx="196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039" extrusionOk="0">
                    <a:moveTo>
                      <a:pt x="252" y="1"/>
                    </a:moveTo>
                    <a:cubicBezTo>
                      <a:pt x="77" y="153"/>
                      <a:pt x="0" y="852"/>
                      <a:pt x="143" y="1037"/>
                    </a:cubicBezTo>
                    <a:cubicBezTo>
                      <a:pt x="143" y="1038"/>
                      <a:pt x="144" y="1039"/>
                      <a:pt x="145" y="1039"/>
                    </a:cubicBezTo>
                    <a:cubicBezTo>
                      <a:pt x="157" y="1039"/>
                      <a:pt x="213" y="1002"/>
                      <a:pt x="252" y="983"/>
                    </a:cubicBezTo>
                    <a:cubicBezTo>
                      <a:pt x="306" y="917"/>
                      <a:pt x="405" y="852"/>
                      <a:pt x="405" y="786"/>
                    </a:cubicBezTo>
                    <a:cubicBezTo>
                      <a:pt x="405" y="513"/>
                      <a:pt x="786" y="164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534725" y="4218475"/>
                <a:ext cx="55400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3348" extrusionOk="0">
                    <a:moveTo>
                      <a:pt x="1530" y="0"/>
                    </a:moveTo>
                    <a:cubicBezTo>
                      <a:pt x="1515" y="0"/>
                      <a:pt x="1500" y="18"/>
                      <a:pt x="1485" y="68"/>
                    </a:cubicBezTo>
                    <a:cubicBezTo>
                      <a:pt x="1452" y="155"/>
                      <a:pt x="1517" y="286"/>
                      <a:pt x="1528" y="395"/>
                    </a:cubicBezTo>
                    <a:cubicBezTo>
                      <a:pt x="1550" y="526"/>
                      <a:pt x="1659" y="711"/>
                      <a:pt x="1386" y="723"/>
                    </a:cubicBezTo>
                    <a:cubicBezTo>
                      <a:pt x="1341" y="724"/>
                      <a:pt x="1295" y="724"/>
                      <a:pt x="1249" y="724"/>
                    </a:cubicBezTo>
                    <a:cubicBezTo>
                      <a:pt x="1239" y="724"/>
                      <a:pt x="1230" y="724"/>
                      <a:pt x="1220" y="724"/>
                    </a:cubicBezTo>
                    <a:cubicBezTo>
                      <a:pt x="910" y="724"/>
                      <a:pt x="597" y="729"/>
                      <a:pt x="394" y="1072"/>
                    </a:cubicBezTo>
                    <a:cubicBezTo>
                      <a:pt x="372" y="1159"/>
                      <a:pt x="350" y="1246"/>
                      <a:pt x="317" y="1334"/>
                    </a:cubicBezTo>
                    <a:cubicBezTo>
                      <a:pt x="295" y="1540"/>
                      <a:pt x="1" y="1748"/>
                      <a:pt x="328" y="1955"/>
                    </a:cubicBezTo>
                    <a:cubicBezTo>
                      <a:pt x="448" y="1824"/>
                      <a:pt x="448" y="1639"/>
                      <a:pt x="525" y="1486"/>
                    </a:cubicBezTo>
                    <a:cubicBezTo>
                      <a:pt x="601" y="1322"/>
                      <a:pt x="721" y="1148"/>
                      <a:pt x="939" y="1148"/>
                    </a:cubicBezTo>
                    <a:cubicBezTo>
                      <a:pt x="1124" y="1159"/>
                      <a:pt x="1299" y="1268"/>
                      <a:pt x="1354" y="1431"/>
                    </a:cubicBezTo>
                    <a:cubicBezTo>
                      <a:pt x="1452" y="1705"/>
                      <a:pt x="1594" y="1988"/>
                      <a:pt x="1473" y="2294"/>
                    </a:cubicBezTo>
                    <a:cubicBezTo>
                      <a:pt x="1572" y="2425"/>
                      <a:pt x="1528" y="2566"/>
                      <a:pt x="1473" y="2697"/>
                    </a:cubicBezTo>
                    <a:cubicBezTo>
                      <a:pt x="1430" y="2828"/>
                      <a:pt x="1386" y="2959"/>
                      <a:pt x="1572" y="3014"/>
                    </a:cubicBezTo>
                    <a:cubicBezTo>
                      <a:pt x="1706" y="3071"/>
                      <a:pt x="1680" y="3347"/>
                      <a:pt x="1827" y="3347"/>
                    </a:cubicBezTo>
                    <a:cubicBezTo>
                      <a:pt x="1847" y="3347"/>
                      <a:pt x="1871" y="3342"/>
                      <a:pt x="1899" y="3330"/>
                    </a:cubicBezTo>
                    <a:cubicBezTo>
                      <a:pt x="2096" y="3242"/>
                      <a:pt x="2215" y="3079"/>
                      <a:pt x="2193" y="2784"/>
                    </a:cubicBezTo>
                    <a:cubicBezTo>
                      <a:pt x="2150" y="2294"/>
                      <a:pt x="2041" y="1814"/>
                      <a:pt x="1943" y="1334"/>
                    </a:cubicBezTo>
                    <a:cubicBezTo>
                      <a:pt x="1866" y="919"/>
                      <a:pt x="1866" y="483"/>
                      <a:pt x="1648" y="100"/>
                    </a:cubicBezTo>
                    <a:cubicBezTo>
                      <a:pt x="1646" y="101"/>
                      <a:pt x="1645" y="101"/>
                      <a:pt x="1643" y="101"/>
                    </a:cubicBezTo>
                    <a:cubicBezTo>
                      <a:pt x="1599" y="101"/>
                      <a:pt x="1564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785125" y="4238425"/>
                <a:ext cx="403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913" extrusionOk="0">
                    <a:moveTo>
                      <a:pt x="742" y="1"/>
                    </a:moveTo>
                    <a:cubicBezTo>
                      <a:pt x="698" y="1"/>
                      <a:pt x="643" y="12"/>
                      <a:pt x="589" y="12"/>
                    </a:cubicBezTo>
                    <a:cubicBezTo>
                      <a:pt x="556" y="197"/>
                      <a:pt x="458" y="427"/>
                      <a:pt x="524" y="557"/>
                    </a:cubicBezTo>
                    <a:cubicBezTo>
                      <a:pt x="774" y="1004"/>
                      <a:pt x="687" y="1288"/>
                      <a:pt x="218" y="1463"/>
                    </a:cubicBezTo>
                    <a:cubicBezTo>
                      <a:pt x="131" y="1506"/>
                      <a:pt x="0" y="1561"/>
                      <a:pt x="76" y="1692"/>
                    </a:cubicBezTo>
                    <a:cubicBezTo>
                      <a:pt x="127" y="1783"/>
                      <a:pt x="178" y="1913"/>
                      <a:pt x="299" y="1913"/>
                    </a:cubicBezTo>
                    <a:cubicBezTo>
                      <a:pt x="308" y="1913"/>
                      <a:pt x="318" y="1912"/>
                      <a:pt x="327" y="1910"/>
                    </a:cubicBezTo>
                    <a:cubicBezTo>
                      <a:pt x="786" y="1833"/>
                      <a:pt x="1309" y="1867"/>
                      <a:pt x="1615" y="1321"/>
                    </a:cubicBezTo>
                    <a:cubicBezTo>
                      <a:pt x="1189" y="1266"/>
                      <a:pt x="1069" y="972"/>
                      <a:pt x="993" y="623"/>
                    </a:cubicBezTo>
                    <a:cubicBezTo>
                      <a:pt x="742" y="536"/>
                      <a:pt x="883" y="448"/>
                      <a:pt x="1004" y="361"/>
                    </a:cubicBezTo>
                    <a:cubicBezTo>
                      <a:pt x="993" y="296"/>
                      <a:pt x="993" y="241"/>
                      <a:pt x="993" y="187"/>
                    </a:cubicBezTo>
                    <a:cubicBezTo>
                      <a:pt x="938" y="121"/>
                      <a:pt x="883" y="66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636450" y="4250500"/>
                <a:ext cx="3002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49" extrusionOk="0">
                    <a:moveTo>
                      <a:pt x="268" y="0"/>
                    </a:moveTo>
                    <a:cubicBezTo>
                      <a:pt x="228" y="0"/>
                      <a:pt x="187" y="9"/>
                      <a:pt x="143" y="31"/>
                    </a:cubicBezTo>
                    <a:cubicBezTo>
                      <a:pt x="100" y="162"/>
                      <a:pt x="1" y="314"/>
                      <a:pt x="12" y="445"/>
                    </a:cubicBezTo>
                    <a:cubicBezTo>
                      <a:pt x="56" y="947"/>
                      <a:pt x="66" y="1449"/>
                      <a:pt x="56" y="1951"/>
                    </a:cubicBezTo>
                    <a:cubicBezTo>
                      <a:pt x="56" y="2092"/>
                      <a:pt x="78" y="2235"/>
                      <a:pt x="241" y="2245"/>
                    </a:cubicBezTo>
                    <a:cubicBezTo>
                      <a:pt x="256" y="2247"/>
                      <a:pt x="271" y="2248"/>
                      <a:pt x="285" y="2248"/>
                    </a:cubicBezTo>
                    <a:cubicBezTo>
                      <a:pt x="409" y="2248"/>
                      <a:pt x="474" y="2163"/>
                      <a:pt x="503" y="2016"/>
                    </a:cubicBezTo>
                    <a:cubicBezTo>
                      <a:pt x="568" y="1711"/>
                      <a:pt x="558" y="1394"/>
                      <a:pt x="580" y="1089"/>
                    </a:cubicBezTo>
                    <a:cubicBezTo>
                      <a:pt x="590" y="841"/>
                      <a:pt x="399" y="402"/>
                      <a:pt x="919" y="402"/>
                    </a:cubicBezTo>
                    <a:cubicBezTo>
                      <a:pt x="926" y="402"/>
                      <a:pt x="932" y="402"/>
                      <a:pt x="939" y="402"/>
                    </a:cubicBezTo>
                    <a:cubicBezTo>
                      <a:pt x="1060" y="390"/>
                      <a:pt x="1147" y="358"/>
                      <a:pt x="1201" y="249"/>
                    </a:cubicBezTo>
                    <a:cubicBezTo>
                      <a:pt x="1110" y="179"/>
                      <a:pt x="1032" y="77"/>
                      <a:pt x="933" y="77"/>
                    </a:cubicBezTo>
                    <a:cubicBezTo>
                      <a:pt x="878" y="77"/>
                      <a:pt x="817" y="108"/>
                      <a:pt x="743" y="194"/>
                    </a:cubicBezTo>
                    <a:cubicBezTo>
                      <a:pt x="716" y="224"/>
                      <a:pt x="689" y="237"/>
                      <a:pt x="663" y="237"/>
                    </a:cubicBezTo>
                    <a:cubicBezTo>
                      <a:pt x="595" y="237"/>
                      <a:pt x="534" y="150"/>
                      <a:pt x="503" y="63"/>
                    </a:cubicBezTo>
                    <a:cubicBezTo>
                      <a:pt x="423" y="34"/>
                      <a:pt x="348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695100" y="4225300"/>
                <a:ext cx="2702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19" extrusionOk="0">
                    <a:moveTo>
                      <a:pt x="307" y="1"/>
                    </a:moveTo>
                    <a:cubicBezTo>
                      <a:pt x="263" y="1"/>
                      <a:pt x="217" y="15"/>
                      <a:pt x="175" y="46"/>
                    </a:cubicBezTo>
                    <a:cubicBezTo>
                      <a:pt x="88" y="101"/>
                      <a:pt x="1" y="198"/>
                      <a:pt x="66" y="341"/>
                    </a:cubicBezTo>
                    <a:cubicBezTo>
                      <a:pt x="306" y="809"/>
                      <a:pt x="285" y="1333"/>
                      <a:pt x="295" y="1835"/>
                    </a:cubicBezTo>
                    <a:cubicBezTo>
                      <a:pt x="306" y="1966"/>
                      <a:pt x="263" y="2118"/>
                      <a:pt x="470" y="2118"/>
                    </a:cubicBezTo>
                    <a:cubicBezTo>
                      <a:pt x="634" y="2118"/>
                      <a:pt x="688" y="2031"/>
                      <a:pt x="731" y="1878"/>
                    </a:cubicBezTo>
                    <a:cubicBezTo>
                      <a:pt x="786" y="1638"/>
                      <a:pt x="808" y="1398"/>
                      <a:pt x="819" y="1148"/>
                    </a:cubicBezTo>
                    <a:cubicBezTo>
                      <a:pt x="819" y="940"/>
                      <a:pt x="797" y="700"/>
                      <a:pt x="1070" y="624"/>
                    </a:cubicBezTo>
                    <a:cubicBezTo>
                      <a:pt x="1081" y="591"/>
                      <a:pt x="1081" y="559"/>
                      <a:pt x="1081" y="537"/>
                    </a:cubicBezTo>
                    <a:cubicBezTo>
                      <a:pt x="852" y="504"/>
                      <a:pt x="906" y="329"/>
                      <a:pt x="906" y="188"/>
                    </a:cubicBezTo>
                    <a:cubicBezTo>
                      <a:pt x="874" y="188"/>
                      <a:pt x="841" y="176"/>
                      <a:pt x="808" y="176"/>
                    </a:cubicBezTo>
                    <a:cubicBezTo>
                      <a:pt x="748" y="253"/>
                      <a:pt x="696" y="299"/>
                      <a:pt x="648" y="299"/>
                    </a:cubicBezTo>
                    <a:cubicBezTo>
                      <a:pt x="600" y="299"/>
                      <a:pt x="557" y="253"/>
                      <a:pt x="513" y="144"/>
                    </a:cubicBezTo>
                    <a:cubicBezTo>
                      <a:pt x="471" y="51"/>
                      <a:pt x="391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527100" y="4196325"/>
                <a:ext cx="491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09" extrusionOk="0">
                    <a:moveTo>
                      <a:pt x="954" y="1"/>
                    </a:moveTo>
                    <a:cubicBezTo>
                      <a:pt x="562" y="1"/>
                      <a:pt x="284" y="242"/>
                      <a:pt x="0" y="801"/>
                    </a:cubicBezTo>
                    <a:cubicBezTo>
                      <a:pt x="22" y="910"/>
                      <a:pt x="76" y="986"/>
                      <a:pt x="197" y="986"/>
                    </a:cubicBezTo>
                    <a:cubicBezTo>
                      <a:pt x="371" y="867"/>
                      <a:pt x="491" y="703"/>
                      <a:pt x="600" y="539"/>
                    </a:cubicBezTo>
                    <a:cubicBezTo>
                      <a:pt x="687" y="406"/>
                      <a:pt x="806" y="352"/>
                      <a:pt x="940" y="352"/>
                    </a:cubicBezTo>
                    <a:cubicBezTo>
                      <a:pt x="992" y="352"/>
                      <a:pt x="1047" y="360"/>
                      <a:pt x="1102" y="375"/>
                    </a:cubicBezTo>
                    <a:cubicBezTo>
                      <a:pt x="1276" y="419"/>
                      <a:pt x="1397" y="485"/>
                      <a:pt x="1473" y="714"/>
                    </a:cubicBezTo>
                    <a:cubicBezTo>
                      <a:pt x="1571" y="1008"/>
                      <a:pt x="1659" y="1303"/>
                      <a:pt x="1691" y="1609"/>
                    </a:cubicBezTo>
                    <a:cubicBezTo>
                      <a:pt x="1964" y="1597"/>
                      <a:pt x="1855" y="1412"/>
                      <a:pt x="1833" y="1281"/>
                    </a:cubicBezTo>
                    <a:cubicBezTo>
                      <a:pt x="1822" y="1172"/>
                      <a:pt x="1757" y="1041"/>
                      <a:pt x="1790" y="954"/>
                    </a:cubicBezTo>
                    <a:cubicBezTo>
                      <a:pt x="1805" y="904"/>
                      <a:pt x="1820" y="886"/>
                      <a:pt x="1835" y="886"/>
                    </a:cubicBezTo>
                    <a:cubicBezTo>
                      <a:pt x="1869" y="886"/>
                      <a:pt x="1904" y="987"/>
                      <a:pt x="1948" y="987"/>
                    </a:cubicBezTo>
                    <a:cubicBezTo>
                      <a:pt x="1950" y="987"/>
                      <a:pt x="1951" y="987"/>
                      <a:pt x="1953" y="986"/>
                    </a:cubicBezTo>
                    <a:cubicBezTo>
                      <a:pt x="1953" y="594"/>
                      <a:pt x="1899" y="256"/>
                      <a:pt x="1462" y="103"/>
                    </a:cubicBezTo>
                    <a:cubicBezTo>
                      <a:pt x="1271" y="36"/>
                      <a:pt x="1104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524100" y="4251800"/>
                <a:ext cx="18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161" extrusionOk="0">
                    <a:moveTo>
                      <a:pt x="567" y="1"/>
                    </a:moveTo>
                    <a:cubicBezTo>
                      <a:pt x="371" y="295"/>
                      <a:pt x="284" y="655"/>
                      <a:pt x="196" y="993"/>
                    </a:cubicBezTo>
                    <a:cubicBezTo>
                      <a:pt x="99" y="1386"/>
                      <a:pt x="0" y="1812"/>
                      <a:pt x="415" y="2117"/>
                    </a:cubicBezTo>
                    <a:cubicBezTo>
                      <a:pt x="419" y="2116"/>
                      <a:pt x="424" y="2115"/>
                      <a:pt x="430" y="2115"/>
                    </a:cubicBezTo>
                    <a:cubicBezTo>
                      <a:pt x="475" y="2115"/>
                      <a:pt x="538" y="2160"/>
                      <a:pt x="586" y="2160"/>
                    </a:cubicBezTo>
                    <a:cubicBezTo>
                      <a:pt x="622" y="2160"/>
                      <a:pt x="650" y="2134"/>
                      <a:pt x="655" y="2040"/>
                    </a:cubicBezTo>
                    <a:cubicBezTo>
                      <a:pt x="458" y="1550"/>
                      <a:pt x="601" y="1092"/>
                      <a:pt x="753" y="622"/>
                    </a:cubicBezTo>
                    <a:cubicBezTo>
                      <a:pt x="426" y="415"/>
                      <a:pt x="720" y="207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601550" y="4279300"/>
                <a:ext cx="1365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087" extrusionOk="0">
                    <a:moveTo>
                      <a:pt x="252" y="0"/>
                    </a:moveTo>
                    <a:cubicBezTo>
                      <a:pt x="245" y="0"/>
                      <a:pt x="238" y="1"/>
                      <a:pt x="230" y="2"/>
                    </a:cubicBezTo>
                    <a:cubicBezTo>
                      <a:pt x="77" y="24"/>
                      <a:pt x="0" y="232"/>
                      <a:pt x="12" y="406"/>
                    </a:cubicBezTo>
                    <a:cubicBezTo>
                      <a:pt x="12" y="493"/>
                      <a:pt x="77" y="569"/>
                      <a:pt x="77" y="657"/>
                    </a:cubicBezTo>
                    <a:cubicBezTo>
                      <a:pt x="110" y="1137"/>
                      <a:pt x="153" y="1617"/>
                      <a:pt x="66" y="2086"/>
                    </a:cubicBezTo>
                    <a:cubicBezTo>
                      <a:pt x="197" y="2064"/>
                      <a:pt x="339" y="2031"/>
                      <a:pt x="480" y="1999"/>
                    </a:cubicBezTo>
                    <a:cubicBezTo>
                      <a:pt x="470" y="1442"/>
                      <a:pt x="546" y="875"/>
                      <a:pt x="415" y="319"/>
                    </a:cubicBezTo>
                    <a:cubicBezTo>
                      <a:pt x="384" y="174"/>
                      <a:pt x="37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786475" y="4212200"/>
                <a:ext cx="254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50" extrusionOk="0">
                    <a:moveTo>
                      <a:pt x="699" y="0"/>
                    </a:moveTo>
                    <a:cubicBezTo>
                      <a:pt x="585" y="0"/>
                      <a:pt x="483" y="66"/>
                      <a:pt x="393" y="155"/>
                    </a:cubicBezTo>
                    <a:cubicBezTo>
                      <a:pt x="273" y="286"/>
                      <a:pt x="164" y="406"/>
                      <a:pt x="175" y="603"/>
                    </a:cubicBezTo>
                    <a:cubicBezTo>
                      <a:pt x="186" y="712"/>
                      <a:pt x="0" y="810"/>
                      <a:pt x="121" y="908"/>
                    </a:cubicBezTo>
                    <a:cubicBezTo>
                      <a:pt x="170" y="953"/>
                      <a:pt x="221" y="971"/>
                      <a:pt x="271" y="971"/>
                    </a:cubicBezTo>
                    <a:cubicBezTo>
                      <a:pt x="355" y="971"/>
                      <a:pt x="438" y="923"/>
                      <a:pt x="513" y="875"/>
                    </a:cubicBezTo>
                    <a:cubicBezTo>
                      <a:pt x="546" y="819"/>
                      <a:pt x="578" y="749"/>
                      <a:pt x="638" y="749"/>
                    </a:cubicBezTo>
                    <a:cubicBezTo>
                      <a:pt x="658" y="749"/>
                      <a:pt x="682" y="758"/>
                      <a:pt x="710" y="777"/>
                    </a:cubicBezTo>
                    <a:cubicBezTo>
                      <a:pt x="829" y="865"/>
                      <a:pt x="720" y="962"/>
                      <a:pt x="688" y="1050"/>
                    </a:cubicBezTo>
                    <a:lnTo>
                      <a:pt x="786" y="1050"/>
                    </a:lnTo>
                    <a:cubicBezTo>
                      <a:pt x="841" y="995"/>
                      <a:pt x="884" y="941"/>
                      <a:pt x="939" y="875"/>
                    </a:cubicBezTo>
                    <a:cubicBezTo>
                      <a:pt x="917" y="821"/>
                      <a:pt x="884" y="755"/>
                      <a:pt x="851" y="700"/>
                    </a:cubicBezTo>
                    <a:cubicBezTo>
                      <a:pt x="742" y="559"/>
                      <a:pt x="764" y="472"/>
                      <a:pt x="939" y="439"/>
                    </a:cubicBezTo>
                    <a:cubicBezTo>
                      <a:pt x="960" y="275"/>
                      <a:pt x="1015" y="101"/>
                      <a:pt x="819" y="24"/>
                    </a:cubicBezTo>
                    <a:cubicBezTo>
                      <a:pt x="778" y="8"/>
                      <a:pt x="738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6"/>
              <p:cNvSpPr/>
              <p:nvPr/>
            </p:nvSpPr>
            <p:spPr>
              <a:xfrm>
                <a:off x="742575" y="4242150"/>
                <a:ext cx="3002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50" extrusionOk="0">
                    <a:moveTo>
                      <a:pt x="599" y="1"/>
                    </a:moveTo>
                    <a:cubicBezTo>
                      <a:pt x="350" y="1"/>
                      <a:pt x="131" y="76"/>
                      <a:pt x="0" y="408"/>
                    </a:cubicBezTo>
                    <a:cubicBezTo>
                      <a:pt x="178" y="506"/>
                      <a:pt x="350" y="549"/>
                      <a:pt x="518" y="549"/>
                    </a:cubicBezTo>
                    <a:cubicBezTo>
                      <a:pt x="668" y="549"/>
                      <a:pt x="816" y="514"/>
                      <a:pt x="960" y="452"/>
                    </a:cubicBezTo>
                    <a:cubicBezTo>
                      <a:pt x="1058" y="419"/>
                      <a:pt x="1200" y="387"/>
                      <a:pt x="1200" y="234"/>
                    </a:cubicBezTo>
                    <a:cubicBezTo>
                      <a:pt x="1200" y="59"/>
                      <a:pt x="1048" y="48"/>
                      <a:pt x="917" y="26"/>
                    </a:cubicBezTo>
                    <a:cubicBezTo>
                      <a:pt x="809" y="13"/>
                      <a:pt x="701" y="1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6"/>
              <p:cNvSpPr/>
              <p:nvPr/>
            </p:nvSpPr>
            <p:spPr>
              <a:xfrm>
                <a:off x="592825" y="4329275"/>
                <a:ext cx="275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27" extrusionOk="0">
                    <a:moveTo>
                      <a:pt x="829" y="0"/>
                    </a:moveTo>
                    <a:cubicBezTo>
                      <a:pt x="688" y="32"/>
                      <a:pt x="546" y="65"/>
                      <a:pt x="415" y="87"/>
                    </a:cubicBezTo>
                    <a:cubicBezTo>
                      <a:pt x="383" y="120"/>
                      <a:pt x="349" y="163"/>
                      <a:pt x="317" y="175"/>
                    </a:cubicBezTo>
                    <a:cubicBezTo>
                      <a:pt x="66" y="196"/>
                      <a:pt x="0" y="349"/>
                      <a:pt x="44" y="567"/>
                    </a:cubicBezTo>
                    <a:cubicBezTo>
                      <a:pt x="66" y="695"/>
                      <a:pt x="132" y="727"/>
                      <a:pt x="208" y="727"/>
                    </a:cubicBezTo>
                    <a:cubicBezTo>
                      <a:pt x="280" y="727"/>
                      <a:pt x="362" y="698"/>
                      <a:pt x="426" y="698"/>
                    </a:cubicBezTo>
                    <a:cubicBezTo>
                      <a:pt x="633" y="687"/>
                      <a:pt x="819" y="621"/>
                      <a:pt x="994" y="512"/>
                    </a:cubicBezTo>
                    <a:cubicBezTo>
                      <a:pt x="1026" y="425"/>
                      <a:pt x="1059" y="338"/>
                      <a:pt x="1103" y="251"/>
                    </a:cubicBezTo>
                    <a:cubicBezTo>
                      <a:pt x="939" y="240"/>
                      <a:pt x="928" y="7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6"/>
              <p:cNvSpPr/>
              <p:nvPr/>
            </p:nvSpPr>
            <p:spPr>
              <a:xfrm>
                <a:off x="718275" y="4249625"/>
                <a:ext cx="1475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33" extrusionOk="0">
                    <a:moveTo>
                      <a:pt x="328" y="0"/>
                    </a:moveTo>
                    <a:cubicBezTo>
                      <a:pt x="12" y="349"/>
                      <a:pt x="1" y="851"/>
                      <a:pt x="328" y="1233"/>
                    </a:cubicBezTo>
                    <a:cubicBezTo>
                      <a:pt x="308" y="1048"/>
                      <a:pt x="384" y="970"/>
                      <a:pt x="556" y="970"/>
                    </a:cubicBezTo>
                    <a:cubicBezTo>
                      <a:pt x="567" y="970"/>
                      <a:pt x="578" y="970"/>
                      <a:pt x="590" y="971"/>
                    </a:cubicBezTo>
                    <a:cubicBezTo>
                      <a:pt x="361" y="655"/>
                      <a:pt x="590" y="328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6"/>
              <p:cNvSpPr/>
              <p:nvPr/>
            </p:nvSpPr>
            <p:spPr>
              <a:xfrm>
                <a:off x="552750" y="4275800"/>
                <a:ext cx="212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419" extrusionOk="0">
                    <a:moveTo>
                      <a:pt x="752" y="1"/>
                    </a:moveTo>
                    <a:cubicBezTo>
                      <a:pt x="633" y="437"/>
                      <a:pt x="294" y="721"/>
                      <a:pt x="32" y="1059"/>
                    </a:cubicBezTo>
                    <a:cubicBezTo>
                      <a:pt x="141" y="1157"/>
                      <a:pt x="0" y="1320"/>
                      <a:pt x="120" y="1419"/>
                    </a:cubicBezTo>
                    <a:cubicBezTo>
                      <a:pt x="360" y="1189"/>
                      <a:pt x="600" y="961"/>
                      <a:pt x="851" y="721"/>
                    </a:cubicBezTo>
                    <a:cubicBezTo>
                      <a:pt x="665" y="666"/>
                      <a:pt x="709" y="535"/>
                      <a:pt x="752" y="404"/>
                    </a:cubicBezTo>
                    <a:cubicBezTo>
                      <a:pt x="807" y="273"/>
                      <a:pt x="851" y="132"/>
                      <a:pt x="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6"/>
              <p:cNvSpPr/>
              <p:nvPr/>
            </p:nvSpPr>
            <p:spPr>
              <a:xfrm>
                <a:off x="534450" y="4302250"/>
                <a:ext cx="218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71" extrusionOk="0">
                    <a:moveTo>
                      <a:pt x="764" y="1"/>
                    </a:moveTo>
                    <a:cubicBezTo>
                      <a:pt x="590" y="1"/>
                      <a:pt x="415" y="12"/>
                      <a:pt x="241" y="22"/>
                    </a:cubicBezTo>
                    <a:cubicBezTo>
                      <a:pt x="236" y="116"/>
                      <a:pt x="208" y="142"/>
                      <a:pt x="172" y="142"/>
                    </a:cubicBezTo>
                    <a:cubicBezTo>
                      <a:pt x="124" y="142"/>
                      <a:pt x="61" y="97"/>
                      <a:pt x="16" y="97"/>
                    </a:cubicBezTo>
                    <a:cubicBezTo>
                      <a:pt x="10" y="97"/>
                      <a:pt x="5" y="98"/>
                      <a:pt x="1" y="99"/>
                    </a:cubicBezTo>
                    <a:cubicBezTo>
                      <a:pt x="49" y="355"/>
                      <a:pt x="142" y="471"/>
                      <a:pt x="354" y="471"/>
                    </a:cubicBezTo>
                    <a:cubicBezTo>
                      <a:pt x="475" y="471"/>
                      <a:pt x="637" y="433"/>
                      <a:pt x="852" y="361"/>
                    </a:cubicBezTo>
                    <a:cubicBezTo>
                      <a:pt x="732" y="262"/>
                      <a:pt x="873" y="99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6"/>
              <p:cNvSpPr/>
              <p:nvPr/>
            </p:nvSpPr>
            <p:spPr>
              <a:xfrm>
                <a:off x="725950" y="4273850"/>
                <a:ext cx="125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50" extrusionOk="0">
                    <a:moveTo>
                      <a:pt x="249" y="1"/>
                    </a:moveTo>
                    <a:cubicBezTo>
                      <a:pt x="77" y="1"/>
                      <a:pt x="1" y="79"/>
                      <a:pt x="21" y="264"/>
                    </a:cubicBezTo>
                    <a:cubicBezTo>
                      <a:pt x="51" y="475"/>
                      <a:pt x="107" y="549"/>
                      <a:pt x="176" y="549"/>
                    </a:cubicBezTo>
                    <a:cubicBezTo>
                      <a:pt x="258" y="549"/>
                      <a:pt x="358" y="447"/>
                      <a:pt x="458" y="341"/>
                    </a:cubicBezTo>
                    <a:cubicBezTo>
                      <a:pt x="501" y="176"/>
                      <a:pt x="360" y="101"/>
                      <a:pt x="283" y="2"/>
                    </a:cubicBezTo>
                    <a:cubicBezTo>
                      <a:pt x="271" y="1"/>
                      <a:pt x="260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6"/>
              <p:cNvSpPr/>
              <p:nvPr/>
            </p:nvSpPr>
            <p:spPr>
              <a:xfrm>
                <a:off x="717475" y="4213400"/>
                <a:ext cx="117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66" extrusionOk="0">
                    <a:moveTo>
                      <a:pt x="158" y="0"/>
                    </a:moveTo>
                    <a:cubicBezTo>
                      <a:pt x="79" y="0"/>
                      <a:pt x="16" y="42"/>
                      <a:pt x="1" y="206"/>
                    </a:cubicBezTo>
                    <a:cubicBezTo>
                      <a:pt x="55" y="315"/>
                      <a:pt x="98" y="434"/>
                      <a:pt x="88" y="565"/>
                    </a:cubicBezTo>
                    <a:lnTo>
                      <a:pt x="186" y="565"/>
                    </a:lnTo>
                    <a:cubicBezTo>
                      <a:pt x="447" y="478"/>
                      <a:pt x="469" y="282"/>
                      <a:pt x="437" y="42"/>
                    </a:cubicBezTo>
                    <a:lnTo>
                      <a:pt x="437" y="42"/>
                    </a:lnTo>
                    <a:cubicBezTo>
                      <a:pt x="429" y="43"/>
                      <a:pt x="421" y="43"/>
                      <a:pt x="412" y="43"/>
                    </a:cubicBezTo>
                    <a:cubicBezTo>
                      <a:pt x="335" y="43"/>
                      <a:pt x="238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6"/>
              <p:cNvSpPr/>
              <p:nvPr/>
            </p:nvSpPr>
            <p:spPr>
              <a:xfrm>
                <a:off x="518925" y="4216350"/>
                <a:ext cx="131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77" extrusionOk="0">
                    <a:moveTo>
                      <a:pt x="327" y="0"/>
                    </a:moveTo>
                    <a:lnTo>
                      <a:pt x="327" y="0"/>
                    </a:lnTo>
                    <a:cubicBezTo>
                      <a:pt x="0" y="459"/>
                      <a:pt x="0" y="459"/>
                      <a:pt x="360" y="677"/>
                    </a:cubicBezTo>
                    <a:cubicBezTo>
                      <a:pt x="437" y="513"/>
                      <a:pt x="382" y="316"/>
                      <a:pt x="524" y="185"/>
                    </a:cubicBezTo>
                    <a:cubicBezTo>
                      <a:pt x="403" y="185"/>
                      <a:pt x="349" y="109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6"/>
              <p:cNvSpPr/>
              <p:nvPr/>
            </p:nvSpPr>
            <p:spPr>
              <a:xfrm>
                <a:off x="721850" y="4214425"/>
                <a:ext cx="133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798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294" y="241"/>
                      <a:pt x="272" y="437"/>
                      <a:pt x="11" y="524"/>
                    </a:cubicBezTo>
                    <a:cubicBezTo>
                      <a:pt x="11" y="623"/>
                      <a:pt x="0" y="721"/>
                      <a:pt x="87" y="797"/>
                    </a:cubicBezTo>
                    <a:cubicBezTo>
                      <a:pt x="183" y="721"/>
                      <a:pt x="244" y="603"/>
                      <a:pt x="375" y="603"/>
                    </a:cubicBezTo>
                    <a:cubicBezTo>
                      <a:pt x="394" y="603"/>
                      <a:pt x="414" y="606"/>
                      <a:pt x="436" y="611"/>
                    </a:cubicBezTo>
                    <a:cubicBezTo>
                      <a:pt x="534" y="371"/>
                      <a:pt x="371" y="197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6"/>
              <p:cNvSpPr/>
              <p:nvPr/>
            </p:nvSpPr>
            <p:spPr>
              <a:xfrm>
                <a:off x="724025" y="4229500"/>
                <a:ext cx="1175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67" extrusionOk="0">
                    <a:moveTo>
                      <a:pt x="288" y="0"/>
                    </a:moveTo>
                    <a:cubicBezTo>
                      <a:pt x="157" y="0"/>
                      <a:pt x="96" y="118"/>
                      <a:pt x="0" y="194"/>
                    </a:cubicBezTo>
                    <a:lnTo>
                      <a:pt x="0" y="358"/>
                    </a:lnTo>
                    <a:cubicBezTo>
                      <a:pt x="20" y="340"/>
                      <a:pt x="38" y="333"/>
                      <a:pt x="53" y="333"/>
                    </a:cubicBezTo>
                    <a:cubicBezTo>
                      <a:pt x="139" y="333"/>
                      <a:pt x="160" y="566"/>
                      <a:pt x="240" y="566"/>
                    </a:cubicBezTo>
                    <a:cubicBezTo>
                      <a:pt x="270" y="566"/>
                      <a:pt x="308" y="534"/>
                      <a:pt x="360" y="445"/>
                    </a:cubicBezTo>
                    <a:cubicBezTo>
                      <a:pt x="349" y="303"/>
                      <a:pt x="469" y="151"/>
                      <a:pt x="349" y="8"/>
                    </a:cubicBezTo>
                    <a:cubicBezTo>
                      <a:pt x="327" y="3"/>
                      <a:pt x="3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6"/>
              <p:cNvSpPr/>
              <p:nvPr/>
            </p:nvSpPr>
            <p:spPr>
              <a:xfrm>
                <a:off x="721850" y="4237800"/>
                <a:ext cx="150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74" extrusionOk="0">
                    <a:moveTo>
                      <a:pt x="140" y="1"/>
                    </a:moveTo>
                    <a:cubicBezTo>
                      <a:pt x="125" y="1"/>
                      <a:pt x="107" y="8"/>
                      <a:pt x="87" y="26"/>
                    </a:cubicBezTo>
                    <a:cubicBezTo>
                      <a:pt x="66" y="26"/>
                      <a:pt x="32" y="37"/>
                      <a:pt x="11" y="37"/>
                    </a:cubicBezTo>
                    <a:cubicBezTo>
                      <a:pt x="11" y="59"/>
                      <a:pt x="11" y="91"/>
                      <a:pt x="0" y="124"/>
                    </a:cubicBezTo>
                    <a:cubicBezTo>
                      <a:pt x="66" y="244"/>
                      <a:pt x="218" y="309"/>
                      <a:pt x="185" y="473"/>
                    </a:cubicBezTo>
                    <a:lnTo>
                      <a:pt x="447" y="473"/>
                    </a:lnTo>
                    <a:cubicBezTo>
                      <a:pt x="502" y="353"/>
                      <a:pt x="600" y="233"/>
                      <a:pt x="447" y="113"/>
                    </a:cubicBezTo>
                    <a:cubicBezTo>
                      <a:pt x="395" y="202"/>
                      <a:pt x="357" y="234"/>
                      <a:pt x="327" y="234"/>
                    </a:cubicBezTo>
                    <a:cubicBezTo>
                      <a:pt x="247" y="234"/>
                      <a:pt x="226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6"/>
              <p:cNvSpPr/>
              <p:nvPr/>
            </p:nvSpPr>
            <p:spPr>
              <a:xfrm>
                <a:off x="659925" y="4256700"/>
                <a:ext cx="123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83" extrusionOk="0">
                    <a:moveTo>
                      <a:pt x="262" y="1"/>
                    </a:moveTo>
                    <a:cubicBezTo>
                      <a:pt x="208" y="110"/>
                      <a:pt x="121" y="142"/>
                      <a:pt x="0" y="154"/>
                    </a:cubicBezTo>
                    <a:cubicBezTo>
                      <a:pt x="83" y="220"/>
                      <a:pt x="141" y="382"/>
                      <a:pt x="247" y="382"/>
                    </a:cubicBezTo>
                    <a:cubicBezTo>
                      <a:pt x="280" y="382"/>
                      <a:pt x="317" y="367"/>
                      <a:pt x="361" y="328"/>
                    </a:cubicBezTo>
                    <a:cubicBezTo>
                      <a:pt x="492" y="219"/>
                      <a:pt x="437" y="6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6"/>
              <p:cNvSpPr/>
              <p:nvPr/>
            </p:nvSpPr>
            <p:spPr>
              <a:xfrm>
                <a:off x="711725" y="4218525"/>
                <a:ext cx="82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59" extrusionOk="0">
                    <a:moveTo>
                      <a:pt x="231" y="1"/>
                    </a:moveTo>
                    <a:cubicBezTo>
                      <a:pt x="110" y="132"/>
                      <a:pt x="1" y="273"/>
                      <a:pt x="143" y="447"/>
                    </a:cubicBezTo>
                    <a:cubicBezTo>
                      <a:pt x="176" y="447"/>
                      <a:pt x="209" y="459"/>
                      <a:pt x="241" y="459"/>
                    </a:cubicBezTo>
                    <a:cubicBezTo>
                      <a:pt x="263" y="426"/>
                      <a:pt x="296" y="393"/>
                      <a:pt x="318" y="360"/>
                    </a:cubicBezTo>
                    <a:cubicBezTo>
                      <a:pt x="328" y="229"/>
                      <a:pt x="285" y="110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6"/>
              <p:cNvSpPr/>
              <p:nvPr/>
            </p:nvSpPr>
            <p:spPr>
              <a:xfrm>
                <a:off x="617650" y="4333650"/>
                <a:ext cx="79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38" extrusionOk="0">
                    <a:moveTo>
                      <a:pt x="220" y="1"/>
                    </a:moveTo>
                    <a:cubicBezTo>
                      <a:pt x="186" y="1"/>
                      <a:pt x="147" y="21"/>
                      <a:pt x="110" y="76"/>
                    </a:cubicBezTo>
                    <a:cubicBezTo>
                      <a:pt x="66" y="163"/>
                      <a:pt x="33" y="250"/>
                      <a:pt x="1" y="337"/>
                    </a:cubicBezTo>
                    <a:cubicBezTo>
                      <a:pt x="164" y="337"/>
                      <a:pt x="306" y="272"/>
                      <a:pt x="316" y="109"/>
                    </a:cubicBezTo>
                    <a:cubicBezTo>
                      <a:pt x="316" y="55"/>
                      <a:pt x="275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6"/>
              <p:cNvSpPr/>
              <p:nvPr/>
            </p:nvSpPr>
            <p:spPr>
              <a:xfrm>
                <a:off x="799300" y="4230925"/>
                <a:ext cx="79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12" extrusionOk="0">
                    <a:moveTo>
                      <a:pt x="125" y="0"/>
                    </a:moveTo>
                    <a:cubicBezTo>
                      <a:pt x="65" y="0"/>
                      <a:pt x="33" y="70"/>
                      <a:pt x="0" y="126"/>
                    </a:cubicBezTo>
                    <a:cubicBezTo>
                      <a:pt x="11" y="192"/>
                      <a:pt x="11" y="246"/>
                      <a:pt x="22" y="312"/>
                    </a:cubicBezTo>
                    <a:cubicBezTo>
                      <a:pt x="76" y="312"/>
                      <a:pt x="131" y="301"/>
                      <a:pt x="175" y="301"/>
                    </a:cubicBezTo>
                    <a:cubicBezTo>
                      <a:pt x="207" y="213"/>
                      <a:pt x="316" y="116"/>
                      <a:pt x="197" y="28"/>
                    </a:cubicBezTo>
                    <a:cubicBezTo>
                      <a:pt x="169" y="9"/>
                      <a:pt x="14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733000" y="4273825"/>
                <a:ext cx="877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42" extrusionOk="0">
                    <a:moveTo>
                      <a:pt x="179" y="0"/>
                    </a:moveTo>
                    <a:cubicBezTo>
                      <a:pt x="137" y="0"/>
                      <a:pt x="92" y="7"/>
                      <a:pt x="50" y="7"/>
                    </a:cubicBezTo>
                    <a:cubicBezTo>
                      <a:pt x="33" y="7"/>
                      <a:pt x="17" y="6"/>
                      <a:pt x="1" y="3"/>
                    </a:cubicBezTo>
                    <a:lnTo>
                      <a:pt x="1" y="3"/>
                    </a:lnTo>
                    <a:cubicBezTo>
                      <a:pt x="78" y="102"/>
                      <a:pt x="219" y="177"/>
                      <a:pt x="176" y="342"/>
                    </a:cubicBezTo>
                    <a:cubicBezTo>
                      <a:pt x="285" y="287"/>
                      <a:pt x="350" y="177"/>
                      <a:pt x="318" y="80"/>
                    </a:cubicBezTo>
                    <a:cubicBezTo>
                      <a:pt x="290" y="14"/>
                      <a:pt x="238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6"/>
              <p:cNvSpPr/>
              <p:nvPr/>
            </p:nvSpPr>
            <p:spPr>
              <a:xfrm>
                <a:off x="805025" y="4223150"/>
                <a:ext cx="5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63" extrusionOk="0">
                    <a:moveTo>
                      <a:pt x="197" y="1"/>
                    </a:moveTo>
                    <a:lnTo>
                      <a:pt x="197" y="1"/>
                    </a:lnTo>
                    <a:cubicBezTo>
                      <a:pt x="22" y="34"/>
                      <a:pt x="0" y="121"/>
                      <a:pt x="109" y="262"/>
                    </a:cubicBezTo>
                    <a:cubicBezTo>
                      <a:pt x="142" y="175"/>
                      <a:pt x="230" y="99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6"/>
              <p:cNvSpPr/>
              <p:nvPr/>
            </p:nvSpPr>
            <p:spPr>
              <a:xfrm>
                <a:off x="806100" y="4234075"/>
                <a:ext cx="3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61" extrusionOk="0">
                    <a:moveTo>
                      <a:pt x="154" y="0"/>
                    </a:moveTo>
                    <a:cubicBezTo>
                      <a:pt x="99" y="66"/>
                      <a:pt x="56" y="120"/>
                      <a:pt x="1" y="175"/>
                    </a:cubicBezTo>
                    <a:cubicBezTo>
                      <a:pt x="44" y="240"/>
                      <a:pt x="99" y="295"/>
                      <a:pt x="154" y="361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6"/>
              <p:cNvSpPr/>
              <p:nvPr/>
            </p:nvSpPr>
            <p:spPr>
              <a:xfrm>
                <a:off x="803675" y="4247450"/>
                <a:ext cx="65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41" y="87"/>
                      <a:pt x="0" y="175"/>
                      <a:pt x="251" y="262"/>
                    </a:cubicBezTo>
                    <a:cubicBezTo>
                      <a:pt x="251" y="175"/>
                      <a:pt x="251" y="87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6"/>
              <p:cNvSpPr/>
              <p:nvPr/>
            </p:nvSpPr>
            <p:spPr>
              <a:xfrm>
                <a:off x="535550" y="4247150"/>
                <a:ext cx="3902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27" extrusionOk="0">
                    <a:moveTo>
                      <a:pt x="906" y="1"/>
                    </a:moveTo>
                    <a:cubicBezTo>
                      <a:pt x="688" y="1"/>
                      <a:pt x="568" y="175"/>
                      <a:pt x="492" y="339"/>
                    </a:cubicBezTo>
                    <a:cubicBezTo>
                      <a:pt x="415" y="492"/>
                      <a:pt x="415" y="677"/>
                      <a:pt x="295" y="808"/>
                    </a:cubicBezTo>
                    <a:cubicBezTo>
                      <a:pt x="143" y="1278"/>
                      <a:pt x="0" y="1736"/>
                      <a:pt x="197" y="2226"/>
                    </a:cubicBezTo>
                    <a:cubicBezTo>
                      <a:pt x="371" y="2216"/>
                      <a:pt x="546" y="2205"/>
                      <a:pt x="720" y="2205"/>
                    </a:cubicBezTo>
                    <a:cubicBezTo>
                      <a:pt x="982" y="1867"/>
                      <a:pt x="1321" y="1583"/>
                      <a:pt x="1440" y="1147"/>
                    </a:cubicBezTo>
                    <a:cubicBezTo>
                      <a:pt x="1561" y="841"/>
                      <a:pt x="1419" y="558"/>
                      <a:pt x="1321" y="284"/>
                    </a:cubicBezTo>
                    <a:cubicBezTo>
                      <a:pt x="1266" y="121"/>
                      <a:pt x="1091" y="12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6"/>
              <p:cNvSpPr/>
              <p:nvPr/>
            </p:nvSpPr>
            <p:spPr>
              <a:xfrm>
                <a:off x="716375" y="4227525"/>
                <a:ext cx="7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48" extrusionOk="0">
                    <a:moveTo>
                      <a:pt x="132" y="0"/>
                    </a:moveTo>
                    <a:cubicBezTo>
                      <a:pt x="110" y="33"/>
                      <a:pt x="77" y="66"/>
                      <a:pt x="55" y="99"/>
                    </a:cubicBezTo>
                    <a:cubicBezTo>
                      <a:pt x="55" y="240"/>
                      <a:pt x="1" y="415"/>
                      <a:pt x="230" y="448"/>
                    </a:cubicBezTo>
                    <a:cubicBezTo>
                      <a:pt x="251" y="448"/>
                      <a:pt x="285" y="437"/>
                      <a:pt x="306" y="437"/>
                    </a:cubicBezTo>
                    <a:lnTo>
                      <a:pt x="306" y="273"/>
                    </a:lnTo>
                    <a:cubicBezTo>
                      <a:pt x="219" y="197"/>
                      <a:pt x="230" y="99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9" name="Google Shape;1059;p6"/>
          <p:cNvGrpSpPr/>
          <p:nvPr/>
        </p:nvGrpSpPr>
        <p:grpSpPr>
          <a:xfrm>
            <a:off x="3418425" y="78268"/>
            <a:ext cx="2453677" cy="387572"/>
            <a:chOff x="3970724" y="1992407"/>
            <a:chExt cx="1326025" cy="209850"/>
          </a:xfrm>
        </p:grpSpPr>
        <p:sp>
          <p:nvSpPr>
            <p:cNvPr id="1060" name="Google Shape;1060;p6"/>
            <p:cNvSpPr/>
            <p:nvPr/>
          </p:nvSpPr>
          <p:spPr>
            <a:xfrm>
              <a:off x="3970724" y="1992407"/>
              <a:ext cx="1326025" cy="209850"/>
            </a:xfrm>
            <a:custGeom>
              <a:avLst/>
              <a:gdLst/>
              <a:ahLst/>
              <a:cxnLst/>
              <a:rect l="l" t="t" r="r" b="b"/>
              <a:pathLst>
                <a:path w="53041" h="8394" extrusionOk="0">
                  <a:moveTo>
                    <a:pt x="33196" y="1"/>
                  </a:moveTo>
                  <a:cubicBezTo>
                    <a:pt x="32788" y="1"/>
                    <a:pt x="32401" y="140"/>
                    <a:pt x="32079" y="408"/>
                  </a:cubicBezTo>
                  <a:cubicBezTo>
                    <a:pt x="32048" y="430"/>
                    <a:pt x="32026" y="451"/>
                    <a:pt x="31994" y="473"/>
                  </a:cubicBezTo>
                  <a:cubicBezTo>
                    <a:pt x="31672" y="719"/>
                    <a:pt x="31168" y="1106"/>
                    <a:pt x="30867" y="1847"/>
                  </a:cubicBezTo>
                  <a:cubicBezTo>
                    <a:pt x="30813" y="1986"/>
                    <a:pt x="30760" y="2104"/>
                    <a:pt x="30717" y="2233"/>
                  </a:cubicBezTo>
                  <a:cubicBezTo>
                    <a:pt x="30588" y="2190"/>
                    <a:pt x="30459" y="2157"/>
                    <a:pt x="30319" y="2147"/>
                  </a:cubicBezTo>
                  <a:cubicBezTo>
                    <a:pt x="30191" y="1825"/>
                    <a:pt x="29954" y="1546"/>
                    <a:pt x="29644" y="1363"/>
                  </a:cubicBezTo>
                  <a:cubicBezTo>
                    <a:pt x="29375" y="1203"/>
                    <a:pt x="29074" y="1117"/>
                    <a:pt x="28752" y="1117"/>
                  </a:cubicBezTo>
                  <a:cubicBezTo>
                    <a:pt x="28656" y="1117"/>
                    <a:pt x="28549" y="1127"/>
                    <a:pt x="28452" y="1148"/>
                  </a:cubicBezTo>
                  <a:lnTo>
                    <a:pt x="28442" y="1148"/>
                  </a:lnTo>
                  <a:cubicBezTo>
                    <a:pt x="28334" y="1160"/>
                    <a:pt x="28237" y="1191"/>
                    <a:pt x="28151" y="1213"/>
                  </a:cubicBezTo>
                  <a:cubicBezTo>
                    <a:pt x="28034" y="1191"/>
                    <a:pt x="27926" y="1181"/>
                    <a:pt x="27798" y="1181"/>
                  </a:cubicBezTo>
                  <a:cubicBezTo>
                    <a:pt x="27647" y="1181"/>
                    <a:pt x="27486" y="1203"/>
                    <a:pt x="27347" y="1234"/>
                  </a:cubicBezTo>
                  <a:cubicBezTo>
                    <a:pt x="27304" y="1234"/>
                    <a:pt x="27250" y="1224"/>
                    <a:pt x="27197" y="1224"/>
                  </a:cubicBezTo>
                  <a:cubicBezTo>
                    <a:pt x="26681" y="1224"/>
                    <a:pt x="26209" y="1492"/>
                    <a:pt x="25930" y="1932"/>
                  </a:cubicBezTo>
                  <a:cubicBezTo>
                    <a:pt x="25833" y="2083"/>
                    <a:pt x="25769" y="2243"/>
                    <a:pt x="25726" y="2415"/>
                  </a:cubicBezTo>
                  <a:cubicBezTo>
                    <a:pt x="25651" y="2351"/>
                    <a:pt x="25565" y="2308"/>
                    <a:pt x="25479" y="2265"/>
                  </a:cubicBezTo>
                  <a:cubicBezTo>
                    <a:pt x="25447" y="1932"/>
                    <a:pt x="25329" y="1642"/>
                    <a:pt x="25125" y="1396"/>
                  </a:cubicBezTo>
                  <a:cubicBezTo>
                    <a:pt x="24846" y="1074"/>
                    <a:pt x="24449" y="881"/>
                    <a:pt x="23998" y="848"/>
                  </a:cubicBezTo>
                  <a:lnTo>
                    <a:pt x="23912" y="848"/>
                  </a:lnTo>
                  <a:cubicBezTo>
                    <a:pt x="23429" y="848"/>
                    <a:pt x="22968" y="1052"/>
                    <a:pt x="22668" y="1417"/>
                  </a:cubicBezTo>
                  <a:cubicBezTo>
                    <a:pt x="22582" y="1513"/>
                    <a:pt x="22506" y="1632"/>
                    <a:pt x="22453" y="1749"/>
                  </a:cubicBezTo>
                  <a:cubicBezTo>
                    <a:pt x="22346" y="1857"/>
                    <a:pt x="22260" y="1986"/>
                    <a:pt x="22184" y="2126"/>
                  </a:cubicBezTo>
                  <a:lnTo>
                    <a:pt x="22152" y="2126"/>
                  </a:lnTo>
                  <a:cubicBezTo>
                    <a:pt x="21583" y="2126"/>
                    <a:pt x="21068" y="2383"/>
                    <a:pt x="20736" y="2801"/>
                  </a:cubicBezTo>
                  <a:cubicBezTo>
                    <a:pt x="20531" y="2672"/>
                    <a:pt x="20285" y="2608"/>
                    <a:pt x="20027" y="2608"/>
                  </a:cubicBezTo>
                  <a:cubicBezTo>
                    <a:pt x="19995" y="2598"/>
                    <a:pt x="19941" y="2576"/>
                    <a:pt x="19909" y="2555"/>
                  </a:cubicBezTo>
                  <a:cubicBezTo>
                    <a:pt x="19673" y="2469"/>
                    <a:pt x="19340" y="2340"/>
                    <a:pt x="18900" y="2340"/>
                  </a:cubicBezTo>
                  <a:cubicBezTo>
                    <a:pt x="18825" y="2340"/>
                    <a:pt x="18739" y="2351"/>
                    <a:pt x="18675" y="2351"/>
                  </a:cubicBezTo>
                  <a:cubicBezTo>
                    <a:pt x="18664" y="2351"/>
                    <a:pt x="18654" y="2362"/>
                    <a:pt x="18654" y="2362"/>
                  </a:cubicBezTo>
                  <a:cubicBezTo>
                    <a:pt x="18611" y="2362"/>
                    <a:pt x="18568" y="2372"/>
                    <a:pt x="18525" y="2372"/>
                  </a:cubicBezTo>
                  <a:cubicBezTo>
                    <a:pt x="18417" y="2254"/>
                    <a:pt x="18299" y="2136"/>
                    <a:pt x="18160" y="2050"/>
                  </a:cubicBezTo>
                  <a:cubicBezTo>
                    <a:pt x="17870" y="1578"/>
                    <a:pt x="17355" y="1288"/>
                    <a:pt x="16775" y="1288"/>
                  </a:cubicBezTo>
                  <a:cubicBezTo>
                    <a:pt x="16582" y="1288"/>
                    <a:pt x="16389" y="1320"/>
                    <a:pt x="16195" y="1385"/>
                  </a:cubicBezTo>
                  <a:cubicBezTo>
                    <a:pt x="16174" y="1385"/>
                    <a:pt x="16152" y="1396"/>
                    <a:pt x="16131" y="1406"/>
                  </a:cubicBezTo>
                  <a:cubicBezTo>
                    <a:pt x="15938" y="1482"/>
                    <a:pt x="15756" y="1589"/>
                    <a:pt x="15606" y="1728"/>
                  </a:cubicBezTo>
                  <a:cubicBezTo>
                    <a:pt x="15391" y="1642"/>
                    <a:pt x="15165" y="1589"/>
                    <a:pt x="14919" y="1589"/>
                  </a:cubicBezTo>
                  <a:cubicBezTo>
                    <a:pt x="14726" y="1589"/>
                    <a:pt x="14564" y="1621"/>
                    <a:pt x="14425" y="1653"/>
                  </a:cubicBezTo>
                  <a:cubicBezTo>
                    <a:pt x="14124" y="1696"/>
                    <a:pt x="13845" y="1825"/>
                    <a:pt x="13620" y="2029"/>
                  </a:cubicBezTo>
                  <a:cubicBezTo>
                    <a:pt x="13523" y="1804"/>
                    <a:pt x="13362" y="1599"/>
                    <a:pt x="13169" y="1439"/>
                  </a:cubicBezTo>
                  <a:cubicBezTo>
                    <a:pt x="12944" y="1256"/>
                    <a:pt x="12686" y="1138"/>
                    <a:pt x="12396" y="1074"/>
                  </a:cubicBezTo>
                  <a:lnTo>
                    <a:pt x="12386" y="1074"/>
                  </a:lnTo>
                  <a:cubicBezTo>
                    <a:pt x="12279" y="1052"/>
                    <a:pt x="12171" y="1041"/>
                    <a:pt x="12074" y="1041"/>
                  </a:cubicBezTo>
                  <a:cubicBezTo>
                    <a:pt x="11774" y="1041"/>
                    <a:pt x="11495" y="1127"/>
                    <a:pt x="11258" y="1277"/>
                  </a:cubicBezTo>
                  <a:cubicBezTo>
                    <a:pt x="11162" y="1256"/>
                    <a:pt x="11065" y="1256"/>
                    <a:pt x="10969" y="1256"/>
                  </a:cubicBezTo>
                  <a:lnTo>
                    <a:pt x="10894" y="1256"/>
                  </a:lnTo>
                  <a:cubicBezTo>
                    <a:pt x="10862" y="1256"/>
                    <a:pt x="10829" y="1256"/>
                    <a:pt x="10797" y="1267"/>
                  </a:cubicBezTo>
                  <a:cubicBezTo>
                    <a:pt x="10271" y="1320"/>
                    <a:pt x="9799" y="1621"/>
                    <a:pt x="9510" y="2083"/>
                  </a:cubicBezTo>
                  <a:cubicBezTo>
                    <a:pt x="9488" y="2136"/>
                    <a:pt x="9455" y="2190"/>
                    <a:pt x="9424" y="2243"/>
                  </a:cubicBezTo>
                  <a:cubicBezTo>
                    <a:pt x="9305" y="2286"/>
                    <a:pt x="9198" y="2340"/>
                    <a:pt x="9080" y="2405"/>
                  </a:cubicBezTo>
                  <a:cubicBezTo>
                    <a:pt x="9016" y="2362"/>
                    <a:pt x="8940" y="2319"/>
                    <a:pt x="8876" y="2276"/>
                  </a:cubicBezTo>
                  <a:cubicBezTo>
                    <a:pt x="8704" y="2200"/>
                    <a:pt x="8522" y="2136"/>
                    <a:pt x="8318" y="2104"/>
                  </a:cubicBezTo>
                  <a:cubicBezTo>
                    <a:pt x="8275" y="2093"/>
                    <a:pt x="8243" y="2093"/>
                    <a:pt x="8200" y="2083"/>
                  </a:cubicBezTo>
                  <a:lnTo>
                    <a:pt x="8017" y="2083"/>
                  </a:lnTo>
                  <a:cubicBezTo>
                    <a:pt x="7567" y="2083"/>
                    <a:pt x="7148" y="2254"/>
                    <a:pt x="6858" y="2576"/>
                  </a:cubicBezTo>
                  <a:cubicBezTo>
                    <a:pt x="6805" y="2630"/>
                    <a:pt x="6762" y="2694"/>
                    <a:pt x="6708" y="2758"/>
                  </a:cubicBezTo>
                  <a:cubicBezTo>
                    <a:pt x="6612" y="2684"/>
                    <a:pt x="6515" y="2619"/>
                    <a:pt x="6397" y="2565"/>
                  </a:cubicBezTo>
                  <a:cubicBezTo>
                    <a:pt x="6182" y="2458"/>
                    <a:pt x="5946" y="2405"/>
                    <a:pt x="5699" y="2405"/>
                  </a:cubicBezTo>
                  <a:lnTo>
                    <a:pt x="5646" y="2405"/>
                  </a:lnTo>
                  <a:cubicBezTo>
                    <a:pt x="5367" y="2200"/>
                    <a:pt x="5034" y="2083"/>
                    <a:pt x="4701" y="2083"/>
                  </a:cubicBezTo>
                  <a:cubicBezTo>
                    <a:pt x="4390" y="2083"/>
                    <a:pt x="4100" y="2168"/>
                    <a:pt x="3853" y="2340"/>
                  </a:cubicBezTo>
                  <a:cubicBezTo>
                    <a:pt x="3778" y="2340"/>
                    <a:pt x="3714" y="2351"/>
                    <a:pt x="3650" y="2362"/>
                  </a:cubicBezTo>
                  <a:cubicBezTo>
                    <a:pt x="3596" y="2329"/>
                    <a:pt x="3531" y="2297"/>
                    <a:pt x="3478" y="2265"/>
                  </a:cubicBezTo>
                  <a:cubicBezTo>
                    <a:pt x="3231" y="2136"/>
                    <a:pt x="2963" y="2071"/>
                    <a:pt x="2673" y="2071"/>
                  </a:cubicBezTo>
                  <a:cubicBezTo>
                    <a:pt x="2415" y="2071"/>
                    <a:pt x="2147" y="2126"/>
                    <a:pt x="1825" y="2233"/>
                  </a:cubicBezTo>
                  <a:cubicBezTo>
                    <a:pt x="1685" y="2286"/>
                    <a:pt x="1568" y="2351"/>
                    <a:pt x="1460" y="2426"/>
                  </a:cubicBezTo>
                  <a:cubicBezTo>
                    <a:pt x="1127" y="2565"/>
                    <a:pt x="848" y="2812"/>
                    <a:pt x="687" y="3145"/>
                  </a:cubicBezTo>
                  <a:cubicBezTo>
                    <a:pt x="666" y="3209"/>
                    <a:pt x="633" y="3273"/>
                    <a:pt x="612" y="3316"/>
                  </a:cubicBezTo>
                  <a:lnTo>
                    <a:pt x="612" y="3328"/>
                  </a:lnTo>
                  <a:cubicBezTo>
                    <a:pt x="483" y="3467"/>
                    <a:pt x="387" y="3638"/>
                    <a:pt x="333" y="3810"/>
                  </a:cubicBezTo>
                  <a:cubicBezTo>
                    <a:pt x="172" y="4014"/>
                    <a:pt x="75" y="4261"/>
                    <a:pt x="32" y="4508"/>
                  </a:cubicBezTo>
                  <a:cubicBezTo>
                    <a:pt x="1" y="4755"/>
                    <a:pt x="32" y="5002"/>
                    <a:pt x="108" y="5227"/>
                  </a:cubicBezTo>
                  <a:cubicBezTo>
                    <a:pt x="118" y="5538"/>
                    <a:pt x="204" y="5828"/>
                    <a:pt x="365" y="6085"/>
                  </a:cubicBezTo>
                  <a:cubicBezTo>
                    <a:pt x="537" y="6354"/>
                    <a:pt x="924" y="6794"/>
                    <a:pt x="1696" y="6891"/>
                  </a:cubicBezTo>
                  <a:cubicBezTo>
                    <a:pt x="1739" y="6901"/>
                    <a:pt x="1782" y="6901"/>
                    <a:pt x="1825" y="6912"/>
                  </a:cubicBezTo>
                  <a:cubicBezTo>
                    <a:pt x="1835" y="6912"/>
                    <a:pt x="1835" y="6912"/>
                    <a:pt x="1847" y="6923"/>
                  </a:cubicBezTo>
                  <a:cubicBezTo>
                    <a:pt x="2104" y="7084"/>
                    <a:pt x="2415" y="7180"/>
                    <a:pt x="2737" y="7180"/>
                  </a:cubicBezTo>
                  <a:cubicBezTo>
                    <a:pt x="2812" y="7180"/>
                    <a:pt x="2887" y="7170"/>
                    <a:pt x="2963" y="7159"/>
                  </a:cubicBezTo>
                  <a:cubicBezTo>
                    <a:pt x="2995" y="7159"/>
                    <a:pt x="3027" y="7148"/>
                    <a:pt x="3059" y="7148"/>
                  </a:cubicBezTo>
                  <a:cubicBezTo>
                    <a:pt x="3231" y="7116"/>
                    <a:pt x="3392" y="7051"/>
                    <a:pt x="3531" y="6965"/>
                  </a:cubicBezTo>
                  <a:cubicBezTo>
                    <a:pt x="3628" y="6912"/>
                    <a:pt x="3714" y="6858"/>
                    <a:pt x="3789" y="6783"/>
                  </a:cubicBezTo>
                  <a:cubicBezTo>
                    <a:pt x="3864" y="6794"/>
                    <a:pt x="3939" y="6805"/>
                    <a:pt x="4025" y="6805"/>
                  </a:cubicBezTo>
                  <a:cubicBezTo>
                    <a:pt x="4132" y="6805"/>
                    <a:pt x="4229" y="6794"/>
                    <a:pt x="4336" y="6772"/>
                  </a:cubicBezTo>
                  <a:cubicBezTo>
                    <a:pt x="4422" y="6751"/>
                    <a:pt x="4508" y="6729"/>
                    <a:pt x="4583" y="6698"/>
                  </a:cubicBezTo>
                  <a:cubicBezTo>
                    <a:pt x="4809" y="6837"/>
                    <a:pt x="5077" y="6912"/>
                    <a:pt x="5345" y="6912"/>
                  </a:cubicBezTo>
                  <a:lnTo>
                    <a:pt x="5592" y="6912"/>
                  </a:lnTo>
                  <a:cubicBezTo>
                    <a:pt x="5978" y="6891"/>
                    <a:pt x="6311" y="6815"/>
                    <a:pt x="6612" y="6686"/>
                  </a:cubicBezTo>
                  <a:cubicBezTo>
                    <a:pt x="6955" y="6934"/>
                    <a:pt x="7363" y="7073"/>
                    <a:pt x="7781" y="7073"/>
                  </a:cubicBezTo>
                  <a:cubicBezTo>
                    <a:pt x="7974" y="7073"/>
                    <a:pt x="8168" y="7041"/>
                    <a:pt x="8350" y="6987"/>
                  </a:cubicBezTo>
                  <a:cubicBezTo>
                    <a:pt x="8608" y="6955"/>
                    <a:pt x="8844" y="6880"/>
                    <a:pt x="9059" y="6772"/>
                  </a:cubicBezTo>
                  <a:cubicBezTo>
                    <a:pt x="9209" y="6815"/>
                    <a:pt x="9370" y="6837"/>
                    <a:pt x="9541" y="6837"/>
                  </a:cubicBezTo>
                  <a:cubicBezTo>
                    <a:pt x="9832" y="6837"/>
                    <a:pt x="10121" y="6772"/>
                    <a:pt x="10411" y="6633"/>
                  </a:cubicBezTo>
                  <a:cubicBezTo>
                    <a:pt x="10433" y="6633"/>
                    <a:pt x="10443" y="6622"/>
                    <a:pt x="10464" y="6612"/>
                  </a:cubicBezTo>
                  <a:cubicBezTo>
                    <a:pt x="10464" y="6612"/>
                    <a:pt x="10475" y="6612"/>
                    <a:pt x="10486" y="6601"/>
                  </a:cubicBezTo>
                  <a:cubicBezTo>
                    <a:pt x="10657" y="6676"/>
                    <a:pt x="10862" y="6719"/>
                    <a:pt x="11055" y="6719"/>
                  </a:cubicBezTo>
                  <a:cubicBezTo>
                    <a:pt x="11216" y="6719"/>
                    <a:pt x="11377" y="6698"/>
                    <a:pt x="11538" y="6644"/>
                  </a:cubicBezTo>
                  <a:cubicBezTo>
                    <a:pt x="11580" y="6633"/>
                    <a:pt x="11635" y="6622"/>
                    <a:pt x="11677" y="6612"/>
                  </a:cubicBezTo>
                  <a:cubicBezTo>
                    <a:pt x="11731" y="6633"/>
                    <a:pt x="11785" y="6655"/>
                    <a:pt x="11838" y="6665"/>
                  </a:cubicBezTo>
                  <a:cubicBezTo>
                    <a:pt x="11999" y="6719"/>
                    <a:pt x="12160" y="6741"/>
                    <a:pt x="12332" y="6741"/>
                  </a:cubicBezTo>
                  <a:cubicBezTo>
                    <a:pt x="12579" y="6741"/>
                    <a:pt x="12815" y="6686"/>
                    <a:pt x="13030" y="6590"/>
                  </a:cubicBezTo>
                  <a:cubicBezTo>
                    <a:pt x="13137" y="6601"/>
                    <a:pt x="13223" y="6612"/>
                    <a:pt x="13309" y="6612"/>
                  </a:cubicBezTo>
                  <a:lnTo>
                    <a:pt x="13405" y="6612"/>
                  </a:lnTo>
                  <a:cubicBezTo>
                    <a:pt x="13684" y="6815"/>
                    <a:pt x="13963" y="6901"/>
                    <a:pt x="14135" y="6955"/>
                  </a:cubicBezTo>
                  <a:cubicBezTo>
                    <a:pt x="14146" y="6965"/>
                    <a:pt x="14178" y="6977"/>
                    <a:pt x="14189" y="6977"/>
                  </a:cubicBezTo>
                  <a:cubicBezTo>
                    <a:pt x="14435" y="7094"/>
                    <a:pt x="14683" y="7148"/>
                    <a:pt x="14929" y="7148"/>
                  </a:cubicBezTo>
                  <a:cubicBezTo>
                    <a:pt x="15165" y="7148"/>
                    <a:pt x="15401" y="7094"/>
                    <a:pt x="15616" y="6998"/>
                  </a:cubicBezTo>
                  <a:cubicBezTo>
                    <a:pt x="15928" y="7342"/>
                    <a:pt x="16367" y="7556"/>
                    <a:pt x="16839" y="7556"/>
                  </a:cubicBezTo>
                  <a:cubicBezTo>
                    <a:pt x="17108" y="7556"/>
                    <a:pt x="17376" y="7481"/>
                    <a:pt x="17612" y="7352"/>
                  </a:cubicBezTo>
                  <a:cubicBezTo>
                    <a:pt x="17709" y="7299"/>
                    <a:pt x="17805" y="7234"/>
                    <a:pt x="17891" y="7170"/>
                  </a:cubicBezTo>
                  <a:cubicBezTo>
                    <a:pt x="18127" y="7008"/>
                    <a:pt x="18353" y="6794"/>
                    <a:pt x="18535" y="6547"/>
                  </a:cubicBezTo>
                  <a:lnTo>
                    <a:pt x="18697" y="6579"/>
                  </a:lnTo>
                  <a:cubicBezTo>
                    <a:pt x="18771" y="6590"/>
                    <a:pt x="18836" y="6590"/>
                    <a:pt x="18911" y="6590"/>
                  </a:cubicBezTo>
                  <a:lnTo>
                    <a:pt x="19072" y="6590"/>
                  </a:lnTo>
                  <a:cubicBezTo>
                    <a:pt x="19126" y="6579"/>
                    <a:pt x="19190" y="6569"/>
                    <a:pt x="19255" y="6558"/>
                  </a:cubicBezTo>
                  <a:cubicBezTo>
                    <a:pt x="19362" y="6569"/>
                    <a:pt x="19491" y="6579"/>
                    <a:pt x="19630" y="6579"/>
                  </a:cubicBezTo>
                  <a:cubicBezTo>
                    <a:pt x="20049" y="6579"/>
                    <a:pt x="20435" y="6504"/>
                    <a:pt x="20822" y="6343"/>
                  </a:cubicBezTo>
                  <a:cubicBezTo>
                    <a:pt x="20886" y="6322"/>
                    <a:pt x="20950" y="6290"/>
                    <a:pt x="21015" y="6247"/>
                  </a:cubicBezTo>
                  <a:cubicBezTo>
                    <a:pt x="21122" y="6461"/>
                    <a:pt x="21272" y="6644"/>
                    <a:pt x="21465" y="6783"/>
                  </a:cubicBezTo>
                  <a:cubicBezTo>
                    <a:pt x="21626" y="6901"/>
                    <a:pt x="21819" y="6987"/>
                    <a:pt x="22024" y="7030"/>
                  </a:cubicBezTo>
                  <a:cubicBezTo>
                    <a:pt x="22024" y="7030"/>
                    <a:pt x="22024" y="7041"/>
                    <a:pt x="22034" y="7041"/>
                  </a:cubicBezTo>
                  <a:cubicBezTo>
                    <a:pt x="22034" y="7041"/>
                    <a:pt x="22034" y="7051"/>
                    <a:pt x="22045" y="7051"/>
                  </a:cubicBezTo>
                  <a:cubicBezTo>
                    <a:pt x="22055" y="7062"/>
                    <a:pt x="22066" y="7073"/>
                    <a:pt x="22088" y="7084"/>
                  </a:cubicBezTo>
                  <a:cubicBezTo>
                    <a:pt x="22109" y="7094"/>
                    <a:pt x="22120" y="7105"/>
                    <a:pt x="22131" y="7116"/>
                  </a:cubicBezTo>
                  <a:cubicBezTo>
                    <a:pt x="22141" y="7116"/>
                    <a:pt x="22141" y="7127"/>
                    <a:pt x="22141" y="7127"/>
                  </a:cubicBezTo>
                  <a:cubicBezTo>
                    <a:pt x="22163" y="7137"/>
                    <a:pt x="22174" y="7137"/>
                    <a:pt x="22184" y="7148"/>
                  </a:cubicBezTo>
                  <a:cubicBezTo>
                    <a:pt x="22195" y="7148"/>
                    <a:pt x="22195" y="7159"/>
                    <a:pt x="22195" y="7159"/>
                  </a:cubicBezTo>
                  <a:cubicBezTo>
                    <a:pt x="22217" y="7170"/>
                    <a:pt x="22227" y="7170"/>
                    <a:pt x="22238" y="7180"/>
                  </a:cubicBezTo>
                  <a:cubicBezTo>
                    <a:pt x="22238" y="7180"/>
                    <a:pt x="22249" y="7180"/>
                    <a:pt x="22249" y="7191"/>
                  </a:cubicBezTo>
                  <a:cubicBezTo>
                    <a:pt x="22270" y="7191"/>
                    <a:pt x="22281" y="7202"/>
                    <a:pt x="22291" y="7213"/>
                  </a:cubicBezTo>
                  <a:lnTo>
                    <a:pt x="22313" y="7213"/>
                  </a:lnTo>
                  <a:cubicBezTo>
                    <a:pt x="22324" y="7223"/>
                    <a:pt x="22334" y="7234"/>
                    <a:pt x="22346" y="7234"/>
                  </a:cubicBezTo>
                  <a:cubicBezTo>
                    <a:pt x="22356" y="7234"/>
                    <a:pt x="22367" y="7245"/>
                    <a:pt x="22377" y="7245"/>
                  </a:cubicBezTo>
                  <a:cubicBezTo>
                    <a:pt x="22377" y="7245"/>
                    <a:pt x="22388" y="7256"/>
                    <a:pt x="22399" y="7256"/>
                  </a:cubicBezTo>
                  <a:cubicBezTo>
                    <a:pt x="22410" y="7256"/>
                    <a:pt x="22420" y="7266"/>
                    <a:pt x="22431" y="7266"/>
                  </a:cubicBezTo>
                  <a:cubicBezTo>
                    <a:pt x="22442" y="7277"/>
                    <a:pt x="22453" y="7277"/>
                    <a:pt x="22463" y="7277"/>
                  </a:cubicBezTo>
                  <a:cubicBezTo>
                    <a:pt x="22474" y="7277"/>
                    <a:pt x="22485" y="7287"/>
                    <a:pt x="22496" y="7287"/>
                  </a:cubicBezTo>
                  <a:cubicBezTo>
                    <a:pt x="22506" y="7287"/>
                    <a:pt x="22517" y="7299"/>
                    <a:pt x="22517" y="7299"/>
                  </a:cubicBezTo>
                  <a:cubicBezTo>
                    <a:pt x="22539" y="7299"/>
                    <a:pt x="22549" y="7309"/>
                    <a:pt x="22560" y="7309"/>
                  </a:cubicBezTo>
                  <a:cubicBezTo>
                    <a:pt x="22570" y="7309"/>
                    <a:pt x="22582" y="7309"/>
                    <a:pt x="22582" y="7320"/>
                  </a:cubicBezTo>
                  <a:lnTo>
                    <a:pt x="22613" y="7320"/>
                  </a:lnTo>
                  <a:cubicBezTo>
                    <a:pt x="22625" y="7320"/>
                    <a:pt x="22635" y="7330"/>
                    <a:pt x="22656" y="7330"/>
                  </a:cubicBezTo>
                  <a:lnTo>
                    <a:pt x="22678" y="7330"/>
                  </a:lnTo>
                  <a:cubicBezTo>
                    <a:pt x="22689" y="7342"/>
                    <a:pt x="22710" y="7342"/>
                    <a:pt x="22721" y="7342"/>
                  </a:cubicBezTo>
                  <a:lnTo>
                    <a:pt x="22742" y="7342"/>
                  </a:lnTo>
                  <a:cubicBezTo>
                    <a:pt x="22753" y="7342"/>
                    <a:pt x="22775" y="7352"/>
                    <a:pt x="22785" y="7352"/>
                  </a:cubicBezTo>
                  <a:lnTo>
                    <a:pt x="22935" y="7352"/>
                  </a:lnTo>
                  <a:cubicBezTo>
                    <a:pt x="23000" y="7352"/>
                    <a:pt x="23064" y="7352"/>
                    <a:pt x="23129" y="7342"/>
                  </a:cubicBezTo>
                  <a:lnTo>
                    <a:pt x="23150" y="7342"/>
                  </a:lnTo>
                  <a:cubicBezTo>
                    <a:pt x="23172" y="7342"/>
                    <a:pt x="23204" y="7330"/>
                    <a:pt x="23226" y="7330"/>
                  </a:cubicBezTo>
                  <a:cubicBezTo>
                    <a:pt x="23462" y="7287"/>
                    <a:pt x="23676" y="7191"/>
                    <a:pt x="23870" y="7051"/>
                  </a:cubicBezTo>
                  <a:cubicBezTo>
                    <a:pt x="24052" y="7137"/>
                    <a:pt x="24256" y="7202"/>
                    <a:pt x="24481" y="7245"/>
                  </a:cubicBezTo>
                  <a:cubicBezTo>
                    <a:pt x="24599" y="7256"/>
                    <a:pt x="24717" y="7266"/>
                    <a:pt x="24835" y="7266"/>
                  </a:cubicBezTo>
                  <a:cubicBezTo>
                    <a:pt x="25103" y="7266"/>
                    <a:pt x="25372" y="7213"/>
                    <a:pt x="25651" y="7116"/>
                  </a:cubicBezTo>
                  <a:cubicBezTo>
                    <a:pt x="25673" y="7105"/>
                    <a:pt x="25704" y="7105"/>
                    <a:pt x="25737" y="7094"/>
                  </a:cubicBezTo>
                  <a:cubicBezTo>
                    <a:pt x="26102" y="7020"/>
                    <a:pt x="26413" y="6815"/>
                    <a:pt x="26627" y="6526"/>
                  </a:cubicBezTo>
                  <a:cubicBezTo>
                    <a:pt x="26649" y="6493"/>
                    <a:pt x="26681" y="6461"/>
                    <a:pt x="26703" y="6419"/>
                  </a:cubicBezTo>
                  <a:cubicBezTo>
                    <a:pt x="26746" y="6493"/>
                    <a:pt x="26799" y="6558"/>
                    <a:pt x="26853" y="6622"/>
                  </a:cubicBezTo>
                  <a:cubicBezTo>
                    <a:pt x="27014" y="6805"/>
                    <a:pt x="27207" y="6944"/>
                    <a:pt x="27422" y="7041"/>
                  </a:cubicBezTo>
                  <a:cubicBezTo>
                    <a:pt x="27636" y="7148"/>
                    <a:pt x="27872" y="7191"/>
                    <a:pt x="28120" y="7191"/>
                  </a:cubicBezTo>
                  <a:cubicBezTo>
                    <a:pt x="28366" y="7191"/>
                    <a:pt x="28613" y="7137"/>
                    <a:pt x="28860" y="7030"/>
                  </a:cubicBezTo>
                  <a:cubicBezTo>
                    <a:pt x="29000" y="6998"/>
                    <a:pt x="29117" y="6944"/>
                    <a:pt x="29214" y="6880"/>
                  </a:cubicBezTo>
                  <a:cubicBezTo>
                    <a:pt x="29225" y="6880"/>
                    <a:pt x="29225" y="6869"/>
                    <a:pt x="29236" y="6869"/>
                  </a:cubicBezTo>
                  <a:cubicBezTo>
                    <a:pt x="29310" y="6826"/>
                    <a:pt x="29439" y="6772"/>
                    <a:pt x="29579" y="6676"/>
                  </a:cubicBezTo>
                  <a:cubicBezTo>
                    <a:pt x="29579" y="6676"/>
                    <a:pt x="29590" y="6676"/>
                    <a:pt x="29590" y="6665"/>
                  </a:cubicBezTo>
                  <a:lnTo>
                    <a:pt x="29601" y="6665"/>
                  </a:lnTo>
                  <a:lnTo>
                    <a:pt x="29611" y="6655"/>
                  </a:lnTo>
                  <a:cubicBezTo>
                    <a:pt x="29869" y="6772"/>
                    <a:pt x="30094" y="6805"/>
                    <a:pt x="30266" y="6805"/>
                  </a:cubicBezTo>
                  <a:cubicBezTo>
                    <a:pt x="30620" y="6805"/>
                    <a:pt x="30953" y="6676"/>
                    <a:pt x="31232" y="6450"/>
                  </a:cubicBezTo>
                  <a:cubicBezTo>
                    <a:pt x="31242" y="6461"/>
                    <a:pt x="31253" y="6472"/>
                    <a:pt x="31275" y="6483"/>
                  </a:cubicBezTo>
                  <a:cubicBezTo>
                    <a:pt x="31318" y="6547"/>
                    <a:pt x="31382" y="6612"/>
                    <a:pt x="31447" y="6676"/>
                  </a:cubicBezTo>
                  <a:cubicBezTo>
                    <a:pt x="31597" y="6815"/>
                    <a:pt x="31757" y="6923"/>
                    <a:pt x="31929" y="7008"/>
                  </a:cubicBezTo>
                  <a:cubicBezTo>
                    <a:pt x="32144" y="7105"/>
                    <a:pt x="32380" y="7159"/>
                    <a:pt x="32616" y="7159"/>
                  </a:cubicBezTo>
                  <a:cubicBezTo>
                    <a:pt x="32863" y="7159"/>
                    <a:pt x="33088" y="7105"/>
                    <a:pt x="33281" y="7020"/>
                  </a:cubicBezTo>
                  <a:cubicBezTo>
                    <a:pt x="33453" y="7084"/>
                    <a:pt x="33636" y="7116"/>
                    <a:pt x="33829" y="7116"/>
                  </a:cubicBezTo>
                  <a:cubicBezTo>
                    <a:pt x="34033" y="7116"/>
                    <a:pt x="34237" y="7073"/>
                    <a:pt x="34441" y="7008"/>
                  </a:cubicBezTo>
                  <a:cubicBezTo>
                    <a:pt x="34452" y="6998"/>
                    <a:pt x="34462" y="6998"/>
                    <a:pt x="34473" y="6987"/>
                  </a:cubicBezTo>
                  <a:cubicBezTo>
                    <a:pt x="34784" y="6869"/>
                    <a:pt x="35096" y="6772"/>
                    <a:pt x="35418" y="6708"/>
                  </a:cubicBezTo>
                  <a:cubicBezTo>
                    <a:pt x="35740" y="6965"/>
                    <a:pt x="36083" y="7094"/>
                    <a:pt x="36458" y="7094"/>
                  </a:cubicBezTo>
                  <a:cubicBezTo>
                    <a:pt x="36684" y="7094"/>
                    <a:pt x="36899" y="7041"/>
                    <a:pt x="37102" y="6944"/>
                  </a:cubicBezTo>
                  <a:cubicBezTo>
                    <a:pt x="37231" y="6987"/>
                    <a:pt x="37381" y="7008"/>
                    <a:pt x="37521" y="7008"/>
                  </a:cubicBezTo>
                  <a:lnTo>
                    <a:pt x="37543" y="7008"/>
                  </a:lnTo>
                  <a:cubicBezTo>
                    <a:pt x="37682" y="7084"/>
                    <a:pt x="37843" y="7137"/>
                    <a:pt x="38004" y="7170"/>
                  </a:cubicBezTo>
                  <a:cubicBezTo>
                    <a:pt x="38079" y="7180"/>
                    <a:pt x="38144" y="7180"/>
                    <a:pt x="38187" y="7191"/>
                  </a:cubicBezTo>
                  <a:cubicBezTo>
                    <a:pt x="38261" y="7202"/>
                    <a:pt x="38337" y="7202"/>
                    <a:pt x="38412" y="7202"/>
                  </a:cubicBezTo>
                  <a:cubicBezTo>
                    <a:pt x="38573" y="7202"/>
                    <a:pt x="38734" y="7180"/>
                    <a:pt x="38884" y="7127"/>
                  </a:cubicBezTo>
                  <a:cubicBezTo>
                    <a:pt x="38916" y="7234"/>
                    <a:pt x="38970" y="7330"/>
                    <a:pt x="39024" y="7427"/>
                  </a:cubicBezTo>
                  <a:cubicBezTo>
                    <a:pt x="39206" y="7749"/>
                    <a:pt x="39496" y="7985"/>
                    <a:pt x="39850" y="8103"/>
                  </a:cubicBezTo>
                  <a:cubicBezTo>
                    <a:pt x="40011" y="8157"/>
                    <a:pt x="40183" y="8179"/>
                    <a:pt x="40355" y="8179"/>
                  </a:cubicBezTo>
                  <a:cubicBezTo>
                    <a:pt x="40977" y="8179"/>
                    <a:pt x="41514" y="7803"/>
                    <a:pt x="41739" y="7223"/>
                  </a:cubicBezTo>
                  <a:cubicBezTo>
                    <a:pt x="41879" y="7320"/>
                    <a:pt x="42018" y="7395"/>
                    <a:pt x="42179" y="7459"/>
                  </a:cubicBezTo>
                  <a:cubicBezTo>
                    <a:pt x="42426" y="7556"/>
                    <a:pt x="42683" y="7599"/>
                    <a:pt x="42952" y="7599"/>
                  </a:cubicBezTo>
                  <a:cubicBezTo>
                    <a:pt x="43360" y="7599"/>
                    <a:pt x="43768" y="7492"/>
                    <a:pt x="44132" y="7266"/>
                  </a:cubicBezTo>
                  <a:cubicBezTo>
                    <a:pt x="44304" y="7330"/>
                    <a:pt x="44486" y="7363"/>
                    <a:pt x="44669" y="7363"/>
                  </a:cubicBezTo>
                  <a:cubicBezTo>
                    <a:pt x="44873" y="7363"/>
                    <a:pt x="45077" y="7330"/>
                    <a:pt x="45270" y="7256"/>
                  </a:cubicBezTo>
                  <a:cubicBezTo>
                    <a:pt x="45377" y="7234"/>
                    <a:pt x="45485" y="7202"/>
                    <a:pt x="45581" y="7159"/>
                  </a:cubicBezTo>
                  <a:cubicBezTo>
                    <a:pt x="45635" y="7148"/>
                    <a:pt x="45678" y="7127"/>
                    <a:pt x="45731" y="7094"/>
                  </a:cubicBezTo>
                  <a:cubicBezTo>
                    <a:pt x="46096" y="7073"/>
                    <a:pt x="46429" y="6934"/>
                    <a:pt x="46697" y="6708"/>
                  </a:cubicBezTo>
                  <a:cubicBezTo>
                    <a:pt x="46761" y="6665"/>
                    <a:pt x="46847" y="6601"/>
                    <a:pt x="46933" y="6526"/>
                  </a:cubicBezTo>
                  <a:cubicBezTo>
                    <a:pt x="47148" y="6901"/>
                    <a:pt x="47513" y="7159"/>
                    <a:pt x="47932" y="7245"/>
                  </a:cubicBezTo>
                  <a:cubicBezTo>
                    <a:pt x="48189" y="7459"/>
                    <a:pt x="48522" y="7566"/>
                    <a:pt x="48844" y="7566"/>
                  </a:cubicBezTo>
                  <a:lnTo>
                    <a:pt x="48983" y="7566"/>
                  </a:lnTo>
                  <a:lnTo>
                    <a:pt x="49005" y="7609"/>
                  </a:lnTo>
                  <a:cubicBezTo>
                    <a:pt x="49187" y="7974"/>
                    <a:pt x="49520" y="8253"/>
                    <a:pt x="49928" y="8350"/>
                  </a:cubicBezTo>
                  <a:cubicBezTo>
                    <a:pt x="50046" y="8382"/>
                    <a:pt x="50164" y="8393"/>
                    <a:pt x="50282" y="8393"/>
                  </a:cubicBezTo>
                  <a:cubicBezTo>
                    <a:pt x="50572" y="8393"/>
                    <a:pt x="50851" y="8307"/>
                    <a:pt x="51097" y="8146"/>
                  </a:cubicBezTo>
                  <a:cubicBezTo>
                    <a:pt x="51731" y="7706"/>
                    <a:pt x="52042" y="7084"/>
                    <a:pt x="52246" y="6676"/>
                  </a:cubicBezTo>
                  <a:lnTo>
                    <a:pt x="52256" y="6665"/>
                  </a:lnTo>
                  <a:cubicBezTo>
                    <a:pt x="53029" y="5195"/>
                    <a:pt x="53040" y="3681"/>
                    <a:pt x="52299" y="2297"/>
                  </a:cubicBezTo>
                  <a:cubicBezTo>
                    <a:pt x="52278" y="2265"/>
                    <a:pt x="52268" y="2243"/>
                    <a:pt x="52246" y="2211"/>
                  </a:cubicBezTo>
                  <a:cubicBezTo>
                    <a:pt x="52235" y="2190"/>
                    <a:pt x="52214" y="2157"/>
                    <a:pt x="52192" y="2114"/>
                  </a:cubicBezTo>
                  <a:cubicBezTo>
                    <a:pt x="52160" y="2061"/>
                    <a:pt x="52128" y="2007"/>
                    <a:pt x="52085" y="1943"/>
                  </a:cubicBezTo>
                  <a:cubicBezTo>
                    <a:pt x="52042" y="1878"/>
                    <a:pt x="51989" y="1804"/>
                    <a:pt x="51934" y="1749"/>
                  </a:cubicBezTo>
                  <a:cubicBezTo>
                    <a:pt x="51827" y="1621"/>
                    <a:pt x="51731" y="1535"/>
                    <a:pt x="51634" y="1460"/>
                  </a:cubicBezTo>
                  <a:cubicBezTo>
                    <a:pt x="51269" y="1170"/>
                    <a:pt x="50894" y="1106"/>
                    <a:pt x="50658" y="1106"/>
                  </a:cubicBezTo>
                  <a:cubicBezTo>
                    <a:pt x="50357" y="1106"/>
                    <a:pt x="50078" y="1191"/>
                    <a:pt x="49831" y="1353"/>
                  </a:cubicBezTo>
                  <a:cubicBezTo>
                    <a:pt x="49692" y="1449"/>
                    <a:pt x="49573" y="1556"/>
                    <a:pt x="49477" y="1685"/>
                  </a:cubicBezTo>
                  <a:cubicBezTo>
                    <a:pt x="49359" y="1632"/>
                    <a:pt x="49241" y="1578"/>
                    <a:pt x="49123" y="1546"/>
                  </a:cubicBezTo>
                  <a:cubicBezTo>
                    <a:pt x="48983" y="1513"/>
                    <a:pt x="48855" y="1492"/>
                    <a:pt x="48715" y="1492"/>
                  </a:cubicBezTo>
                  <a:cubicBezTo>
                    <a:pt x="48447" y="1492"/>
                    <a:pt x="48178" y="1567"/>
                    <a:pt x="47942" y="1718"/>
                  </a:cubicBezTo>
                  <a:cubicBezTo>
                    <a:pt x="47835" y="1792"/>
                    <a:pt x="47727" y="1878"/>
                    <a:pt x="47641" y="1975"/>
                  </a:cubicBezTo>
                  <a:cubicBezTo>
                    <a:pt x="47577" y="1997"/>
                    <a:pt x="47524" y="2018"/>
                    <a:pt x="47459" y="2050"/>
                  </a:cubicBezTo>
                  <a:cubicBezTo>
                    <a:pt x="47255" y="2147"/>
                    <a:pt x="47083" y="2276"/>
                    <a:pt x="46933" y="2448"/>
                  </a:cubicBezTo>
                  <a:cubicBezTo>
                    <a:pt x="46847" y="2555"/>
                    <a:pt x="46773" y="2662"/>
                    <a:pt x="46718" y="2758"/>
                  </a:cubicBezTo>
                  <a:lnTo>
                    <a:pt x="46611" y="2758"/>
                  </a:lnTo>
                  <a:cubicBezTo>
                    <a:pt x="46536" y="2758"/>
                    <a:pt x="46451" y="2758"/>
                    <a:pt x="46375" y="2769"/>
                  </a:cubicBezTo>
                  <a:cubicBezTo>
                    <a:pt x="46322" y="2727"/>
                    <a:pt x="46257" y="2672"/>
                    <a:pt x="46193" y="2641"/>
                  </a:cubicBezTo>
                  <a:cubicBezTo>
                    <a:pt x="45989" y="2501"/>
                    <a:pt x="45753" y="2415"/>
                    <a:pt x="45506" y="2362"/>
                  </a:cubicBezTo>
                  <a:cubicBezTo>
                    <a:pt x="45313" y="2329"/>
                    <a:pt x="45130" y="2308"/>
                    <a:pt x="44937" y="2308"/>
                  </a:cubicBezTo>
                  <a:cubicBezTo>
                    <a:pt x="44819" y="2308"/>
                    <a:pt x="44701" y="2319"/>
                    <a:pt x="44593" y="2329"/>
                  </a:cubicBezTo>
                  <a:cubicBezTo>
                    <a:pt x="44454" y="2007"/>
                    <a:pt x="44207" y="1739"/>
                    <a:pt x="43875" y="1567"/>
                  </a:cubicBezTo>
                  <a:cubicBezTo>
                    <a:pt x="43842" y="1546"/>
                    <a:pt x="43799" y="1525"/>
                    <a:pt x="43756" y="1503"/>
                  </a:cubicBezTo>
                  <a:cubicBezTo>
                    <a:pt x="43649" y="1299"/>
                    <a:pt x="43488" y="1106"/>
                    <a:pt x="43295" y="955"/>
                  </a:cubicBezTo>
                  <a:cubicBezTo>
                    <a:pt x="42909" y="655"/>
                    <a:pt x="42533" y="590"/>
                    <a:pt x="42275" y="590"/>
                  </a:cubicBezTo>
                  <a:cubicBezTo>
                    <a:pt x="41900" y="590"/>
                    <a:pt x="41545" y="719"/>
                    <a:pt x="41256" y="966"/>
                  </a:cubicBezTo>
                  <a:cubicBezTo>
                    <a:pt x="41138" y="1052"/>
                    <a:pt x="41052" y="1148"/>
                    <a:pt x="40999" y="1213"/>
                  </a:cubicBezTo>
                  <a:cubicBezTo>
                    <a:pt x="40794" y="1396"/>
                    <a:pt x="40644" y="1621"/>
                    <a:pt x="40558" y="1878"/>
                  </a:cubicBezTo>
                  <a:cubicBezTo>
                    <a:pt x="40537" y="1911"/>
                    <a:pt x="40526" y="1932"/>
                    <a:pt x="40515" y="1954"/>
                  </a:cubicBezTo>
                  <a:cubicBezTo>
                    <a:pt x="40365" y="1761"/>
                    <a:pt x="40161" y="1599"/>
                    <a:pt x="39936" y="1503"/>
                  </a:cubicBezTo>
                  <a:cubicBezTo>
                    <a:pt x="39721" y="1406"/>
                    <a:pt x="39485" y="1353"/>
                    <a:pt x="39238" y="1353"/>
                  </a:cubicBezTo>
                  <a:cubicBezTo>
                    <a:pt x="38916" y="1353"/>
                    <a:pt x="38573" y="1439"/>
                    <a:pt x="38294" y="1610"/>
                  </a:cubicBezTo>
                  <a:lnTo>
                    <a:pt x="38197" y="1675"/>
                  </a:lnTo>
                  <a:cubicBezTo>
                    <a:pt x="38058" y="1771"/>
                    <a:pt x="37929" y="1889"/>
                    <a:pt x="37832" y="2018"/>
                  </a:cubicBezTo>
                  <a:cubicBezTo>
                    <a:pt x="37768" y="2040"/>
                    <a:pt x="37693" y="2061"/>
                    <a:pt x="37629" y="2093"/>
                  </a:cubicBezTo>
                  <a:cubicBezTo>
                    <a:pt x="37414" y="1878"/>
                    <a:pt x="37038" y="1632"/>
                    <a:pt x="36458" y="1632"/>
                  </a:cubicBezTo>
                  <a:cubicBezTo>
                    <a:pt x="36394" y="1632"/>
                    <a:pt x="36319" y="1642"/>
                    <a:pt x="36255" y="1642"/>
                  </a:cubicBezTo>
                  <a:cubicBezTo>
                    <a:pt x="36244" y="1642"/>
                    <a:pt x="36233" y="1642"/>
                    <a:pt x="36222" y="1653"/>
                  </a:cubicBezTo>
                  <a:cubicBezTo>
                    <a:pt x="35943" y="1675"/>
                    <a:pt x="35686" y="1771"/>
                    <a:pt x="35461" y="1911"/>
                  </a:cubicBezTo>
                  <a:cubicBezTo>
                    <a:pt x="35375" y="1964"/>
                    <a:pt x="35299" y="2018"/>
                    <a:pt x="35235" y="2083"/>
                  </a:cubicBezTo>
                  <a:cubicBezTo>
                    <a:pt x="35160" y="2071"/>
                    <a:pt x="35096" y="2071"/>
                    <a:pt x="35020" y="2071"/>
                  </a:cubicBezTo>
                  <a:cubicBezTo>
                    <a:pt x="34934" y="2071"/>
                    <a:pt x="34848" y="2071"/>
                    <a:pt x="34763" y="2093"/>
                  </a:cubicBezTo>
                  <a:cubicBezTo>
                    <a:pt x="34838" y="1868"/>
                    <a:pt x="34860" y="1621"/>
                    <a:pt x="34827" y="1385"/>
                  </a:cubicBezTo>
                  <a:cubicBezTo>
                    <a:pt x="34795" y="1213"/>
                    <a:pt x="34741" y="1052"/>
                    <a:pt x="34666" y="891"/>
                  </a:cubicBezTo>
                  <a:cubicBezTo>
                    <a:pt x="34526" y="612"/>
                    <a:pt x="34312" y="387"/>
                    <a:pt x="34044" y="237"/>
                  </a:cubicBezTo>
                  <a:cubicBezTo>
                    <a:pt x="33786" y="75"/>
                    <a:pt x="33496" y="1"/>
                    <a:pt x="33196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1" name="Google Shape;1061;p6"/>
            <p:cNvGrpSpPr/>
            <p:nvPr/>
          </p:nvGrpSpPr>
          <p:grpSpPr>
            <a:xfrm>
              <a:off x="3994274" y="2026932"/>
              <a:ext cx="1278925" cy="140800"/>
              <a:chOff x="318450" y="2038700"/>
              <a:chExt cx="1278925" cy="140800"/>
            </a:xfrm>
          </p:grpSpPr>
          <p:sp>
            <p:nvSpPr>
              <p:cNvPr id="1062" name="Google Shape;1062;p6"/>
              <p:cNvSpPr/>
              <p:nvPr/>
            </p:nvSpPr>
            <p:spPr>
              <a:xfrm>
                <a:off x="1139950" y="2091400"/>
                <a:ext cx="605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219" extrusionOk="0">
                    <a:moveTo>
                      <a:pt x="1466" y="1"/>
                    </a:moveTo>
                    <a:cubicBezTo>
                      <a:pt x="1412" y="1"/>
                      <a:pt x="1356" y="11"/>
                      <a:pt x="1299" y="32"/>
                    </a:cubicBezTo>
                    <a:cubicBezTo>
                      <a:pt x="994" y="141"/>
                      <a:pt x="699" y="250"/>
                      <a:pt x="405" y="370"/>
                    </a:cubicBezTo>
                    <a:cubicBezTo>
                      <a:pt x="415" y="556"/>
                      <a:pt x="131" y="490"/>
                      <a:pt x="143" y="675"/>
                    </a:cubicBezTo>
                    <a:cubicBezTo>
                      <a:pt x="284" y="697"/>
                      <a:pt x="426" y="709"/>
                      <a:pt x="579" y="719"/>
                    </a:cubicBezTo>
                    <a:cubicBezTo>
                      <a:pt x="546" y="915"/>
                      <a:pt x="470" y="1058"/>
                      <a:pt x="328" y="1177"/>
                    </a:cubicBezTo>
                    <a:cubicBezTo>
                      <a:pt x="131" y="1352"/>
                      <a:pt x="12" y="1581"/>
                      <a:pt x="0" y="1854"/>
                    </a:cubicBezTo>
                    <a:cubicBezTo>
                      <a:pt x="0" y="2058"/>
                      <a:pt x="73" y="2219"/>
                      <a:pt x="247" y="2219"/>
                    </a:cubicBezTo>
                    <a:cubicBezTo>
                      <a:pt x="287" y="2219"/>
                      <a:pt x="332" y="2211"/>
                      <a:pt x="383" y="2192"/>
                    </a:cubicBezTo>
                    <a:cubicBezTo>
                      <a:pt x="972" y="1963"/>
                      <a:pt x="1571" y="1810"/>
                      <a:pt x="2194" y="1723"/>
                    </a:cubicBezTo>
                    <a:cubicBezTo>
                      <a:pt x="2270" y="1701"/>
                      <a:pt x="2422" y="1669"/>
                      <a:pt x="2390" y="1538"/>
                    </a:cubicBezTo>
                    <a:cubicBezTo>
                      <a:pt x="2379" y="1461"/>
                      <a:pt x="2270" y="1429"/>
                      <a:pt x="2172" y="1417"/>
                    </a:cubicBezTo>
                    <a:cubicBezTo>
                      <a:pt x="2136" y="1416"/>
                      <a:pt x="2100" y="1416"/>
                      <a:pt x="2064" y="1416"/>
                    </a:cubicBezTo>
                    <a:cubicBezTo>
                      <a:pt x="1652" y="1416"/>
                      <a:pt x="1243" y="1471"/>
                      <a:pt x="851" y="1592"/>
                    </a:cubicBezTo>
                    <a:cubicBezTo>
                      <a:pt x="794" y="1614"/>
                      <a:pt x="736" y="1683"/>
                      <a:pt x="678" y="1683"/>
                    </a:cubicBezTo>
                    <a:cubicBezTo>
                      <a:pt x="649" y="1683"/>
                      <a:pt x="619" y="1665"/>
                      <a:pt x="590" y="1614"/>
                    </a:cubicBezTo>
                    <a:cubicBezTo>
                      <a:pt x="546" y="1538"/>
                      <a:pt x="568" y="1439"/>
                      <a:pt x="655" y="1374"/>
                    </a:cubicBezTo>
                    <a:cubicBezTo>
                      <a:pt x="982" y="1145"/>
                      <a:pt x="1190" y="774"/>
                      <a:pt x="1539" y="566"/>
                    </a:cubicBezTo>
                    <a:cubicBezTo>
                      <a:pt x="1681" y="479"/>
                      <a:pt x="1855" y="381"/>
                      <a:pt x="1779" y="207"/>
                    </a:cubicBezTo>
                    <a:cubicBezTo>
                      <a:pt x="1724" y="72"/>
                      <a:pt x="1605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6"/>
              <p:cNvSpPr/>
              <p:nvPr/>
            </p:nvSpPr>
            <p:spPr>
              <a:xfrm>
                <a:off x="1561900" y="2071475"/>
                <a:ext cx="354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321" extrusionOk="0">
                    <a:moveTo>
                      <a:pt x="350" y="0"/>
                    </a:moveTo>
                    <a:cubicBezTo>
                      <a:pt x="382" y="87"/>
                      <a:pt x="219" y="163"/>
                      <a:pt x="328" y="262"/>
                    </a:cubicBezTo>
                    <a:cubicBezTo>
                      <a:pt x="546" y="338"/>
                      <a:pt x="513" y="524"/>
                      <a:pt x="513" y="698"/>
                    </a:cubicBezTo>
                    <a:cubicBezTo>
                      <a:pt x="851" y="1200"/>
                      <a:pt x="720" y="1756"/>
                      <a:pt x="665" y="2291"/>
                    </a:cubicBezTo>
                    <a:cubicBezTo>
                      <a:pt x="590" y="2946"/>
                      <a:pt x="175" y="3491"/>
                      <a:pt x="0" y="4124"/>
                    </a:cubicBezTo>
                    <a:lnTo>
                      <a:pt x="98" y="4320"/>
                    </a:lnTo>
                    <a:cubicBezTo>
                      <a:pt x="447" y="4080"/>
                      <a:pt x="633" y="3698"/>
                      <a:pt x="808" y="3349"/>
                    </a:cubicBezTo>
                    <a:cubicBezTo>
                      <a:pt x="1342" y="2335"/>
                      <a:pt x="1419" y="1298"/>
                      <a:pt x="862" y="262"/>
                    </a:cubicBezTo>
                    <a:lnTo>
                      <a:pt x="862" y="262"/>
                    </a:lnTo>
                    <a:cubicBezTo>
                      <a:pt x="820" y="275"/>
                      <a:pt x="786" y="281"/>
                      <a:pt x="759" y="281"/>
                    </a:cubicBezTo>
                    <a:cubicBezTo>
                      <a:pt x="607" y="281"/>
                      <a:pt x="647" y="101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6"/>
              <p:cNvSpPr/>
              <p:nvPr/>
            </p:nvSpPr>
            <p:spPr>
              <a:xfrm>
                <a:off x="705725" y="2071450"/>
                <a:ext cx="42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3362" extrusionOk="0">
                    <a:moveTo>
                      <a:pt x="282" y="0"/>
                    </a:moveTo>
                    <a:cubicBezTo>
                      <a:pt x="240" y="0"/>
                      <a:pt x="196" y="9"/>
                      <a:pt x="154" y="23"/>
                    </a:cubicBezTo>
                    <a:cubicBezTo>
                      <a:pt x="12" y="77"/>
                      <a:pt x="1" y="197"/>
                      <a:pt x="23" y="317"/>
                    </a:cubicBezTo>
                    <a:cubicBezTo>
                      <a:pt x="66" y="547"/>
                      <a:pt x="187" y="732"/>
                      <a:pt x="394" y="874"/>
                    </a:cubicBezTo>
                    <a:cubicBezTo>
                      <a:pt x="514" y="961"/>
                      <a:pt x="699" y="993"/>
                      <a:pt x="699" y="1201"/>
                    </a:cubicBezTo>
                    <a:cubicBezTo>
                      <a:pt x="711" y="1713"/>
                      <a:pt x="830" y="2237"/>
                      <a:pt x="612" y="2739"/>
                    </a:cubicBezTo>
                    <a:cubicBezTo>
                      <a:pt x="786" y="2969"/>
                      <a:pt x="416" y="3132"/>
                      <a:pt x="525" y="3361"/>
                    </a:cubicBezTo>
                    <a:cubicBezTo>
                      <a:pt x="1397" y="2925"/>
                      <a:pt x="1681" y="906"/>
                      <a:pt x="721" y="426"/>
                    </a:cubicBezTo>
                    <a:cubicBezTo>
                      <a:pt x="590" y="361"/>
                      <a:pt x="525" y="285"/>
                      <a:pt x="481" y="142"/>
                    </a:cubicBezTo>
                    <a:cubicBezTo>
                      <a:pt x="451" y="39"/>
                      <a:pt x="371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6"/>
              <p:cNvSpPr/>
              <p:nvPr/>
            </p:nvSpPr>
            <p:spPr>
              <a:xfrm>
                <a:off x="1352700" y="2073450"/>
                <a:ext cx="409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3435" extrusionOk="0">
                    <a:moveTo>
                      <a:pt x="1158" y="0"/>
                    </a:moveTo>
                    <a:cubicBezTo>
                      <a:pt x="1082" y="0"/>
                      <a:pt x="1013" y="49"/>
                      <a:pt x="960" y="139"/>
                    </a:cubicBezTo>
                    <a:cubicBezTo>
                      <a:pt x="895" y="248"/>
                      <a:pt x="841" y="357"/>
                      <a:pt x="753" y="455"/>
                    </a:cubicBezTo>
                    <a:cubicBezTo>
                      <a:pt x="458" y="816"/>
                      <a:pt x="175" y="1197"/>
                      <a:pt x="251" y="1699"/>
                    </a:cubicBezTo>
                    <a:cubicBezTo>
                      <a:pt x="273" y="1863"/>
                      <a:pt x="273" y="2016"/>
                      <a:pt x="218" y="2147"/>
                    </a:cubicBezTo>
                    <a:cubicBezTo>
                      <a:pt x="0" y="2605"/>
                      <a:pt x="196" y="2976"/>
                      <a:pt x="513" y="3238"/>
                    </a:cubicBezTo>
                    <a:cubicBezTo>
                      <a:pt x="662" y="3369"/>
                      <a:pt x="834" y="3434"/>
                      <a:pt x="1014" y="3434"/>
                    </a:cubicBezTo>
                    <a:cubicBezTo>
                      <a:pt x="1179" y="3434"/>
                      <a:pt x="1350" y="3379"/>
                      <a:pt x="1517" y="3270"/>
                    </a:cubicBezTo>
                    <a:cubicBezTo>
                      <a:pt x="1561" y="3183"/>
                      <a:pt x="1593" y="3095"/>
                      <a:pt x="1637" y="3008"/>
                    </a:cubicBezTo>
                    <a:cubicBezTo>
                      <a:pt x="1580" y="2959"/>
                      <a:pt x="1510" y="2934"/>
                      <a:pt x="1433" y="2934"/>
                    </a:cubicBezTo>
                    <a:cubicBezTo>
                      <a:pt x="1407" y="2934"/>
                      <a:pt x="1380" y="2937"/>
                      <a:pt x="1353" y="2943"/>
                    </a:cubicBezTo>
                    <a:cubicBezTo>
                      <a:pt x="1201" y="2983"/>
                      <a:pt x="1073" y="3004"/>
                      <a:pt x="968" y="3004"/>
                    </a:cubicBezTo>
                    <a:cubicBezTo>
                      <a:pt x="617" y="3004"/>
                      <a:pt x="515" y="2777"/>
                      <a:pt x="633" y="2299"/>
                    </a:cubicBezTo>
                    <a:cubicBezTo>
                      <a:pt x="535" y="2212"/>
                      <a:pt x="371" y="2125"/>
                      <a:pt x="633" y="2038"/>
                    </a:cubicBezTo>
                    <a:cubicBezTo>
                      <a:pt x="698" y="1798"/>
                      <a:pt x="655" y="1568"/>
                      <a:pt x="753" y="1317"/>
                    </a:cubicBezTo>
                    <a:cubicBezTo>
                      <a:pt x="884" y="957"/>
                      <a:pt x="1081" y="641"/>
                      <a:pt x="1277" y="324"/>
                    </a:cubicBezTo>
                    <a:cubicBezTo>
                      <a:pt x="1342" y="215"/>
                      <a:pt x="1408" y="106"/>
                      <a:pt x="1266" y="30"/>
                    </a:cubicBezTo>
                    <a:cubicBezTo>
                      <a:pt x="1229" y="10"/>
                      <a:pt x="1193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"/>
              <p:cNvSpPr/>
              <p:nvPr/>
            </p:nvSpPr>
            <p:spPr>
              <a:xfrm>
                <a:off x="323900" y="2091400"/>
                <a:ext cx="3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007" extrusionOk="0">
                    <a:moveTo>
                      <a:pt x="1223" y="0"/>
                    </a:moveTo>
                    <a:cubicBezTo>
                      <a:pt x="1124" y="0"/>
                      <a:pt x="999" y="30"/>
                      <a:pt x="841" y="86"/>
                    </a:cubicBezTo>
                    <a:cubicBezTo>
                      <a:pt x="796" y="166"/>
                      <a:pt x="759" y="268"/>
                      <a:pt x="659" y="268"/>
                    </a:cubicBezTo>
                    <a:cubicBezTo>
                      <a:pt x="636" y="268"/>
                      <a:pt x="609" y="263"/>
                      <a:pt x="579" y="250"/>
                    </a:cubicBezTo>
                    <a:cubicBezTo>
                      <a:pt x="565" y="264"/>
                      <a:pt x="556" y="273"/>
                      <a:pt x="546" y="273"/>
                    </a:cubicBezTo>
                    <a:cubicBezTo>
                      <a:pt x="539" y="273"/>
                      <a:pt x="532" y="269"/>
                      <a:pt x="524" y="261"/>
                    </a:cubicBezTo>
                    <a:cubicBezTo>
                      <a:pt x="437" y="447"/>
                      <a:pt x="382" y="643"/>
                      <a:pt x="218" y="785"/>
                    </a:cubicBezTo>
                    <a:cubicBezTo>
                      <a:pt x="230" y="915"/>
                      <a:pt x="252" y="1046"/>
                      <a:pt x="131" y="1134"/>
                    </a:cubicBezTo>
                    <a:cubicBezTo>
                      <a:pt x="153" y="1232"/>
                      <a:pt x="273" y="1320"/>
                      <a:pt x="142" y="1417"/>
                    </a:cubicBezTo>
                    <a:cubicBezTo>
                      <a:pt x="0" y="1756"/>
                      <a:pt x="55" y="1985"/>
                      <a:pt x="480" y="2006"/>
                    </a:cubicBezTo>
                    <a:cubicBezTo>
                      <a:pt x="437" y="1897"/>
                      <a:pt x="393" y="1788"/>
                      <a:pt x="361" y="1679"/>
                    </a:cubicBezTo>
                    <a:cubicBezTo>
                      <a:pt x="330" y="1573"/>
                      <a:pt x="347" y="1544"/>
                      <a:pt x="381" y="1544"/>
                    </a:cubicBezTo>
                    <a:cubicBezTo>
                      <a:pt x="421" y="1544"/>
                      <a:pt x="483" y="1581"/>
                      <a:pt x="524" y="1581"/>
                    </a:cubicBezTo>
                    <a:cubicBezTo>
                      <a:pt x="535" y="1341"/>
                      <a:pt x="568" y="1112"/>
                      <a:pt x="720" y="927"/>
                    </a:cubicBezTo>
                    <a:cubicBezTo>
                      <a:pt x="770" y="867"/>
                      <a:pt x="801" y="736"/>
                      <a:pt x="896" y="736"/>
                    </a:cubicBezTo>
                    <a:cubicBezTo>
                      <a:pt x="906" y="736"/>
                      <a:pt x="917" y="738"/>
                      <a:pt x="928" y="741"/>
                    </a:cubicBezTo>
                    <a:cubicBezTo>
                      <a:pt x="1069" y="785"/>
                      <a:pt x="1015" y="927"/>
                      <a:pt x="993" y="1036"/>
                    </a:cubicBezTo>
                    <a:lnTo>
                      <a:pt x="993" y="1210"/>
                    </a:lnTo>
                    <a:cubicBezTo>
                      <a:pt x="1078" y="1372"/>
                      <a:pt x="1195" y="1441"/>
                      <a:pt x="1342" y="1441"/>
                    </a:cubicBezTo>
                    <a:cubicBezTo>
                      <a:pt x="1403" y="1441"/>
                      <a:pt x="1468" y="1429"/>
                      <a:pt x="1539" y="1407"/>
                    </a:cubicBezTo>
                    <a:cubicBezTo>
                      <a:pt x="1539" y="1112"/>
                      <a:pt x="1561" y="828"/>
                      <a:pt x="1549" y="534"/>
                    </a:cubicBezTo>
                    <a:cubicBezTo>
                      <a:pt x="1534" y="161"/>
                      <a:pt x="1450" y="0"/>
                      <a:pt x="1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"/>
              <p:cNvSpPr/>
              <p:nvPr/>
            </p:nvSpPr>
            <p:spPr>
              <a:xfrm>
                <a:off x="1094125" y="2038700"/>
                <a:ext cx="43125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095" extrusionOk="0">
                    <a:moveTo>
                      <a:pt x="1436" y="1"/>
                    </a:moveTo>
                    <a:cubicBezTo>
                      <a:pt x="1368" y="1"/>
                      <a:pt x="1293" y="28"/>
                      <a:pt x="1222" y="89"/>
                    </a:cubicBezTo>
                    <a:cubicBezTo>
                      <a:pt x="907" y="340"/>
                      <a:pt x="601" y="536"/>
                      <a:pt x="415" y="984"/>
                    </a:cubicBezTo>
                    <a:cubicBezTo>
                      <a:pt x="143" y="1649"/>
                      <a:pt x="1" y="2282"/>
                      <a:pt x="44" y="2980"/>
                    </a:cubicBezTo>
                    <a:cubicBezTo>
                      <a:pt x="62" y="2966"/>
                      <a:pt x="80" y="2961"/>
                      <a:pt x="97" y="2961"/>
                    </a:cubicBezTo>
                    <a:cubicBezTo>
                      <a:pt x="183" y="2961"/>
                      <a:pt x="269" y="3094"/>
                      <a:pt x="355" y="3094"/>
                    </a:cubicBezTo>
                    <a:cubicBezTo>
                      <a:pt x="393" y="3094"/>
                      <a:pt x="432" y="3068"/>
                      <a:pt x="470" y="2991"/>
                    </a:cubicBezTo>
                    <a:cubicBezTo>
                      <a:pt x="492" y="2936"/>
                      <a:pt x="557" y="2882"/>
                      <a:pt x="546" y="2838"/>
                    </a:cubicBezTo>
                    <a:cubicBezTo>
                      <a:pt x="405" y="2325"/>
                      <a:pt x="579" y="1835"/>
                      <a:pt x="742" y="1365"/>
                    </a:cubicBezTo>
                    <a:cubicBezTo>
                      <a:pt x="873" y="984"/>
                      <a:pt x="1004" y="558"/>
                      <a:pt x="1408" y="351"/>
                    </a:cubicBezTo>
                    <a:cubicBezTo>
                      <a:pt x="1528" y="286"/>
                      <a:pt x="1724" y="286"/>
                      <a:pt x="1637" y="121"/>
                    </a:cubicBezTo>
                    <a:cubicBezTo>
                      <a:pt x="1600" y="47"/>
                      <a:pt x="1524" y="1"/>
                      <a:pt x="1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"/>
              <p:cNvSpPr/>
              <p:nvPr/>
            </p:nvSpPr>
            <p:spPr>
              <a:xfrm>
                <a:off x="1275225" y="2073150"/>
                <a:ext cx="376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879" extrusionOk="0">
                    <a:moveTo>
                      <a:pt x="340" y="1"/>
                    </a:moveTo>
                    <a:cubicBezTo>
                      <a:pt x="263" y="1"/>
                      <a:pt x="175" y="26"/>
                      <a:pt x="110" y="64"/>
                    </a:cubicBezTo>
                    <a:cubicBezTo>
                      <a:pt x="1" y="140"/>
                      <a:pt x="56" y="271"/>
                      <a:pt x="99" y="380"/>
                    </a:cubicBezTo>
                    <a:cubicBezTo>
                      <a:pt x="219" y="719"/>
                      <a:pt x="492" y="947"/>
                      <a:pt x="655" y="1253"/>
                    </a:cubicBezTo>
                    <a:cubicBezTo>
                      <a:pt x="907" y="1253"/>
                      <a:pt x="874" y="1460"/>
                      <a:pt x="917" y="1613"/>
                    </a:cubicBezTo>
                    <a:cubicBezTo>
                      <a:pt x="1114" y="1951"/>
                      <a:pt x="950" y="2322"/>
                      <a:pt x="1016" y="2671"/>
                    </a:cubicBezTo>
                    <a:cubicBezTo>
                      <a:pt x="1038" y="2736"/>
                      <a:pt x="1059" y="2813"/>
                      <a:pt x="1081" y="2879"/>
                    </a:cubicBezTo>
                    <a:cubicBezTo>
                      <a:pt x="1375" y="2573"/>
                      <a:pt x="1506" y="2235"/>
                      <a:pt x="1463" y="1788"/>
                    </a:cubicBezTo>
                    <a:cubicBezTo>
                      <a:pt x="1375" y="1078"/>
                      <a:pt x="819" y="653"/>
                      <a:pt x="514" y="86"/>
                    </a:cubicBezTo>
                    <a:cubicBezTo>
                      <a:pt x="486" y="26"/>
                      <a:pt x="418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6"/>
              <p:cNvSpPr/>
              <p:nvPr/>
            </p:nvSpPr>
            <p:spPr>
              <a:xfrm>
                <a:off x="1190475" y="2080375"/>
                <a:ext cx="320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637" extrusionOk="0">
                    <a:moveTo>
                      <a:pt x="900" y="0"/>
                    </a:moveTo>
                    <a:cubicBezTo>
                      <a:pt x="878" y="0"/>
                      <a:pt x="854" y="1"/>
                      <a:pt x="827" y="4"/>
                    </a:cubicBezTo>
                    <a:cubicBezTo>
                      <a:pt x="435" y="47"/>
                      <a:pt x="587" y="396"/>
                      <a:pt x="532" y="604"/>
                    </a:cubicBezTo>
                    <a:cubicBezTo>
                      <a:pt x="511" y="680"/>
                      <a:pt x="511" y="833"/>
                      <a:pt x="544" y="910"/>
                    </a:cubicBezTo>
                    <a:cubicBezTo>
                      <a:pt x="675" y="1259"/>
                      <a:pt x="478" y="1313"/>
                      <a:pt x="227" y="1324"/>
                    </a:cubicBezTo>
                    <a:cubicBezTo>
                      <a:pt x="212" y="1326"/>
                      <a:pt x="196" y="1326"/>
                      <a:pt x="180" y="1326"/>
                    </a:cubicBezTo>
                    <a:cubicBezTo>
                      <a:pt x="169" y="1326"/>
                      <a:pt x="158" y="1326"/>
                      <a:pt x="147" y="1326"/>
                    </a:cubicBezTo>
                    <a:cubicBezTo>
                      <a:pt x="71" y="1326"/>
                      <a:pt x="1" y="1333"/>
                      <a:pt x="9" y="1455"/>
                    </a:cubicBezTo>
                    <a:cubicBezTo>
                      <a:pt x="9" y="1562"/>
                      <a:pt x="70" y="1585"/>
                      <a:pt x="136" y="1585"/>
                    </a:cubicBezTo>
                    <a:cubicBezTo>
                      <a:pt x="171" y="1585"/>
                      <a:pt x="208" y="1579"/>
                      <a:pt x="238" y="1575"/>
                    </a:cubicBezTo>
                    <a:cubicBezTo>
                      <a:pt x="256" y="1574"/>
                      <a:pt x="273" y="1573"/>
                      <a:pt x="290" y="1573"/>
                    </a:cubicBezTo>
                    <a:cubicBezTo>
                      <a:pt x="648" y="1573"/>
                      <a:pt x="717" y="1797"/>
                      <a:pt x="685" y="2110"/>
                    </a:cubicBezTo>
                    <a:cubicBezTo>
                      <a:pt x="849" y="2241"/>
                      <a:pt x="740" y="2404"/>
                      <a:pt x="751" y="2557"/>
                    </a:cubicBezTo>
                    <a:cubicBezTo>
                      <a:pt x="813" y="2611"/>
                      <a:pt x="860" y="2636"/>
                      <a:pt x="898" y="2636"/>
                    </a:cubicBezTo>
                    <a:cubicBezTo>
                      <a:pt x="959" y="2636"/>
                      <a:pt x="998" y="2569"/>
                      <a:pt x="1046" y="2447"/>
                    </a:cubicBezTo>
                    <a:cubicBezTo>
                      <a:pt x="1198" y="2077"/>
                      <a:pt x="1046" y="1695"/>
                      <a:pt x="1133" y="1324"/>
                    </a:cubicBezTo>
                    <a:lnTo>
                      <a:pt x="1133" y="1040"/>
                    </a:lnTo>
                    <a:cubicBezTo>
                      <a:pt x="1121" y="866"/>
                      <a:pt x="1143" y="691"/>
                      <a:pt x="1100" y="517"/>
                    </a:cubicBezTo>
                    <a:cubicBezTo>
                      <a:pt x="1058" y="341"/>
                      <a:pt x="1281" y="0"/>
                      <a:pt x="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6"/>
              <p:cNvSpPr/>
              <p:nvPr/>
            </p:nvSpPr>
            <p:spPr>
              <a:xfrm>
                <a:off x="1403975" y="2097475"/>
                <a:ext cx="417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232" extrusionOk="0">
                    <a:moveTo>
                      <a:pt x="978" y="1"/>
                    </a:moveTo>
                    <a:cubicBezTo>
                      <a:pt x="689" y="1"/>
                      <a:pt x="407" y="76"/>
                      <a:pt x="131" y="182"/>
                    </a:cubicBezTo>
                    <a:cubicBezTo>
                      <a:pt x="22" y="226"/>
                      <a:pt x="0" y="291"/>
                      <a:pt x="33" y="389"/>
                    </a:cubicBezTo>
                    <a:cubicBezTo>
                      <a:pt x="58" y="448"/>
                      <a:pt x="96" y="487"/>
                      <a:pt x="162" y="487"/>
                    </a:cubicBezTo>
                    <a:cubicBezTo>
                      <a:pt x="182" y="487"/>
                      <a:pt x="204" y="484"/>
                      <a:pt x="230" y="476"/>
                    </a:cubicBezTo>
                    <a:cubicBezTo>
                      <a:pt x="415" y="432"/>
                      <a:pt x="611" y="444"/>
                      <a:pt x="797" y="400"/>
                    </a:cubicBezTo>
                    <a:cubicBezTo>
                      <a:pt x="827" y="393"/>
                      <a:pt x="854" y="390"/>
                      <a:pt x="878" y="390"/>
                    </a:cubicBezTo>
                    <a:cubicBezTo>
                      <a:pt x="935" y="390"/>
                      <a:pt x="980" y="409"/>
                      <a:pt x="1026" y="454"/>
                    </a:cubicBezTo>
                    <a:cubicBezTo>
                      <a:pt x="1146" y="553"/>
                      <a:pt x="1048" y="640"/>
                      <a:pt x="1004" y="716"/>
                    </a:cubicBezTo>
                    <a:cubicBezTo>
                      <a:pt x="928" y="825"/>
                      <a:pt x="829" y="924"/>
                      <a:pt x="753" y="1033"/>
                    </a:cubicBezTo>
                    <a:cubicBezTo>
                      <a:pt x="557" y="1327"/>
                      <a:pt x="415" y="1633"/>
                      <a:pt x="535" y="2015"/>
                    </a:cubicBezTo>
                    <a:cubicBezTo>
                      <a:pt x="580" y="2168"/>
                      <a:pt x="636" y="2232"/>
                      <a:pt x="712" y="2232"/>
                    </a:cubicBezTo>
                    <a:cubicBezTo>
                      <a:pt x="765" y="2232"/>
                      <a:pt x="829" y="2200"/>
                      <a:pt x="906" y="2146"/>
                    </a:cubicBezTo>
                    <a:cubicBezTo>
                      <a:pt x="938" y="2058"/>
                      <a:pt x="960" y="1960"/>
                      <a:pt x="993" y="1873"/>
                    </a:cubicBezTo>
                    <a:cubicBezTo>
                      <a:pt x="938" y="1360"/>
                      <a:pt x="1288" y="1011"/>
                      <a:pt x="1506" y="607"/>
                    </a:cubicBezTo>
                    <a:cubicBezTo>
                      <a:pt x="1670" y="323"/>
                      <a:pt x="1615" y="95"/>
                      <a:pt x="1277" y="29"/>
                    </a:cubicBezTo>
                    <a:cubicBezTo>
                      <a:pt x="1177" y="10"/>
                      <a:pt x="1077" y="1"/>
                      <a:pt x="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6"/>
              <p:cNvSpPr/>
              <p:nvPr/>
            </p:nvSpPr>
            <p:spPr>
              <a:xfrm>
                <a:off x="587650" y="2065350"/>
                <a:ext cx="18825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880" extrusionOk="0">
                    <a:moveTo>
                      <a:pt x="226" y="0"/>
                    </a:moveTo>
                    <a:cubicBezTo>
                      <a:pt x="106" y="0"/>
                      <a:pt x="140" y="123"/>
                      <a:pt x="120" y="201"/>
                    </a:cubicBezTo>
                    <a:cubicBezTo>
                      <a:pt x="0" y="561"/>
                      <a:pt x="338" y="921"/>
                      <a:pt x="120" y="1281"/>
                    </a:cubicBezTo>
                    <a:cubicBezTo>
                      <a:pt x="229" y="1445"/>
                      <a:pt x="207" y="1598"/>
                      <a:pt x="120" y="1772"/>
                    </a:cubicBezTo>
                    <a:lnTo>
                      <a:pt x="120" y="2023"/>
                    </a:lnTo>
                    <a:cubicBezTo>
                      <a:pt x="142" y="2132"/>
                      <a:pt x="175" y="2241"/>
                      <a:pt x="197" y="2350"/>
                    </a:cubicBezTo>
                    <a:cubicBezTo>
                      <a:pt x="229" y="2350"/>
                      <a:pt x="262" y="2350"/>
                      <a:pt x="295" y="2362"/>
                    </a:cubicBezTo>
                    <a:cubicBezTo>
                      <a:pt x="480" y="2503"/>
                      <a:pt x="328" y="2699"/>
                      <a:pt x="382" y="2863"/>
                    </a:cubicBezTo>
                    <a:cubicBezTo>
                      <a:pt x="419" y="2874"/>
                      <a:pt x="454" y="2879"/>
                      <a:pt x="487" y="2879"/>
                    </a:cubicBezTo>
                    <a:cubicBezTo>
                      <a:pt x="590" y="2879"/>
                      <a:pt x="673" y="2826"/>
                      <a:pt x="731" y="2711"/>
                    </a:cubicBezTo>
                    <a:cubicBezTo>
                      <a:pt x="753" y="2449"/>
                      <a:pt x="556" y="2176"/>
                      <a:pt x="731" y="1914"/>
                    </a:cubicBezTo>
                    <a:cubicBezTo>
                      <a:pt x="677" y="1717"/>
                      <a:pt x="622" y="1532"/>
                      <a:pt x="655" y="1314"/>
                    </a:cubicBezTo>
                    <a:cubicBezTo>
                      <a:pt x="687" y="932"/>
                      <a:pt x="600" y="561"/>
                      <a:pt x="491" y="190"/>
                    </a:cubicBezTo>
                    <a:cubicBezTo>
                      <a:pt x="469" y="92"/>
                      <a:pt x="382" y="27"/>
                      <a:pt x="273" y="5"/>
                    </a:cubicBezTo>
                    <a:cubicBezTo>
                      <a:pt x="255" y="2"/>
                      <a:pt x="240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6"/>
              <p:cNvSpPr/>
              <p:nvPr/>
            </p:nvSpPr>
            <p:spPr>
              <a:xfrm>
                <a:off x="557100" y="2070625"/>
                <a:ext cx="35475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598" extrusionOk="0">
                    <a:moveTo>
                      <a:pt x="330" y="1"/>
                    </a:moveTo>
                    <a:cubicBezTo>
                      <a:pt x="325" y="1"/>
                      <a:pt x="321" y="1"/>
                      <a:pt x="317" y="1"/>
                    </a:cubicBezTo>
                    <a:cubicBezTo>
                      <a:pt x="120" y="23"/>
                      <a:pt x="1" y="230"/>
                      <a:pt x="22" y="470"/>
                    </a:cubicBezTo>
                    <a:cubicBezTo>
                      <a:pt x="55" y="732"/>
                      <a:pt x="66" y="994"/>
                      <a:pt x="88" y="1256"/>
                    </a:cubicBezTo>
                    <a:cubicBezTo>
                      <a:pt x="186" y="1354"/>
                      <a:pt x="207" y="1485"/>
                      <a:pt x="197" y="1616"/>
                    </a:cubicBezTo>
                    <a:cubicBezTo>
                      <a:pt x="590" y="1812"/>
                      <a:pt x="371" y="2129"/>
                      <a:pt x="371" y="2412"/>
                    </a:cubicBezTo>
                    <a:cubicBezTo>
                      <a:pt x="481" y="2423"/>
                      <a:pt x="535" y="2488"/>
                      <a:pt x="535" y="2597"/>
                    </a:cubicBezTo>
                    <a:cubicBezTo>
                      <a:pt x="753" y="2597"/>
                      <a:pt x="939" y="2543"/>
                      <a:pt x="1058" y="2336"/>
                    </a:cubicBezTo>
                    <a:cubicBezTo>
                      <a:pt x="1135" y="2194"/>
                      <a:pt x="1266" y="2139"/>
                      <a:pt x="1419" y="2139"/>
                    </a:cubicBezTo>
                    <a:cubicBezTo>
                      <a:pt x="1397" y="2030"/>
                      <a:pt x="1364" y="1921"/>
                      <a:pt x="1342" y="1812"/>
                    </a:cubicBezTo>
                    <a:cubicBezTo>
                      <a:pt x="1201" y="1823"/>
                      <a:pt x="1113" y="1932"/>
                      <a:pt x="1004" y="1986"/>
                    </a:cubicBezTo>
                    <a:cubicBezTo>
                      <a:pt x="914" y="2036"/>
                      <a:pt x="838" y="2056"/>
                      <a:pt x="776" y="2056"/>
                    </a:cubicBezTo>
                    <a:cubicBezTo>
                      <a:pt x="575" y="2056"/>
                      <a:pt x="515" y="1842"/>
                      <a:pt x="557" y="1692"/>
                    </a:cubicBezTo>
                    <a:cubicBezTo>
                      <a:pt x="699" y="1256"/>
                      <a:pt x="447" y="863"/>
                      <a:pt x="524" y="437"/>
                    </a:cubicBezTo>
                    <a:cubicBezTo>
                      <a:pt x="556" y="266"/>
                      <a:pt x="557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6"/>
              <p:cNvSpPr/>
              <p:nvPr/>
            </p:nvSpPr>
            <p:spPr>
              <a:xfrm>
                <a:off x="1523425" y="2076625"/>
                <a:ext cx="33600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71" extrusionOk="0">
                    <a:moveTo>
                      <a:pt x="44" y="1"/>
                    </a:moveTo>
                    <a:cubicBezTo>
                      <a:pt x="1" y="306"/>
                      <a:pt x="44" y="558"/>
                      <a:pt x="274" y="808"/>
                    </a:cubicBezTo>
                    <a:cubicBezTo>
                      <a:pt x="590" y="1169"/>
                      <a:pt x="579" y="1681"/>
                      <a:pt x="808" y="2085"/>
                    </a:cubicBezTo>
                    <a:cubicBezTo>
                      <a:pt x="903" y="2137"/>
                      <a:pt x="947" y="2271"/>
                      <a:pt x="1067" y="2271"/>
                    </a:cubicBezTo>
                    <a:cubicBezTo>
                      <a:pt x="1071" y="2271"/>
                      <a:pt x="1076" y="2271"/>
                      <a:pt x="1081" y="2270"/>
                    </a:cubicBezTo>
                    <a:cubicBezTo>
                      <a:pt x="1343" y="1419"/>
                      <a:pt x="786" y="219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6"/>
              <p:cNvSpPr/>
              <p:nvPr/>
            </p:nvSpPr>
            <p:spPr>
              <a:xfrm>
                <a:off x="464375" y="2091650"/>
                <a:ext cx="352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164" extrusionOk="0">
                    <a:moveTo>
                      <a:pt x="1080" y="0"/>
                    </a:moveTo>
                    <a:cubicBezTo>
                      <a:pt x="1058" y="109"/>
                      <a:pt x="993" y="197"/>
                      <a:pt x="895" y="262"/>
                    </a:cubicBezTo>
                    <a:cubicBezTo>
                      <a:pt x="633" y="360"/>
                      <a:pt x="425" y="535"/>
                      <a:pt x="262" y="753"/>
                    </a:cubicBezTo>
                    <a:cubicBezTo>
                      <a:pt x="33" y="1070"/>
                      <a:pt x="0" y="1440"/>
                      <a:pt x="197" y="1768"/>
                    </a:cubicBezTo>
                    <a:cubicBezTo>
                      <a:pt x="337" y="1990"/>
                      <a:pt x="533" y="2163"/>
                      <a:pt x="795" y="2163"/>
                    </a:cubicBezTo>
                    <a:cubicBezTo>
                      <a:pt x="880" y="2163"/>
                      <a:pt x="971" y="2145"/>
                      <a:pt x="1069" y="2106"/>
                    </a:cubicBezTo>
                    <a:cubicBezTo>
                      <a:pt x="1058" y="2030"/>
                      <a:pt x="1058" y="1942"/>
                      <a:pt x="1058" y="1855"/>
                    </a:cubicBezTo>
                    <a:cubicBezTo>
                      <a:pt x="1004" y="1811"/>
                      <a:pt x="949" y="1746"/>
                      <a:pt x="895" y="1724"/>
                    </a:cubicBezTo>
                    <a:cubicBezTo>
                      <a:pt x="546" y="1637"/>
                      <a:pt x="556" y="1407"/>
                      <a:pt x="611" y="1124"/>
                    </a:cubicBezTo>
                    <a:cubicBezTo>
                      <a:pt x="677" y="775"/>
                      <a:pt x="938" y="589"/>
                      <a:pt x="1167" y="382"/>
                    </a:cubicBezTo>
                    <a:cubicBezTo>
                      <a:pt x="1407" y="164"/>
                      <a:pt x="1385" y="54"/>
                      <a:pt x="1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6"/>
              <p:cNvSpPr/>
              <p:nvPr/>
            </p:nvSpPr>
            <p:spPr>
              <a:xfrm>
                <a:off x="1016125" y="2093325"/>
                <a:ext cx="45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591" extrusionOk="0">
                    <a:moveTo>
                      <a:pt x="1511" y="1"/>
                    </a:moveTo>
                    <a:cubicBezTo>
                      <a:pt x="1446" y="1"/>
                      <a:pt x="1372" y="35"/>
                      <a:pt x="1299" y="108"/>
                    </a:cubicBezTo>
                    <a:cubicBezTo>
                      <a:pt x="1135" y="282"/>
                      <a:pt x="873" y="380"/>
                      <a:pt x="851" y="664"/>
                    </a:cubicBezTo>
                    <a:cubicBezTo>
                      <a:pt x="836" y="794"/>
                      <a:pt x="757" y="801"/>
                      <a:pt x="678" y="801"/>
                    </a:cubicBezTo>
                    <a:cubicBezTo>
                      <a:pt x="667" y="801"/>
                      <a:pt x="657" y="801"/>
                      <a:pt x="647" y="801"/>
                    </a:cubicBezTo>
                    <a:cubicBezTo>
                      <a:pt x="623" y="801"/>
                      <a:pt x="600" y="802"/>
                      <a:pt x="579" y="806"/>
                    </a:cubicBezTo>
                    <a:cubicBezTo>
                      <a:pt x="470" y="893"/>
                      <a:pt x="349" y="981"/>
                      <a:pt x="240" y="1068"/>
                    </a:cubicBezTo>
                    <a:cubicBezTo>
                      <a:pt x="0" y="1330"/>
                      <a:pt x="284" y="1406"/>
                      <a:pt x="415" y="1526"/>
                    </a:cubicBezTo>
                    <a:cubicBezTo>
                      <a:pt x="467" y="1572"/>
                      <a:pt x="516" y="1590"/>
                      <a:pt x="560" y="1590"/>
                    </a:cubicBezTo>
                    <a:cubicBezTo>
                      <a:pt x="664" y="1590"/>
                      <a:pt x="747" y="1490"/>
                      <a:pt x="808" y="1406"/>
                    </a:cubicBezTo>
                    <a:cubicBezTo>
                      <a:pt x="928" y="1231"/>
                      <a:pt x="1004" y="1024"/>
                      <a:pt x="1113" y="838"/>
                    </a:cubicBezTo>
                    <a:cubicBezTo>
                      <a:pt x="1157" y="767"/>
                      <a:pt x="1195" y="740"/>
                      <a:pt x="1230" y="740"/>
                    </a:cubicBezTo>
                    <a:cubicBezTo>
                      <a:pt x="1289" y="740"/>
                      <a:pt x="1338" y="820"/>
                      <a:pt x="1386" y="882"/>
                    </a:cubicBezTo>
                    <a:cubicBezTo>
                      <a:pt x="1400" y="886"/>
                      <a:pt x="1412" y="887"/>
                      <a:pt x="1422" y="887"/>
                    </a:cubicBezTo>
                    <a:cubicBezTo>
                      <a:pt x="1537" y="887"/>
                      <a:pt x="1474" y="686"/>
                      <a:pt x="1605" y="686"/>
                    </a:cubicBezTo>
                    <a:cubicBezTo>
                      <a:pt x="1724" y="860"/>
                      <a:pt x="1550" y="1068"/>
                      <a:pt x="1648" y="1243"/>
                    </a:cubicBezTo>
                    <a:cubicBezTo>
                      <a:pt x="1801" y="915"/>
                      <a:pt x="1724" y="566"/>
                      <a:pt x="1702" y="227"/>
                    </a:cubicBezTo>
                    <a:cubicBezTo>
                      <a:pt x="1689" y="82"/>
                      <a:pt x="1612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6"/>
              <p:cNvSpPr/>
              <p:nvPr/>
            </p:nvSpPr>
            <p:spPr>
              <a:xfrm>
                <a:off x="514275" y="2093325"/>
                <a:ext cx="34375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683" extrusionOk="0">
                    <a:moveTo>
                      <a:pt x="1063" y="1"/>
                    </a:moveTo>
                    <a:cubicBezTo>
                      <a:pt x="981" y="1"/>
                      <a:pt x="895" y="32"/>
                      <a:pt x="808" y="97"/>
                    </a:cubicBezTo>
                    <a:cubicBezTo>
                      <a:pt x="502" y="326"/>
                      <a:pt x="252" y="588"/>
                      <a:pt x="121" y="959"/>
                    </a:cubicBezTo>
                    <a:cubicBezTo>
                      <a:pt x="33" y="1231"/>
                      <a:pt x="0" y="1471"/>
                      <a:pt x="218" y="1679"/>
                    </a:cubicBezTo>
                    <a:cubicBezTo>
                      <a:pt x="256" y="1681"/>
                      <a:pt x="293" y="1683"/>
                      <a:pt x="328" y="1683"/>
                    </a:cubicBezTo>
                    <a:cubicBezTo>
                      <a:pt x="478" y="1683"/>
                      <a:pt x="594" y="1647"/>
                      <a:pt x="568" y="1417"/>
                    </a:cubicBezTo>
                    <a:cubicBezTo>
                      <a:pt x="317" y="1046"/>
                      <a:pt x="688" y="872"/>
                      <a:pt x="829" y="632"/>
                    </a:cubicBezTo>
                    <a:cubicBezTo>
                      <a:pt x="899" y="521"/>
                      <a:pt x="982" y="458"/>
                      <a:pt x="1080" y="458"/>
                    </a:cubicBezTo>
                    <a:cubicBezTo>
                      <a:pt x="1137" y="458"/>
                      <a:pt x="1198" y="479"/>
                      <a:pt x="1266" y="522"/>
                    </a:cubicBezTo>
                    <a:cubicBezTo>
                      <a:pt x="1299" y="402"/>
                      <a:pt x="1343" y="293"/>
                      <a:pt x="1375" y="173"/>
                    </a:cubicBezTo>
                    <a:cubicBezTo>
                      <a:pt x="1281" y="60"/>
                      <a:pt x="1175" y="1"/>
                      <a:pt x="1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6"/>
              <p:cNvSpPr/>
              <p:nvPr/>
            </p:nvSpPr>
            <p:spPr>
              <a:xfrm>
                <a:off x="992950" y="2077850"/>
                <a:ext cx="15300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843" extrusionOk="0">
                    <a:moveTo>
                      <a:pt x="291" y="0"/>
                    </a:moveTo>
                    <a:cubicBezTo>
                      <a:pt x="173" y="0"/>
                      <a:pt x="98" y="86"/>
                      <a:pt x="22" y="170"/>
                    </a:cubicBezTo>
                    <a:cubicBezTo>
                      <a:pt x="11" y="203"/>
                      <a:pt x="11" y="236"/>
                      <a:pt x="0" y="269"/>
                    </a:cubicBezTo>
                    <a:cubicBezTo>
                      <a:pt x="22" y="269"/>
                      <a:pt x="44" y="279"/>
                      <a:pt x="66" y="279"/>
                    </a:cubicBezTo>
                    <a:cubicBezTo>
                      <a:pt x="164" y="279"/>
                      <a:pt x="251" y="291"/>
                      <a:pt x="251" y="400"/>
                    </a:cubicBezTo>
                    <a:cubicBezTo>
                      <a:pt x="262" y="519"/>
                      <a:pt x="186" y="585"/>
                      <a:pt x="88" y="628"/>
                    </a:cubicBezTo>
                    <a:cubicBezTo>
                      <a:pt x="55" y="650"/>
                      <a:pt x="33" y="683"/>
                      <a:pt x="0" y="716"/>
                    </a:cubicBezTo>
                    <a:lnTo>
                      <a:pt x="0" y="1065"/>
                    </a:lnTo>
                    <a:cubicBezTo>
                      <a:pt x="110" y="1152"/>
                      <a:pt x="120" y="1239"/>
                      <a:pt x="22" y="1338"/>
                    </a:cubicBezTo>
                    <a:cubicBezTo>
                      <a:pt x="11" y="1567"/>
                      <a:pt x="11" y="1796"/>
                      <a:pt x="0" y="2025"/>
                    </a:cubicBezTo>
                    <a:cubicBezTo>
                      <a:pt x="66" y="2178"/>
                      <a:pt x="219" y="2330"/>
                      <a:pt x="11" y="2483"/>
                    </a:cubicBezTo>
                    <a:cubicBezTo>
                      <a:pt x="68" y="2725"/>
                      <a:pt x="172" y="2842"/>
                      <a:pt x="325" y="2842"/>
                    </a:cubicBezTo>
                    <a:cubicBezTo>
                      <a:pt x="406" y="2842"/>
                      <a:pt x="502" y="2809"/>
                      <a:pt x="611" y="2745"/>
                    </a:cubicBezTo>
                    <a:cubicBezTo>
                      <a:pt x="459" y="2745"/>
                      <a:pt x="284" y="2734"/>
                      <a:pt x="219" y="2570"/>
                    </a:cubicBezTo>
                    <a:cubicBezTo>
                      <a:pt x="186" y="2451"/>
                      <a:pt x="316" y="2407"/>
                      <a:pt x="415" y="2396"/>
                    </a:cubicBezTo>
                    <a:lnTo>
                      <a:pt x="459" y="2385"/>
                    </a:lnTo>
                    <a:cubicBezTo>
                      <a:pt x="437" y="2003"/>
                      <a:pt x="382" y="1622"/>
                      <a:pt x="404" y="1251"/>
                    </a:cubicBezTo>
                    <a:cubicBezTo>
                      <a:pt x="426" y="858"/>
                      <a:pt x="360" y="487"/>
                      <a:pt x="360" y="105"/>
                    </a:cubicBezTo>
                    <a:cubicBezTo>
                      <a:pt x="360" y="72"/>
                      <a:pt x="360" y="39"/>
                      <a:pt x="350" y="7"/>
                    </a:cubicBezTo>
                    <a:cubicBezTo>
                      <a:pt x="329" y="2"/>
                      <a:pt x="310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"/>
              <p:cNvSpPr/>
              <p:nvPr/>
            </p:nvSpPr>
            <p:spPr>
              <a:xfrm>
                <a:off x="1330750" y="2060000"/>
                <a:ext cx="317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2286" extrusionOk="0">
                    <a:moveTo>
                      <a:pt x="900" y="1"/>
                    </a:moveTo>
                    <a:cubicBezTo>
                      <a:pt x="780" y="66"/>
                      <a:pt x="846" y="186"/>
                      <a:pt x="813" y="273"/>
                    </a:cubicBezTo>
                    <a:cubicBezTo>
                      <a:pt x="922" y="350"/>
                      <a:pt x="933" y="437"/>
                      <a:pt x="856" y="535"/>
                    </a:cubicBezTo>
                    <a:cubicBezTo>
                      <a:pt x="822" y="576"/>
                      <a:pt x="784" y="601"/>
                      <a:pt x="746" y="601"/>
                    </a:cubicBezTo>
                    <a:cubicBezTo>
                      <a:pt x="713" y="601"/>
                      <a:pt x="680" y="581"/>
                      <a:pt x="649" y="535"/>
                    </a:cubicBezTo>
                    <a:cubicBezTo>
                      <a:pt x="354" y="874"/>
                      <a:pt x="93" y="1233"/>
                      <a:pt x="27" y="1691"/>
                    </a:cubicBezTo>
                    <a:cubicBezTo>
                      <a:pt x="17" y="1855"/>
                      <a:pt x="5" y="2008"/>
                      <a:pt x="5" y="2161"/>
                    </a:cubicBezTo>
                    <a:cubicBezTo>
                      <a:pt x="1" y="2257"/>
                      <a:pt x="21" y="2285"/>
                      <a:pt x="51" y="2285"/>
                    </a:cubicBezTo>
                    <a:cubicBezTo>
                      <a:pt x="89" y="2285"/>
                      <a:pt x="143" y="2239"/>
                      <a:pt x="180" y="2226"/>
                    </a:cubicBezTo>
                    <a:cubicBezTo>
                      <a:pt x="551" y="1550"/>
                      <a:pt x="911" y="874"/>
                      <a:pt x="1271" y="197"/>
                    </a:cubicBezTo>
                    <a:cubicBezTo>
                      <a:pt x="1151" y="132"/>
                      <a:pt x="1031" y="66"/>
                      <a:pt x="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6"/>
              <p:cNvSpPr/>
              <p:nvPr/>
            </p:nvSpPr>
            <p:spPr>
              <a:xfrm>
                <a:off x="632650" y="2080400"/>
                <a:ext cx="286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436" extrusionOk="0">
                    <a:moveTo>
                      <a:pt x="1039" y="1"/>
                    </a:moveTo>
                    <a:cubicBezTo>
                      <a:pt x="996" y="1"/>
                      <a:pt x="970" y="30"/>
                      <a:pt x="960" y="68"/>
                    </a:cubicBezTo>
                    <a:cubicBezTo>
                      <a:pt x="993" y="286"/>
                      <a:pt x="884" y="429"/>
                      <a:pt x="710" y="526"/>
                    </a:cubicBezTo>
                    <a:cubicBezTo>
                      <a:pt x="696" y="524"/>
                      <a:pt x="683" y="523"/>
                      <a:pt x="671" y="523"/>
                    </a:cubicBezTo>
                    <a:cubicBezTo>
                      <a:pt x="539" y="523"/>
                      <a:pt x="447" y="621"/>
                      <a:pt x="437" y="701"/>
                    </a:cubicBezTo>
                    <a:cubicBezTo>
                      <a:pt x="339" y="1159"/>
                      <a:pt x="0" y="1639"/>
                      <a:pt x="458" y="2097"/>
                    </a:cubicBezTo>
                    <a:cubicBezTo>
                      <a:pt x="546" y="2185"/>
                      <a:pt x="524" y="2272"/>
                      <a:pt x="546" y="2359"/>
                    </a:cubicBezTo>
                    <a:cubicBezTo>
                      <a:pt x="677" y="2305"/>
                      <a:pt x="950" y="2436"/>
                      <a:pt x="884" y="2109"/>
                    </a:cubicBezTo>
                    <a:cubicBezTo>
                      <a:pt x="393" y="1432"/>
                      <a:pt x="732" y="887"/>
                      <a:pt x="1146" y="352"/>
                    </a:cubicBezTo>
                    <a:cubicBezTo>
                      <a:pt x="1146" y="232"/>
                      <a:pt x="1124" y="112"/>
                      <a:pt x="1059" y="3"/>
                    </a:cubicBezTo>
                    <a:cubicBezTo>
                      <a:pt x="1052" y="1"/>
                      <a:pt x="104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6"/>
              <p:cNvSpPr/>
              <p:nvPr/>
            </p:nvSpPr>
            <p:spPr>
              <a:xfrm>
                <a:off x="1237875" y="2102000"/>
                <a:ext cx="3547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888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371" y="121"/>
                      <a:pt x="382" y="339"/>
                      <a:pt x="153" y="350"/>
                    </a:cubicBezTo>
                    <a:cubicBezTo>
                      <a:pt x="131" y="350"/>
                      <a:pt x="1" y="491"/>
                      <a:pt x="76" y="612"/>
                    </a:cubicBezTo>
                    <a:cubicBezTo>
                      <a:pt x="110" y="665"/>
                      <a:pt x="148" y="698"/>
                      <a:pt x="194" y="698"/>
                    </a:cubicBezTo>
                    <a:cubicBezTo>
                      <a:pt x="224" y="698"/>
                      <a:pt x="257" y="685"/>
                      <a:pt x="295" y="656"/>
                    </a:cubicBezTo>
                    <a:cubicBezTo>
                      <a:pt x="383" y="583"/>
                      <a:pt x="447" y="554"/>
                      <a:pt x="493" y="554"/>
                    </a:cubicBezTo>
                    <a:cubicBezTo>
                      <a:pt x="615" y="554"/>
                      <a:pt x="624" y="748"/>
                      <a:pt x="655" y="874"/>
                    </a:cubicBezTo>
                    <a:cubicBezTo>
                      <a:pt x="687" y="1026"/>
                      <a:pt x="655" y="1190"/>
                      <a:pt x="644" y="1342"/>
                    </a:cubicBezTo>
                    <a:cubicBezTo>
                      <a:pt x="677" y="1452"/>
                      <a:pt x="699" y="1561"/>
                      <a:pt x="731" y="1670"/>
                    </a:cubicBezTo>
                    <a:cubicBezTo>
                      <a:pt x="840" y="1703"/>
                      <a:pt x="830" y="1790"/>
                      <a:pt x="818" y="1866"/>
                    </a:cubicBezTo>
                    <a:cubicBezTo>
                      <a:pt x="884" y="1877"/>
                      <a:pt x="939" y="1877"/>
                      <a:pt x="993" y="1888"/>
                    </a:cubicBezTo>
                    <a:cubicBezTo>
                      <a:pt x="1080" y="1834"/>
                      <a:pt x="961" y="1713"/>
                      <a:pt x="1080" y="1681"/>
                    </a:cubicBezTo>
                    <a:cubicBezTo>
                      <a:pt x="1179" y="1572"/>
                      <a:pt x="1419" y="1594"/>
                      <a:pt x="1342" y="1354"/>
                    </a:cubicBezTo>
                    <a:cubicBezTo>
                      <a:pt x="1026" y="1342"/>
                      <a:pt x="1015" y="1114"/>
                      <a:pt x="982" y="874"/>
                    </a:cubicBezTo>
                    <a:cubicBezTo>
                      <a:pt x="949" y="612"/>
                      <a:pt x="1167" y="328"/>
                      <a:pt x="917" y="99"/>
                    </a:cubicBezTo>
                    <a:lnTo>
                      <a:pt x="917" y="99"/>
                    </a:lnTo>
                    <a:cubicBezTo>
                      <a:pt x="796" y="186"/>
                      <a:pt x="982" y="317"/>
                      <a:pt x="840" y="426"/>
                    </a:cubicBezTo>
                    <a:cubicBezTo>
                      <a:pt x="775" y="230"/>
                      <a:pt x="404" y="31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6"/>
              <p:cNvSpPr/>
              <p:nvPr/>
            </p:nvSpPr>
            <p:spPr>
              <a:xfrm>
                <a:off x="601550" y="2103325"/>
                <a:ext cx="284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36" extrusionOk="0">
                    <a:moveTo>
                      <a:pt x="723" y="0"/>
                    </a:moveTo>
                    <a:cubicBezTo>
                      <a:pt x="611" y="0"/>
                      <a:pt x="478" y="82"/>
                      <a:pt x="317" y="242"/>
                    </a:cubicBezTo>
                    <a:cubicBezTo>
                      <a:pt x="274" y="297"/>
                      <a:pt x="230" y="341"/>
                      <a:pt x="175" y="395"/>
                    </a:cubicBezTo>
                    <a:cubicBezTo>
                      <a:pt x="0" y="657"/>
                      <a:pt x="197" y="930"/>
                      <a:pt x="175" y="1192"/>
                    </a:cubicBezTo>
                    <a:cubicBezTo>
                      <a:pt x="197" y="1159"/>
                      <a:pt x="240" y="1137"/>
                      <a:pt x="252" y="1093"/>
                    </a:cubicBezTo>
                    <a:cubicBezTo>
                      <a:pt x="295" y="930"/>
                      <a:pt x="339" y="700"/>
                      <a:pt x="514" y="690"/>
                    </a:cubicBezTo>
                    <a:cubicBezTo>
                      <a:pt x="519" y="690"/>
                      <a:pt x="525" y="689"/>
                      <a:pt x="530" y="689"/>
                    </a:cubicBezTo>
                    <a:cubicBezTo>
                      <a:pt x="737" y="689"/>
                      <a:pt x="645" y="900"/>
                      <a:pt x="666" y="1049"/>
                    </a:cubicBezTo>
                    <a:cubicBezTo>
                      <a:pt x="688" y="1192"/>
                      <a:pt x="851" y="1235"/>
                      <a:pt x="972" y="1235"/>
                    </a:cubicBezTo>
                    <a:cubicBezTo>
                      <a:pt x="976" y="1236"/>
                      <a:pt x="981" y="1236"/>
                      <a:pt x="985" y="1236"/>
                    </a:cubicBezTo>
                    <a:cubicBezTo>
                      <a:pt x="1115" y="1236"/>
                      <a:pt x="1135" y="1089"/>
                      <a:pt x="1135" y="973"/>
                    </a:cubicBezTo>
                    <a:cubicBezTo>
                      <a:pt x="1135" y="809"/>
                      <a:pt x="1125" y="635"/>
                      <a:pt x="1081" y="472"/>
                    </a:cubicBezTo>
                    <a:cubicBezTo>
                      <a:pt x="992" y="155"/>
                      <a:pt x="878" y="0"/>
                      <a:pt x="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6"/>
              <p:cNvSpPr/>
              <p:nvPr/>
            </p:nvSpPr>
            <p:spPr>
              <a:xfrm>
                <a:off x="409000" y="2099925"/>
                <a:ext cx="293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677" extrusionOk="0">
                    <a:moveTo>
                      <a:pt x="895" y="0"/>
                    </a:moveTo>
                    <a:cubicBezTo>
                      <a:pt x="847" y="0"/>
                      <a:pt x="795" y="13"/>
                      <a:pt x="753" y="18"/>
                    </a:cubicBezTo>
                    <a:cubicBezTo>
                      <a:pt x="306" y="116"/>
                      <a:pt x="0" y="945"/>
                      <a:pt x="273" y="1328"/>
                    </a:cubicBezTo>
                    <a:cubicBezTo>
                      <a:pt x="491" y="1349"/>
                      <a:pt x="535" y="1491"/>
                      <a:pt x="535" y="1677"/>
                    </a:cubicBezTo>
                    <a:lnTo>
                      <a:pt x="710" y="1677"/>
                    </a:lnTo>
                    <a:cubicBezTo>
                      <a:pt x="719" y="1525"/>
                      <a:pt x="786" y="1457"/>
                      <a:pt x="926" y="1457"/>
                    </a:cubicBezTo>
                    <a:cubicBezTo>
                      <a:pt x="937" y="1457"/>
                      <a:pt x="948" y="1458"/>
                      <a:pt x="960" y="1459"/>
                    </a:cubicBezTo>
                    <a:cubicBezTo>
                      <a:pt x="986" y="1462"/>
                      <a:pt x="1016" y="1466"/>
                      <a:pt x="1044" y="1466"/>
                    </a:cubicBezTo>
                    <a:cubicBezTo>
                      <a:pt x="1112" y="1466"/>
                      <a:pt x="1172" y="1443"/>
                      <a:pt x="1157" y="1328"/>
                    </a:cubicBezTo>
                    <a:cubicBezTo>
                      <a:pt x="491" y="1153"/>
                      <a:pt x="436" y="1011"/>
                      <a:pt x="807" y="433"/>
                    </a:cubicBezTo>
                    <a:cubicBezTo>
                      <a:pt x="841" y="378"/>
                      <a:pt x="884" y="334"/>
                      <a:pt x="917" y="291"/>
                    </a:cubicBezTo>
                    <a:cubicBezTo>
                      <a:pt x="971" y="225"/>
                      <a:pt x="1069" y="171"/>
                      <a:pt x="1026" y="73"/>
                    </a:cubicBezTo>
                    <a:cubicBezTo>
                      <a:pt x="997" y="16"/>
                      <a:pt x="948" y="0"/>
                      <a:pt x="8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6"/>
              <p:cNvSpPr/>
              <p:nvPr/>
            </p:nvSpPr>
            <p:spPr>
              <a:xfrm>
                <a:off x="677100" y="2100375"/>
                <a:ext cx="297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747" extrusionOk="0">
                    <a:moveTo>
                      <a:pt x="950" y="0"/>
                    </a:moveTo>
                    <a:cubicBezTo>
                      <a:pt x="920" y="103"/>
                      <a:pt x="881" y="136"/>
                      <a:pt x="838" y="136"/>
                    </a:cubicBezTo>
                    <a:cubicBezTo>
                      <a:pt x="760" y="136"/>
                      <a:pt x="668" y="28"/>
                      <a:pt x="592" y="28"/>
                    </a:cubicBezTo>
                    <a:cubicBezTo>
                      <a:pt x="572" y="28"/>
                      <a:pt x="552" y="36"/>
                      <a:pt x="535" y="55"/>
                    </a:cubicBezTo>
                    <a:lnTo>
                      <a:pt x="513" y="76"/>
                    </a:lnTo>
                    <a:cubicBezTo>
                      <a:pt x="699" y="175"/>
                      <a:pt x="731" y="306"/>
                      <a:pt x="612" y="481"/>
                    </a:cubicBezTo>
                    <a:cubicBezTo>
                      <a:pt x="535" y="578"/>
                      <a:pt x="404" y="644"/>
                      <a:pt x="404" y="786"/>
                    </a:cubicBezTo>
                    <a:cubicBezTo>
                      <a:pt x="437" y="884"/>
                      <a:pt x="655" y="1036"/>
                      <a:pt x="339" y="1036"/>
                    </a:cubicBezTo>
                    <a:cubicBezTo>
                      <a:pt x="306" y="1310"/>
                      <a:pt x="1" y="1681"/>
                      <a:pt x="579" y="1746"/>
                    </a:cubicBezTo>
                    <a:cubicBezTo>
                      <a:pt x="557" y="1702"/>
                      <a:pt x="546" y="1647"/>
                      <a:pt x="525" y="1593"/>
                    </a:cubicBezTo>
                    <a:cubicBezTo>
                      <a:pt x="579" y="1506"/>
                      <a:pt x="634" y="1407"/>
                      <a:pt x="688" y="1310"/>
                    </a:cubicBezTo>
                    <a:cubicBezTo>
                      <a:pt x="699" y="1048"/>
                      <a:pt x="786" y="818"/>
                      <a:pt x="950" y="590"/>
                    </a:cubicBezTo>
                    <a:cubicBezTo>
                      <a:pt x="1059" y="426"/>
                      <a:pt x="1190" y="197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6"/>
              <p:cNvSpPr/>
              <p:nvPr/>
            </p:nvSpPr>
            <p:spPr>
              <a:xfrm>
                <a:off x="753750" y="2098350"/>
                <a:ext cx="414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505" extrusionOk="0">
                    <a:moveTo>
                      <a:pt x="518" y="1"/>
                    </a:moveTo>
                    <a:cubicBezTo>
                      <a:pt x="491" y="1"/>
                      <a:pt x="464" y="2"/>
                      <a:pt x="437" y="5"/>
                    </a:cubicBezTo>
                    <a:cubicBezTo>
                      <a:pt x="251" y="26"/>
                      <a:pt x="142" y="92"/>
                      <a:pt x="44" y="223"/>
                    </a:cubicBezTo>
                    <a:cubicBezTo>
                      <a:pt x="0" y="288"/>
                      <a:pt x="55" y="354"/>
                      <a:pt x="121" y="409"/>
                    </a:cubicBezTo>
                    <a:cubicBezTo>
                      <a:pt x="210" y="472"/>
                      <a:pt x="414" y="505"/>
                      <a:pt x="649" y="505"/>
                    </a:cubicBezTo>
                    <a:cubicBezTo>
                      <a:pt x="1016" y="505"/>
                      <a:pt x="1459" y="426"/>
                      <a:pt x="1658" y="267"/>
                    </a:cubicBezTo>
                    <a:lnTo>
                      <a:pt x="1658" y="267"/>
                    </a:lnTo>
                    <a:cubicBezTo>
                      <a:pt x="1650" y="267"/>
                      <a:pt x="1641" y="267"/>
                      <a:pt x="1633" y="267"/>
                    </a:cubicBezTo>
                    <a:cubicBezTo>
                      <a:pt x="1188" y="267"/>
                      <a:pt x="895" y="1"/>
                      <a:pt x="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"/>
              <p:cNvSpPr/>
              <p:nvPr/>
            </p:nvSpPr>
            <p:spPr>
              <a:xfrm>
                <a:off x="376800" y="2094375"/>
                <a:ext cx="3002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99" extrusionOk="0">
                    <a:moveTo>
                      <a:pt x="1038" y="0"/>
                    </a:moveTo>
                    <a:lnTo>
                      <a:pt x="1038" y="0"/>
                    </a:lnTo>
                    <a:cubicBezTo>
                      <a:pt x="895" y="153"/>
                      <a:pt x="830" y="382"/>
                      <a:pt x="612" y="459"/>
                    </a:cubicBezTo>
                    <a:cubicBezTo>
                      <a:pt x="483" y="412"/>
                      <a:pt x="478" y="156"/>
                      <a:pt x="349" y="156"/>
                    </a:cubicBezTo>
                    <a:cubicBezTo>
                      <a:pt x="325" y="156"/>
                      <a:pt x="297" y="165"/>
                      <a:pt x="263" y="185"/>
                    </a:cubicBezTo>
                    <a:cubicBezTo>
                      <a:pt x="78" y="295"/>
                      <a:pt x="1" y="535"/>
                      <a:pt x="121" y="764"/>
                    </a:cubicBezTo>
                    <a:cubicBezTo>
                      <a:pt x="143" y="818"/>
                      <a:pt x="153" y="873"/>
                      <a:pt x="175" y="927"/>
                    </a:cubicBezTo>
                    <a:cubicBezTo>
                      <a:pt x="270" y="758"/>
                      <a:pt x="332" y="682"/>
                      <a:pt x="365" y="682"/>
                    </a:cubicBezTo>
                    <a:cubicBezTo>
                      <a:pt x="389" y="682"/>
                      <a:pt x="398" y="723"/>
                      <a:pt x="393" y="796"/>
                    </a:cubicBezTo>
                    <a:cubicBezTo>
                      <a:pt x="372" y="1048"/>
                      <a:pt x="754" y="884"/>
                      <a:pt x="677" y="1124"/>
                    </a:cubicBezTo>
                    <a:cubicBezTo>
                      <a:pt x="655" y="1179"/>
                      <a:pt x="677" y="1244"/>
                      <a:pt x="677" y="1298"/>
                    </a:cubicBezTo>
                    <a:cubicBezTo>
                      <a:pt x="743" y="884"/>
                      <a:pt x="1038" y="590"/>
                      <a:pt x="1201" y="229"/>
                    </a:cubicBezTo>
                    <a:cubicBezTo>
                      <a:pt x="1038" y="219"/>
                      <a:pt x="1026" y="120"/>
                      <a:pt x="1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6"/>
              <p:cNvSpPr/>
              <p:nvPr/>
            </p:nvSpPr>
            <p:spPr>
              <a:xfrm>
                <a:off x="902400" y="2130925"/>
                <a:ext cx="330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796" extrusionOk="0">
                    <a:moveTo>
                      <a:pt x="262" y="0"/>
                    </a:moveTo>
                    <a:cubicBezTo>
                      <a:pt x="273" y="76"/>
                      <a:pt x="240" y="142"/>
                      <a:pt x="207" y="207"/>
                    </a:cubicBezTo>
                    <a:cubicBezTo>
                      <a:pt x="0" y="535"/>
                      <a:pt x="88" y="720"/>
                      <a:pt x="491" y="786"/>
                    </a:cubicBezTo>
                    <a:cubicBezTo>
                      <a:pt x="530" y="792"/>
                      <a:pt x="568" y="795"/>
                      <a:pt x="606" y="795"/>
                    </a:cubicBezTo>
                    <a:cubicBezTo>
                      <a:pt x="757" y="795"/>
                      <a:pt x="897" y="747"/>
                      <a:pt x="1036" y="677"/>
                    </a:cubicBezTo>
                    <a:cubicBezTo>
                      <a:pt x="1124" y="633"/>
                      <a:pt x="1320" y="709"/>
                      <a:pt x="1276" y="524"/>
                    </a:cubicBezTo>
                    <a:cubicBezTo>
                      <a:pt x="1250" y="436"/>
                      <a:pt x="1153" y="369"/>
                      <a:pt x="1059" y="369"/>
                    </a:cubicBezTo>
                    <a:cubicBezTo>
                      <a:pt x="1037" y="369"/>
                      <a:pt x="1014" y="373"/>
                      <a:pt x="993" y="382"/>
                    </a:cubicBezTo>
                    <a:cubicBezTo>
                      <a:pt x="884" y="424"/>
                      <a:pt x="792" y="446"/>
                      <a:pt x="716" y="446"/>
                    </a:cubicBezTo>
                    <a:cubicBezTo>
                      <a:pt x="518" y="446"/>
                      <a:pt x="432" y="30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6"/>
              <p:cNvSpPr/>
              <p:nvPr/>
            </p:nvSpPr>
            <p:spPr>
              <a:xfrm>
                <a:off x="1505425" y="2095725"/>
                <a:ext cx="139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235" extrusionOk="0">
                    <a:moveTo>
                      <a:pt x="383" y="1"/>
                    </a:moveTo>
                    <a:cubicBezTo>
                      <a:pt x="328" y="153"/>
                      <a:pt x="110" y="230"/>
                      <a:pt x="121" y="437"/>
                    </a:cubicBezTo>
                    <a:cubicBezTo>
                      <a:pt x="1" y="688"/>
                      <a:pt x="99" y="961"/>
                      <a:pt x="66" y="1222"/>
                    </a:cubicBezTo>
                    <a:cubicBezTo>
                      <a:pt x="109" y="1183"/>
                      <a:pt x="151" y="1169"/>
                      <a:pt x="193" y="1169"/>
                    </a:cubicBezTo>
                    <a:cubicBezTo>
                      <a:pt x="284" y="1169"/>
                      <a:pt x="373" y="1234"/>
                      <a:pt x="466" y="1234"/>
                    </a:cubicBezTo>
                    <a:cubicBezTo>
                      <a:pt x="471" y="1234"/>
                      <a:pt x="476" y="1234"/>
                      <a:pt x="481" y="1234"/>
                    </a:cubicBezTo>
                    <a:cubicBezTo>
                      <a:pt x="546" y="950"/>
                      <a:pt x="383" y="655"/>
                      <a:pt x="492" y="372"/>
                    </a:cubicBezTo>
                    <a:cubicBezTo>
                      <a:pt x="557" y="208"/>
                      <a:pt x="481" y="110"/>
                      <a:pt x="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6"/>
              <p:cNvSpPr/>
              <p:nvPr/>
            </p:nvSpPr>
            <p:spPr>
              <a:xfrm>
                <a:off x="377625" y="2111425"/>
                <a:ext cx="185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00" extrusionOk="0">
                    <a:moveTo>
                      <a:pt x="332" y="0"/>
                    </a:moveTo>
                    <a:cubicBezTo>
                      <a:pt x="299" y="0"/>
                      <a:pt x="237" y="76"/>
                      <a:pt x="142" y="245"/>
                    </a:cubicBezTo>
                    <a:cubicBezTo>
                      <a:pt x="1" y="485"/>
                      <a:pt x="306" y="693"/>
                      <a:pt x="186" y="944"/>
                    </a:cubicBezTo>
                    <a:cubicBezTo>
                      <a:pt x="156" y="1003"/>
                      <a:pt x="335" y="1099"/>
                      <a:pt x="441" y="1099"/>
                    </a:cubicBezTo>
                    <a:cubicBezTo>
                      <a:pt x="451" y="1099"/>
                      <a:pt x="461" y="1098"/>
                      <a:pt x="470" y="1096"/>
                    </a:cubicBezTo>
                    <a:cubicBezTo>
                      <a:pt x="743" y="1042"/>
                      <a:pt x="600" y="791"/>
                      <a:pt x="644" y="616"/>
                    </a:cubicBezTo>
                    <a:cubicBezTo>
                      <a:pt x="644" y="562"/>
                      <a:pt x="622" y="497"/>
                      <a:pt x="644" y="442"/>
                    </a:cubicBezTo>
                    <a:cubicBezTo>
                      <a:pt x="721" y="202"/>
                      <a:pt x="339" y="366"/>
                      <a:pt x="360" y="114"/>
                    </a:cubicBezTo>
                    <a:cubicBezTo>
                      <a:pt x="365" y="41"/>
                      <a:pt x="356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6"/>
              <p:cNvSpPr/>
              <p:nvPr/>
            </p:nvSpPr>
            <p:spPr>
              <a:xfrm>
                <a:off x="332150" y="2121650"/>
                <a:ext cx="326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830" extrusionOk="0">
                    <a:moveTo>
                      <a:pt x="663" y="0"/>
                    </a:moveTo>
                    <a:cubicBezTo>
                      <a:pt x="499" y="76"/>
                      <a:pt x="445" y="240"/>
                      <a:pt x="336" y="371"/>
                    </a:cubicBezTo>
                    <a:cubicBezTo>
                      <a:pt x="390" y="404"/>
                      <a:pt x="423" y="447"/>
                      <a:pt x="380" y="502"/>
                    </a:cubicBezTo>
                    <a:cubicBezTo>
                      <a:pt x="360" y="534"/>
                      <a:pt x="326" y="551"/>
                      <a:pt x="295" y="551"/>
                    </a:cubicBezTo>
                    <a:cubicBezTo>
                      <a:pt x="273" y="551"/>
                      <a:pt x="251" y="542"/>
                      <a:pt x="238" y="524"/>
                    </a:cubicBezTo>
                    <a:cubicBezTo>
                      <a:pt x="216" y="491"/>
                      <a:pt x="238" y="426"/>
                      <a:pt x="249" y="371"/>
                    </a:cubicBezTo>
                    <a:lnTo>
                      <a:pt x="216" y="360"/>
                    </a:lnTo>
                    <a:lnTo>
                      <a:pt x="194" y="371"/>
                    </a:lnTo>
                    <a:cubicBezTo>
                      <a:pt x="153" y="371"/>
                      <a:pt x="91" y="334"/>
                      <a:pt x="51" y="334"/>
                    </a:cubicBezTo>
                    <a:cubicBezTo>
                      <a:pt x="17" y="334"/>
                      <a:pt x="0" y="363"/>
                      <a:pt x="31" y="469"/>
                    </a:cubicBezTo>
                    <a:cubicBezTo>
                      <a:pt x="63" y="578"/>
                      <a:pt x="107" y="687"/>
                      <a:pt x="150" y="796"/>
                    </a:cubicBezTo>
                    <a:cubicBezTo>
                      <a:pt x="172" y="806"/>
                      <a:pt x="192" y="810"/>
                      <a:pt x="211" y="810"/>
                    </a:cubicBezTo>
                    <a:cubicBezTo>
                      <a:pt x="353" y="810"/>
                      <a:pt x="431" y="577"/>
                      <a:pt x="570" y="577"/>
                    </a:cubicBezTo>
                    <a:cubicBezTo>
                      <a:pt x="610" y="577"/>
                      <a:pt x="655" y="596"/>
                      <a:pt x="707" y="644"/>
                    </a:cubicBezTo>
                    <a:cubicBezTo>
                      <a:pt x="715" y="645"/>
                      <a:pt x="723" y="646"/>
                      <a:pt x="730" y="646"/>
                    </a:cubicBezTo>
                    <a:cubicBezTo>
                      <a:pt x="876" y="646"/>
                      <a:pt x="856" y="384"/>
                      <a:pt x="972" y="384"/>
                    </a:cubicBezTo>
                    <a:cubicBezTo>
                      <a:pt x="989" y="384"/>
                      <a:pt x="1010" y="390"/>
                      <a:pt x="1034" y="404"/>
                    </a:cubicBezTo>
                    <a:cubicBezTo>
                      <a:pt x="1209" y="502"/>
                      <a:pt x="991" y="687"/>
                      <a:pt x="1045" y="830"/>
                    </a:cubicBezTo>
                    <a:cubicBezTo>
                      <a:pt x="1307" y="666"/>
                      <a:pt x="1209" y="415"/>
                      <a:pt x="1209" y="197"/>
                    </a:cubicBezTo>
                    <a:lnTo>
                      <a:pt x="1209" y="197"/>
                    </a:lnTo>
                    <a:cubicBezTo>
                      <a:pt x="1138" y="219"/>
                      <a:pt x="1073" y="231"/>
                      <a:pt x="1012" y="231"/>
                    </a:cubicBezTo>
                    <a:cubicBezTo>
                      <a:pt x="865" y="231"/>
                      <a:pt x="748" y="162"/>
                      <a:pt x="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6"/>
              <p:cNvSpPr/>
              <p:nvPr/>
            </p:nvSpPr>
            <p:spPr>
              <a:xfrm>
                <a:off x="846475" y="2108825"/>
                <a:ext cx="145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477" extrusionOk="0">
                    <a:moveTo>
                      <a:pt x="186" y="0"/>
                    </a:moveTo>
                    <a:cubicBezTo>
                      <a:pt x="77" y="55"/>
                      <a:pt x="22" y="153"/>
                      <a:pt x="22" y="273"/>
                    </a:cubicBezTo>
                    <a:cubicBezTo>
                      <a:pt x="0" y="470"/>
                      <a:pt x="66" y="644"/>
                      <a:pt x="153" y="808"/>
                    </a:cubicBezTo>
                    <a:cubicBezTo>
                      <a:pt x="156" y="808"/>
                      <a:pt x="160" y="808"/>
                      <a:pt x="163" y="808"/>
                    </a:cubicBezTo>
                    <a:cubicBezTo>
                      <a:pt x="208" y="808"/>
                      <a:pt x="256" y="766"/>
                      <a:pt x="296" y="766"/>
                    </a:cubicBezTo>
                    <a:cubicBezTo>
                      <a:pt x="322" y="766"/>
                      <a:pt x="345" y="784"/>
                      <a:pt x="361" y="841"/>
                    </a:cubicBezTo>
                    <a:cubicBezTo>
                      <a:pt x="383" y="906"/>
                      <a:pt x="393" y="1004"/>
                      <a:pt x="306" y="1026"/>
                    </a:cubicBezTo>
                    <a:cubicBezTo>
                      <a:pt x="298" y="1028"/>
                      <a:pt x="290" y="1028"/>
                      <a:pt x="284" y="1028"/>
                    </a:cubicBezTo>
                    <a:cubicBezTo>
                      <a:pt x="208" y="1028"/>
                      <a:pt x="204" y="925"/>
                      <a:pt x="153" y="895"/>
                    </a:cubicBezTo>
                    <a:lnTo>
                      <a:pt x="153" y="895"/>
                    </a:lnTo>
                    <a:cubicBezTo>
                      <a:pt x="88" y="993"/>
                      <a:pt x="143" y="1081"/>
                      <a:pt x="186" y="1179"/>
                    </a:cubicBezTo>
                    <a:cubicBezTo>
                      <a:pt x="227" y="1280"/>
                      <a:pt x="201" y="1477"/>
                      <a:pt x="330" y="1477"/>
                    </a:cubicBezTo>
                    <a:cubicBezTo>
                      <a:pt x="340" y="1477"/>
                      <a:pt x="350" y="1476"/>
                      <a:pt x="361" y="1474"/>
                    </a:cubicBezTo>
                    <a:cubicBezTo>
                      <a:pt x="514" y="1440"/>
                      <a:pt x="579" y="1266"/>
                      <a:pt x="524" y="1081"/>
                    </a:cubicBezTo>
                    <a:cubicBezTo>
                      <a:pt x="437" y="720"/>
                      <a:pt x="361" y="361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6"/>
              <p:cNvSpPr/>
              <p:nvPr/>
            </p:nvSpPr>
            <p:spPr>
              <a:xfrm>
                <a:off x="834750" y="2092800"/>
                <a:ext cx="235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17" extrusionOk="0">
                    <a:moveTo>
                      <a:pt x="588" y="0"/>
                    </a:moveTo>
                    <a:cubicBezTo>
                      <a:pt x="464" y="0"/>
                      <a:pt x="328" y="63"/>
                      <a:pt x="284" y="151"/>
                    </a:cubicBezTo>
                    <a:cubicBezTo>
                      <a:pt x="197" y="314"/>
                      <a:pt x="1" y="489"/>
                      <a:pt x="132" y="729"/>
                    </a:cubicBezTo>
                    <a:cubicBezTo>
                      <a:pt x="184" y="790"/>
                      <a:pt x="228" y="816"/>
                      <a:pt x="267" y="816"/>
                    </a:cubicBezTo>
                    <a:cubicBezTo>
                      <a:pt x="326" y="816"/>
                      <a:pt x="374" y="759"/>
                      <a:pt x="426" y="674"/>
                    </a:cubicBezTo>
                    <a:cubicBezTo>
                      <a:pt x="460" y="626"/>
                      <a:pt x="503" y="569"/>
                      <a:pt x="555" y="569"/>
                    </a:cubicBezTo>
                    <a:cubicBezTo>
                      <a:pt x="585" y="569"/>
                      <a:pt x="619" y="589"/>
                      <a:pt x="655" y="641"/>
                    </a:cubicBezTo>
                    <a:lnTo>
                      <a:pt x="743" y="641"/>
                    </a:lnTo>
                    <a:cubicBezTo>
                      <a:pt x="840" y="445"/>
                      <a:pt x="939" y="205"/>
                      <a:pt x="753" y="52"/>
                    </a:cubicBezTo>
                    <a:cubicBezTo>
                      <a:pt x="710" y="16"/>
                      <a:pt x="650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"/>
              <p:cNvSpPr/>
              <p:nvPr/>
            </p:nvSpPr>
            <p:spPr>
              <a:xfrm>
                <a:off x="766025" y="2123925"/>
                <a:ext cx="35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376" extrusionOk="0">
                    <a:moveTo>
                      <a:pt x="577" y="1"/>
                    </a:moveTo>
                    <a:cubicBezTo>
                      <a:pt x="398" y="1"/>
                      <a:pt x="222" y="34"/>
                      <a:pt x="44" y="94"/>
                    </a:cubicBezTo>
                    <a:cubicBezTo>
                      <a:pt x="0" y="324"/>
                      <a:pt x="316" y="171"/>
                      <a:pt x="328" y="346"/>
                    </a:cubicBezTo>
                    <a:cubicBezTo>
                      <a:pt x="472" y="360"/>
                      <a:pt x="617" y="376"/>
                      <a:pt x="768" y="376"/>
                    </a:cubicBezTo>
                    <a:cubicBezTo>
                      <a:pt x="971" y="376"/>
                      <a:pt x="1186" y="347"/>
                      <a:pt x="1429" y="247"/>
                    </a:cubicBezTo>
                    <a:cubicBezTo>
                      <a:pt x="1127" y="76"/>
                      <a:pt x="849" y="1"/>
                      <a:pt x="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6"/>
              <p:cNvSpPr/>
              <p:nvPr/>
            </p:nvSpPr>
            <p:spPr>
              <a:xfrm>
                <a:off x="1095225" y="2112700"/>
                <a:ext cx="14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057" extrusionOk="0">
                    <a:moveTo>
                      <a:pt x="53" y="1"/>
                    </a:moveTo>
                    <a:cubicBezTo>
                      <a:pt x="36" y="1"/>
                      <a:pt x="18" y="6"/>
                      <a:pt x="0" y="20"/>
                    </a:cubicBezTo>
                    <a:cubicBezTo>
                      <a:pt x="0" y="118"/>
                      <a:pt x="66" y="184"/>
                      <a:pt x="66" y="293"/>
                    </a:cubicBezTo>
                    <a:cubicBezTo>
                      <a:pt x="55" y="587"/>
                      <a:pt x="22" y="936"/>
                      <a:pt x="426" y="1057"/>
                    </a:cubicBezTo>
                    <a:cubicBezTo>
                      <a:pt x="568" y="904"/>
                      <a:pt x="361" y="696"/>
                      <a:pt x="513" y="555"/>
                    </a:cubicBezTo>
                    <a:cubicBezTo>
                      <a:pt x="524" y="369"/>
                      <a:pt x="371" y="216"/>
                      <a:pt x="426" y="31"/>
                    </a:cubicBezTo>
                    <a:lnTo>
                      <a:pt x="426" y="31"/>
                    </a:lnTo>
                    <a:cubicBezTo>
                      <a:pt x="388" y="108"/>
                      <a:pt x="349" y="134"/>
                      <a:pt x="311" y="134"/>
                    </a:cubicBezTo>
                    <a:cubicBezTo>
                      <a:pt x="225" y="134"/>
                      <a:pt x="139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6"/>
              <p:cNvSpPr/>
              <p:nvPr/>
            </p:nvSpPr>
            <p:spPr>
              <a:xfrm>
                <a:off x="519725" y="2117550"/>
                <a:ext cx="37675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891" extrusionOk="0">
                    <a:moveTo>
                      <a:pt x="1408" y="0"/>
                    </a:moveTo>
                    <a:cubicBezTo>
                      <a:pt x="1270" y="249"/>
                      <a:pt x="816" y="473"/>
                      <a:pt x="506" y="473"/>
                    </a:cubicBezTo>
                    <a:cubicBezTo>
                      <a:pt x="448" y="473"/>
                      <a:pt x="395" y="465"/>
                      <a:pt x="350" y="448"/>
                    </a:cubicBezTo>
                    <a:lnTo>
                      <a:pt x="350" y="448"/>
                    </a:lnTo>
                    <a:cubicBezTo>
                      <a:pt x="376" y="678"/>
                      <a:pt x="260" y="714"/>
                      <a:pt x="110" y="714"/>
                    </a:cubicBezTo>
                    <a:cubicBezTo>
                      <a:pt x="75" y="714"/>
                      <a:pt x="38" y="712"/>
                      <a:pt x="0" y="710"/>
                    </a:cubicBezTo>
                    <a:lnTo>
                      <a:pt x="0" y="710"/>
                    </a:lnTo>
                    <a:cubicBezTo>
                      <a:pt x="116" y="838"/>
                      <a:pt x="238" y="891"/>
                      <a:pt x="368" y="891"/>
                    </a:cubicBezTo>
                    <a:cubicBezTo>
                      <a:pt x="460" y="891"/>
                      <a:pt x="556" y="864"/>
                      <a:pt x="655" y="819"/>
                    </a:cubicBezTo>
                    <a:cubicBezTo>
                      <a:pt x="982" y="655"/>
                      <a:pt x="1277" y="470"/>
                      <a:pt x="1506" y="186"/>
                    </a:cubicBezTo>
                    <a:cubicBezTo>
                      <a:pt x="1430" y="153"/>
                      <a:pt x="1419" y="77"/>
                      <a:pt x="1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6"/>
              <p:cNvSpPr/>
              <p:nvPr/>
            </p:nvSpPr>
            <p:spPr>
              <a:xfrm>
                <a:off x="1495075" y="2086675"/>
                <a:ext cx="226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854" extrusionOk="0">
                    <a:moveTo>
                      <a:pt x="629" y="1"/>
                    </a:moveTo>
                    <a:cubicBezTo>
                      <a:pt x="482" y="1"/>
                      <a:pt x="423" y="121"/>
                      <a:pt x="382" y="232"/>
                    </a:cubicBezTo>
                    <a:cubicBezTo>
                      <a:pt x="339" y="363"/>
                      <a:pt x="230" y="439"/>
                      <a:pt x="164" y="548"/>
                    </a:cubicBezTo>
                    <a:cubicBezTo>
                      <a:pt x="109" y="624"/>
                      <a:pt x="0" y="690"/>
                      <a:pt x="77" y="799"/>
                    </a:cubicBezTo>
                    <a:cubicBezTo>
                      <a:pt x="101" y="840"/>
                      <a:pt x="129" y="853"/>
                      <a:pt x="159" y="853"/>
                    </a:cubicBezTo>
                    <a:cubicBezTo>
                      <a:pt x="208" y="853"/>
                      <a:pt x="262" y="817"/>
                      <a:pt x="317" y="810"/>
                    </a:cubicBezTo>
                    <a:cubicBezTo>
                      <a:pt x="382" y="799"/>
                      <a:pt x="458" y="799"/>
                      <a:pt x="535" y="799"/>
                    </a:cubicBezTo>
                    <a:cubicBezTo>
                      <a:pt x="524" y="592"/>
                      <a:pt x="742" y="515"/>
                      <a:pt x="797" y="363"/>
                    </a:cubicBezTo>
                    <a:cubicBezTo>
                      <a:pt x="753" y="243"/>
                      <a:pt x="906" y="47"/>
                      <a:pt x="666" y="3"/>
                    </a:cubicBezTo>
                    <a:cubicBezTo>
                      <a:pt x="653" y="1"/>
                      <a:pt x="641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6"/>
              <p:cNvSpPr/>
              <p:nvPr/>
            </p:nvSpPr>
            <p:spPr>
              <a:xfrm>
                <a:off x="871025" y="2093000"/>
                <a:ext cx="174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343" extrusionOk="0">
                    <a:moveTo>
                      <a:pt x="699" y="12"/>
                    </a:moveTo>
                    <a:lnTo>
                      <a:pt x="699" y="12"/>
                    </a:lnTo>
                    <a:cubicBezTo>
                      <a:pt x="611" y="22"/>
                      <a:pt x="514" y="0"/>
                      <a:pt x="459" y="88"/>
                    </a:cubicBezTo>
                    <a:cubicBezTo>
                      <a:pt x="432" y="204"/>
                      <a:pt x="521" y="420"/>
                      <a:pt x="361" y="420"/>
                    </a:cubicBezTo>
                    <a:cubicBezTo>
                      <a:pt x="324" y="420"/>
                      <a:pt x="275" y="409"/>
                      <a:pt x="208" y="383"/>
                    </a:cubicBezTo>
                    <a:cubicBezTo>
                      <a:pt x="66" y="492"/>
                      <a:pt x="109" y="645"/>
                      <a:pt x="109" y="776"/>
                    </a:cubicBezTo>
                    <a:cubicBezTo>
                      <a:pt x="119" y="777"/>
                      <a:pt x="130" y="778"/>
                      <a:pt x="141" y="778"/>
                    </a:cubicBezTo>
                    <a:cubicBezTo>
                      <a:pt x="153" y="778"/>
                      <a:pt x="166" y="777"/>
                      <a:pt x="178" y="777"/>
                    </a:cubicBezTo>
                    <a:cubicBezTo>
                      <a:pt x="215" y="777"/>
                      <a:pt x="249" y="783"/>
                      <a:pt x="262" y="830"/>
                    </a:cubicBezTo>
                    <a:cubicBezTo>
                      <a:pt x="284" y="950"/>
                      <a:pt x="197" y="982"/>
                      <a:pt x="109" y="1016"/>
                    </a:cubicBezTo>
                    <a:cubicBezTo>
                      <a:pt x="77" y="1091"/>
                      <a:pt x="34" y="1168"/>
                      <a:pt x="0" y="1256"/>
                    </a:cubicBezTo>
                    <a:cubicBezTo>
                      <a:pt x="6" y="1257"/>
                      <a:pt x="12" y="1258"/>
                      <a:pt x="18" y="1258"/>
                    </a:cubicBezTo>
                    <a:cubicBezTo>
                      <a:pt x="93" y="1258"/>
                      <a:pt x="195" y="1151"/>
                      <a:pt x="272" y="1151"/>
                    </a:cubicBezTo>
                    <a:cubicBezTo>
                      <a:pt x="321" y="1151"/>
                      <a:pt x="359" y="1196"/>
                      <a:pt x="371" y="1343"/>
                    </a:cubicBezTo>
                    <a:cubicBezTo>
                      <a:pt x="480" y="906"/>
                      <a:pt x="589" y="459"/>
                      <a:pt x="69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6"/>
              <p:cNvSpPr/>
              <p:nvPr/>
            </p:nvSpPr>
            <p:spPr>
              <a:xfrm>
                <a:off x="1019675" y="2091300"/>
                <a:ext cx="1282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149" extrusionOk="0">
                    <a:moveTo>
                      <a:pt x="306" y="1"/>
                    </a:moveTo>
                    <a:cubicBezTo>
                      <a:pt x="246" y="1"/>
                      <a:pt x="203" y="28"/>
                      <a:pt x="175" y="102"/>
                    </a:cubicBezTo>
                    <a:cubicBezTo>
                      <a:pt x="33" y="451"/>
                      <a:pt x="1" y="789"/>
                      <a:pt x="98" y="1149"/>
                    </a:cubicBezTo>
                    <a:cubicBezTo>
                      <a:pt x="207" y="1062"/>
                      <a:pt x="328" y="974"/>
                      <a:pt x="437" y="887"/>
                    </a:cubicBezTo>
                    <a:cubicBezTo>
                      <a:pt x="306" y="647"/>
                      <a:pt x="513" y="418"/>
                      <a:pt x="469" y="178"/>
                    </a:cubicBezTo>
                    <a:cubicBezTo>
                      <a:pt x="459" y="80"/>
                      <a:pt x="437" y="14"/>
                      <a:pt x="338" y="3"/>
                    </a:cubicBezTo>
                    <a:cubicBezTo>
                      <a:pt x="327" y="1"/>
                      <a:pt x="316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6"/>
              <p:cNvSpPr/>
              <p:nvPr/>
            </p:nvSpPr>
            <p:spPr>
              <a:xfrm>
                <a:off x="882225" y="2060275"/>
                <a:ext cx="163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070" extrusionOk="0">
                    <a:moveTo>
                      <a:pt x="480" y="0"/>
                    </a:moveTo>
                    <a:cubicBezTo>
                      <a:pt x="349" y="0"/>
                      <a:pt x="284" y="77"/>
                      <a:pt x="306" y="197"/>
                    </a:cubicBezTo>
                    <a:cubicBezTo>
                      <a:pt x="327" y="415"/>
                      <a:pt x="175" y="459"/>
                      <a:pt x="22" y="502"/>
                    </a:cubicBezTo>
                    <a:cubicBezTo>
                      <a:pt x="66" y="589"/>
                      <a:pt x="272" y="644"/>
                      <a:pt x="98" y="797"/>
                    </a:cubicBezTo>
                    <a:cubicBezTo>
                      <a:pt x="141" y="906"/>
                      <a:pt x="54" y="972"/>
                      <a:pt x="0" y="1059"/>
                    </a:cubicBezTo>
                    <a:cubicBezTo>
                      <a:pt x="9" y="1062"/>
                      <a:pt x="19" y="1063"/>
                      <a:pt x="29" y="1063"/>
                    </a:cubicBezTo>
                    <a:cubicBezTo>
                      <a:pt x="102" y="1063"/>
                      <a:pt x="179" y="996"/>
                      <a:pt x="254" y="996"/>
                    </a:cubicBezTo>
                    <a:cubicBezTo>
                      <a:pt x="294" y="996"/>
                      <a:pt x="333" y="1014"/>
                      <a:pt x="371" y="1069"/>
                    </a:cubicBezTo>
                    <a:cubicBezTo>
                      <a:pt x="371" y="775"/>
                      <a:pt x="578" y="546"/>
                      <a:pt x="622" y="262"/>
                    </a:cubicBezTo>
                    <a:cubicBezTo>
                      <a:pt x="633" y="153"/>
                      <a:pt x="655" y="12"/>
                      <a:pt x="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6"/>
              <p:cNvSpPr/>
              <p:nvPr/>
            </p:nvSpPr>
            <p:spPr>
              <a:xfrm>
                <a:off x="1527800" y="2128750"/>
                <a:ext cx="2267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89" extrusionOk="0">
                    <a:moveTo>
                      <a:pt x="633" y="0"/>
                    </a:moveTo>
                    <a:cubicBezTo>
                      <a:pt x="633" y="66"/>
                      <a:pt x="623" y="120"/>
                      <a:pt x="611" y="175"/>
                    </a:cubicBezTo>
                    <a:cubicBezTo>
                      <a:pt x="594" y="296"/>
                      <a:pt x="549" y="362"/>
                      <a:pt x="454" y="362"/>
                    </a:cubicBezTo>
                    <a:cubicBezTo>
                      <a:pt x="430" y="362"/>
                      <a:pt x="402" y="358"/>
                      <a:pt x="371" y="349"/>
                    </a:cubicBezTo>
                    <a:cubicBezTo>
                      <a:pt x="262" y="600"/>
                      <a:pt x="153" y="851"/>
                      <a:pt x="0" y="1189"/>
                    </a:cubicBezTo>
                    <a:cubicBezTo>
                      <a:pt x="502" y="938"/>
                      <a:pt x="720" y="567"/>
                      <a:pt x="906" y="185"/>
                    </a:cubicBezTo>
                    <a:lnTo>
                      <a:pt x="906" y="185"/>
                    </a:lnTo>
                    <a:cubicBezTo>
                      <a:pt x="901" y="186"/>
                      <a:pt x="896" y="186"/>
                      <a:pt x="892" y="186"/>
                    </a:cubicBezTo>
                    <a:cubicBezTo>
                      <a:pt x="772" y="186"/>
                      <a:pt x="728" y="52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6"/>
              <p:cNvSpPr/>
              <p:nvPr/>
            </p:nvSpPr>
            <p:spPr>
              <a:xfrm>
                <a:off x="1460700" y="2108800"/>
                <a:ext cx="256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52" extrusionOk="0">
                    <a:moveTo>
                      <a:pt x="417" y="0"/>
                    </a:moveTo>
                    <a:cubicBezTo>
                      <a:pt x="353" y="0"/>
                      <a:pt x="286" y="15"/>
                      <a:pt x="219" y="56"/>
                    </a:cubicBezTo>
                    <a:cubicBezTo>
                      <a:pt x="143" y="100"/>
                      <a:pt x="0" y="110"/>
                      <a:pt x="99" y="263"/>
                    </a:cubicBezTo>
                    <a:cubicBezTo>
                      <a:pt x="139" y="334"/>
                      <a:pt x="114" y="451"/>
                      <a:pt x="240" y="451"/>
                    </a:cubicBezTo>
                    <a:cubicBezTo>
                      <a:pt x="250" y="451"/>
                      <a:pt x="261" y="451"/>
                      <a:pt x="274" y="449"/>
                    </a:cubicBezTo>
                    <a:cubicBezTo>
                      <a:pt x="328" y="439"/>
                      <a:pt x="384" y="437"/>
                      <a:pt x="439" y="437"/>
                    </a:cubicBezTo>
                    <a:cubicBezTo>
                      <a:pt x="517" y="437"/>
                      <a:pt x="595" y="442"/>
                      <a:pt x="672" y="442"/>
                    </a:cubicBezTo>
                    <a:cubicBezTo>
                      <a:pt x="793" y="442"/>
                      <a:pt x="912" y="429"/>
                      <a:pt x="1026" y="362"/>
                    </a:cubicBezTo>
                    <a:cubicBezTo>
                      <a:pt x="928" y="307"/>
                      <a:pt x="939" y="209"/>
                      <a:pt x="928" y="110"/>
                    </a:cubicBezTo>
                    <a:cubicBezTo>
                      <a:pt x="761" y="110"/>
                      <a:pt x="59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6"/>
              <p:cNvSpPr/>
              <p:nvPr/>
            </p:nvSpPr>
            <p:spPr>
              <a:xfrm>
                <a:off x="1247950" y="2088775"/>
                <a:ext cx="1802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955" extrusionOk="0">
                    <a:moveTo>
                      <a:pt x="409" y="0"/>
                    </a:moveTo>
                    <a:cubicBezTo>
                      <a:pt x="333" y="0"/>
                      <a:pt x="258" y="67"/>
                      <a:pt x="230" y="191"/>
                    </a:cubicBezTo>
                    <a:cubicBezTo>
                      <a:pt x="230" y="312"/>
                      <a:pt x="230" y="431"/>
                      <a:pt x="66" y="464"/>
                    </a:cubicBezTo>
                    <a:cubicBezTo>
                      <a:pt x="66" y="486"/>
                      <a:pt x="66" y="508"/>
                      <a:pt x="56" y="530"/>
                    </a:cubicBezTo>
                    <a:cubicBezTo>
                      <a:pt x="1" y="846"/>
                      <a:pt x="372" y="759"/>
                      <a:pt x="437" y="955"/>
                    </a:cubicBezTo>
                    <a:cubicBezTo>
                      <a:pt x="579" y="846"/>
                      <a:pt x="393" y="715"/>
                      <a:pt x="514" y="628"/>
                    </a:cubicBezTo>
                    <a:cubicBezTo>
                      <a:pt x="721" y="453"/>
                      <a:pt x="645" y="224"/>
                      <a:pt x="536" y="72"/>
                    </a:cubicBezTo>
                    <a:cubicBezTo>
                      <a:pt x="499" y="23"/>
                      <a:pt x="454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6"/>
              <p:cNvSpPr/>
              <p:nvPr/>
            </p:nvSpPr>
            <p:spPr>
              <a:xfrm>
                <a:off x="1104225" y="2126550"/>
                <a:ext cx="2130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4" extrusionOk="0">
                    <a:moveTo>
                      <a:pt x="153" y="1"/>
                    </a:moveTo>
                    <a:cubicBezTo>
                      <a:pt x="1" y="142"/>
                      <a:pt x="208" y="350"/>
                      <a:pt x="66" y="503"/>
                    </a:cubicBezTo>
                    <a:cubicBezTo>
                      <a:pt x="210" y="741"/>
                      <a:pt x="312" y="853"/>
                      <a:pt x="451" y="853"/>
                    </a:cubicBezTo>
                    <a:cubicBezTo>
                      <a:pt x="553" y="853"/>
                      <a:pt x="676" y="793"/>
                      <a:pt x="852" y="677"/>
                    </a:cubicBezTo>
                    <a:cubicBezTo>
                      <a:pt x="437" y="622"/>
                      <a:pt x="306" y="306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"/>
              <p:cNvSpPr/>
              <p:nvPr/>
            </p:nvSpPr>
            <p:spPr>
              <a:xfrm>
                <a:off x="1001675" y="2067225"/>
                <a:ext cx="226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530" extrusionOk="0">
                    <a:moveTo>
                      <a:pt x="621" y="1"/>
                    </a:moveTo>
                    <a:cubicBezTo>
                      <a:pt x="599" y="1"/>
                      <a:pt x="578" y="2"/>
                      <a:pt x="557" y="6"/>
                    </a:cubicBezTo>
                    <a:cubicBezTo>
                      <a:pt x="372" y="39"/>
                      <a:pt x="186" y="105"/>
                      <a:pt x="11" y="159"/>
                    </a:cubicBezTo>
                    <a:cubicBezTo>
                      <a:pt x="1" y="246"/>
                      <a:pt x="1" y="333"/>
                      <a:pt x="1" y="432"/>
                    </a:cubicBezTo>
                    <a:cubicBezTo>
                      <a:pt x="11" y="464"/>
                      <a:pt x="11" y="497"/>
                      <a:pt x="11" y="530"/>
                    </a:cubicBezTo>
                    <a:cubicBezTo>
                      <a:pt x="197" y="388"/>
                      <a:pt x="437" y="421"/>
                      <a:pt x="633" y="345"/>
                    </a:cubicBezTo>
                    <a:cubicBezTo>
                      <a:pt x="742" y="301"/>
                      <a:pt x="906" y="345"/>
                      <a:pt x="873" y="170"/>
                    </a:cubicBezTo>
                    <a:cubicBezTo>
                      <a:pt x="846" y="51"/>
                      <a:pt x="733" y="1"/>
                      <a:pt x="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"/>
              <p:cNvSpPr/>
              <p:nvPr/>
            </p:nvSpPr>
            <p:spPr>
              <a:xfrm>
                <a:off x="1430700" y="2135875"/>
                <a:ext cx="245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23" extrusionOk="0">
                    <a:moveTo>
                      <a:pt x="730" y="1"/>
                    </a:moveTo>
                    <a:cubicBezTo>
                      <a:pt x="712" y="1"/>
                      <a:pt x="694" y="4"/>
                      <a:pt x="677" y="9"/>
                    </a:cubicBezTo>
                    <a:cubicBezTo>
                      <a:pt x="448" y="97"/>
                      <a:pt x="164" y="97"/>
                      <a:pt x="0" y="326"/>
                    </a:cubicBezTo>
                    <a:cubicBezTo>
                      <a:pt x="12" y="402"/>
                      <a:pt x="22" y="479"/>
                      <a:pt x="109" y="522"/>
                    </a:cubicBezTo>
                    <a:cubicBezTo>
                      <a:pt x="186" y="479"/>
                      <a:pt x="274" y="446"/>
                      <a:pt x="361" y="413"/>
                    </a:cubicBezTo>
                    <a:cubicBezTo>
                      <a:pt x="434" y="346"/>
                      <a:pt x="517" y="334"/>
                      <a:pt x="601" y="334"/>
                    </a:cubicBezTo>
                    <a:cubicBezTo>
                      <a:pt x="651" y="334"/>
                      <a:pt x="702" y="338"/>
                      <a:pt x="751" y="338"/>
                    </a:cubicBezTo>
                    <a:cubicBezTo>
                      <a:pt x="767" y="338"/>
                      <a:pt x="782" y="338"/>
                      <a:pt x="797" y="337"/>
                    </a:cubicBezTo>
                    <a:cubicBezTo>
                      <a:pt x="863" y="282"/>
                      <a:pt x="982" y="249"/>
                      <a:pt x="950" y="152"/>
                    </a:cubicBezTo>
                    <a:cubicBezTo>
                      <a:pt x="914" y="61"/>
                      <a:pt x="818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"/>
              <p:cNvSpPr/>
              <p:nvPr/>
            </p:nvSpPr>
            <p:spPr>
              <a:xfrm>
                <a:off x="867200" y="2127775"/>
                <a:ext cx="125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10" extrusionOk="0">
                    <a:moveTo>
                      <a:pt x="393" y="0"/>
                    </a:moveTo>
                    <a:cubicBezTo>
                      <a:pt x="319" y="0"/>
                      <a:pt x="244" y="39"/>
                      <a:pt x="165" y="39"/>
                    </a:cubicBezTo>
                    <a:cubicBezTo>
                      <a:pt x="350" y="290"/>
                      <a:pt x="34" y="366"/>
                      <a:pt x="1" y="551"/>
                    </a:cubicBezTo>
                    <a:cubicBezTo>
                      <a:pt x="99" y="682"/>
                      <a:pt x="56" y="857"/>
                      <a:pt x="88" y="1009"/>
                    </a:cubicBezTo>
                    <a:lnTo>
                      <a:pt x="88" y="1009"/>
                    </a:lnTo>
                    <a:cubicBezTo>
                      <a:pt x="115" y="1007"/>
                      <a:pt x="134" y="999"/>
                      <a:pt x="153" y="999"/>
                    </a:cubicBezTo>
                    <a:cubicBezTo>
                      <a:pt x="393" y="716"/>
                      <a:pt x="372" y="345"/>
                      <a:pt x="502" y="39"/>
                    </a:cubicBezTo>
                    <a:cubicBezTo>
                      <a:pt x="466" y="10"/>
                      <a:pt x="430" y="0"/>
                      <a:pt x="393" y="0"/>
                    </a:cubicBezTo>
                    <a:close/>
                    <a:moveTo>
                      <a:pt x="88" y="1009"/>
                    </a:moveTo>
                    <a:cubicBezTo>
                      <a:pt x="84" y="1010"/>
                      <a:pt x="81" y="1010"/>
                      <a:pt x="77" y="1010"/>
                    </a:cubicBezTo>
                    <a:lnTo>
                      <a:pt x="88" y="1010"/>
                    </a:lnTo>
                    <a:cubicBezTo>
                      <a:pt x="88" y="1010"/>
                      <a:pt x="88" y="1009"/>
                      <a:pt x="88" y="10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"/>
              <p:cNvSpPr/>
              <p:nvPr/>
            </p:nvSpPr>
            <p:spPr>
              <a:xfrm>
                <a:off x="646275" y="2133100"/>
                <a:ext cx="2540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88" extrusionOk="0">
                    <a:moveTo>
                      <a:pt x="339" y="1"/>
                    </a:moveTo>
                    <a:cubicBezTo>
                      <a:pt x="405" y="328"/>
                      <a:pt x="132" y="197"/>
                      <a:pt x="1" y="251"/>
                    </a:cubicBezTo>
                    <a:cubicBezTo>
                      <a:pt x="187" y="426"/>
                      <a:pt x="437" y="448"/>
                      <a:pt x="645" y="546"/>
                    </a:cubicBezTo>
                    <a:cubicBezTo>
                      <a:pt x="695" y="571"/>
                      <a:pt x="743" y="587"/>
                      <a:pt x="787" y="587"/>
                    </a:cubicBezTo>
                    <a:cubicBezTo>
                      <a:pt x="838" y="587"/>
                      <a:pt x="882" y="566"/>
                      <a:pt x="917" y="513"/>
                    </a:cubicBezTo>
                    <a:cubicBezTo>
                      <a:pt x="1016" y="350"/>
                      <a:pt x="841" y="306"/>
                      <a:pt x="764" y="241"/>
                    </a:cubicBezTo>
                    <a:cubicBezTo>
                      <a:pt x="645" y="132"/>
                      <a:pt x="415" y="208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"/>
              <p:cNvSpPr/>
              <p:nvPr/>
            </p:nvSpPr>
            <p:spPr>
              <a:xfrm>
                <a:off x="426725" y="2126925"/>
                <a:ext cx="243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597" extrusionOk="0">
                    <a:moveTo>
                      <a:pt x="739" y="1"/>
                    </a:moveTo>
                    <a:cubicBezTo>
                      <a:pt x="607" y="1"/>
                      <a:pt x="513" y="81"/>
                      <a:pt x="448" y="248"/>
                    </a:cubicBezTo>
                    <a:cubicBezTo>
                      <a:pt x="463" y="363"/>
                      <a:pt x="403" y="386"/>
                      <a:pt x="335" y="386"/>
                    </a:cubicBezTo>
                    <a:cubicBezTo>
                      <a:pt x="307" y="386"/>
                      <a:pt x="277" y="382"/>
                      <a:pt x="251" y="379"/>
                    </a:cubicBezTo>
                    <a:cubicBezTo>
                      <a:pt x="239" y="378"/>
                      <a:pt x="228" y="377"/>
                      <a:pt x="217" y="377"/>
                    </a:cubicBezTo>
                    <a:cubicBezTo>
                      <a:pt x="77" y="377"/>
                      <a:pt x="10" y="445"/>
                      <a:pt x="1" y="597"/>
                    </a:cubicBezTo>
                    <a:cubicBezTo>
                      <a:pt x="404" y="575"/>
                      <a:pt x="753" y="466"/>
                      <a:pt x="971" y="62"/>
                    </a:cubicBezTo>
                    <a:cubicBezTo>
                      <a:pt x="883" y="22"/>
                      <a:pt x="80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"/>
              <p:cNvSpPr/>
              <p:nvPr/>
            </p:nvSpPr>
            <p:spPr>
              <a:xfrm>
                <a:off x="1003325" y="2130925"/>
                <a:ext cx="223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00" extrusionOk="0">
                    <a:moveTo>
                      <a:pt x="549" y="0"/>
                    </a:moveTo>
                    <a:cubicBezTo>
                      <a:pt x="466" y="0"/>
                      <a:pt x="384" y="46"/>
                      <a:pt x="327" y="142"/>
                    </a:cubicBezTo>
                    <a:cubicBezTo>
                      <a:pt x="259" y="244"/>
                      <a:pt x="191" y="266"/>
                      <a:pt x="113" y="266"/>
                    </a:cubicBezTo>
                    <a:cubicBezTo>
                      <a:pt x="91" y="266"/>
                      <a:pt x="68" y="265"/>
                      <a:pt x="44" y="262"/>
                    </a:cubicBezTo>
                    <a:lnTo>
                      <a:pt x="0" y="273"/>
                    </a:lnTo>
                    <a:cubicBezTo>
                      <a:pt x="131" y="360"/>
                      <a:pt x="240" y="459"/>
                      <a:pt x="284" y="600"/>
                    </a:cubicBezTo>
                    <a:cubicBezTo>
                      <a:pt x="381" y="546"/>
                      <a:pt x="491" y="502"/>
                      <a:pt x="589" y="437"/>
                    </a:cubicBezTo>
                    <a:cubicBezTo>
                      <a:pt x="698" y="360"/>
                      <a:pt x="895" y="284"/>
                      <a:pt x="764" y="120"/>
                    </a:cubicBezTo>
                    <a:cubicBezTo>
                      <a:pt x="705" y="41"/>
                      <a:pt x="627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"/>
              <p:cNvSpPr/>
              <p:nvPr/>
            </p:nvSpPr>
            <p:spPr>
              <a:xfrm>
                <a:off x="904300" y="2091225"/>
                <a:ext cx="18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31" extrusionOk="0">
                    <a:moveTo>
                      <a:pt x="357" y="0"/>
                    </a:moveTo>
                    <a:cubicBezTo>
                      <a:pt x="334" y="0"/>
                      <a:pt x="310" y="2"/>
                      <a:pt x="284" y="6"/>
                    </a:cubicBezTo>
                    <a:cubicBezTo>
                      <a:pt x="164" y="93"/>
                      <a:pt x="197" y="311"/>
                      <a:pt x="0" y="333"/>
                    </a:cubicBezTo>
                    <a:cubicBezTo>
                      <a:pt x="16" y="496"/>
                      <a:pt x="87" y="530"/>
                      <a:pt x="173" y="530"/>
                    </a:cubicBezTo>
                    <a:cubicBezTo>
                      <a:pt x="235" y="530"/>
                      <a:pt x="304" y="512"/>
                      <a:pt x="365" y="512"/>
                    </a:cubicBezTo>
                    <a:cubicBezTo>
                      <a:pt x="395" y="512"/>
                      <a:pt x="424" y="517"/>
                      <a:pt x="448" y="530"/>
                    </a:cubicBezTo>
                    <a:cubicBezTo>
                      <a:pt x="448" y="345"/>
                      <a:pt x="568" y="279"/>
                      <a:pt x="732" y="268"/>
                    </a:cubicBezTo>
                    <a:cubicBezTo>
                      <a:pt x="645" y="105"/>
                      <a:pt x="532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6"/>
              <p:cNvSpPr/>
              <p:nvPr/>
            </p:nvSpPr>
            <p:spPr>
              <a:xfrm>
                <a:off x="1315050" y="2121150"/>
                <a:ext cx="164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916" extrusionOk="0">
                    <a:moveTo>
                      <a:pt x="536" y="0"/>
                    </a:moveTo>
                    <a:cubicBezTo>
                      <a:pt x="449" y="0"/>
                      <a:pt x="370" y="163"/>
                      <a:pt x="283" y="163"/>
                    </a:cubicBezTo>
                    <a:cubicBezTo>
                      <a:pt x="262" y="163"/>
                      <a:pt x="241" y="153"/>
                      <a:pt x="219" y="130"/>
                    </a:cubicBezTo>
                    <a:lnTo>
                      <a:pt x="219" y="130"/>
                    </a:lnTo>
                    <a:cubicBezTo>
                      <a:pt x="258" y="237"/>
                      <a:pt x="438" y="398"/>
                      <a:pt x="205" y="398"/>
                    </a:cubicBezTo>
                    <a:cubicBezTo>
                      <a:pt x="179" y="398"/>
                      <a:pt x="147" y="396"/>
                      <a:pt x="110" y="391"/>
                    </a:cubicBezTo>
                    <a:lnTo>
                      <a:pt x="110" y="391"/>
                    </a:lnTo>
                    <a:cubicBezTo>
                      <a:pt x="1" y="511"/>
                      <a:pt x="306" y="620"/>
                      <a:pt x="110" y="741"/>
                    </a:cubicBezTo>
                    <a:cubicBezTo>
                      <a:pt x="121" y="773"/>
                      <a:pt x="121" y="806"/>
                      <a:pt x="131" y="828"/>
                    </a:cubicBezTo>
                    <a:cubicBezTo>
                      <a:pt x="186" y="860"/>
                      <a:pt x="241" y="893"/>
                      <a:pt x="296" y="915"/>
                    </a:cubicBezTo>
                    <a:cubicBezTo>
                      <a:pt x="470" y="675"/>
                      <a:pt x="426" y="336"/>
                      <a:pt x="655" y="118"/>
                    </a:cubicBezTo>
                    <a:cubicBezTo>
                      <a:pt x="613" y="31"/>
                      <a:pt x="574" y="0"/>
                      <a:pt x="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"/>
              <p:cNvSpPr/>
              <p:nvPr/>
            </p:nvSpPr>
            <p:spPr>
              <a:xfrm>
                <a:off x="690200" y="2133100"/>
                <a:ext cx="21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48" extrusionOk="0">
                    <a:moveTo>
                      <a:pt x="164" y="1"/>
                    </a:moveTo>
                    <a:cubicBezTo>
                      <a:pt x="110" y="98"/>
                      <a:pt x="55" y="197"/>
                      <a:pt x="1" y="284"/>
                    </a:cubicBezTo>
                    <a:cubicBezTo>
                      <a:pt x="55" y="275"/>
                      <a:pt x="114" y="257"/>
                      <a:pt x="158" y="257"/>
                    </a:cubicBezTo>
                    <a:cubicBezTo>
                      <a:pt x="220" y="257"/>
                      <a:pt x="250" y="294"/>
                      <a:pt x="186" y="448"/>
                    </a:cubicBezTo>
                    <a:cubicBezTo>
                      <a:pt x="437" y="372"/>
                      <a:pt x="666" y="241"/>
                      <a:pt x="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"/>
              <p:cNvSpPr/>
              <p:nvPr/>
            </p:nvSpPr>
            <p:spPr>
              <a:xfrm>
                <a:off x="545900" y="2097650"/>
                <a:ext cx="164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731" extrusionOk="0">
                    <a:moveTo>
                      <a:pt x="110" y="0"/>
                    </a:moveTo>
                    <a:cubicBezTo>
                      <a:pt x="78" y="120"/>
                      <a:pt x="34" y="229"/>
                      <a:pt x="1" y="349"/>
                    </a:cubicBezTo>
                    <a:cubicBezTo>
                      <a:pt x="209" y="404"/>
                      <a:pt x="361" y="502"/>
                      <a:pt x="383" y="731"/>
                    </a:cubicBezTo>
                    <a:cubicBezTo>
                      <a:pt x="405" y="720"/>
                      <a:pt x="427" y="720"/>
                      <a:pt x="449" y="709"/>
                    </a:cubicBezTo>
                    <a:cubicBezTo>
                      <a:pt x="415" y="535"/>
                      <a:pt x="623" y="633"/>
                      <a:pt x="645" y="535"/>
                    </a:cubicBezTo>
                    <a:cubicBezTo>
                      <a:pt x="655" y="404"/>
                      <a:pt x="634" y="273"/>
                      <a:pt x="536" y="175"/>
                    </a:cubicBezTo>
                    <a:cubicBezTo>
                      <a:pt x="529" y="175"/>
                      <a:pt x="523" y="176"/>
                      <a:pt x="516" y="176"/>
                    </a:cubicBezTo>
                    <a:cubicBezTo>
                      <a:pt x="353" y="176"/>
                      <a:pt x="247" y="52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"/>
              <p:cNvSpPr/>
              <p:nvPr/>
            </p:nvSpPr>
            <p:spPr>
              <a:xfrm>
                <a:off x="828475" y="2107025"/>
                <a:ext cx="226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711" extrusionOk="0">
                    <a:moveTo>
                      <a:pt x="806" y="0"/>
                    </a:moveTo>
                    <a:cubicBezTo>
                      <a:pt x="754" y="0"/>
                      <a:pt x="711" y="57"/>
                      <a:pt x="677" y="105"/>
                    </a:cubicBezTo>
                    <a:cubicBezTo>
                      <a:pt x="625" y="190"/>
                      <a:pt x="577" y="247"/>
                      <a:pt x="518" y="247"/>
                    </a:cubicBezTo>
                    <a:cubicBezTo>
                      <a:pt x="479" y="247"/>
                      <a:pt x="435" y="221"/>
                      <a:pt x="383" y="160"/>
                    </a:cubicBezTo>
                    <a:cubicBezTo>
                      <a:pt x="350" y="181"/>
                      <a:pt x="317" y="215"/>
                      <a:pt x="284" y="236"/>
                    </a:cubicBezTo>
                    <a:cubicBezTo>
                      <a:pt x="153" y="356"/>
                      <a:pt x="0" y="552"/>
                      <a:pt x="121" y="661"/>
                    </a:cubicBezTo>
                    <a:cubicBezTo>
                      <a:pt x="163" y="695"/>
                      <a:pt x="204" y="710"/>
                      <a:pt x="243" y="710"/>
                    </a:cubicBezTo>
                    <a:cubicBezTo>
                      <a:pt x="356" y="710"/>
                      <a:pt x="451" y="586"/>
                      <a:pt x="492" y="433"/>
                    </a:cubicBezTo>
                    <a:cubicBezTo>
                      <a:pt x="512" y="352"/>
                      <a:pt x="565" y="334"/>
                      <a:pt x="625" y="334"/>
                    </a:cubicBezTo>
                    <a:cubicBezTo>
                      <a:pt x="663" y="334"/>
                      <a:pt x="704" y="341"/>
                      <a:pt x="742" y="345"/>
                    </a:cubicBezTo>
                    <a:cubicBezTo>
                      <a:pt x="742" y="225"/>
                      <a:pt x="797" y="127"/>
                      <a:pt x="906" y="72"/>
                    </a:cubicBezTo>
                    <a:cubicBezTo>
                      <a:pt x="870" y="20"/>
                      <a:pt x="836" y="0"/>
                      <a:pt x="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"/>
              <p:cNvSpPr/>
              <p:nvPr/>
            </p:nvSpPr>
            <p:spPr>
              <a:xfrm>
                <a:off x="986125" y="2068775"/>
                <a:ext cx="158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534" extrusionOk="0">
                    <a:moveTo>
                      <a:pt x="272" y="1"/>
                    </a:moveTo>
                    <a:cubicBezTo>
                      <a:pt x="180" y="1"/>
                      <a:pt x="89" y="27"/>
                      <a:pt x="0" y="97"/>
                    </a:cubicBezTo>
                    <a:cubicBezTo>
                      <a:pt x="0" y="249"/>
                      <a:pt x="121" y="326"/>
                      <a:pt x="186" y="435"/>
                    </a:cubicBezTo>
                    <a:cubicBezTo>
                      <a:pt x="218" y="468"/>
                      <a:pt x="252" y="501"/>
                      <a:pt x="295" y="533"/>
                    </a:cubicBezTo>
                    <a:cubicBezTo>
                      <a:pt x="371" y="449"/>
                      <a:pt x="446" y="363"/>
                      <a:pt x="564" y="363"/>
                    </a:cubicBezTo>
                    <a:cubicBezTo>
                      <a:pt x="583" y="363"/>
                      <a:pt x="602" y="365"/>
                      <a:pt x="623" y="370"/>
                    </a:cubicBezTo>
                    <a:cubicBezTo>
                      <a:pt x="623" y="271"/>
                      <a:pt x="623" y="184"/>
                      <a:pt x="633" y="97"/>
                    </a:cubicBezTo>
                    <a:cubicBezTo>
                      <a:pt x="515" y="47"/>
                      <a:pt x="39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"/>
              <p:cNvSpPr/>
              <p:nvPr/>
            </p:nvSpPr>
            <p:spPr>
              <a:xfrm>
                <a:off x="915500" y="2104350"/>
                <a:ext cx="120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68" extrusionOk="0">
                    <a:moveTo>
                      <a:pt x="38" y="1"/>
                    </a:moveTo>
                    <a:cubicBezTo>
                      <a:pt x="26" y="1"/>
                      <a:pt x="14" y="2"/>
                      <a:pt x="0" y="5"/>
                    </a:cubicBezTo>
                    <a:cubicBezTo>
                      <a:pt x="22" y="256"/>
                      <a:pt x="32" y="518"/>
                      <a:pt x="54" y="867"/>
                    </a:cubicBezTo>
                    <a:cubicBezTo>
                      <a:pt x="284" y="605"/>
                      <a:pt x="480" y="452"/>
                      <a:pt x="262" y="191"/>
                    </a:cubicBezTo>
                    <a:cubicBezTo>
                      <a:pt x="182" y="140"/>
                      <a:pt x="15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"/>
              <p:cNvSpPr/>
              <p:nvPr/>
            </p:nvSpPr>
            <p:spPr>
              <a:xfrm>
                <a:off x="1048050" y="2110450"/>
                <a:ext cx="112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05" extrusionOk="0">
                    <a:moveTo>
                      <a:pt x="328" y="1"/>
                    </a:moveTo>
                    <a:cubicBezTo>
                      <a:pt x="197" y="1"/>
                      <a:pt x="260" y="202"/>
                      <a:pt x="145" y="202"/>
                    </a:cubicBezTo>
                    <a:cubicBezTo>
                      <a:pt x="135" y="202"/>
                      <a:pt x="123" y="201"/>
                      <a:pt x="109" y="197"/>
                    </a:cubicBezTo>
                    <a:cubicBezTo>
                      <a:pt x="98" y="230"/>
                      <a:pt x="98" y="263"/>
                      <a:pt x="98" y="284"/>
                    </a:cubicBezTo>
                    <a:cubicBezTo>
                      <a:pt x="197" y="492"/>
                      <a:pt x="240" y="688"/>
                      <a:pt x="0" y="830"/>
                    </a:cubicBezTo>
                    <a:cubicBezTo>
                      <a:pt x="22" y="895"/>
                      <a:pt x="0" y="972"/>
                      <a:pt x="98" y="1004"/>
                    </a:cubicBezTo>
                    <a:cubicBezTo>
                      <a:pt x="214" y="952"/>
                      <a:pt x="279" y="819"/>
                      <a:pt x="420" y="819"/>
                    </a:cubicBezTo>
                    <a:cubicBezTo>
                      <a:pt x="425" y="819"/>
                      <a:pt x="431" y="819"/>
                      <a:pt x="437" y="819"/>
                    </a:cubicBezTo>
                    <a:lnTo>
                      <a:pt x="371" y="558"/>
                    </a:lnTo>
                    <a:cubicBezTo>
                      <a:pt x="273" y="383"/>
                      <a:pt x="447" y="175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"/>
              <p:cNvSpPr/>
              <p:nvPr/>
            </p:nvSpPr>
            <p:spPr>
              <a:xfrm>
                <a:off x="1320500" y="2102275"/>
                <a:ext cx="14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18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187" y="252"/>
                      <a:pt x="208" y="623"/>
                      <a:pt x="1" y="885"/>
                    </a:cubicBezTo>
                    <a:cubicBezTo>
                      <a:pt x="23" y="908"/>
                      <a:pt x="44" y="918"/>
                      <a:pt x="65" y="918"/>
                    </a:cubicBezTo>
                    <a:cubicBezTo>
                      <a:pt x="152" y="918"/>
                      <a:pt x="231" y="755"/>
                      <a:pt x="318" y="755"/>
                    </a:cubicBezTo>
                    <a:cubicBezTo>
                      <a:pt x="356" y="755"/>
                      <a:pt x="395" y="786"/>
                      <a:pt x="437" y="873"/>
                    </a:cubicBezTo>
                    <a:cubicBezTo>
                      <a:pt x="568" y="797"/>
                      <a:pt x="579" y="666"/>
                      <a:pt x="590" y="535"/>
                    </a:cubicBezTo>
                    <a:lnTo>
                      <a:pt x="590" y="535"/>
                    </a:lnTo>
                    <a:cubicBezTo>
                      <a:pt x="553" y="548"/>
                      <a:pt x="499" y="594"/>
                      <a:pt x="461" y="594"/>
                    </a:cubicBezTo>
                    <a:cubicBezTo>
                      <a:pt x="431" y="594"/>
                      <a:pt x="411" y="566"/>
                      <a:pt x="415" y="470"/>
                    </a:cubicBezTo>
                    <a:cubicBezTo>
                      <a:pt x="415" y="317"/>
                      <a:pt x="427" y="164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"/>
              <p:cNvSpPr/>
              <p:nvPr/>
            </p:nvSpPr>
            <p:spPr>
              <a:xfrm>
                <a:off x="1307950" y="2153000"/>
                <a:ext cx="12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3" extrusionOk="0">
                    <a:moveTo>
                      <a:pt x="503" y="1"/>
                    </a:moveTo>
                    <a:lnTo>
                      <a:pt x="503" y="1"/>
                    </a:lnTo>
                    <a:cubicBezTo>
                      <a:pt x="383" y="12"/>
                      <a:pt x="274" y="12"/>
                      <a:pt x="165" y="12"/>
                    </a:cubicBezTo>
                    <a:cubicBezTo>
                      <a:pt x="1" y="165"/>
                      <a:pt x="100" y="350"/>
                      <a:pt x="88" y="524"/>
                    </a:cubicBezTo>
                    <a:cubicBezTo>
                      <a:pt x="132" y="557"/>
                      <a:pt x="187" y="590"/>
                      <a:pt x="230" y="623"/>
                    </a:cubicBezTo>
                    <a:cubicBezTo>
                      <a:pt x="492" y="492"/>
                      <a:pt x="372" y="197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"/>
              <p:cNvSpPr/>
              <p:nvPr/>
            </p:nvSpPr>
            <p:spPr>
              <a:xfrm>
                <a:off x="1130425" y="2097900"/>
                <a:ext cx="199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26" extrusionOk="0">
                    <a:moveTo>
                      <a:pt x="133" y="0"/>
                    </a:moveTo>
                    <a:cubicBezTo>
                      <a:pt x="64" y="0"/>
                      <a:pt x="7" y="27"/>
                      <a:pt x="0" y="154"/>
                    </a:cubicBezTo>
                    <a:cubicBezTo>
                      <a:pt x="0" y="274"/>
                      <a:pt x="44" y="394"/>
                      <a:pt x="175" y="415"/>
                    </a:cubicBezTo>
                    <a:cubicBezTo>
                      <a:pt x="211" y="423"/>
                      <a:pt x="248" y="425"/>
                      <a:pt x="287" y="425"/>
                    </a:cubicBezTo>
                    <a:cubicBezTo>
                      <a:pt x="364" y="425"/>
                      <a:pt x="443" y="415"/>
                      <a:pt x="524" y="415"/>
                    </a:cubicBezTo>
                    <a:cubicBezTo>
                      <a:pt x="512" y="230"/>
                      <a:pt x="796" y="296"/>
                      <a:pt x="786" y="110"/>
                    </a:cubicBezTo>
                    <a:cubicBezTo>
                      <a:pt x="698" y="99"/>
                      <a:pt x="611" y="99"/>
                      <a:pt x="512" y="99"/>
                    </a:cubicBezTo>
                    <a:cubicBezTo>
                      <a:pt x="462" y="157"/>
                      <a:pt x="400" y="216"/>
                      <a:pt x="324" y="216"/>
                    </a:cubicBezTo>
                    <a:cubicBezTo>
                      <a:pt x="301" y="216"/>
                      <a:pt x="276" y="210"/>
                      <a:pt x="251" y="197"/>
                    </a:cubicBezTo>
                    <a:cubicBezTo>
                      <a:pt x="163" y="154"/>
                      <a:pt x="229" y="78"/>
                      <a:pt x="251" y="12"/>
                    </a:cubicBezTo>
                    <a:cubicBezTo>
                      <a:pt x="212" y="8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6"/>
              <p:cNvSpPr/>
              <p:nvPr/>
            </p:nvSpPr>
            <p:spPr>
              <a:xfrm>
                <a:off x="975250" y="2070025"/>
                <a:ext cx="155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09" extrusionOk="0">
                    <a:moveTo>
                      <a:pt x="101" y="0"/>
                    </a:moveTo>
                    <a:cubicBezTo>
                      <a:pt x="52" y="0"/>
                      <a:pt x="15" y="37"/>
                      <a:pt x="10" y="167"/>
                    </a:cubicBezTo>
                    <a:cubicBezTo>
                      <a:pt x="0" y="363"/>
                      <a:pt x="87" y="409"/>
                      <a:pt x="223" y="409"/>
                    </a:cubicBezTo>
                    <a:cubicBezTo>
                      <a:pt x="238" y="409"/>
                      <a:pt x="255" y="408"/>
                      <a:pt x="272" y="407"/>
                    </a:cubicBezTo>
                    <a:cubicBezTo>
                      <a:pt x="392" y="396"/>
                      <a:pt x="512" y="396"/>
                      <a:pt x="621" y="385"/>
                    </a:cubicBezTo>
                    <a:cubicBezTo>
                      <a:pt x="556" y="276"/>
                      <a:pt x="435" y="199"/>
                      <a:pt x="435" y="47"/>
                    </a:cubicBezTo>
                    <a:cubicBezTo>
                      <a:pt x="392" y="47"/>
                      <a:pt x="348" y="58"/>
                      <a:pt x="304" y="58"/>
                    </a:cubicBezTo>
                    <a:cubicBezTo>
                      <a:pt x="244" y="58"/>
                      <a:pt x="162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6"/>
              <p:cNvSpPr/>
              <p:nvPr/>
            </p:nvSpPr>
            <p:spPr>
              <a:xfrm>
                <a:off x="349825" y="2131250"/>
                <a:ext cx="1255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89" extrusionOk="0">
                    <a:moveTo>
                      <a:pt x="265" y="0"/>
                    </a:moveTo>
                    <a:cubicBezTo>
                      <a:pt x="149" y="0"/>
                      <a:pt x="169" y="262"/>
                      <a:pt x="23" y="262"/>
                    </a:cubicBezTo>
                    <a:cubicBezTo>
                      <a:pt x="16" y="262"/>
                      <a:pt x="8" y="261"/>
                      <a:pt x="0" y="260"/>
                    </a:cubicBezTo>
                    <a:lnTo>
                      <a:pt x="0" y="260"/>
                    </a:lnTo>
                    <a:cubicBezTo>
                      <a:pt x="22" y="358"/>
                      <a:pt x="54" y="446"/>
                      <a:pt x="66" y="543"/>
                    </a:cubicBezTo>
                    <a:cubicBezTo>
                      <a:pt x="84" y="661"/>
                      <a:pt x="169" y="689"/>
                      <a:pt x="247" y="689"/>
                    </a:cubicBezTo>
                    <a:cubicBezTo>
                      <a:pt x="263" y="689"/>
                      <a:pt x="279" y="687"/>
                      <a:pt x="294" y="686"/>
                    </a:cubicBezTo>
                    <a:cubicBezTo>
                      <a:pt x="458" y="652"/>
                      <a:pt x="284" y="522"/>
                      <a:pt x="338" y="446"/>
                    </a:cubicBezTo>
                    <a:cubicBezTo>
                      <a:pt x="284" y="303"/>
                      <a:pt x="502" y="118"/>
                      <a:pt x="327" y="20"/>
                    </a:cubicBezTo>
                    <a:cubicBezTo>
                      <a:pt x="303" y="6"/>
                      <a:pt x="282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"/>
              <p:cNvSpPr/>
              <p:nvPr/>
            </p:nvSpPr>
            <p:spPr>
              <a:xfrm>
                <a:off x="1504625" y="2124950"/>
                <a:ext cx="147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49" extrusionOk="0">
                    <a:moveTo>
                      <a:pt x="225" y="0"/>
                    </a:moveTo>
                    <a:cubicBezTo>
                      <a:pt x="183" y="0"/>
                      <a:pt x="141" y="14"/>
                      <a:pt x="98" y="53"/>
                    </a:cubicBezTo>
                    <a:cubicBezTo>
                      <a:pt x="98" y="206"/>
                      <a:pt x="0" y="381"/>
                      <a:pt x="142" y="523"/>
                    </a:cubicBezTo>
                    <a:cubicBezTo>
                      <a:pt x="153" y="414"/>
                      <a:pt x="175" y="294"/>
                      <a:pt x="294" y="294"/>
                    </a:cubicBezTo>
                    <a:cubicBezTo>
                      <a:pt x="300" y="293"/>
                      <a:pt x="306" y="293"/>
                      <a:pt x="311" y="293"/>
                    </a:cubicBezTo>
                    <a:cubicBezTo>
                      <a:pt x="455" y="293"/>
                      <a:pt x="404" y="428"/>
                      <a:pt x="415" y="523"/>
                    </a:cubicBezTo>
                    <a:cubicBezTo>
                      <a:pt x="425" y="664"/>
                      <a:pt x="415" y="807"/>
                      <a:pt x="415" y="948"/>
                    </a:cubicBezTo>
                    <a:cubicBezTo>
                      <a:pt x="589" y="676"/>
                      <a:pt x="447" y="359"/>
                      <a:pt x="513" y="65"/>
                    </a:cubicBezTo>
                    <a:lnTo>
                      <a:pt x="513" y="65"/>
                    </a:lnTo>
                    <a:cubicBezTo>
                      <a:pt x="508" y="65"/>
                      <a:pt x="503" y="65"/>
                      <a:pt x="498" y="65"/>
                    </a:cubicBezTo>
                    <a:cubicBezTo>
                      <a:pt x="405" y="65"/>
                      <a:pt x="316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"/>
              <p:cNvSpPr/>
              <p:nvPr/>
            </p:nvSpPr>
            <p:spPr>
              <a:xfrm>
                <a:off x="1240875" y="2135175"/>
                <a:ext cx="153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55" extrusionOk="0">
                    <a:moveTo>
                      <a:pt x="419" y="1"/>
                    </a:moveTo>
                    <a:cubicBezTo>
                      <a:pt x="275" y="1"/>
                      <a:pt x="141" y="77"/>
                      <a:pt x="0" y="103"/>
                    </a:cubicBezTo>
                    <a:cubicBezTo>
                      <a:pt x="44" y="190"/>
                      <a:pt x="55" y="277"/>
                      <a:pt x="0" y="354"/>
                    </a:cubicBezTo>
                    <a:cubicBezTo>
                      <a:pt x="208" y="354"/>
                      <a:pt x="404" y="343"/>
                      <a:pt x="611" y="343"/>
                    </a:cubicBezTo>
                    <a:cubicBezTo>
                      <a:pt x="579" y="234"/>
                      <a:pt x="557" y="125"/>
                      <a:pt x="524" y="15"/>
                    </a:cubicBezTo>
                    <a:cubicBezTo>
                      <a:pt x="488" y="5"/>
                      <a:pt x="453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"/>
              <p:cNvSpPr/>
              <p:nvPr/>
            </p:nvSpPr>
            <p:spPr>
              <a:xfrm>
                <a:off x="556275" y="2111000"/>
                <a:ext cx="155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98" extrusionOk="0">
                    <a:moveTo>
                      <a:pt x="230" y="1"/>
                    </a:moveTo>
                    <a:cubicBezTo>
                      <a:pt x="208" y="99"/>
                      <a:pt x="0" y="1"/>
                      <a:pt x="34" y="175"/>
                    </a:cubicBezTo>
                    <a:cubicBezTo>
                      <a:pt x="143" y="230"/>
                      <a:pt x="121" y="328"/>
                      <a:pt x="121" y="426"/>
                    </a:cubicBezTo>
                    <a:cubicBezTo>
                      <a:pt x="393" y="437"/>
                      <a:pt x="274" y="666"/>
                      <a:pt x="328" y="797"/>
                    </a:cubicBezTo>
                    <a:lnTo>
                      <a:pt x="404" y="797"/>
                    </a:lnTo>
                    <a:cubicBezTo>
                      <a:pt x="404" y="514"/>
                      <a:pt x="623" y="197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"/>
              <p:cNvSpPr/>
              <p:nvPr/>
            </p:nvSpPr>
            <p:spPr>
              <a:xfrm>
                <a:off x="666450" y="2093825"/>
                <a:ext cx="196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13" extrusionOk="0">
                    <a:moveTo>
                      <a:pt x="590" y="1"/>
                    </a:moveTo>
                    <a:cubicBezTo>
                      <a:pt x="394" y="153"/>
                      <a:pt x="197" y="295"/>
                      <a:pt x="1" y="448"/>
                    </a:cubicBezTo>
                    <a:lnTo>
                      <a:pt x="34" y="513"/>
                    </a:lnTo>
                    <a:lnTo>
                      <a:pt x="590" y="317"/>
                    </a:lnTo>
                    <a:cubicBezTo>
                      <a:pt x="677" y="207"/>
                      <a:pt x="786" y="110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"/>
              <p:cNvSpPr/>
              <p:nvPr/>
            </p:nvSpPr>
            <p:spPr>
              <a:xfrm>
                <a:off x="1507075" y="2132250"/>
                <a:ext cx="89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743" extrusionOk="0">
                    <a:moveTo>
                      <a:pt x="213" y="1"/>
                    </a:moveTo>
                    <a:cubicBezTo>
                      <a:pt x="208" y="1"/>
                      <a:pt x="202" y="1"/>
                      <a:pt x="196" y="2"/>
                    </a:cubicBezTo>
                    <a:cubicBezTo>
                      <a:pt x="77" y="2"/>
                      <a:pt x="55" y="122"/>
                      <a:pt x="44" y="231"/>
                    </a:cubicBezTo>
                    <a:cubicBezTo>
                      <a:pt x="153" y="329"/>
                      <a:pt x="0" y="460"/>
                      <a:pt x="77" y="537"/>
                    </a:cubicBezTo>
                    <a:cubicBezTo>
                      <a:pt x="116" y="576"/>
                      <a:pt x="115" y="742"/>
                      <a:pt x="192" y="742"/>
                    </a:cubicBezTo>
                    <a:cubicBezTo>
                      <a:pt x="221" y="742"/>
                      <a:pt x="260" y="719"/>
                      <a:pt x="317" y="656"/>
                    </a:cubicBezTo>
                    <a:cubicBezTo>
                      <a:pt x="317" y="515"/>
                      <a:pt x="327" y="372"/>
                      <a:pt x="317" y="231"/>
                    </a:cubicBezTo>
                    <a:cubicBezTo>
                      <a:pt x="306" y="136"/>
                      <a:pt x="357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"/>
              <p:cNvSpPr/>
              <p:nvPr/>
            </p:nvSpPr>
            <p:spPr>
              <a:xfrm>
                <a:off x="490825" y="2135300"/>
                <a:ext cx="142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60" extrusionOk="0">
                    <a:moveTo>
                      <a:pt x="332" y="0"/>
                    </a:moveTo>
                    <a:cubicBezTo>
                      <a:pt x="217" y="0"/>
                      <a:pt x="106" y="52"/>
                      <a:pt x="0" y="109"/>
                    </a:cubicBezTo>
                    <a:cubicBezTo>
                      <a:pt x="0" y="196"/>
                      <a:pt x="0" y="284"/>
                      <a:pt x="11" y="360"/>
                    </a:cubicBezTo>
                    <a:cubicBezTo>
                      <a:pt x="208" y="349"/>
                      <a:pt x="393" y="294"/>
                      <a:pt x="557" y="153"/>
                    </a:cubicBezTo>
                    <a:cubicBezTo>
                      <a:pt x="567" y="141"/>
                      <a:pt x="546" y="65"/>
                      <a:pt x="524" y="54"/>
                    </a:cubicBezTo>
                    <a:cubicBezTo>
                      <a:pt x="459" y="16"/>
                      <a:pt x="395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"/>
              <p:cNvSpPr/>
              <p:nvPr/>
            </p:nvSpPr>
            <p:spPr>
              <a:xfrm>
                <a:off x="1353225" y="2053825"/>
                <a:ext cx="156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45" extrusionOk="0">
                    <a:moveTo>
                      <a:pt x="304" y="0"/>
                    </a:moveTo>
                    <a:cubicBezTo>
                      <a:pt x="179" y="0"/>
                      <a:pt x="99" y="158"/>
                      <a:pt x="1" y="248"/>
                    </a:cubicBezTo>
                    <a:cubicBezTo>
                      <a:pt x="132" y="313"/>
                      <a:pt x="252" y="379"/>
                      <a:pt x="372" y="444"/>
                    </a:cubicBezTo>
                    <a:cubicBezTo>
                      <a:pt x="514" y="335"/>
                      <a:pt x="623" y="193"/>
                      <a:pt x="449" y="62"/>
                    </a:cubicBezTo>
                    <a:cubicBezTo>
                      <a:pt x="394" y="18"/>
                      <a:pt x="347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"/>
              <p:cNvSpPr/>
              <p:nvPr/>
            </p:nvSpPr>
            <p:spPr>
              <a:xfrm>
                <a:off x="708750" y="2139900"/>
                <a:ext cx="166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25" extrusionOk="0">
                    <a:moveTo>
                      <a:pt x="491" y="1"/>
                    </a:moveTo>
                    <a:lnTo>
                      <a:pt x="491" y="1"/>
                    </a:lnTo>
                    <a:cubicBezTo>
                      <a:pt x="338" y="78"/>
                      <a:pt x="393" y="296"/>
                      <a:pt x="219" y="372"/>
                    </a:cubicBezTo>
                    <a:cubicBezTo>
                      <a:pt x="110" y="416"/>
                      <a:pt x="0" y="536"/>
                      <a:pt x="76" y="645"/>
                    </a:cubicBezTo>
                    <a:cubicBezTo>
                      <a:pt x="113" y="697"/>
                      <a:pt x="167" y="724"/>
                      <a:pt x="224" y="724"/>
                    </a:cubicBezTo>
                    <a:cubicBezTo>
                      <a:pt x="286" y="724"/>
                      <a:pt x="353" y="692"/>
                      <a:pt x="404" y="623"/>
                    </a:cubicBezTo>
                    <a:cubicBezTo>
                      <a:pt x="295" y="394"/>
                      <a:pt x="665" y="23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"/>
              <p:cNvSpPr/>
              <p:nvPr/>
            </p:nvSpPr>
            <p:spPr>
              <a:xfrm>
                <a:off x="877575" y="2085175"/>
                <a:ext cx="142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13" extrusionOk="0">
                    <a:moveTo>
                      <a:pt x="440" y="0"/>
                    </a:moveTo>
                    <a:cubicBezTo>
                      <a:pt x="365" y="0"/>
                      <a:pt x="288" y="67"/>
                      <a:pt x="215" y="67"/>
                    </a:cubicBezTo>
                    <a:cubicBezTo>
                      <a:pt x="205" y="67"/>
                      <a:pt x="195" y="66"/>
                      <a:pt x="186" y="63"/>
                    </a:cubicBezTo>
                    <a:cubicBezTo>
                      <a:pt x="33" y="128"/>
                      <a:pt x="0" y="259"/>
                      <a:pt x="33" y="412"/>
                    </a:cubicBezTo>
                    <a:cubicBezTo>
                      <a:pt x="87" y="412"/>
                      <a:pt x="142" y="412"/>
                      <a:pt x="197" y="401"/>
                    </a:cubicBezTo>
                    <a:cubicBezTo>
                      <a:pt x="252" y="313"/>
                      <a:pt x="349" y="335"/>
                      <a:pt x="437" y="325"/>
                    </a:cubicBezTo>
                    <a:cubicBezTo>
                      <a:pt x="492" y="248"/>
                      <a:pt x="567" y="183"/>
                      <a:pt x="557" y="73"/>
                    </a:cubicBezTo>
                    <a:cubicBezTo>
                      <a:pt x="519" y="18"/>
                      <a:pt x="480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"/>
              <p:cNvSpPr/>
              <p:nvPr/>
            </p:nvSpPr>
            <p:spPr>
              <a:xfrm>
                <a:off x="659100" y="2079275"/>
                <a:ext cx="12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97" extrusionOk="0">
                    <a:moveTo>
                      <a:pt x="266" y="1"/>
                    </a:moveTo>
                    <a:cubicBezTo>
                      <a:pt x="190" y="1"/>
                      <a:pt x="106" y="19"/>
                      <a:pt x="33" y="37"/>
                    </a:cubicBezTo>
                    <a:cubicBezTo>
                      <a:pt x="23" y="37"/>
                      <a:pt x="11" y="48"/>
                      <a:pt x="1" y="48"/>
                    </a:cubicBezTo>
                    <a:cubicBezTo>
                      <a:pt x="66" y="157"/>
                      <a:pt x="88" y="277"/>
                      <a:pt x="88" y="397"/>
                    </a:cubicBezTo>
                    <a:cubicBezTo>
                      <a:pt x="273" y="386"/>
                      <a:pt x="503" y="343"/>
                      <a:pt x="481" y="157"/>
                    </a:cubicBezTo>
                    <a:cubicBezTo>
                      <a:pt x="462" y="36"/>
                      <a:pt x="37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"/>
              <p:cNvSpPr/>
              <p:nvPr/>
            </p:nvSpPr>
            <p:spPr>
              <a:xfrm>
                <a:off x="1310975" y="2141825"/>
                <a:ext cx="131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59" extrusionOk="0">
                    <a:moveTo>
                      <a:pt x="294" y="1"/>
                    </a:moveTo>
                    <a:cubicBezTo>
                      <a:pt x="285" y="112"/>
                      <a:pt x="236" y="176"/>
                      <a:pt x="124" y="176"/>
                    </a:cubicBezTo>
                    <a:cubicBezTo>
                      <a:pt x="116" y="176"/>
                      <a:pt x="107" y="176"/>
                      <a:pt x="98" y="175"/>
                    </a:cubicBezTo>
                    <a:cubicBezTo>
                      <a:pt x="0" y="263"/>
                      <a:pt x="44" y="360"/>
                      <a:pt x="44" y="459"/>
                    </a:cubicBezTo>
                    <a:cubicBezTo>
                      <a:pt x="153" y="459"/>
                      <a:pt x="262" y="459"/>
                      <a:pt x="382" y="448"/>
                    </a:cubicBezTo>
                    <a:cubicBezTo>
                      <a:pt x="524" y="360"/>
                      <a:pt x="349" y="197"/>
                      <a:pt x="459" y="88"/>
                    </a:cubicBezTo>
                    <a:cubicBezTo>
                      <a:pt x="404" y="66"/>
                      <a:pt x="349" y="33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"/>
              <p:cNvSpPr/>
              <p:nvPr/>
            </p:nvSpPr>
            <p:spPr>
              <a:xfrm>
                <a:off x="997575" y="2137725"/>
                <a:ext cx="128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50" extrusionOk="0">
                    <a:moveTo>
                      <a:pt x="230" y="1"/>
                    </a:moveTo>
                    <a:cubicBezTo>
                      <a:pt x="131" y="12"/>
                      <a:pt x="1" y="56"/>
                      <a:pt x="34" y="175"/>
                    </a:cubicBezTo>
                    <a:cubicBezTo>
                      <a:pt x="99" y="339"/>
                      <a:pt x="274" y="350"/>
                      <a:pt x="426" y="350"/>
                    </a:cubicBezTo>
                    <a:cubicBezTo>
                      <a:pt x="459" y="350"/>
                      <a:pt x="492" y="350"/>
                      <a:pt x="514" y="328"/>
                    </a:cubicBezTo>
                    <a:cubicBezTo>
                      <a:pt x="470" y="187"/>
                      <a:pt x="361" y="88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"/>
              <p:cNvSpPr/>
              <p:nvPr/>
            </p:nvSpPr>
            <p:spPr>
              <a:xfrm>
                <a:off x="1043400" y="2117550"/>
                <a:ext cx="10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46" extrusionOk="0">
                    <a:moveTo>
                      <a:pt x="284" y="0"/>
                    </a:moveTo>
                    <a:lnTo>
                      <a:pt x="284" y="0"/>
                    </a:lnTo>
                    <a:cubicBezTo>
                      <a:pt x="12" y="143"/>
                      <a:pt x="0" y="328"/>
                      <a:pt x="186" y="546"/>
                    </a:cubicBezTo>
                    <a:cubicBezTo>
                      <a:pt x="426" y="404"/>
                      <a:pt x="383" y="208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"/>
              <p:cNvSpPr/>
              <p:nvPr/>
            </p:nvSpPr>
            <p:spPr>
              <a:xfrm>
                <a:off x="681200" y="2093450"/>
                <a:ext cx="131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54" extrusionOk="0">
                    <a:moveTo>
                      <a:pt x="231" y="0"/>
                    </a:moveTo>
                    <a:cubicBezTo>
                      <a:pt x="156" y="0"/>
                      <a:pt x="78" y="11"/>
                      <a:pt x="0" y="16"/>
                    </a:cubicBezTo>
                    <a:cubicBezTo>
                      <a:pt x="196" y="125"/>
                      <a:pt x="87" y="222"/>
                      <a:pt x="0" y="332"/>
                    </a:cubicBezTo>
                    <a:cubicBezTo>
                      <a:pt x="121" y="343"/>
                      <a:pt x="230" y="343"/>
                      <a:pt x="349" y="353"/>
                    </a:cubicBezTo>
                    <a:lnTo>
                      <a:pt x="371" y="332"/>
                    </a:lnTo>
                    <a:cubicBezTo>
                      <a:pt x="327" y="190"/>
                      <a:pt x="480" y="190"/>
                      <a:pt x="524" y="103"/>
                    </a:cubicBezTo>
                    <a:cubicBezTo>
                      <a:pt x="435" y="20"/>
                      <a:pt x="33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"/>
              <p:cNvSpPr/>
              <p:nvPr/>
            </p:nvSpPr>
            <p:spPr>
              <a:xfrm>
                <a:off x="402450" y="2091775"/>
                <a:ext cx="93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4" extrusionOk="0">
                    <a:moveTo>
                      <a:pt x="140" y="0"/>
                    </a:moveTo>
                    <a:cubicBezTo>
                      <a:pt x="96" y="0"/>
                      <a:pt x="50" y="27"/>
                      <a:pt x="12" y="104"/>
                    </a:cubicBezTo>
                    <a:cubicBezTo>
                      <a:pt x="0" y="224"/>
                      <a:pt x="12" y="323"/>
                      <a:pt x="175" y="333"/>
                    </a:cubicBezTo>
                    <a:cubicBezTo>
                      <a:pt x="252" y="279"/>
                      <a:pt x="371" y="214"/>
                      <a:pt x="306" y="115"/>
                    </a:cubicBezTo>
                    <a:cubicBezTo>
                      <a:pt x="292" y="87"/>
                      <a:pt x="219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"/>
              <p:cNvSpPr/>
              <p:nvPr/>
            </p:nvSpPr>
            <p:spPr>
              <a:xfrm>
                <a:off x="868575" y="2121775"/>
                <a:ext cx="1175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80" extrusionOk="0">
                    <a:moveTo>
                      <a:pt x="370" y="0"/>
                    </a:moveTo>
                    <a:cubicBezTo>
                      <a:pt x="293" y="0"/>
                      <a:pt x="191" y="107"/>
                      <a:pt x="116" y="107"/>
                    </a:cubicBezTo>
                    <a:cubicBezTo>
                      <a:pt x="110" y="107"/>
                      <a:pt x="104" y="106"/>
                      <a:pt x="98" y="105"/>
                    </a:cubicBezTo>
                    <a:lnTo>
                      <a:pt x="98" y="105"/>
                    </a:lnTo>
                    <a:cubicBezTo>
                      <a:pt x="1" y="170"/>
                      <a:pt x="1" y="224"/>
                      <a:pt x="110" y="279"/>
                    </a:cubicBezTo>
                    <a:cubicBezTo>
                      <a:pt x="189" y="279"/>
                      <a:pt x="264" y="240"/>
                      <a:pt x="338" y="240"/>
                    </a:cubicBezTo>
                    <a:cubicBezTo>
                      <a:pt x="375" y="240"/>
                      <a:pt x="411" y="250"/>
                      <a:pt x="447" y="279"/>
                    </a:cubicBezTo>
                    <a:cubicBezTo>
                      <a:pt x="459" y="246"/>
                      <a:pt x="459" y="224"/>
                      <a:pt x="469" y="192"/>
                    </a:cubicBezTo>
                    <a:cubicBezTo>
                      <a:pt x="457" y="45"/>
                      <a:pt x="419" y="0"/>
                      <a:pt x="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"/>
              <p:cNvSpPr/>
              <p:nvPr/>
            </p:nvSpPr>
            <p:spPr>
              <a:xfrm>
                <a:off x="915500" y="2097900"/>
                <a:ext cx="106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9" extrusionOk="0">
                    <a:moveTo>
                      <a:pt x="284" y="1"/>
                    </a:moveTo>
                    <a:lnTo>
                      <a:pt x="284" y="1"/>
                    </a:lnTo>
                    <a:cubicBezTo>
                      <a:pt x="120" y="12"/>
                      <a:pt x="0" y="78"/>
                      <a:pt x="0" y="263"/>
                    </a:cubicBezTo>
                    <a:cubicBezTo>
                      <a:pt x="14" y="260"/>
                      <a:pt x="26" y="259"/>
                      <a:pt x="38" y="259"/>
                    </a:cubicBezTo>
                    <a:cubicBezTo>
                      <a:pt x="157" y="259"/>
                      <a:pt x="182" y="398"/>
                      <a:pt x="262" y="449"/>
                    </a:cubicBezTo>
                    <a:cubicBezTo>
                      <a:pt x="196" y="296"/>
                      <a:pt x="425" y="15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"/>
              <p:cNvSpPr/>
              <p:nvPr/>
            </p:nvSpPr>
            <p:spPr>
              <a:xfrm>
                <a:off x="1218775" y="2105300"/>
                <a:ext cx="82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8" extrusionOk="0">
                    <a:moveTo>
                      <a:pt x="236" y="0"/>
                    </a:moveTo>
                    <a:cubicBezTo>
                      <a:pt x="170" y="0"/>
                      <a:pt x="109" y="54"/>
                      <a:pt x="46" y="54"/>
                    </a:cubicBezTo>
                    <a:cubicBezTo>
                      <a:pt x="31" y="54"/>
                      <a:pt x="16" y="51"/>
                      <a:pt x="1" y="43"/>
                    </a:cubicBezTo>
                    <a:lnTo>
                      <a:pt x="1" y="327"/>
                    </a:lnTo>
                    <a:cubicBezTo>
                      <a:pt x="164" y="294"/>
                      <a:pt x="284" y="207"/>
                      <a:pt x="328" y="43"/>
                    </a:cubicBezTo>
                    <a:cubicBezTo>
                      <a:pt x="296" y="11"/>
                      <a:pt x="265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"/>
              <p:cNvSpPr/>
              <p:nvPr/>
            </p:nvSpPr>
            <p:spPr>
              <a:xfrm>
                <a:off x="758925" y="2126275"/>
                <a:ext cx="15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96" extrusionOk="0">
                    <a:moveTo>
                      <a:pt x="328" y="0"/>
                    </a:moveTo>
                    <a:cubicBezTo>
                      <a:pt x="219" y="22"/>
                      <a:pt x="110" y="44"/>
                      <a:pt x="1" y="77"/>
                    </a:cubicBezTo>
                    <a:cubicBezTo>
                      <a:pt x="16" y="74"/>
                      <a:pt x="30" y="72"/>
                      <a:pt x="43" y="72"/>
                    </a:cubicBezTo>
                    <a:cubicBezTo>
                      <a:pt x="187" y="72"/>
                      <a:pt x="198" y="275"/>
                      <a:pt x="328" y="295"/>
                    </a:cubicBezTo>
                    <a:cubicBezTo>
                      <a:pt x="426" y="284"/>
                      <a:pt x="513" y="274"/>
                      <a:pt x="612" y="252"/>
                    </a:cubicBezTo>
                    <a:cubicBezTo>
                      <a:pt x="600" y="77"/>
                      <a:pt x="284" y="23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"/>
              <p:cNvSpPr/>
              <p:nvPr/>
            </p:nvSpPr>
            <p:spPr>
              <a:xfrm>
                <a:off x="689375" y="2096000"/>
                <a:ext cx="114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12" extrusionOk="0">
                    <a:moveTo>
                      <a:pt x="210" y="0"/>
                    </a:moveTo>
                    <a:cubicBezTo>
                      <a:pt x="206" y="0"/>
                      <a:pt x="201" y="1"/>
                      <a:pt x="197" y="1"/>
                    </a:cubicBezTo>
                    <a:cubicBezTo>
                      <a:pt x="153" y="88"/>
                      <a:pt x="0" y="88"/>
                      <a:pt x="44" y="230"/>
                    </a:cubicBezTo>
                    <a:cubicBezTo>
                      <a:pt x="61" y="211"/>
                      <a:pt x="81" y="203"/>
                      <a:pt x="101" y="203"/>
                    </a:cubicBezTo>
                    <a:cubicBezTo>
                      <a:pt x="177" y="203"/>
                      <a:pt x="269" y="311"/>
                      <a:pt x="347" y="311"/>
                    </a:cubicBezTo>
                    <a:cubicBezTo>
                      <a:pt x="390" y="311"/>
                      <a:pt x="429" y="278"/>
                      <a:pt x="459" y="175"/>
                    </a:cubicBezTo>
                    <a:cubicBezTo>
                      <a:pt x="364" y="143"/>
                      <a:pt x="330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"/>
              <p:cNvSpPr/>
              <p:nvPr/>
            </p:nvSpPr>
            <p:spPr>
              <a:xfrm>
                <a:off x="1264875" y="2135825"/>
                <a:ext cx="1230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42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339" y="241"/>
                      <a:pt x="99" y="219"/>
                      <a:pt x="0" y="328"/>
                    </a:cubicBezTo>
                    <a:cubicBezTo>
                      <a:pt x="14" y="326"/>
                      <a:pt x="29" y="325"/>
                      <a:pt x="43" y="325"/>
                    </a:cubicBezTo>
                    <a:cubicBezTo>
                      <a:pt x="108" y="325"/>
                      <a:pt x="179" y="342"/>
                      <a:pt x="244" y="342"/>
                    </a:cubicBezTo>
                    <a:cubicBezTo>
                      <a:pt x="315" y="342"/>
                      <a:pt x="380" y="322"/>
                      <a:pt x="426" y="241"/>
                    </a:cubicBezTo>
                    <a:cubicBezTo>
                      <a:pt x="492" y="110"/>
                      <a:pt x="382" y="44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"/>
              <p:cNvSpPr/>
              <p:nvPr/>
            </p:nvSpPr>
            <p:spPr>
              <a:xfrm>
                <a:off x="1346975" y="2066825"/>
                <a:ext cx="71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28" extrusionOk="0">
                    <a:moveTo>
                      <a:pt x="164" y="0"/>
                    </a:moveTo>
                    <a:cubicBezTo>
                      <a:pt x="55" y="55"/>
                      <a:pt x="0" y="142"/>
                      <a:pt x="0" y="262"/>
                    </a:cubicBezTo>
                    <a:cubicBezTo>
                      <a:pt x="31" y="308"/>
                      <a:pt x="64" y="328"/>
                      <a:pt x="97" y="328"/>
                    </a:cubicBezTo>
                    <a:cubicBezTo>
                      <a:pt x="135" y="328"/>
                      <a:pt x="173" y="303"/>
                      <a:pt x="207" y="262"/>
                    </a:cubicBezTo>
                    <a:cubicBezTo>
                      <a:pt x="284" y="164"/>
                      <a:pt x="273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"/>
              <p:cNvSpPr/>
              <p:nvPr/>
            </p:nvSpPr>
            <p:spPr>
              <a:xfrm>
                <a:off x="1050500" y="2130900"/>
                <a:ext cx="84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25" extrusionOk="0">
                    <a:moveTo>
                      <a:pt x="322" y="1"/>
                    </a:moveTo>
                    <a:cubicBezTo>
                      <a:pt x="181" y="1"/>
                      <a:pt x="116" y="134"/>
                      <a:pt x="0" y="186"/>
                    </a:cubicBezTo>
                    <a:cubicBezTo>
                      <a:pt x="97" y="287"/>
                      <a:pt x="160" y="325"/>
                      <a:pt x="203" y="325"/>
                    </a:cubicBezTo>
                    <a:cubicBezTo>
                      <a:pt x="306" y="325"/>
                      <a:pt x="293" y="109"/>
                      <a:pt x="339" y="1"/>
                    </a:cubicBezTo>
                    <a:cubicBezTo>
                      <a:pt x="333" y="1"/>
                      <a:pt x="327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"/>
              <p:cNvSpPr/>
              <p:nvPr/>
            </p:nvSpPr>
            <p:spPr>
              <a:xfrm>
                <a:off x="1483900" y="2111050"/>
                <a:ext cx="79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72" extrusionOk="0">
                    <a:moveTo>
                      <a:pt x="144" y="1"/>
                    </a:moveTo>
                    <a:cubicBezTo>
                      <a:pt x="99" y="1"/>
                      <a:pt x="49" y="11"/>
                      <a:pt x="0" y="20"/>
                    </a:cubicBezTo>
                    <a:cubicBezTo>
                      <a:pt x="11" y="119"/>
                      <a:pt x="0" y="217"/>
                      <a:pt x="98" y="272"/>
                    </a:cubicBezTo>
                    <a:cubicBezTo>
                      <a:pt x="207" y="272"/>
                      <a:pt x="316" y="239"/>
                      <a:pt x="284" y="108"/>
                    </a:cubicBezTo>
                    <a:cubicBezTo>
                      <a:pt x="264" y="24"/>
                      <a:pt x="210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"/>
              <p:cNvSpPr/>
              <p:nvPr/>
            </p:nvSpPr>
            <p:spPr>
              <a:xfrm>
                <a:off x="875375" y="2095175"/>
                <a:ext cx="87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34" extrusionOk="0">
                    <a:moveTo>
                      <a:pt x="285" y="1"/>
                    </a:moveTo>
                    <a:cubicBezTo>
                      <a:pt x="230" y="12"/>
                      <a:pt x="175" y="12"/>
                      <a:pt x="121" y="12"/>
                    </a:cubicBezTo>
                    <a:cubicBezTo>
                      <a:pt x="78" y="99"/>
                      <a:pt x="1" y="187"/>
                      <a:pt x="34" y="296"/>
                    </a:cubicBezTo>
                    <a:cubicBezTo>
                      <a:pt x="101" y="322"/>
                      <a:pt x="150" y="333"/>
                      <a:pt x="187" y="333"/>
                    </a:cubicBezTo>
                    <a:cubicBezTo>
                      <a:pt x="347" y="333"/>
                      <a:pt x="258" y="117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"/>
              <p:cNvSpPr/>
              <p:nvPr/>
            </p:nvSpPr>
            <p:spPr>
              <a:xfrm>
                <a:off x="647375" y="2082100"/>
                <a:ext cx="101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59" extrusionOk="0">
                    <a:moveTo>
                      <a:pt x="371" y="0"/>
                    </a:moveTo>
                    <a:lnTo>
                      <a:pt x="371" y="0"/>
                    </a:lnTo>
                    <a:cubicBezTo>
                      <a:pt x="339" y="186"/>
                      <a:pt x="0" y="186"/>
                      <a:pt x="121" y="458"/>
                    </a:cubicBezTo>
                    <a:cubicBezTo>
                      <a:pt x="295" y="361"/>
                      <a:pt x="404" y="21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"/>
              <p:cNvSpPr/>
              <p:nvPr/>
            </p:nvSpPr>
            <p:spPr>
              <a:xfrm>
                <a:off x="590100" y="2124375"/>
                <a:ext cx="9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03" extrusionOk="0">
                    <a:moveTo>
                      <a:pt x="197" y="1"/>
                    </a:moveTo>
                    <a:lnTo>
                      <a:pt x="197" y="1"/>
                    </a:lnTo>
                    <a:cubicBezTo>
                      <a:pt x="240" y="164"/>
                      <a:pt x="0" y="382"/>
                      <a:pt x="284" y="502"/>
                    </a:cubicBezTo>
                    <a:cubicBezTo>
                      <a:pt x="230" y="338"/>
                      <a:pt x="382" y="142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"/>
              <p:cNvSpPr/>
              <p:nvPr/>
            </p:nvSpPr>
            <p:spPr>
              <a:xfrm>
                <a:off x="850300" y="2127975"/>
                <a:ext cx="60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63" extrusionOk="0">
                    <a:moveTo>
                      <a:pt x="143" y="0"/>
                    </a:moveTo>
                    <a:cubicBezTo>
                      <a:pt x="103" y="0"/>
                      <a:pt x="55" y="42"/>
                      <a:pt x="10" y="42"/>
                    </a:cubicBezTo>
                    <a:cubicBezTo>
                      <a:pt x="7" y="42"/>
                      <a:pt x="3" y="42"/>
                      <a:pt x="0" y="42"/>
                    </a:cubicBezTo>
                    <a:lnTo>
                      <a:pt x="0" y="129"/>
                    </a:lnTo>
                    <a:cubicBezTo>
                      <a:pt x="51" y="159"/>
                      <a:pt x="55" y="262"/>
                      <a:pt x="131" y="262"/>
                    </a:cubicBezTo>
                    <a:cubicBezTo>
                      <a:pt x="137" y="262"/>
                      <a:pt x="145" y="262"/>
                      <a:pt x="153" y="260"/>
                    </a:cubicBezTo>
                    <a:cubicBezTo>
                      <a:pt x="240" y="238"/>
                      <a:pt x="230" y="140"/>
                      <a:pt x="208" y="75"/>
                    </a:cubicBezTo>
                    <a:cubicBezTo>
                      <a:pt x="192" y="18"/>
                      <a:pt x="169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"/>
              <p:cNvSpPr/>
              <p:nvPr/>
            </p:nvSpPr>
            <p:spPr>
              <a:xfrm>
                <a:off x="1291050" y="2104450"/>
                <a:ext cx="712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2" extrusionOk="0">
                    <a:moveTo>
                      <a:pt x="22" y="1"/>
                    </a:moveTo>
                    <a:cubicBezTo>
                      <a:pt x="0" y="197"/>
                      <a:pt x="186" y="252"/>
                      <a:pt x="284" y="361"/>
                    </a:cubicBezTo>
                    <a:cubicBezTo>
                      <a:pt x="241" y="208"/>
                      <a:pt x="27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"/>
              <p:cNvSpPr/>
              <p:nvPr/>
            </p:nvSpPr>
            <p:spPr>
              <a:xfrm>
                <a:off x="906225" y="2125475"/>
                <a:ext cx="9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9" extrusionOk="0">
                    <a:moveTo>
                      <a:pt x="229" y="0"/>
                    </a:moveTo>
                    <a:cubicBezTo>
                      <a:pt x="175" y="0"/>
                      <a:pt x="0" y="66"/>
                      <a:pt x="109" y="218"/>
                    </a:cubicBezTo>
                    <a:lnTo>
                      <a:pt x="294" y="218"/>
                    </a:lnTo>
                    <a:cubicBezTo>
                      <a:pt x="316" y="131"/>
                      <a:pt x="393" y="11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"/>
              <p:cNvSpPr/>
              <p:nvPr/>
            </p:nvSpPr>
            <p:spPr>
              <a:xfrm>
                <a:off x="1307950" y="2166100"/>
                <a:ext cx="62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17" extrusionOk="0">
                    <a:moveTo>
                      <a:pt x="88" y="0"/>
                    </a:moveTo>
                    <a:cubicBezTo>
                      <a:pt x="66" y="109"/>
                      <a:pt x="1" y="274"/>
                      <a:pt x="110" y="306"/>
                    </a:cubicBezTo>
                    <a:cubicBezTo>
                      <a:pt x="130" y="313"/>
                      <a:pt x="147" y="316"/>
                      <a:pt x="160" y="316"/>
                    </a:cubicBezTo>
                    <a:cubicBezTo>
                      <a:pt x="250" y="316"/>
                      <a:pt x="212" y="175"/>
                      <a:pt x="230" y="99"/>
                    </a:cubicBezTo>
                    <a:cubicBezTo>
                      <a:pt x="187" y="66"/>
                      <a:pt x="132" y="33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"/>
              <p:cNvSpPr/>
              <p:nvPr/>
            </p:nvSpPr>
            <p:spPr>
              <a:xfrm>
                <a:off x="564450" y="2130925"/>
                <a:ext cx="6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6" extrusionOk="0">
                    <a:moveTo>
                      <a:pt x="1" y="0"/>
                    </a:moveTo>
                    <a:cubicBezTo>
                      <a:pt x="61" y="52"/>
                      <a:pt x="27" y="236"/>
                      <a:pt x="124" y="236"/>
                    </a:cubicBezTo>
                    <a:cubicBezTo>
                      <a:pt x="151" y="236"/>
                      <a:pt x="188" y="221"/>
                      <a:pt x="241" y="185"/>
                    </a:cubicBezTo>
                    <a:cubicBezTo>
                      <a:pt x="241" y="76"/>
                      <a:pt x="187" y="11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"/>
              <p:cNvSpPr/>
              <p:nvPr/>
            </p:nvSpPr>
            <p:spPr>
              <a:xfrm>
                <a:off x="1570075" y="2078000"/>
                <a:ext cx="547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43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164"/>
                      <a:pt x="55" y="317"/>
                      <a:pt x="186" y="437"/>
                    </a:cubicBezTo>
                    <a:cubicBezTo>
                      <a:pt x="186" y="263"/>
                      <a:pt x="219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"/>
              <p:cNvSpPr/>
              <p:nvPr/>
            </p:nvSpPr>
            <p:spPr>
              <a:xfrm>
                <a:off x="1576900" y="2071175"/>
                <a:ext cx="65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94" extrusionOk="0">
                    <a:moveTo>
                      <a:pt x="99" y="1"/>
                    </a:moveTo>
                    <a:cubicBezTo>
                      <a:pt x="65" y="1"/>
                      <a:pt x="33" y="1"/>
                      <a:pt x="0" y="12"/>
                    </a:cubicBezTo>
                    <a:cubicBezTo>
                      <a:pt x="47" y="113"/>
                      <a:pt x="7" y="293"/>
                      <a:pt x="159" y="293"/>
                    </a:cubicBezTo>
                    <a:cubicBezTo>
                      <a:pt x="186" y="293"/>
                      <a:pt x="220" y="287"/>
                      <a:pt x="262" y="274"/>
                    </a:cubicBezTo>
                    <a:cubicBezTo>
                      <a:pt x="208" y="187"/>
                      <a:pt x="153" y="88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"/>
              <p:cNvSpPr/>
              <p:nvPr/>
            </p:nvSpPr>
            <p:spPr>
              <a:xfrm>
                <a:off x="1236500" y="2137725"/>
                <a:ext cx="57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54" extrusionOk="0">
                    <a:moveTo>
                      <a:pt x="175" y="1"/>
                    </a:moveTo>
                    <a:cubicBezTo>
                      <a:pt x="88" y="1"/>
                      <a:pt x="1" y="12"/>
                      <a:pt x="12" y="132"/>
                    </a:cubicBezTo>
                    <a:cubicBezTo>
                      <a:pt x="12" y="219"/>
                      <a:pt x="71" y="254"/>
                      <a:pt x="145" y="254"/>
                    </a:cubicBezTo>
                    <a:cubicBezTo>
                      <a:pt x="155" y="254"/>
                      <a:pt x="165" y="253"/>
                      <a:pt x="175" y="252"/>
                    </a:cubicBezTo>
                    <a:cubicBezTo>
                      <a:pt x="230" y="175"/>
                      <a:pt x="219" y="88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"/>
              <p:cNvSpPr/>
              <p:nvPr/>
            </p:nvSpPr>
            <p:spPr>
              <a:xfrm>
                <a:off x="1570625" y="2066925"/>
                <a:ext cx="87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83" extrusionOk="0">
                    <a:moveTo>
                      <a:pt x="128" y="1"/>
                    </a:moveTo>
                    <a:cubicBezTo>
                      <a:pt x="75" y="1"/>
                      <a:pt x="39" y="61"/>
                      <a:pt x="1" y="182"/>
                    </a:cubicBezTo>
                    <a:lnTo>
                      <a:pt x="251" y="182"/>
                    </a:lnTo>
                    <a:cubicBezTo>
                      <a:pt x="284" y="171"/>
                      <a:pt x="316" y="171"/>
                      <a:pt x="350" y="171"/>
                    </a:cubicBezTo>
                    <a:cubicBezTo>
                      <a:pt x="247" y="58"/>
                      <a:pt x="17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"/>
              <p:cNvSpPr/>
              <p:nvPr/>
            </p:nvSpPr>
            <p:spPr>
              <a:xfrm>
                <a:off x="1426625" y="2144025"/>
                <a:ext cx="68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84" extrusionOk="0">
                    <a:moveTo>
                      <a:pt x="163" y="0"/>
                    </a:moveTo>
                    <a:cubicBezTo>
                      <a:pt x="142" y="11"/>
                      <a:pt x="109" y="11"/>
                      <a:pt x="87" y="11"/>
                    </a:cubicBezTo>
                    <a:cubicBezTo>
                      <a:pt x="54" y="98"/>
                      <a:pt x="32" y="196"/>
                      <a:pt x="0" y="284"/>
                    </a:cubicBezTo>
                    <a:cubicBezTo>
                      <a:pt x="20" y="279"/>
                      <a:pt x="42" y="278"/>
                      <a:pt x="65" y="278"/>
                    </a:cubicBezTo>
                    <a:cubicBezTo>
                      <a:pt x="79" y="278"/>
                      <a:pt x="93" y="278"/>
                      <a:pt x="108" y="278"/>
                    </a:cubicBezTo>
                    <a:cubicBezTo>
                      <a:pt x="170" y="278"/>
                      <a:pt x="232" y="271"/>
                      <a:pt x="272" y="196"/>
                    </a:cubicBezTo>
                    <a:cubicBezTo>
                      <a:pt x="185" y="153"/>
                      <a:pt x="175" y="76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"/>
              <p:cNvSpPr/>
              <p:nvPr/>
            </p:nvSpPr>
            <p:spPr>
              <a:xfrm>
                <a:off x="415825" y="2133100"/>
                <a:ext cx="6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120"/>
                      <a:pt x="175" y="229"/>
                      <a:pt x="262" y="350"/>
                    </a:cubicBezTo>
                    <a:cubicBezTo>
                      <a:pt x="262" y="164"/>
                      <a:pt x="218" y="2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"/>
              <p:cNvSpPr/>
              <p:nvPr/>
            </p:nvSpPr>
            <p:spPr>
              <a:xfrm>
                <a:off x="1313150" y="2139650"/>
                <a:ext cx="52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64" extrusionOk="0">
                    <a:moveTo>
                      <a:pt x="186" y="1"/>
                    </a:moveTo>
                    <a:cubicBezTo>
                      <a:pt x="33" y="22"/>
                      <a:pt x="1" y="131"/>
                      <a:pt x="11" y="262"/>
                    </a:cubicBezTo>
                    <a:cubicBezTo>
                      <a:pt x="20" y="263"/>
                      <a:pt x="29" y="263"/>
                      <a:pt x="37" y="263"/>
                    </a:cubicBezTo>
                    <a:cubicBezTo>
                      <a:pt x="149" y="263"/>
                      <a:pt x="198" y="199"/>
                      <a:pt x="207" y="88"/>
                    </a:cubicBezTo>
                    <a:cubicBezTo>
                      <a:pt x="197" y="66"/>
                      <a:pt x="197" y="33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"/>
              <p:cNvSpPr/>
              <p:nvPr/>
            </p:nvSpPr>
            <p:spPr>
              <a:xfrm>
                <a:off x="554925" y="2115375"/>
                <a:ext cx="4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74" extrusionOk="0">
                    <a:moveTo>
                      <a:pt x="88" y="0"/>
                    </a:moveTo>
                    <a:cubicBezTo>
                      <a:pt x="66" y="11"/>
                      <a:pt x="44" y="11"/>
                      <a:pt x="22" y="22"/>
                    </a:cubicBezTo>
                    <a:cubicBezTo>
                      <a:pt x="11" y="44"/>
                      <a:pt x="11" y="66"/>
                      <a:pt x="0" y="87"/>
                    </a:cubicBezTo>
                    <a:cubicBezTo>
                      <a:pt x="11" y="164"/>
                      <a:pt x="22" y="240"/>
                      <a:pt x="98" y="273"/>
                    </a:cubicBezTo>
                    <a:cubicBezTo>
                      <a:pt x="131" y="273"/>
                      <a:pt x="153" y="262"/>
                      <a:pt x="175" y="251"/>
                    </a:cubicBezTo>
                    <a:cubicBezTo>
                      <a:pt x="175" y="153"/>
                      <a:pt x="197" y="55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"/>
              <p:cNvSpPr/>
              <p:nvPr/>
            </p:nvSpPr>
            <p:spPr>
              <a:xfrm>
                <a:off x="1317225" y="2124375"/>
                <a:ext cx="87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9" extrusionOk="0">
                    <a:moveTo>
                      <a:pt x="132" y="1"/>
                    </a:moveTo>
                    <a:cubicBezTo>
                      <a:pt x="1" y="55"/>
                      <a:pt x="66" y="175"/>
                      <a:pt x="23" y="262"/>
                    </a:cubicBezTo>
                    <a:cubicBezTo>
                      <a:pt x="60" y="267"/>
                      <a:pt x="92" y="269"/>
                      <a:pt x="118" y="269"/>
                    </a:cubicBezTo>
                    <a:cubicBezTo>
                      <a:pt x="351" y="269"/>
                      <a:pt x="171" y="108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"/>
              <p:cNvSpPr/>
              <p:nvPr/>
            </p:nvSpPr>
            <p:spPr>
              <a:xfrm>
                <a:off x="318450" y="2119725"/>
                <a:ext cx="12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85" extrusionOk="0">
                    <a:moveTo>
                      <a:pt x="349" y="1"/>
                    </a:moveTo>
                    <a:lnTo>
                      <a:pt x="349" y="1"/>
                    </a:lnTo>
                    <a:cubicBezTo>
                      <a:pt x="0" y="121"/>
                      <a:pt x="371" y="187"/>
                      <a:pt x="360" y="284"/>
                    </a:cubicBezTo>
                    <a:cubicBezTo>
                      <a:pt x="491" y="187"/>
                      <a:pt x="371" y="99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"/>
              <p:cNvSpPr/>
              <p:nvPr/>
            </p:nvSpPr>
            <p:spPr>
              <a:xfrm>
                <a:off x="1134500" y="2098200"/>
                <a:ext cx="87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04" extrusionOk="0">
                    <a:moveTo>
                      <a:pt x="88" y="0"/>
                    </a:moveTo>
                    <a:cubicBezTo>
                      <a:pt x="66" y="66"/>
                      <a:pt x="0" y="142"/>
                      <a:pt x="88" y="185"/>
                    </a:cubicBezTo>
                    <a:cubicBezTo>
                      <a:pt x="113" y="198"/>
                      <a:pt x="138" y="204"/>
                      <a:pt x="161" y="204"/>
                    </a:cubicBezTo>
                    <a:cubicBezTo>
                      <a:pt x="237" y="204"/>
                      <a:pt x="299" y="145"/>
                      <a:pt x="349" y="87"/>
                    </a:cubicBezTo>
                    <a:cubicBezTo>
                      <a:pt x="262" y="54"/>
                      <a:pt x="175" y="32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"/>
              <p:cNvSpPr/>
              <p:nvPr/>
            </p:nvSpPr>
            <p:spPr>
              <a:xfrm>
                <a:off x="1439700" y="2144200"/>
                <a:ext cx="109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96" extrusionOk="0">
                    <a:moveTo>
                      <a:pt x="241" y="1"/>
                    </a:moveTo>
                    <a:cubicBezTo>
                      <a:pt x="157" y="1"/>
                      <a:pt x="74" y="13"/>
                      <a:pt x="1" y="80"/>
                    </a:cubicBezTo>
                    <a:cubicBezTo>
                      <a:pt x="74" y="80"/>
                      <a:pt x="150" y="95"/>
                      <a:pt x="222" y="95"/>
                    </a:cubicBezTo>
                    <a:cubicBezTo>
                      <a:pt x="300" y="95"/>
                      <a:pt x="374" y="78"/>
                      <a:pt x="437" y="4"/>
                    </a:cubicBezTo>
                    <a:lnTo>
                      <a:pt x="437" y="4"/>
                    </a:lnTo>
                    <a:cubicBezTo>
                      <a:pt x="422" y="5"/>
                      <a:pt x="407" y="5"/>
                      <a:pt x="391" y="5"/>
                    </a:cubicBezTo>
                    <a:cubicBezTo>
                      <a:pt x="342" y="5"/>
                      <a:pt x="291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"/>
              <p:cNvSpPr/>
              <p:nvPr/>
            </p:nvSpPr>
            <p:spPr>
              <a:xfrm>
                <a:off x="989125" y="2104450"/>
                <a:ext cx="68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4" extrusionOk="0">
                    <a:moveTo>
                      <a:pt x="153" y="1"/>
                    </a:moveTo>
                    <a:cubicBezTo>
                      <a:pt x="1" y="99"/>
                      <a:pt x="153" y="187"/>
                      <a:pt x="175" y="274"/>
                    </a:cubicBezTo>
                    <a:cubicBezTo>
                      <a:pt x="273" y="175"/>
                      <a:pt x="263" y="88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"/>
              <p:cNvSpPr/>
              <p:nvPr/>
            </p:nvSpPr>
            <p:spPr>
              <a:xfrm>
                <a:off x="485975" y="2091600"/>
                <a:ext cx="5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65" extrusionOk="0">
                    <a:moveTo>
                      <a:pt x="174" y="0"/>
                    </a:moveTo>
                    <a:cubicBezTo>
                      <a:pt x="1" y="0"/>
                      <a:pt x="20" y="132"/>
                      <a:pt x="31" y="264"/>
                    </a:cubicBezTo>
                    <a:cubicBezTo>
                      <a:pt x="129" y="199"/>
                      <a:pt x="194" y="111"/>
                      <a:pt x="216" y="2"/>
                    </a:cubicBezTo>
                    <a:cubicBezTo>
                      <a:pt x="201" y="1"/>
                      <a:pt x="187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"/>
              <p:cNvSpPr/>
              <p:nvPr/>
            </p:nvSpPr>
            <p:spPr>
              <a:xfrm>
                <a:off x="1361975" y="2124375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62" y="1"/>
                    </a:moveTo>
                    <a:cubicBezTo>
                      <a:pt x="0" y="88"/>
                      <a:pt x="164" y="175"/>
                      <a:pt x="262" y="262"/>
                    </a:cubicBez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"/>
              <p:cNvSpPr/>
              <p:nvPr/>
            </p:nvSpPr>
            <p:spPr>
              <a:xfrm>
                <a:off x="336975" y="2109800"/>
                <a:ext cx="136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46" extrusionOk="0">
                    <a:moveTo>
                      <a:pt x="373" y="0"/>
                    </a:moveTo>
                    <a:cubicBezTo>
                      <a:pt x="278" y="0"/>
                      <a:pt x="247" y="131"/>
                      <a:pt x="197" y="191"/>
                    </a:cubicBezTo>
                    <a:cubicBezTo>
                      <a:pt x="45" y="376"/>
                      <a:pt x="12" y="605"/>
                      <a:pt x="1" y="845"/>
                    </a:cubicBezTo>
                    <a:lnTo>
                      <a:pt x="23" y="834"/>
                    </a:lnTo>
                    <a:lnTo>
                      <a:pt x="56" y="845"/>
                    </a:lnTo>
                    <a:lnTo>
                      <a:pt x="143" y="845"/>
                    </a:lnTo>
                    <a:cubicBezTo>
                      <a:pt x="252" y="714"/>
                      <a:pt x="306" y="550"/>
                      <a:pt x="470" y="474"/>
                    </a:cubicBezTo>
                    <a:lnTo>
                      <a:pt x="470" y="300"/>
                    </a:lnTo>
                    <a:cubicBezTo>
                      <a:pt x="492" y="191"/>
                      <a:pt x="546" y="49"/>
                      <a:pt x="405" y="5"/>
                    </a:cubicBezTo>
                    <a:cubicBezTo>
                      <a:pt x="394" y="2"/>
                      <a:pt x="383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"/>
              <p:cNvSpPr/>
              <p:nvPr/>
            </p:nvSpPr>
            <p:spPr>
              <a:xfrm>
                <a:off x="522200" y="2104775"/>
                <a:ext cx="33300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85" extrusionOk="0">
                    <a:moveTo>
                      <a:pt x="763" y="0"/>
                    </a:moveTo>
                    <a:cubicBezTo>
                      <a:pt x="665" y="0"/>
                      <a:pt x="582" y="63"/>
                      <a:pt x="512" y="174"/>
                    </a:cubicBezTo>
                    <a:cubicBezTo>
                      <a:pt x="371" y="414"/>
                      <a:pt x="0" y="588"/>
                      <a:pt x="251" y="959"/>
                    </a:cubicBezTo>
                    <a:cubicBezTo>
                      <a:pt x="296" y="976"/>
                      <a:pt x="349" y="984"/>
                      <a:pt x="407" y="984"/>
                    </a:cubicBezTo>
                    <a:cubicBezTo>
                      <a:pt x="717" y="984"/>
                      <a:pt x="1171" y="760"/>
                      <a:pt x="1309" y="511"/>
                    </a:cubicBezTo>
                    <a:cubicBezTo>
                      <a:pt x="1320" y="490"/>
                      <a:pt x="1320" y="468"/>
                      <a:pt x="1331" y="446"/>
                    </a:cubicBezTo>
                    <a:cubicBezTo>
                      <a:pt x="1309" y="217"/>
                      <a:pt x="1157" y="119"/>
                      <a:pt x="949" y="64"/>
                    </a:cubicBezTo>
                    <a:cubicBezTo>
                      <a:pt x="881" y="21"/>
                      <a:pt x="820" y="0"/>
                      <a:pt x="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"/>
              <p:cNvSpPr/>
              <p:nvPr/>
            </p:nvSpPr>
            <p:spPr>
              <a:xfrm>
                <a:off x="994575" y="2084825"/>
                <a:ext cx="49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50" extrusionOk="0">
                    <a:moveTo>
                      <a:pt x="1" y="0"/>
                    </a:moveTo>
                    <a:cubicBezTo>
                      <a:pt x="11" y="109"/>
                      <a:pt x="11" y="230"/>
                      <a:pt x="23" y="349"/>
                    </a:cubicBezTo>
                    <a:cubicBezTo>
                      <a:pt x="121" y="306"/>
                      <a:pt x="197" y="240"/>
                      <a:pt x="186" y="121"/>
                    </a:cubicBezTo>
                    <a:cubicBezTo>
                      <a:pt x="186" y="12"/>
                      <a:pt x="99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"/>
              <p:cNvSpPr/>
              <p:nvPr/>
            </p:nvSpPr>
            <p:spPr>
              <a:xfrm>
                <a:off x="337525" y="2130925"/>
                <a:ext cx="52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80" extrusionOk="0">
                    <a:moveTo>
                      <a:pt x="34" y="0"/>
                    </a:moveTo>
                    <a:cubicBezTo>
                      <a:pt x="23" y="55"/>
                      <a:pt x="1" y="120"/>
                      <a:pt x="23" y="153"/>
                    </a:cubicBezTo>
                    <a:cubicBezTo>
                      <a:pt x="36" y="171"/>
                      <a:pt x="58" y="180"/>
                      <a:pt x="80" y="180"/>
                    </a:cubicBezTo>
                    <a:cubicBezTo>
                      <a:pt x="111" y="180"/>
                      <a:pt x="145" y="163"/>
                      <a:pt x="165" y="131"/>
                    </a:cubicBezTo>
                    <a:cubicBezTo>
                      <a:pt x="208" y="76"/>
                      <a:pt x="175" y="33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3" name="Google Shape;1173;p6"/>
          <p:cNvGrpSpPr/>
          <p:nvPr/>
        </p:nvGrpSpPr>
        <p:grpSpPr>
          <a:xfrm rot="-743498">
            <a:off x="-145058" y="443533"/>
            <a:ext cx="900363" cy="1043690"/>
            <a:chOff x="3646512" y="950807"/>
            <a:chExt cx="512225" cy="595400"/>
          </a:xfrm>
        </p:grpSpPr>
        <p:sp>
          <p:nvSpPr>
            <p:cNvPr id="1174" name="Google Shape;1174;p6"/>
            <p:cNvSpPr/>
            <p:nvPr/>
          </p:nvSpPr>
          <p:spPr>
            <a:xfrm>
              <a:off x="3646512" y="950807"/>
              <a:ext cx="512225" cy="595400"/>
            </a:xfrm>
            <a:custGeom>
              <a:avLst/>
              <a:gdLst/>
              <a:ahLst/>
              <a:cxnLst/>
              <a:rect l="l" t="t" r="r" b="b"/>
              <a:pathLst>
                <a:path w="20489" h="23816" extrusionOk="0">
                  <a:moveTo>
                    <a:pt x="13673" y="1"/>
                  </a:moveTo>
                  <a:cubicBezTo>
                    <a:pt x="13373" y="1"/>
                    <a:pt x="13072" y="87"/>
                    <a:pt x="12815" y="237"/>
                  </a:cubicBezTo>
                  <a:cubicBezTo>
                    <a:pt x="12632" y="344"/>
                    <a:pt x="12471" y="483"/>
                    <a:pt x="12331" y="645"/>
                  </a:cubicBezTo>
                  <a:cubicBezTo>
                    <a:pt x="12128" y="891"/>
                    <a:pt x="12009" y="1139"/>
                    <a:pt x="11935" y="1321"/>
                  </a:cubicBezTo>
                  <a:cubicBezTo>
                    <a:pt x="11687" y="1965"/>
                    <a:pt x="11344" y="2577"/>
                    <a:pt x="10904" y="3188"/>
                  </a:cubicBezTo>
                  <a:cubicBezTo>
                    <a:pt x="10904" y="3199"/>
                    <a:pt x="10893" y="3199"/>
                    <a:pt x="10893" y="3210"/>
                  </a:cubicBezTo>
                  <a:cubicBezTo>
                    <a:pt x="10679" y="3500"/>
                    <a:pt x="10485" y="3811"/>
                    <a:pt x="10292" y="4101"/>
                  </a:cubicBezTo>
                  <a:cubicBezTo>
                    <a:pt x="10056" y="4476"/>
                    <a:pt x="9831" y="4819"/>
                    <a:pt x="9595" y="5141"/>
                  </a:cubicBezTo>
                  <a:cubicBezTo>
                    <a:pt x="9283" y="5571"/>
                    <a:pt x="9047" y="6000"/>
                    <a:pt x="8833" y="6386"/>
                  </a:cubicBezTo>
                  <a:cubicBezTo>
                    <a:pt x="8672" y="6677"/>
                    <a:pt x="8522" y="6944"/>
                    <a:pt x="8360" y="7181"/>
                  </a:cubicBezTo>
                  <a:cubicBezTo>
                    <a:pt x="8114" y="7545"/>
                    <a:pt x="8007" y="7910"/>
                    <a:pt x="7942" y="8158"/>
                  </a:cubicBezTo>
                  <a:cubicBezTo>
                    <a:pt x="7931" y="8201"/>
                    <a:pt x="7910" y="8243"/>
                    <a:pt x="7899" y="8286"/>
                  </a:cubicBezTo>
                  <a:cubicBezTo>
                    <a:pt x="7802" y="8404"/>
                    <a:pt x="7716" y="8533"/>
                    <a:pt x="7631" y="8662"/>
                  </a:cubicBezTo>
                  <a:cubicBezTo>
                    <a:pt x="7609" y="8619"/>
                    <a:pt x="7577" y="8587"/>
                    <a:pt x="7556" y="8544"/>
                  </a:cubicBezTo>
                  <a:cubicBezTo>
                    <a:pt x="7277" y="8189"/>
                    <a:pt x="6912" y="7943"/>
                    <a:pt x="6514" y="7846"/>
                  </a:cubicBezTo>
                  <a:lnTo>
                    <a:pt x="6504" y="7846"/>
                  </a:lnTo>
                  <a:cubicBezTo>
                    <a:pt x="6321" y="7803"/>
                    <a:pt x="6150" y="7771"/>
                    <a:pt x="5978" y="7771"/>
                  </a:cubicBezTo>
                  <a:cubicBezTo>
                    <a:pt x="5366" y="7771"/>
                    <a:pt x="4819" y="8050"/>
                    <a:pt x="4432" y="8533"/>
                  </a:cubicBezTo>
                  <a:cubicBezTo>
                    <a:pt x="4186" y="8855"/>
                    <a:pt x="4014" y="9241"/>
                    <a:pt x="3885" y="9768"/>
                  </a:cubicBezTo>
                  <a:cubicBezTo>
                    <a:pt x="3778" y="10186"/>
                    <a:pt x="3864" y="10626"/>
                    <a:pt x="4122" y="10970"/>
                  </a:cubicBezTo>
                  <a:cubicBezTo>
                    <a:pt x="4186" y="11044"/>
                    <a:pt x="4239" y="11109"/>
                    <a:pt x="4315" y="11173"/>
                  </a:cubicBezTo>
                  <a:cubicBezTo>
                    <a:pt x="4272" y="11366"/>
                    <a:pt x="4261" y="11528"/>
                    <a:pt x="4261" y="11678"/>
                  </a:cubicBezTo>
                  <a:cubicBezTo>
                    <a:pt x="4261" y="11871"/>
                    <a:pt x="4272" y="12032"/>
                    <a:pt x="4315" y="12203"/>
                  </a:cubicBezTo>
                  <a:cubicBezTo>
                    <a:pt x="4379" y="12451"/>
                    <a:pt x="4486" y="12665"/>
                    <a:pt x="4647" y="12858"/>
                  </a:cubicBezTo>
                  <a:cubicBezTo>
                    <a:pt x="4733" y="12966"/>
                    <a:pt x="4840" y="13073"/>
                    <a:pt x="4990" y="13180"/>
                  </a:cubicBezTo>
                  <a:cubicBezTo>
                    <a:pt x="4797" y="13491"/>
                    <a:pt x="4658" y="13803"/>
                    <a:pt x="4540" y="14071"/>
                  </a:cubicBezTo>
                  <a:cubicBezTo>
                    <a:pt x="4497" y="14157"/>
                    <a:pt x="4465" y="14243"/>
                    <a:pt x="4432" y="14318"/>
                  </a:cubicBezTo>
                  <a:cubicBezTo>
                    <a:pt x="4346" y="14425"/>
                    <a:pt x="4272" y="14554"/>
                    <a:pt x="4218" y="14683"/>
                  </a:cubicBezTo>
                  <a:cubicBezTo>
                    <a:pt x="3960" y="14962"/>
                    <a:pt x="3778" y="15241"/>
                    <a:pt x="3628" y="15477"/>
                  </a:cubicBezTo>
                  <a:cubicBezTo>
                    <a:pt x="3563" y="15573"/>
                    <a:pt x="3509" y="15670"/>
                    <a:pt x="3456" y="15745"/>
                  </a:cubicBezTo>
                  <a:cubicBezTo>
                    <a:pt x="3456" y="15745"/>
                    <a:pt x="3445" y="15745"/>
                    <a:pt x="3445" y="15756"/>
                  </a:cubicBezTo>
                  <a:cubicBezTo>
                    <a:pt x="3059" y="16293"/>
                    <a:pt x="2726" y="16851"/>
                    <a:pt x="2415" y="17398"/>
                  </a:cubicBezTo>
                  <a:cubicBezTo>
                    <a:pt x="2233" y="17698"/>
                    <a:pt x="2061" y="17989"/>
                    <a:pt x="1878" y="18278"/>
                  </a:cubicBezTo>
                  <a:cubicBezTo>
                    <a:pt x="1610" y="18707"/>
                    <a:pt x="1395" y="19148"/>
                    <a:pt x="1202" y="19566"/>
                  </a:cubicBezTo>
                  <a:cubicBezTo>
                    <a:pt x="1031" y="19899"/>
                    <a:pt x="880" y="20221"/>
                    <a:pt x="709" y="20510"/>
                  </a:cubicBezTo>
                  <a:cubicBezTo>
                    <a:pt x="644" y="20564"/>
                    <a:pt x="580" y="20629"/>
                    <a:pt x="515" y="20693"/>
                  </a:cubicBezTo>
                  <a:cubicBezTo>
                    <a:pt x="333" y="20918"/>
                    <a:pt x="193" y="21165"/>
                    <a:pt x="118" y="21433"/>
                  </a:cubicBezTo>
                  <a:cubicBezTo>
                    <a:pt x="0" y="21884"/>
                    <a:pt x="65" y="22356"/>
                    <a:pt x="290" y="22764"/>
                  </a:cubicBezTo>
                  <a:cubicBezTo>
                    <a:pt x="430" y="23000"/>
                    <a:pt x="590" y="23205"/>
                    <a:pt x="783" y="23365"/>
                  </a:cubicBezTo>
                  <a:cubicBezTo>
                    <a:pt x="1127" y="23666"/>
                    <a:pt x="1546" y="23816"/>
                    <a:pt x="1996" y="23816"/>
                  </a:cubicBezTo>
                  <a:cubicBezTo>
                    <a:pt x="2136" y="23816"/>
                    <a:pt x="2276" y="23806"/>
                    <a:pt x="2404" y="23773"/>
                  </a:cubicBezTo>
                  <a:lnTo>
                    <a:pt x="2415" y="23773"/>
                  </a:lnTo>
                  <a:cubicBezTo>
                    <a:pt x="2469" y="23763"/>
                    <a:pt x="2598" y="23763"/>
                    <a:pt x="2705" y="23752"/>
                  </a:cubicBezTo>
                  <a:cubicBezTo>
                    <a:pt x="2834" y="23752"/>
                    <a:pt x="2984" y="23741"/>
                    <a:pt x="3144" y="23730"/>
                  </a:cubicBezTo>
                  <a:lnTo>
                    <a:pt x="3156" y="23730"/>
                  </a:lnTo>
                  <a:cubicBezTo>
                    <a:pt x="3273" y="23709"/>
                    <a:pt x="3392" y="23698"/>
                    <a:pt x="3509" y="23687"/>
                  </a:cubicBezTo>
                  <a:cubicBezTo>
                    <a:pt x="3810" y="23644"/>
                    <a:pt x="4089" y="23612"/>
                    <a:pt x="4336" y="23612"/>
                  </a:cubicBezTo>
                  <a:cubicBezTo>
                    <a:pt x="4422" y="23612"/>
                    <a:pt x="4497" y="23612"/>
                    <a:pt x="4561" y="23623"/>
                  </a:cubicBezTo>
                  <a:cubicBezTo>
                    <a:pt x="5066" y="23698"/>
                    <a:pt x="5591" y="23773"/>
                    <a:pt x="6150" y="23773"/>
                  </a:cubicBezTo>
                  <a:cubicBezTo>
                    <a:pt x="6483" y="23773"/>
                    <a:pt x="6783" y="23752"/>
                    <a:pt x="7084" y="23698"/>
                  </a:cubicBezTo>
                  <a:lnTo>
                    <a:pt x="7352" y="23698"/>
                  </a:lnTo>
                  <a:cubicBezTo>
                    <a:pt x="7652" y="23698"/>
                    <a:pt x="7942" y="23687"/>
                    <a:pt x="8210" y="23677"/>
                  </a:cubicBezTo>
                  <a:cubicBezTo>
                    <a:pt x="8479" y="23677"/>
                    <a:pt x="8736" y="23666"/>
                    <a:pt x="8983" y="23666"/>
                  </a:cubicBezTo>
                  <a:cubicBezTo>
                    <a:pt x="9176" y="23666"/>
                    <a:pt x="9337" y="23666"/>
                    <a:pt x="9488" y="23677"/>
                  </a:cubicBezTo>
                  <a:cubicBezTo>
                    <a:pt x="10454" y="23741"/>
                    <a:pt x="11451" y="23806"/>
                    <a:pt x="12450" y="23806"/>
                  </a:cubicBezTo>
                  <a:cubicBezTo>
                    <a:pt x="12718" y="23806"/>
                    <a:pt x="12975" y="23794"/>
                    <a:pt x="13233" y="23784"/>
                  </a:cubicBezTo>
                  <a:cubicBezTo>
                    <a:pt x="13448" y="23784"/>
                    <a:pt x="14006" y="23763"/>
                    <a:pt x="14489" y="23355"/>
                  </a:cubicBezTo>
                  <a:cubicBezTo>
                    <a:pt x="14735" y="23140"/>
                    <a:pt x="14929" y="22861"/>
                    <a:pt x="15026" y="22539"/>
                  </a:cubicBezTo>
                  <a:cubicBezTo>
                    <a:pt x="15090" y="22325"/>
                    <a:pt x="15122" y="22099"/>
                    <a:pt x="15122" y="21841"/>
                  </a:cubicBezTo>
                  <a:lnTo>
                    <a:pt x="15122" y="21809"/>
                  </a:lnTo>
                  <a:cubicBezTo>
                    <a:pt x="15112" y="20983"/>
                    <a:pt x="15143" y="20081"/>
                    <a:pt x="15251" y="19083"/>
                  </a:cubicBezTo>
                  <a:cubicBezTo>
                    <a:pt x="15369" y="17977"/>
                    <a:pt x="15305" y="16926"/>
                    <a:pt x="15229" y="15917"/>
                  </a:cubicBezTo>
                  <a:cubicBezTo>
                    <a:pt x="15229" y="15735"/>
                    <a:pt x="15208" y="15552"/>
                    <a:pt x="15197" y="15380"/>
                  </a:cubicBezTo>
                  <a:cubicBezTo>
                    <a:pt x="15176" y="15080"/>
                    <a:pt x="15154" y="14801"/>
                    <a:pt x="15165" y="14554"/>
                  </a:cubicBezTo>
                  <a:cubicBezTo>
                    <a:pt x="15208" y="13824"/>
                    <a:pt x="15272" y="13073"/>
                    <a:pt x="15336" y="12343"/>
                  </a:cubicBezTo>
                  <a:cubicBezTo>
                    <a:pt x="15348" y="12150"/>
                    <a:pt x="15369" y="11967"/>
                    <a:pt x="15379" y="11774"/>
                  </a:cubicBezTo>
                  <a:cubicBezTo>
                    <a:pt x="15465" y="11571"/>
                    <a:pt x="15508" y="11334"/>
                    <a:pt x="15487" y="11098"/>
                  </a:cubicBezTo>
                  <a:cubicBezTo>
                    <a:pt x="15487" y="11055"/>
                    <a:pt x="15476" y="11001"/>
                    <a:pt x="15465" y="10958"/>
                  </a:cubicBezTo>
                  <a:cubicBezTo>
                    <a:pt x="15487" y="10862"/>
                    <a:pt x="15498" y="10755"/>
                    <a:pt x="15498" y="10648"/>
                  </a:cubicBezTo>
                  <a:lnTo>
                    <a:pt x="15498" y="10626"/>
                  </a:lnTo>
                  <a:cubicBezTo>
                    <a:pt x="15723" y="10605"/>
                    <a:pt x="15938" y="10551"/>
                    <a:pt x="16142" y="10454"/>
                  </a:cubicBezTo>
                  <a:cubicBezTo>
                    <a:pt x="16345" y="10593"/>
                    <a:pt x="16560" y="10679"/>
                    <a:pt x="16807" y="10701"/>
                  </a:cubicBezTo>
                  <a:cubicBezTo>
                    <a:pt x="16893" y="10712"/>
                    <a:pt x="16989" y="10722"/>
                    <a:pt x="17086" y="10722"/>
                  </a:cubicBezTo>
                  <a:cubicBezTo>
                    <a:pt x="17430" y="10722"/>
                    <a:pt x="17719" y="10648"/>
                    <a:pt x="17902" y="10593"/>
                  </a:cubicBezTo>
                  <a:cubicBezTo>
                    <a:pt x="18245" y="10486"/>
                    <a:pt x="18535" y="10347"/>
                    <a:pt x="18771" y="10175"/>
                  </a:cubicBezTo>
                  <a:cubicBezTo>
                    <a:pt x="18975" y="10025"/>
                    <a:pt x="19136" y="9864"/>
                    <a:pt x="19276" y="9670"/>
                  </a:cubicBezTo>
                  <a:cubicBezTo>
                    <a:pt x="19436" y="9424"/>
                    <a:pt x="19544" y="9166"/>
                    <a:pt x="19598" y="8876"/>
                  </a:cubicBezTo>
                  <a:lnTo>
                    <a:pt x="19598" y="8833"/>
                  </a:lnTo>
                  <a:cubicBezTo>
                    <a:pt x="19651" y="8415"/>
                    <a:pt x="19619" y="8029"/>
                    <a:pt x="19490" y="7674"/>
                  </a:cubicBezTo>
                  <a:cubicBezTo>
                    <a:pt x="19415" y="7449"/>
                    <a:pt x="19308" y="7245"/>
                    <a:pt x="19157" y="7063"/>
                  </a:cubicBezTo>
                  <a:cubicBezTo>
                    <a:pt x="19157" y="7020"/>
                    <a:pt x="19157" y="6987"/>
                    <a:pt x="19147" y="6944"/>
                  </a:cubicBezTo>
                  <a:cubicBezTo>
                    <a:pt x="19490" y="6870"/>
                    <a:pt x="19791" y="6708"/>
                    <a:pt x="20027" y="6462"/>
                  </a:cubicBezTo>
                  <a:cubicBezTo>
                    <a:pt x="20338" y="6140"/>
                    <a:pt x="20488" y="5711"/>
                    <a:pt x="20467" y="5249"/>
                  </a:cubicBezTo>
                  <a:cubicBezTo>
                    <a:pt x="20445" y="4766"/>
                    <a:pt x="20242" y="4326"/>
                    <a:pt x="19887" y="4025"/>
                  </a:cubicBezTo>
                  <a:cubicBezTo>
                    <a:pt x="19576" y="3768"/>
                    <a:pt x="19190" y="3629"/>
                    <a:pt x="18771" y="3629"/>
                  </a:cubicBezTo>
                  <a:cubicBezTo>
                    <a:pt x="18589" y="3629"/>
                    <a:pt x="18406" y="3660"/>
                    <a:pt x="18224" y="3714"/>
                  </a:cubicBezTo>
                  <a:lnTo>
                    <a:pt x="18213" y="3714"/>
                  </a:lnTo>
                  <a:cubicBezTo>
                    <a:pt x="18117" y="3746"/>
                    <a:pt x="17966" y="3746"/>
                    <a:pt x="17859" y="3746"/>
                  </a:cubicBezTo>
                  <a:lnTo>
                    <a:pt x="17590" y="3746"/>
                  </a:lnTo>
                  <a:cubicBezTo>
                    <a:pt x="17473" y="3746"/>
                    <a:pt x="17354" y="3736"/>
                    <a:pt x="17237" y="3736"/>
                  </a:cubicBezTo>
                  <a:cubicBezTo>
                    <a:pt x="17172" y="3736"/>
                    <a:pt x="17108" y="3736"/>
                    <a:pt x="17043" y="3746"/>
                  </a:cubicBezTo>
                  <a:cubicBezTo>
                    <a:pt x="17011" y="3746"/>
                    <a:pt x="16968" y="3736"/>
                    <a:pt x="16925" y="3736"/>
                  </a:cubicBezTo>
                  <a:cubicBezTo>
                    <a:pt x="16818" y="3725"/>
                    <a:pt x="16689" y="3714"/>
                    <a:pt x="16550" y="3714"/>
                  </a:cubicBezTo>
                  <a:cubicBezTo>
                    <a:pt x="16249" y="3714"/>
                    <a:pt x="15980" y="3757"/>
                    <a:pt x="15744" y="3865"/>
                  </a:cubicBezTo>
                  <a:cubicBezTo>
                    <a:pt x="15680" y="3865"/>
                    <a:pt x="15594" y="3875"/>
                    <a:pt x="15498" y="3896"/>
                  </a:cubicBezTo>
                  <a:cubicBezTo>
                    <a:pt x="15476" y="3510"/>
                    <a:pt x="15455" y="3145"/>
                    <a:pt x="15487" y="2813"/>
                  </a:cubicBezTo>
                  <a:lnTo>
                    <a:pt x="15487" y="2791"/>
                  </a:lnTo>
                  <a:cubicBezTo>
                    <a:pt x="15498" y="2684"/>
                    <a:pt x="15519" y="2491"/>
                    <a:pt x="15487" y="2255"/>
                  </a:cubicBezTo>
                  <a:cubicBezTo>
                    <a:pt x="15487" y="2201"/>
                    <a:pt x="15476" y="2158"/>
                    <a:pt x="15465" y="2115"/>
                  </a:cubicBezTo>
                  <a:cubicBezTo>
                    <a:pt x="15476" y="1965"/>
                    <a:pt x="15487" y="1804"/>
                    <a:pt x="15465" y="1632"/>
                  </a:cubicBezTo>
                  <a:cubicBezTo>
                    <a:pt x="15434" y="1353"/>
                    <a:pt x="15348" y="1084"/>
                    <a:pt x="15197" y="860"/>
                  </a:cubicBezTo>
                  <a:cubicBezTo>
                    <a:pt x="15036" y="602"/>
                    <a:pt x="14821" y="398"/>
                    <a:pt x="14542" y="237"/>
                  </a:cubicBezTo>
                  <a:cubicBezTo>
                    <a:pt x="14274" y="87"/>
                    <a:pt x="13974" y="1"/>
                    <a:pt x="1367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"/>
            <p:cNvGrpSpPr/>
            <p:nvPr/>
          </p:nvGrpSpPr>
          <p:grpSpPr>
            <a:xfrm>
              <a:off x="3678562" y="982220"/>
              <a:ext cx="448125" cy="532575"/>
              <a:chOff x="-6400" y="980075"/>
              <a:chExt cx="448125" cy="532575"/>
            </a:xfrm>
          </p:grpSpPr>
          <p:sp>
            <p:nvSpPr>
              <p:cNvPr id="1176" name="Google Shape;1176;p6"/>
              <p:cNvSpPr/>
              <p:nvPr/>
            </p:nvSpPr>
            <p:spPr>
              <a:xfrm>
                <a:off x="112775" y="1231400"/>
                <a:ext cx="200225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11229" extrusionOk="0">
                    <a:moveTo>
                      <a:pt x="7366" y="9034"/>
                    </a:moveTo>
                    <a:cubicBezTo>
                      <a:pt x="7191" y="9481"/>
                      <a:pt x="7191" y="9929"/>
                      <a:pt x="7213" y="10365"/>
                    </a:cubicBezTo>
                    <a:cubicBezTo>
                      <a:pt x="7213" y="10501"/>
                      <a:pt x="7256" y="10679"/>
                      <a:pt x="7120" y="10679"/>
                    </a:cubicBezTo>
                    <a:cubicBezTo>
                      <a:pt x="7103" y="10679"/>
                      <a:pt x="7083" y="10676"/>
                      <a:pt x="7060" y="10670"/>
                    </a:cubicBezTo>
                    <a:cubicBezTo>
                      <a:pt x="7041" y="10666"/>
                      <a:pt x="7021" y="10664"/>
                      <a:pt x="7000" y="10664"/>
                    </a:cubicBezTo>
                    <a:cubicBezTo>
                      <a:pt x="6925" y="10664"/>
                      <a:pt x="6836" y="10686"/>
                      <a:pt x="6757" y="10686"/>
                    </a:cubicBezTo>
                    <a:cubicBezTo>
                      <a:pt x="6643" y="10686"/>
                      <a:pt x="6548" y="10642"/>
                      <a:pt x="6536" y="10430"/>
                    </a:cubicBezTo>
                    <a:cubicBezTo>
                      <a:pt x="6536" y="10266"/>
                      <a:pt x="6525" y="10114"/>
                      <a:pt x="6503" y="9950"/>
                    </a:cubicBezTo>
                    <a:cubicBezTo>
                      <a:pt x="6351" y="9056"/>
                      <a:pt x="6372" y="9034"/>
                      <a:pt x="7366" y="9034"/>
                    </a:cubicBezTo>
                    <a:close/>
                    <a:moveTo>
                      <a:pt x="8009" y="1"/>
                    </a:moveTo>
                    <a:lnTo>
                      <a:pt x="7518" y="98"/>
                    </a:lnTo>
                    <a:cubicBezTo>
                      <a:pt x="7496" y="404"/>
                      <a:pt x="7420" y="709"/>
                      <a:pt x="7442" y="1015"/>
                    </a:cubicBezTo>
                    <a:cubicBezTo>
                      <a:pt x="7485" y="1463"/>
                      <a:pt x="7344" y="1866"/>
                      <a:pt x="7256" y="2292"/>
                    </a:cubicBezTo>
                    <a:cubicBezTo>
                      <a:pt x="7191" y="2608"/>
                      <a:pt x="7201" y="2957"/>
                      <a:pt x="7245" y="3284"/>
                    </a:cubicBezTo>
                    <a:cubicBezTo>
                      <a:pt x="7387" y="4255"/>
                      <a:pt x="7245" y="5237"/>
                      <a:pt x="7420" y="6208"/>
                    </a:cubicBezTo>
                    <a:cubicBezTo>
                      <a:pt x="7463" y="6416"/>
                      <a:pt x="7420" y="6656"/>
                      <a:pt x="7354" y="6862"/>
                    </a:cubicBezTo>
                    <a:cubicBezTo>
                      <a:pt x="7289" y="7092"/>
                      <a:pt x="7398" y="7201"/>
                      <a:pt x="7529" y="7321"/>
                    </a:cubicBezTo>
                    <a:cubicBezTo>
                      <a:pt x="7747" y="7594"/>
                      <a:pt x="7387" y="7638"/>
                      <a:pt x="7332" y="7812"/>
                    </a:cubicBezTo>
                    <a:lnTo>
                      <a:pt x="7332" y="7910"/>
                    </a:lnTo>
                    <a:cubicBezTo>
                      <a:pt x="7387" y="8150"/>
                      <a:pt x="7802" y="8455"/>
                      <a:pt x="7213" y="8586"/>
                    </a:cubicBezTo>
                    <a:cubicBezTo>
                      <a:pt x="6896" y="8665"/>
                      <a:pt x="6588" y="8798"/>
                      <a:pt x="6241" y="8798"/>
                    </a:cubicBezTo>
                    <a:cubicBezTo>
                      <a:pt x="6205" y="8798"/>
                      <a:pt x="6169" y="8797"/>
                      <a:pt x="6132" y="8794"/>
                    </a:cubicBezTo>
                    <a:cubicBezTo>
                      <a:pt x="6115" y="8792"/>
                      <a:pt x="6098" y="8791"/>
                      <a:pt x="6082" y="8791"/>
                    </a:cubicBezTo>
                    <a:cubicBezTo>
                      <a:pt x="5821" y="8791"/>
                      <a:pt x="5775" y="9039"/>
                      <a:pt x="5816" y="9306"/>
                    </a:cubicBezTo>
                    <a:cubicBezTo>
                      <a:pt x="5882" y="9743"/>
                      <a:pt x="5870" y="10190"/>
                      <a:pt x="6056" y="10605"/>
                    </a:cubicBezTo>
                    <a:cubicBezTo>
                      <a:pt x="6086" y="10665"/>
                      <a:pt x="6005" y="10726"/>
                      <a:pt x="5915" y="10726"/>
                    </a:cubicBezTo>
                    <a:cubicBezTo>
                      <a:pt x="5907" y="10726"/>
                      <a:pt x="5900" y="10725"/>
                      <a:pt x="5892" y="10725"/>
                    </a:cubicBezTo>
                    <a:cubicBezTo>
                      <a:pt x="4769" y="10572"/>
                      <a:pt x="3634" y="10583"/>
                      <a:pt x="2510" y="10561"/>
                    </a:cubicBezTo>
                    <a:cubicBezTo>
                      <a:pt x="2129" y="10561"/>
                      <a:pt x="1747" y="10615"/>
                      <a:pt x="1365" y="10649"/>
                    </a:cubicBezTo>
                    <a:lnTo>
                      <a:pt x="1267" y="10649"/>
                    </a:lnTo>
                    <a:cubicBezTo>
                      <a:pt x="912" y="10735"/>
                      <a:pt x="565" y="10863"/>
                      <a:pt x="167" y="10863"/>
                    </a:cubicBezTo>
                    <a:cubicBezTo>
                      <a:pt x="113" y="10863"/>
                      <a:pt x="58" y="10861"/>
                      <a:pt x="1" y="10855"/>
                    </a:cubicBezTo>
                    <a:lnTo>
                      <a:pt x="1" y="10855"/>
                    </a:lnTo>
                    <a:cubicBezTo>
                      <a:pt x="64" y="11001"/>
                      <a:pt x="142" y="11029"/>
                      <a:pt x="220" y="11029"/>
                    </a:cubicBezTo>
                    <a:cubicBezTo>
                      <a:pt x="269" y="11029"/>
                      <a:pt x="317" y="11019"/>
                      <a:pt x="362" y="11019"/>
                    </a:cubicBezTo>
                    <a:cubicBezTo>
                      <a:pt x="369" y="11019"/>
                      <a:pt x="376" y="11019"/>
                      <a:pt x="383" y="11020"/>
                    </a:cubicBezTo>
                    <a:cubicBezTo>
                      <a:pt x="389" y="11020"/>
                      <a:pt x="395" y="11020"/>
                      <a:pt x="401" y="11020"/>
                    </a:cubicBezTo>
                    <a:cubicBezTo>
                      <a:pt x="492" y="11020"/>
                      <a:pt x="589" y="10981"/>
                      <a:pt x="676" y="10981"/>
                    </a:cubicBezTo>
                    <a:cubicBezTo>
                      <a:pt x="752" y="10981"/>
                      <a:pt x="820" y="11010"/>
                      <a:pt x="874" y="11117"/>
                    </a:cubicBezTo>
                    <a:cubicBezTo>
                      <a:pt x="1007" y="11122"/>
                      <a:pt x="1140" y="11124"/>
                      <a:pt x="1272" y="11124"/>
                    </a:cubicBezTo>
                    <a:cubicBezTo>
                      <a:pt x="1823" y="11124"/>
                      <a:pt x="2373" y="11090"/>
                      <a:pt x="2924" y="11090"/>
                    </a:cubicBezTo>
                    <a:cubicBezTo>
                      <a:pt x="3124" y="11090"/>
                      <a:pt x="3325" y="11094"/>
                      <a:pt x="3525" y="11107"/>
                    </a:cubicBezTo>
                    <a:cubicBezTo>
                      <a:pt x="4501" y="11167"/>
                      <a:pt x="5476" y="11229"/>
                      <a:pt x="6452" y="11229"/>
                    </a:cubicBezTo>
                    <a:cubicBezTo>
                      <a:pt x="6698" y="11229"/>
                      <a:pt x="6945" y="11225"/>
                      <a:pt x="7191" y="11216"/>
                    </a:cubicBezTo>
                    <a:cubicBezTo>
                      <a:pt x="7540" y="11205"/>
                      <a:pt x="7715" y="11139"/>
                      <a:pt x="7715" y="10692"/>
                    </a:cubicBezTo>
                    <a:cubicBezTo>
                      <a:pt x="7693" y="9710"/>
                      <a:pt x="7747" y="8717"/>
                      <a:pt x="7846" y="7735"/>
                    </a:cubicBezTo>
                    <a:cubicBezTo>
                      <a:pt x="7955" y="6732"/>
                      <a:pt x="7889" y="5739"/>
                      <a:pt x="7824" y="4746"/>
                    </a:cubicBezTo>
                    <a:cubicBezTo>
                      <a:pt x="7802" y="4234"/>
                      <a:pt x="7737" y="3720"/>
                      <a:pt x="7758" y="3219"/>
                    </a:cubicBezTo>
                    <a:cubicBezTo>
                      <a:pt x="7812" y="2139"/>
                      <a:pt x="7922" y="1070"/>
                      <a:pt x="8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"/>
              <p:cNvSpPr/>
              <p:nvPr/>
            </p:nvSpPr>
            <p:spPr>
              <a:xfrm>
                <a:off x="123425" y="980075"/>
                <a:ext cx="193675" cy="324450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12978" extrusionOk="0">
                    <a:moveTo>
                      <a:pt x="7269" y="0"/>
                    </a:moveTo>
                    <a:cubicBezTo>
                      <a:pt x="7060" y="0"/>
                      <a:pt x="6915" y="249"/>
                      <a:pt x="6863" y="398"/>
                    </a:cubicBezTo>
                    <a:cubicBezTo>
                      <a:pt x="6547" y="1205"/>
                      <a:pt x="6132" y="1937"/>
                      <a:pt x="5630" y="2635"/>
                    </a:cubicBezTo>
                    <a:cubicBezTo>
                      <a:pt x="5172" y="3289"/>
                      <a:pt x="4758" y="3998"/>
                      <a:pt x="4288" y="4631"/>
                    </a:cubicBezTo>
                    <a:cubicBezTo>
                      <a:pt x="3808" y="5286"/>
                      <a:pt x="3514" y="6017"/>
                      <a:pt x="3066" y="6672"/>
                    </a:cubicBezTo>
                    <a:cubicBezTo>
                      <a:pt x="2816" y="7031"/>
                      <a:pt x="2837" y="7511"/>
                      <a:pt x="2576" y="7817"/>
                    </a:cubicBezTo>
                    <a:cubicBezTo>
                      <a:pt x="2248" y="8221"/>
                      <a:pt x="2041" y="8679"/>
                      <a:pt x="1822" y="9126"/>
                    </a:cubicBezTo>
                    <a:cubicBezTo>
                      <a:pt x="1397" y="10020"/>
                      <a:pt x="874" y="10871"/>
                      <a:pt x="350" y="11712"/>
                    </a:cubicBezTo>
                    <a:cubicBezTo>
                      <a:pt x="361" y="12017"/>
                      <a:pt x="448" y="12333"/>
                      <a:pt x="142" y="12573"/>
                    </a:cubicBezTo>
                    <a:cubicBezTo>
                      <a:pt x="11" y="12672"/>
                      <a:pt x="1" y="12857"/>
                      <a:pt x="164" y="12977"/>
                    </a:cubicBezTo>
                    <a:cubicBezTo>
                      <a:pt x="950" y="12028"/>
                      <a:pt x="1517" y="10948"/>
                      <a:pt x="2117" y="9879"/>
                    </a:cubicBezTo>
                    <a:cubicBezTo>
                      <a:pt x="2467" y="9279"/>
                      <a:pt x="2782" y="8657"/>
                      <a:pt x="3099" y="8024"/>
                    </a:cubicBezTo>
                    <a:cubicBezTo>
                      <a:pt x="3219" y="7806"/>
                      <a:pt x="3284" y="7555"/>
                      <a:pt x="3383" y="7315"/>
                    </a:cubicBezTo>
                    <a:cubicBezTo>
                      <a:pt x="3409" y="7203"/>
                      <a:pt x="3465" y="7174"/>
                      <a:pt x="3529" y="7174"/>
                    </a:cubicBezTo>
                    <a:cubicBezTo>
                      <a:pt x="3597" y="7174"/>
                      <a:pt x="3676" y="7206"/>
                      <a:pt x="3743" y="7206"/>
                    </a:cubicBezTo>
                    <a:cubicBezTo>
                      <a:pt x="3710" y="7086"/>
                      <a:pt x="3645" y="6966"/>
                      <a:pt x="3754" y="6857"/>
                    </a:cubicBezTo>
                    <a:cubicBezTo>
                      <a:pt x="3764" y="6519"/>
                      <a:pt x="3950" y="6235"/>
                      <a:pt x="4103" y="5962"/>
                    </a:cubicBezTo>
                    <a:cubicBezTo>
                      <a:pt x="4572" y="5144"/>
                      <a:pt x="5129" y="4369"/>
                      <a:pt x="5718" y="3627"/>
                    </a:cubicBezTo>
                    <a:lnTo>
                      <a:pt x="6307" y="3300"/>
                    </a:lnTo>
                    <a:lnTo>
                      <a:pt x="6405" y="3006"/>
                    </a:lnTo>
                    <a:cubicBezTo>
                      <a:pt x="6383" y="2897"/>
                      <a:pt x="6067" y="2897"/>
                      <a:pt x="6285" y="2700"/>
                    </a:cubicBezTo>
                    <a:cubicBezTo>
                      <a:pt x="6656" y="2351"/>
                      <a:pt x="6765" y="1838"/>
                      <a:pt x="7092" y="1457"/>
                    </a:cubicBezTo>
                    <a:cubicBezTo>
                      <a:pt x="7149" y="1352"/>
                      <a:pt x="7074" y="1148"/>
                      <a:pt x="7271" y="1148"/>
                    </a:cubicBezTo>
                    <a:cubicBezTo>
                      <a:pt x="7299" y="1148"/>
                      <a:pt x="7334" y="1152"/>
                      <a:pt x="7376" y="1162"/>
                    </a:cubicBezTo>
                    <a:cubicBezTo>
                      <a:pt x="7393" y="1167"/>
                      <a:pt x="7407" y="1169"/>
                      <a:pt x="7420" y="1169"/>
                    </a:cubicBezTo>
                    <a:cubicBezTo>
                      <a:pt x="7547" y="1169"/>
                      <a:pt x="7484" y="936"/>
                      <a:pt x="7583" y="856"/>
                    </a:cubicBezTo>
                    <a:cubicBezTo>
                      <a:pt x="7638" y="562"/>
                      <a:pt x="7747" y="223"/>
                      <a:pt x="7430" y="49"/>
                    </a:cubicBezTo>
                    <a:cubicBezTo>
                      <a:pt x="7373" y="15"/>
                      <a:pt x="7319" y="0"/>
                      <a:pt x="7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"/>
              <p:cNvSpPr/>
              <p:nvPr/>
            </p:nvSpPr>
            <p:spPr>
              <a:xfrm>
                <a:off x="2600" y="1272850"/>
                <a:ext cx="1320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9249" extrusionOk="0">
                    <a:moveTo>
                      <a:pt x="5183" y="1"/>
                    </a:moveTo>
                    <a:lnTo>
                      <a:pt x="5183" y="1"/>
                    </a:lnTo>
                    <a:cubicBezTo>
                      <a:pt x="5084" y="175"/>
                      <a:pt x="5019" y="382"/>
                      <a:pt x="4888" y="513"/>
                    </a:cubicBezTo>
                    <a:cubicBezTo>
                      <a:pt x="4376" y="993"/>
                      <a:pt x="4212" y="1648"/>
                      <a:pt x="3906" y="2237"/>
                    </a:cubicBezTo>
                    <a:cubicBezTo>
                      <a:pt x="3969" y="2487"/>
                      <a:pt x="3986" y="2558"/>
                      <a:pt x="3923" y="2558"/>
                    </a:cubicBezTo>
                    <a:cubicBezTo>
                      <a:pt x="3898" y="2558"/>
                      <a:pt x="3861" y="2547"/>
                      <a:pt x="3808" y="2532"/>
                    </a:cubicBezTo>
                    <a:cubicBezTo>
                      <a:pt x="3382" y="2816"/>
                      <a:pt x="3164" y="3318"/>
                      <a:pt x="2881" y="3699"/>
                    </a:cubicBezTo>
                    <a:cubicBezTo>
                      <a:pt x="2313" y="4484"/>
                      <a:pt x="1866" y="5357"/>
                      <a:pt x="1343" y="6186"/>
                    </a:cubicBezTo>
                    <a:cubicBezTo>
                      <a:pt x="841" y="6983"/>
                      <a:pt x="535" y="7900"/>
                      <a:pt x="0" y="8685"/>
                    </a:cubicBezTo>
                    <a:cubicBezTo>
                      <a:pt x="0" y="8816"/>
                      <a:pt x="44" y="8936"/>
                      <a:pt x="34" y="9067"/>
                    </a:cubicBezTo>
                    <a:cubicBezTo>
                      <a:pt x="12" y="9206"/>
                      <a:pt x="44" y="9248"/>
                      <a:pt x="97" y="9248"/>
                    </a:cubicBezTo>
                    <a:cubicBezTo>
                      <a:pt x="151" y="9248"/>
                      <a:pt x="229" y="9204"/>
                      <a:pt x="295" y="9176"/>
                    </a:cubicBezTo>
                    <a:cubicBezTo>
                      <a:pt x="906" y="8096"/>
                      <a:pt x="1517" y="7016"/>
                      <a:pt x="2128" y="5925"/>
                    </a:cubicBezTo>
                    <a:cubicBezTo>
                      <a:pt x="2150" y="5892"/>
                      <a:pt x="2204" y="5881"/>
                      <a:pt x="2248" y="5859"/>
                    </a:cubicBezTo>
                    <a:cubicBezTo>
                      <a:pt x="2313" y="5794"/>
                      <a:pt x="2379" y="5728"/>
                      <a:pt x="2444" y="5652"/>
                    </a:cubicBezTo>
                    <a:lnTo>
                      <a:pt x="2444" y="5565"/>
                    </a:lnTo>
                    <a:cubicBezTo>
                      <a:pt x="2597" y="5172"/>
                      <a:pt x="2805" y="4823"/>
                      <a:pt x="3033" y="4474"/>
                    </a:cubicBezTo>
                    <a:cubicBezTo>
                      <a:pt x="3100" y="4401"/>
                      <a:pt x="3150" y="4374"/>
                      <a:pt x="3190" y="4374"/>
                    </a:cubicBezTo>
                    <a:cubicBezTo>
                      <a:pt x="3293" y="4374"/>
                      <a:pt x="3329" y="4558"/>
                      <a:pt x="3416" y="4605"/>
                    </a:cubicBezTo>
                    <a:lnTo>
                      <a:pt x="3622" y="4397"/>
                    </a:lnTo>
                    <a:cubicBezTo>
                      <a:pt x="3219" y="4038"/>
                      <a:pt x="3481" y="3786"/>
                      <a:pt x="3732" y="3503"/>
                    </a:cubicBezTo>
                    <a:cubicBezTo>
                      <a:pt x="4321" y="2859"/>
                      <a:pt x="4528" y="1986"/>
                      <a:pt x="4997" y="1266"/>
                    </a:cubicBezTo>
                    <a:cubicBezTo>
                      <a:pt x="4834" y="1146"/>
                      <a:pt x="4844" y="961"/>
                      <a:pt x="4975" y="862"/>
                    </a:cubicBezTo>
                    <a:cubicBezTo>
                      <a:pt x="5281" y="622"/>
                      <a:pt x="5194" y="306"/>
                      <a:pt x="5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"/>
              <p:cNvSpPr/>
              <p:nvPr/>
            </p:nvSpPr>
            <p:spPr>
              <a:xfrm>
                <a:off x="300250" y="1001475"/>
                <a:ext cx="206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057" extrusionOk="0">
                    <a:moveTo>
                      <a:pt x="510" y="0"/>
                    </a:moveTo>
                    <a:cubicBezTo>
                      <a:pt x="411" y="80"/>
                      <a:pt x="474" y="313"/>
                      <a:pt x="347" y="313"/>
                    </a:cubicBezTo>
                    <a:cubicBezTo>
                      <a:pt x="334" y="313"/>
                      <a:pt x="320" y="311"/>
                      <a:pt x="303" y="306"/>
                    </a:cubicBezTo>
                    <a:cubicBezTo>
                      <a:pt x="261" y="296"/>
                      <a:pt x="226" y="292"/>
                      <a:pt x="198" y="292"/>
                    </a:cubicBezTo>
                    <a:cubicBezTo>
                      <a:pt x="1" y="292"/>
                      <a:pt x="76" y="496"/>
                      <a:pt x="19" y="601"/>
                    </a:cubicBezTo>
                    <a:cubicBezTo>
                      <a:pt x="183" y="764"/>
                      <a:pt x="128" y="960"/>
                      <a:pt x="117" y="1146"/>
                    </a:cubicBezTo>
                    <a:cubicBezTo>
                      <a:pt x="107" y="1877"/>
                      <a:pt x="41" y="2597"/>
                      <a:pt x="204" y="3317"/>
                    </a:cubicBezTo>
                    <a:cubicBezTo>
                      <a:pt x="216" y="3382"/>
                      <a:pt x="139" y="3459"/>
                      <a:pt x="107" y="3524"/>
                    </a:cubicBezTo>
                    <a:cubicBezTo>
                      <a:pt x="379" y="3655"/>
                      <a:pt x="194" y="3874"/>
                      <a:pt x="183" y="4048"/>
                    </a:cubicBezTo>
                    <a:cubicBezTo>
                      <a:pt x="150" y="4899"/>
                      <a:pt x="73" y="5750"/>
                      <a:pt x="19" y="6601"/>
                    </a:cubicBezTo>
                    <a:cubicBezTo>
                      <a:pt x="8" y="6808"/>
                      <a:pt x="183" y="6994"/>
                      <a:pt x="95" y="7201"/>
                    </a:cubicBezTo>
                    <a:cubicBezTo>
                      <a:pt x="238" y="7681"/>
                      <a:pt x="95" y="8150"/>
                      <a:pt x="117" y="8630"/>
                    </a:cubicBezTo>
                    <a:cubicBezTo>
                      <a:pt x="128" y="8772"/>
                      <a:pt x="41" y="8958"/>
                      <a:pt x="183" y="9034"/>
                    </a:cubicBezTo>
                    <a:cubicBezTo>
                      <a:pt x="211" y="9049"/>
                      <a:pt x="234" y="9056"/>
                      <a:pt x="253" y="9056"/>
                    </a:cubicBezTo>
                    <a:cubicBezTo>
                      <a:pt x="368" y="9056"/>
                      <a:pt x="326" y="8800"/>
                      <a:pt x="463" y="8800"/>
                    </a:cubicBezTo>
                    <a:cubicBezTo>
                      <a:pt x="474" y="8800"/>
                      <a:pt x="486" y="8801"/>
                      <a:pt x="499" y="8805"/>
                    </a:cubicBezTo>
                    <a:cubicBezTo>
                      <a:pt x="718" y="8478"/>
                      <a:pt x="466" y="8150"/>
                      <a:pt x="510" y="7833"/>
                    </a:cubicBezTo>
                    <a:cubicBezTo>
                      <a:pt x="674" y="6677"/>
                      <a:pt x="510" y="5510"/>
                      <a:pt x="663" y="4342"/>
                    </a:cubicBezTo>
                    <a:cubicBezTo>
                      <a:pt x="827" y="3033"/>
                      <a:pt x="478" y="1724"/>
                      <a:pt x="587" y="415"/>
                    </a:cubicBezTo>
                    <a:cubicBezTo>
                      <a:pt x="597" y="284"/>
                      <a:pt x="641" y="121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"/>
              <p:cNvSpPr/>
              <p:nvPr/>
            </p:nvSpPr>
            <p:spPr>
              <a:xfrm>
                <a:off x="-6400" y="1473050"/>
                <a:ext cx="15385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1584" extrusionOk="0">
                    <a:moveTo>
                      <a:pt x="6023" y="1"/>
                    </a:moveTo>
                    <a:cubicBezTo>
                      <a:pt x="5905" y="65"/>
                      <a:pt x="5955" y="295"/>
                      <a:pt x="5764" y="295"/>
                    </a:cubicBezTo>
                    <a:cubicBezTo>
                      <a:pt x="5759" y="295"/>
                      <a:pt x="5755" y="295"/>
                      <a:pt x="5750" y="295"/>
                    </a:cubicBezTo>
                    <a:lnTo>
                      <a:pt x="5652" y="394"/>
                    </a:lnTo>
                    <a:cubicBezTo>
                      <a:pt x="5663" y="579"/>
                      <a:pt x="5674" y="764"/>
                      <a:pt x="5684" y="961"/>
                    </a:cubicBezTo>
                    <a:cubicBezTo>
                      <a:pt x="5312" y="1004"/>
                      <a:pt x="4945" y="1089"/>
                      <a:pt x="4575" y="1089"/>
                    </a:cubicBezTo>
                    <a:cubicBezTo>
                      <a:pt x="4479" y="1089"/>
                      <a:pt x="4384" y="1083"/>
                      <a:pt x="4288" y="1070"/>
                    </a:cubicBezTo>
                    <a:cubicBezTo>
                      <a:pt x="3950" y="1037"/>
                      <a:pt x="3623" y="1004"/>
                      <a:pt x="3284" y="971"/>
                    </a:cubicBezTo>
                    <a:cubicBezTo>
                      <a:pt x="3012" y="1021"/>
                      <a:pt x="2736" y="1021"/>
                      <a:pt x="2461" y="1021"/>
                    </a:cubicBezTo>
                    <a:cubicBezTo>
                      <a:pt x="2185" y="1021"/>
                      <a:pt x="1910" y="1021"/>
                      <a:pt x="1637" y="1070"/>
                    </a:cubicBezTo>
                    <a:cubicBezTo>
                      <a:pt x="1393" y="1112"/>
                      <a:pt x="1143" y="1193"/>
                      <a:pt x="887" y="1193"/>
                    </a:cubicBezTo>
                    <a:cubicBezTo>
                      <a:pt x="810" y="1193"/>
                      <a:pt x="733" y="1185"/>
                      <a:pt x="655" y="1168"/>
                    </a:cubicBezTo>
                    <a:cubicBezTo>
                      <a:pt x="589" y="1196"/>
                      <a:pt x="511" y="1240"/>
                      <a:pt x="457" y="1240"/>
                    </a:cubicBezTo>
                    <a:cubicBezTo>
                      <a:pt x="404" y="1240"/>
                      <a:pt x="372" y="1198"/>
                      <a:pt x="394" y="1059"/>
                    </a:cubicBezTo>
                    <a:cubicBezTo>
                      <a:pt x="404" y="928"/>
                      <a:pt x="360" y="808"/>
                      <a:pt x="360" y="677"/>
                    </a:cubicBezTo>
                    <a:cubicBezTo>
                      <a:pt x="132" y="808"/>
                      <a:pt x="1" y="1037"/>
                      <a:pt x="120" y="1244"/>
                    </a:cubicBezTo>
                    <a:cubicBezTo>
                      <a:pt x="207" y="1397"/>
                      <a:pt x="351" y="1584"/>
                      <a:pt x="591" y="1584"/>
                    </a:cubicBezTo>
                    <a:cubicBezTo>
                      <a:pt x="625" y="1584"/>
                      <a:pt x="661" y="1580"/>
                      <a:pt x="699" y="1572"/>
                    </a:cubicBezTo>
                    <a:cubicBezTo>
                      <a:pt x="993" y="1506"/>
                      <a:pt x="1299" y="1528"/>
                      <a:pt x="1604" y="1495"/>
                    </a:cubicBezTo>
                    <a:cubicBezTo>
                      <a:pt x="2059" y="1445"/>
                      <a:pt x="2519" y="1371"/>
                      <a:pt x="2967" y="1371"/>
                    </a:cubicBezTo>
                    <a:cubicBezTo>
                      <a:pt x="3111" y="1371"/>
                      <a:pt x="3253" y="1379"/>
                      <a:pt x="3393" y="1397"/>
                    </a:cubicBezTo>
                    <a:cubicBezTo>
                      <a:pt x="3869" y="1466"/>
                      <a:pt x="4341" y="1535"/>
                      <a:pt x="4813" y="1535"/>
                    </a:cubicBezTo>
                    <a:cubicBezTo>
                      <a:pt x="5088" y="1535"/>
                      <a:pt x="5364" y="1512"/>
                      <a:pt x="5641" y="1451"/>
                    </a:cubicBezTo>
                    <a:cubicBezTo>
                      <a:pt x="5587" y="1344"/>
                      <a:pt x="5519" y="1315"/>
                      <a:pt x="5443" y="1315"/>
                    </a:cubicBezTo>
                    <a:cubicBezTo>
                      <a:pt x="5356" y="1315"/>
                      <a:pt x="5259" y="1354"/>
                      <a:pt x="5168" y="1354"/>
                    </a:cubicBezTo>
                    <a:cubicBezTo>
                      <a:pt x="5162" y="1354"/>
                      <a:pt x="5156" y="1354"/>
                      <a:pt x="5150" y="1354"/>
                    </a:cubicBezTo>
                    <a:cubicBezTo>
                      <a:pt x="5143" y="1353"/>
                      <a:pt x="5136" y="1353"/>
                      <a:pt x="5129" y="1353"/>
                    </a:cubicBezTo>
                    <a:cubicBezTo>
                      <a:pt x="5084" y="1353"/>
                      <a:pt x="5036" y="1363"/>
                      <a:pt x="4987" y="1363"/>
                    </a:cubicBezTo>
                    <a:cubicBezTo>
                      <a:pt x="4909" y="1363"/>
                      <a:pt x="4831" y="1335"/>
                      <a:pt x="4768" y="1189"/>
                    </a:cubicBezTo>
                    <a:lnTo>
                      <a:pt x="4768" y="1189"/>
                    </a:lnTo>
                    <a:cubicBezTo>
                      <a:pt x="4825" y="1195"/>
                      <a:pt x="4880" y="1197"/>
                      <a:pt x="4934" y="1197"/>
                    </a:cubicBezTo>
                    <a:cubicBezTo>
                      <a:pt x="5332" y="1197"/>
                      <a:pt x="5679" y="1069"/>
                      <a:pt x="6034" y="983"/>
                    </a:cubicBezTo>
                    <a:cubicBezTo>
                      <a:pt x="5979" y="819"/>
                      <a:pt x="5815" y="644"/>
                      <a:pt x="6055" y="503"/>
                    </a:cubicBezTo>
                    <a:cubicBezTo>
                      <a:pt x="6154" y="426"/>
                      <a:pt x="6034" y="372"/>
                      <a:pt x="6034" y="306"/>
                    </a:cubicBezTo>
                    <a:cubicBezTo>
                      <a:pt x="6034" y="208"/>
                      <a:pt x="6034" y="99"/>
                      <a:pt x="6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"/>
              <p:cNvSpPr/>
              <p:nvPr/>
            </p:nvSpPr>
            <p:spPr>
              <a:xfrm>
                <a:off x="91525" y="1177600"/>
                <a:ext cx="403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914" extrusionOk="0">
                    <a:moveTo>
                      <a:pt x="719" y="0"/>
                    </a:moveTo>
                    <a:cubicBezTo>
                      <a:pt x="380" y="0"/>
                      <a:pt x="159" y="278"/>
                      <a:pt x="0" y="919"/>
                    </a:cubicBezTo>
                    <a:cubicBezTo>
                      <a:pt x="8" y="920"/>
                      <a:pt x="17" y="920"/>
                      <a:pt x="25" y="920"/>
                    </a:cubicBezTo>
                    <a:cubicBezTo>
                      <a:pt x="247" y="920"/>
                      <a:pt x="343" y="773"/>
                      <a:pt x="448" y="636"/>
                    </a:cubicBezTo>
                    <a:cubicBezTo>
                      <a:pt x="517" y="550"/>
                      <a:pt x="592" y="477"/>
                      <a:pt x="690" y="477"/>
                    </a:cubicBezTo>
                    <a:cubicBezTo>
                      <a:pt x="717" y="477"/>
                      <a:pt x="745" y="483"/>
                      <a:pt x="775" y="494"/>
                    </a:cubicBezTo>
                    <a:cubicBezTo>
                      <a:pt x="906" y="560"/>
                      <a:pt x="851" y="691"/>
                      <a:pt x="873" y="800"/>
                    </a:cubicBezTo>
                    <a:cubicBezTo>
                      <a:pt x="928" y="1280"/>
                      <a:pt x="589" y="1639"/>
                      <a:pt x="491" y="2076"/>
                    </a:cubicBezTo>
                    <a:cubicBezTo>
                      <a:pt x="357" y="2693"/>
                      <a:pt x="406" y="2914"/>
                      <a:pt x="847" y="2914"/>
                    </a:cubicBezTo>
                    <a:cubicBezTo>
                      <a:pt x="945" y="2914"/>
                      <a:pt x="1062" y="2903"/>
                      <a:pt x="1200" y="2883"/>
                    </a:cubicBezTo>
                    <a:cubicBezTo>
                      <a:pt x="1214" y="2881"/>
                      <a:pt x="1229" y="2880"/>
                      <a:pt x="1245" y="2880"/>
                    </a:cubicBezTo>
                    <a:cubicBezTo>
                      <a:pt x="1303" y="2880"/>
                      <a:pt x="1369" y="2891"/>
                      <a:pt x="1428" y="2891"/>
                    </a:cubicBezTo>
                    <a:cubicBezTo>
                      <a:pt x="1525" y="2891"/>
                      <a:pt x="1604" y="2862"/>
                      <a:pt x="1604" y="2709"/>
                    </a:cubicBezTo>
                    <a:cubicBezTo>
                      <a:pt x="1613" y="2463"/>
                      <a:pt x="1426" y="2446"/>
                      <a:pt x="1255" y="2446"/>
                    </a:cubicBezTo>
                    <a:cubicBezTo>
                      <a:pt x="1229" y="2446"/>
                      <a:pt x="1203" y="2447"/>
                      <a:pt x="1178" y="2447"/>
                    </a:cubicBezTo>
                    <a:cubicBezTo>
                      <a:pt x="895" y="2447"/>
                      <a:pt x="841" y="2262"/>
                      <a:pt x="971" y="2109"/>
                    </a:cubicBezTo>
                    <a:cubicBezTo>
                      <a:pt x="1156" y="1879"/>
                      <a:pt x="1156" y="1585"/>
                      <a:pt x="1342" y="1345"/>
                    </a:cubicBezTo>
                    <a:cubicBezTo>
                      <a:pt x="1615" y="996"/>
                      <a:pt x="1287" y="123"/>
                      <a:pt x="906" y="25"/>
                    </a:cubicBezTo>
                    <a:cubicBezTo>
                      <a:pt x="840" y="9"/>
                      <a:pt x="778" y="0"/>
                      <a:pt x="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"/>
              <p:cNvSpPr/>
              <p:nvPr/>
            </p:nvSpPr>
            <p:spPr>
              <a:xfrm>
                <a:off x="371425" y="1118900"/>
                <a:ext cx="49325" cy="608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2435" extrusionOk="0">
                    <a:moveTo>
                      <a:pt x="951" y="1"/>
                    </a:moveTo>
                    <a:cubicBezTo>
                      <a:pt x="695" y="1"/>
                      <a:pt x="441" y="21"/>
                      <a:pt x="194" y="103"/>
                    </a:cubicBezTo>
                    <a:cubicBezTo>
                      <a:pt x="41" y="158"/>
                      <a:pt x="9" y="278"/>
                      <a:pt x="9" y="409"/>
                    </a:cubicBezTo>
                    <a:cubicBezTo>
                      <a:pt x="0" y="551"/>
                      <a:pt x="94" y="578"/>
                      <a:pt x="193" y="578"/>
                    </a:cubicBezTo>
                    <a:cubicBezTo>
                      <a:pt x="223" y="578"/>
                      <a:pt x="253" y="575"/>
                      <a:pt x="281" y="573"/>
                    </a:cubicBezTo>
                    <a:cubicBezTo>
                      <a:pt x="434" y="562"/>
                      <a:pt x="587" y="529"/>
                      <a:pt x="783" y="496"/>
                    </a:cubicBezTo>
                    <a:lnTo>
                      <a:pt x="783" y="496"/>
                    </a:lnTo>
                    <a:cubicBezTo>
                      <a:pt x="642" y="944"/>
                      <a:pt x="761" y="1206"/>
                      <a:pt x="1209" y="1337"/>
                    </a:cubicBezTo>
                    <a:cubicBezTo>
                      <a:pt x="1471" y="1413"/>
                      <a:pt x="1525" y="1599"/>
                      <a:pt x="1285" y="1827"/>
                    </a:cubicBezTo>
                    <a:cubicBezTo>
                      <a:pt x="1132" y="1970"/>
                      <a:pt x="969" y="1958"/>
                      <a:pt x="794" y="1970"/>
                    </a:cubicBezTo>
                    <a:lnTo>
                      <a:pt x="696" y="2428"/>
                    </a:lnTo>
                    <a:cubicBezTo>
                      <a:pt x="735" y="2432"/>
                      <a:pt x="774" y="2435"/>
                      <a:pt x="811" y="2435"/>
                    </a:cubicBezTo>
                    <a:cubicBezTo>
                      <a:pt x="951" y="2435"/>
                      <a:pt x="1082" y="2405"/>
                      <a:pt x="1219" y="2362"/>
                    </a:cubicBezTo>
                    <a:cubicBezTo>
                      <a:pt x="1547" y="2264"/>
                      <a:pt x="1874" y="2100"/>
                      <a:pt x="1929" y="1773"/>
                    </a:cubicBezTo>
                    <a:cubicBezTo>
                      <a:pt x="1973" y="1446"/>
                      <a:pt x="1918" y="1075"/>
                      <a:pt x="1536" y="879"/>
                    </a:cubicBezTo>
                    <a:cubicBezTo>
                      <a:pt x="1329" y="769"/>
                      <a:pt x="1362" y="617"/>
                      <a:pt x="1427" y="431"/>
                    </a:cubicBezTo>
                    <a:cubicBezTo>
                      <a:pt x="1514" y="213"/>
                      <a:pt x="1471" y="16"/>
                      <a:pt x="1198" y="6"/>
                    </a:cubicBezTo>
                    <a:cubicBezTo>
                      <a:pt x="1115" y="3"/>
                      <a:pt x="1033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"/>
              <p:cNvSpPr/>
              <p:nvPr/>
            </p:nvSpPr>
            <p:spPr>
              <a:xfrm>
                <a:off x="347075" y="1074350"/>
                <a:ext cx="464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27" extrusionOk="0">
                    <a:moveTo>
                      <a:pt x="1239" y="0"/>
                    </a:moveTo>
                    <a:cubicBezTo>
                      <a:pt x="1124" y="0"/>
                      <a:pt x="1017" y="15"/>
                      <a:pt x="928" y="64"/>
                    </a:cubicBezTo>
                    <a:cubicBezTo>
                      <a:pt x="656" y="217"/>
                      <a:pt x="176" y="20"/>
                      <a:pt x="99" y="522"/>
                    </a:cubicBezTo>
                    <a:cubicBezTo>
                      <a:pt x="328" y="871"/>
                      <a:pt x="1" y="1296"/>
                      <a:pt x="241" y="1645"/>
                    </a:cubicBezTo>
                    <a:cubicBezTo>
                      <a:pt x="284" y="1704"/>
                      <a:pt x="313" y="1726"/>
                      <a:pt x="333" y="1726"/>
                    </a:cubicBezTo>
                    <a:cubicBezTo>
                      <a:pt x="370" y="1726"/>
                      <a:pt x="380" y="1654"/>
                      <a:pt x="394" y="1591"/>
                    </a:cubicBezTo>
                    <a:cubicBezTo>
                      <a:pt x="557" y="533"/>
                      <a:pt x="557" y="533"/>
                      <a:pt x="1659" y="511"/>
                    </a:cubicBezTo>
                    <a:cubicBezTo>
                      <a:pt x="1692" y="511"/>
                      <a:pt x="1725" y="500"/>
                      <a:pt x="1757" y="489"/>
                    </a:cubicBezTo>
                    <a:cubicBezTo>
                      <a:pt x="1856" y="336"/>
                      <a:pt x="1670" y="184"/>
                      <a:pt x="1757" y="31"/>
                    </a:cubicBezTo>
                    <a:cubicBezTo>
                      <a:pt x="1589" y="31"/>
                      <a:pt x="1406" y="0"/>
                      <a:pt x="1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"/>
              <p:cNvSpPr/>
              <p:nvPr/>
            </p:nvSpPr>
            <p:spPr>
              <a:xfrm>
                <a:off x="261700" y="1181475"/>
                <a:ext cx="565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96" extrusionOk="0">
                    <a:moveTo>
                      <a:pt x="1637" y="1"/>
                    </a:moveTo>
                    <a:cubicBezTo>
                      <a:pt x="1139" y="170"/>
                      <a:pt x="714" y="557"/>
                      <a:pt x="163" y="557"/>
                    </a:cubicBezTo>
                    <a:cubicBezTo>
                      <a:pt x="110" y="557"/>
                      <a:pt x="56" y="554"/>
                      <a:pt x="1" y="546"/>
                    </a:cubicBezTo>
                    <a:lnTo>
                      <a:pt x="1" y="546"/>
                    </a:lnTo>
                    <a:cubicBezTo>
                      <a:pt x="187" y="633"/>
                      <a:pt x="492" y="655"/>
                      <a:pt x="284" y="994"/>
                    </a:cubicBezTo>
                    <a:cubicBezTo>
                      <a:pt x="332" y="1001"/>
                      <a:pt x="379" y="1004"/>
                      <a:pt x="425" y="1004"/>
                    </a:cubicBezTo>
                    <a:cubicBezTo>
                      <a:pt x="723" y="1004"/>
                      <a:pt x="977" y="862"/>
                      <a:pt x="1223" y="710"/>
                    </a:cubicBezTo>
                    <a:cubicBezTo>
                      <a:pt x="1292" y="667"/>
                      <a:pt x="1354" y="610"/>
                      <a:pt x="1426" y="610"/>
                    </a:cubicBezTo>
                    <a:cubicBezTo>
                      <a:pt x="1445" y="610"/>
                      <a:pt x="1464" y="614"/>
                      <a:pt x="1485" y="623"/>
                    </a:cubicBezTo>
                    <a:cubicBezTo>
                      <a:pt x="1627" y="688"/>
                      <a:pt x="1539" y="808"/>
                      <a:pt x="1539" y="917"/>
                    </a:cubicBezTo>
                    <a:cubicBezTo>
                      <a:pt x="1539" y="1310"/>
                      <a:pt x="1550" y="1703"/>
                      <a:pt x="1561" y="2095"/>
                    </a:cubicBezTo>
                    <a:lnTo>
                      <a:pt x="2052" y="1998"/>
                    </a:lnTo>
                    <a:cubicBezTo>
                      <a:pt x="2260" y="1855"/>
                      <a:pt x="1965" y="1736"/>
                      <a:pt x="2041" y="1605"/>
                    </a:cubicBezTo>
                    <a:cubicBezTo>
                      <a:pt x="2028" y="1601"/>
                      <a:pt x="2016" y="1600"/>
                      <a:pt x="2005" y="1600"/>
                    </a:cubicBezTo>
                    <a:cubicBezTo>
                      <a:pt x="1868" y="1600"/>
                      <a:pt x="1910" y="1856"/>
                      <a:pt x="1795" y="1856"/>
                    </a:cubicBezTo>
                    <a:cubicBezTo>
                      <a:pt x="1776" y="1856"/>
                      <a:pt x="1753" y="1849"/>
                      <a:pt x="1725" y="1834"/>
                    </a:cubicBezTo>
                    <a:cubicBezTo>
                      <a:pt x="1583" y="1758"/>
                      <a:pt x="1670" y="1572"/>
                      <a:pt x="1659" y="1430"/>
                    </a:cubicBezTo>
                    <a:cubicBezTo>
                      <a:pt x="1637" y="950"/>
                      <a:pt x="1780" y="481"/>
                      <a:pt x="1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"/>
              <p:cNvSpPr/>
              <p:nvPr/>
            </p:nvSpPr>
            <p:spPr>
              <a:xfrm>
                <a:off x="388800" y="1072175"/>
                <a:ext cx="529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607" extrusionOk="0">
                    <a:moveTo>
                      <a:pt x="1838" y="0"/>
                    </a:moveTo>
                    <a:cubicBezTo>
                      <a:pt x="1797" y="0"/>
                      <a:pt x="1754" y="7"/>
                      <a:pt x="1714" y="20"/>
                    </a:cubicBezTo>
                    <a:cubicBezTo>
                      <a:pt x="1447" y="107"/>
                      <a:pt x="1178" y="126"/>
                      <a:pt x="907" y="126"/>
                    </a:cubicBezTo>
                    <a:cubicBezTo>
                      <a:pt x="695" y="126"/>
                      <a:pt x="482" y="114"/>
                      <a:pt x="269" y="114"/>
                    </a:cubicBezTo>
                    <a:cubicBezTo>
                      <a:pt x="209" y="114"/>
                      <a:pt x="148" y="115"/>
                      <a:pt x="88" y="118"/>
                    </a:cubicBezTo>
                    <a:cubicBezTo>
                      <a:pt x="1" y="271"/>
                      <a:pt x="187" y="423"/>
                      <a:pt x="88" y="576"/>
                    </a:cubicBezTo>
                    <a:cubicBezTo>
                      <a:pt x="203" y="598"/>
                      <a:pt x="318" y="607"/>
                      <a:pt x="431" y="607"/>
                    </a:cubicBezTo>
                    <a:cubicBezTo>
                      <a:pt x="838" y="607"/>
                      <a:pt x="1237" y="497"/>
                      <a:pt x="1646" y="497"/>
                    </a:cubicBezTo>
                    <a:cubicBezTo>
                      <a:pt x="1687" y="497"/>
                      <a:pt x="1727" y="498"/>
                      <a:pt x="1768" y="500"/>
                    </a:cubicBezTo>
                    <a:cubicBezTo>
                      <a:pt x="1784" y="501"/>
                      <a:pt x="1799" y="502"/>
                      <a:pt x="1815" y="502"/>
                    </a:cubicBezTo>
                    <a:cubicBezTo>
                      <a:pt x="1972" y="502"/>
                      <a:pt x="2116" y="449"/>
                      <a:pt x="2107" y="260"/>
                    </a:cubicBezTo>
                    <a:cubicBezTo>
                      <a:pt x="2098" y="76"/>
                      <a:pt x="1974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6"/>
              <p:cNvSpPr/>
              <p:nvPr/>
            </p:nvSpPr>
            <p:spPr>
              <a:xfrm>
                <a:off x="335900" y="1141100"/>
                <a:ext cx="2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48" extrusionOk="0">
                    <a:moveTo>
                      <a:pt x="448" y="1"/>
                    </a:moveTo>
                    <a:cubicBezTo>
                      <a:pt x="284" y="197"/>
                      <a:pt x="546" y="471"/>
                      <a:pt x="349" y="634"/>
                    </a:cubicBezTo>
                    <a:cubicBezTo>
                      <a:pt x="44" y="874"/>
                      <a:pt x="0" y="1070"/>
                      <a:pt x="262" y="1332"/>
                    </a:cubicBezTo>
                    <a:cubicBezTo>
                      <a:pt x="345" y="1409"/>
                      <a:pt x="431" y="1447"/>
                      <a:pt x="518" y="1447"/>
                    </a:cubicBezTo>
                    <a:cubicBezTo>
                      <a:pt x="592" y="1447"/>
                      <a:pt x="667" y="1420"/>
                      <a:pt x="742" y="1365"/>
                    </a:cubicBezTo>
                    <a:cubicBezTo>
                      <a:pt x="873" y="1278"/>
                      <a:pt x="1015" y="1179"/>
                      <a:pt x="895" y="983"/>
                    </a:cubicBezTo>
                    <a:cubicBezTo>
                      <a:pt x="797" y="798"/>
                      <a:pt x="895" y="580"/>
                      <a:pt x="851" y="394"/>
                    </a:cubicBezTo>
                    <a:lnTo>
                      <a:pt x="851" y="394"/>
                    </a:lnTo>
                    <a:cubicBezTo>
                      <a:pt x="830" y="397"/>
                      <a:pt x="811" y="399"/>
                      <a:pt x="793" y="399"/>
                    </a:cubicBezTo>
                    <a:cubicBezTo>
                      <a:pt x="540" y="399"/>
                      <a:pt x="641" y="52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6"/>
              <p:cNvSpPr/>
              <p:nvPr/>
            </p:nvSpPr>
            <p:spPr>
              <a:xfrm>
                <a:off x="342725" y="1087400"/>
                <a:ext cx="1665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548" extrusionOk="0">
                    <a:moveTo>
                      <a:pt x="273" y="0"/>
                    </a:moveTo>
                    <a:cubicBezTo>
                      <a:pt x="88" y="709"/>
                      <a:pt x="0" y="1418"/>
                      <a:pt x="175" y="2149"/>
                    </a:cubicBezTo>
                    <a:cubicBezTo>
                      <a:pt x="368" y="2200"/>
                      <a:pt x="267" y="2547"/>
                      <a:pt x="520" y="2547"/>
                    </a:cubicBezTo>
                    <a:cubicBezTo>
                      <a:pt x="538" y="2547"/>
                      <a:pt x="557" y="2545"/>
                      <a:pt x="578" y="2542"/>
                    </a:cubicBezTo>
                    <a:lnTo>
                      <a:pt x="568" y="2542"/>
                    </a:lnTo>
                    <a:cubicBezTo>
                      <a:pt x="622" y="2367"/>
                      <a:pt x="404" y="2214"/>
                      <a:pt x="546" y="2051"/>
                    </a:cubicBezTo>
                    <a:cubicBezTo>
                      <a:pt x="590" y="1724"/>
                      <a:pt x="665" y="1397"/>
                      <a:pt x="568" y="1069"/>
                    </a:cubicBezTo>
                    <a:lnTo>
                      <a:pt x="568" y="1069"/>
                    </a:lnTo>
                    <a:cubicBezTo>
                      <a:pt x="554" y="1132"/>
                      <a:pt x="544" y="1204"/>
                      <a:pt x="507" y="1204"/>
                    </a:cubicBezTo>
                    <a:cubicBezTo>
                      <a:pt x="487" y="1204"/>
                      <a:pt x="458" y="1182"/>
                      <a:pt x="415" y="1123"/>
                    </a:cubicBezTo>
                    <a:cubicBezTo>
                      <a:pt x="175" y="774"/>
                      <a:pt x="502" y="34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"/>
              <p:cNvSpPr/>
              <p:nvPr/>
            </p:nvSpPr>
            <p:spPr>
              <a:xfrm>
                <a:off x="382000" y="1168125"/>
                <a:ext cx="9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9" extrusionOk="0">
                    <a:moveTo>
                      <a:pt x="371" y="1"/>
                    </a:moveTo>
                    <a:lnTo>
                      <a:pt x="371" y="1"/>
                    </a:lnTo>
                    <a:cubicBezTo>
                      <a:pt x="11" y="120"/>
                      <a:pt x="0" y="207"/>
                      <a:pt x="273" y="459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"/>
              <p:cNvSpPr/>
              <p:nvPr/>
            </p:nvSpPr>
            <p:spPr>
              <a:xfrm>
                <a:off x="352800" y="1138675"/>
                <a:ext cx="87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" y="163"/>
                      <a:pt x="219" y="316"/>
                      <a:pt x="165" y="491"/>
                    </a:cubicBezTo>
                    <a:cubicBezTo>
                      <a:pt x="350" y="316"/>
                      <a:pt x="197" y="15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"/>
              <p:cNvSpPr/>
              <p:nvPr/>
            </p:nvSpPr>
            <p:spPr>
              <a:xfrm>
                <a:off x="96975" y="1328750"/>
                <a:ext cx="53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23" extrusionOk="0">
                    <a:moveTo>
                      <a:pt x="131" y="1"/>
                    </a:moveTo>
                    <a:cubicBezTo>
                      <a:pt x="0" y="66"/>
                      <a:pt x="55" y="197"/>
                      <a:pt x="33" y="296"/>
                    </a:cubicBezTo>
                    <a:cubicBezTo>
                      <a:pt x="86" y="311"/>
                      <a:pt x="123" y="322"/>
                      <a:pt x="148" y="322"/>
                    </a:cubicBezTo>
                    <a:cubicBezTo>
                      <a:pt x="211" y="322"/>
                      <a:pt x="194" y="25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"/>
              <p:cNvSpPr/>
              <p:nvPr/>
            </p:nvSpPr>
            <p:spPr>
              <a:xfrm>
                <a:off x="271525" y="1457225"/>
                <a:ext cx="2540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653" extrusionOk="0">
                    <a:moveTo>
                      <a:pt x="1016" y="1"/>
                    </a:moveTo>
                    <a:cubicBezTo>
                      <a:pt x="22" y="1"/>
                      <a:pt x="1" y="23"/>
                      <a:pt x="153" y="917"/>
                    </a:cubicBezTo>
                    <a:cubicBezTo>
                      <a:pt x="175" y="1081"/>
                      <a:pt x="186" y="1233"/>
                      <a:pt x="186" y="1397"/>
                    </a:cubicBezTo>
                    <a:cubicBezTo>
                      <a:pt x="198" y="1609"/>
                      <a:pt x="293" y="1653"/>
                      <a:pt x="407" y="1653"/>
                    </a:cubicBezTo>
                    <a:cubicBezTo>
                      <a:pt x="486" y="1653"/>
                      <a:pt x="575" y="1631"/>
                      <a:pt x="650" y="1631"/>
                    </a:cubicBezTo>
                    <a:cubicBezTo>
                      <a:pt x="671" y="1631"/>
                      <a:pt x="691" y="1633"/>
                      <a:pt x="710" y="1637"/>
                    </a:cubicBezTo>
                    <a:cubicBezTo>
                      <a:pt x="733" y="1643"/>
                      <a:pt x="753" y="1646"/>
                      <a:pt x="770" y="1646"/>
                    </a:cubicBezTo>
                    <a:cubicBezTo>
                      <a:pt x="906" y="1646"/>
                      <a:pt x="863" y="1468"/>
                      <a:pt x="863" y="1332"/>
                    </a:cubicBezTo>
                    <a:cubicBezTo>
                      <a:pt x="841" y="896"/>
                      <a:pt x="841" y="448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"/>
              <p:cNvSpPr/>
              <p:nvPr/>
            </p:nvSpPr>
            <p:spPr>
              <a:xfrm>
                <a:off x="290350" y="1429125"/>
                <a:ext cx="174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229" y="1"/>
                    </a:moveTo>
                    <a:lnTo>
                      <a:pt x="229" y="1"/>
                    </a:lnTo>
                    <a:cubicBezTo>
                      <a:pt x="142" y="219"/>
                      <a:pt x="1" y="427"/>
                      <a:pt x="110" y="677"/>
                    </a:cubicBezTo>
                    <a:cubicBezTo>
                      <a:pt x="699" y="546"/>
                      <a:pt x="284" y="24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"/>
              <p:cNvSpPr/>
              <p:nvPr/>
            </p:nvSpPr>
            <p:spPr>
              <a:xfrm>
                <a:off x="293900" y="1414400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84" y="1"/>
                    </a:moveTo>
                    <a:cubicBezTo>
                      <a:pt x="208" y="153"/>
                      <a:pt x="0" y="263"/>
                      <a:pt x="87" y="492"/>
                    </a:cubicBezTo>
                    <a:cubicBezTo>
                      <a:pt x="142" y="318"/>
                      <a:pt x="502" y="27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"/>
              <p:cNvSpPr/>
              <p:nvPr/>
            </p:nvSpPr>
            <p:spPr>
              <a:xfrm>
                <a:off x="138975" y="1485600"/>
                <a:ext cx="79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1" extrusionOk="0">
                    <a:moveTo>
                      <a:pt x="240" y="1"/>
                    </a:moveTo>
                    <a:cubicBezTo>
                      <a:pt x="0" y="142"/>
                      <a:pt x="164" y="317"/>
                      <a:pt x="219" y="481"/>
                    </a:cubicBezTo>
                    <a:lnTo>
                      <a:pt x="317" y="481"/>
                    </a:lnTo>
                    <a:cubicBezTo>
                      <a:pt x="284" y="317"/>
                      <a:pt x="262" y="153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"/>
              <p:cNvSpPr/>
              <p:nvPr/>
            </p:nvSpPr>
            <p:spPr>
              <a:xfrm>
                <a:off x="265525" y="1062550"/>
                <a:ext cx="213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09" extrusionOk="0">
                    <a:moveTo>
                      <a:pt x="623" y="1"/>
                    </a:moveTo>
                    <a:lnTo>
                      <a:pt x="34" y="328"/>
                    </a:lnTo>
                    <a:cubicBezTo>
                      <a:pt x="1" y="623"/>
                      <a:pt x="22" y="917"/>
                      <a:pt x="121" y="1212"/>
                    </a:cubicBezTo>
                    <a:cubicBezTo>
                      <a:pt x="153" y="1300"/>
                      <a:pt x="175" y="1409"/>
                      <a:pt x="296" y="1409"/>
                    </a:cubicBezTo>
                    <a:cubicBezTo>
                      <a:pt x="383" y="1409"/>
                      <a:pt x="405" y="1310"/>
                      <a:pt x="448" y="1245"/>
                    </a:cubicBezTo>
                    <a:cubicBezTo>
                      <a:pt x="488" y="1180"/>
                      <a:pt x="493" y="1016"/>
                      <a:pt x="580" y="1016"/>
                    </a:cubicBezTo>
                    <a:cubicBezTo>
                      <a:pt x="611" y="1016"/>
                      <a:pt x="652" y="1037"/>
                      <a:pt x="710" y="1092"/>
                    </a:cubicBezTo>
                    <a:lnTo>
                      <a:pt x="710" y="863"/>
                    </a:lnTo>
                    <a:cubicBezTo>
                      <a:pt x="405" y="863"/>
                      <a:pt x="492" y="612"/>
                      <a:pt x="557" y="514"/>
                    </a:cubicBezTo>
                    <a:cubicBezTo>
                      <a:pt x="578" y="476"/>
                      <a:pt x="599" y="461"/>
                      <a:pt x="621" y="461"/>
                    </a:cubicBezTo>
                    <a:cubicBezTo>
                      <a:pt x="680" y="461"/>
                      <a:pt x="744" y="567"/>
                      <a:pt x="808" y="590"/>
                    </a:cubicBezTo>
                    <a:cubicBezTo>
                      <a:pt x="819" y="372"/>
                      <a:pt x="851" y="143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"/>
              <p:cNvSpPr/>
              <p:nvPr/>
            </p:nvSpPr>
            <p:spPr>
              <a:xfrm>
                <a:off x="281075" y="1055200"/>
                <a:ext cx="221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69" extrusionOk="0">
                    <a:moveTo>
                      <a:pt x="99" y="1"/>
                    </a:moveTo>
                    <a:lnTo>
                      <a:pt x="1" y="295"/>
                    </a:lnTo>
                    <a:cubicBezTo>
                      <a:pt x="229" y="437"/>
                      <a:pt x="197" y="666"/>
                      <a:pt x="186" y="884"/>
                    </a:cubicBezTo>
                    <a:cubicBezTo>
                      <a:pt x="154" y="983"/>
                      <a:pt x="120" y="1070"/>
                      <a:pt x="88" y="1157"/>
                    </a:cubicBezTo>
                    <a:lnTo>
                      <a:pt x="88" y="1386"/>
                    </a:lnTo>
                    <a:cubicBezTo>
                      <a:pt x="162" y="1567"/>
                      <a:pt x="237" y="1769"/>
                      <a:pt x="453" y="1769"/>
                    </a:cubicBezTo>
                    <a:cubicBezTo>
                      <a:pt x="458" y="1769"/>
                      <a:pt x="464" y="1768"/>
                      <a:pt x="469" y="1768"/>
                    </a:cubicBezTo>
                    <a:cubicBezTo>
                      <a:pt x="699" y="1757"/>
                      <a:pt x="862" y="1615"/>
                      <a:pt x="884" y="1375"/>
                    </a:cubicBezTo>
                    <a:cubicBezTo>
                      <a:pt x="644" y="1364"/>
                      <a:pt x="469" y="1255"/>
                      <a:pt x="491" y="993"/>
                    </a:cubicBezTo>
                    <a:cubicBezTo>
                      <a:pt x="513" y="600"/>
                      <a:pt x="295" y="306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"/>
              <p:cNvSpPr/>
              <p:nvPr/>
            </p:nvSpPr>
            <p:spPr>
              <a:xfrm>
                <a:off x="214525" y="1151475"/>
                <a:ext cx="7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56" extrusionOk="0">
                    <a:moveTo>
                      <a:pt x="110" y="1"/>
                    </a:moveTo>
                    <a:cubicBezTo>
                      <a:pt x="1" y="110"/>
                      <a:pt x="66" y="230"/>
                      <a:pt x="99" y="350"/>
                    </a:cubicBezTo>
                    <a:cubicBezTo>
                      <a:pt x="110" y="448"/>
                      <a:pt x="110" y="546"/>
                      <a:pt x="120" y="655"/>
                    </a:cubicBezTo>
                    <a:cubicBezTo>
                      <a:pt x="164" y="645"/>
                      <a:pt x="208" y="645"/>
                      <a:pt x="241" y="633"/>
                    </a:cubicBezTo>
                    <a:cubicBezTo>
                      <a:pt x="154" y="437"/>
                      <a:pt x="306" y="175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"/>
              <p:cNvSpPr/>
              <p:nvPr/>
            </p:nvSpPr>
            <p:spPr>
              <a:xfrm>
                <a:off x="207975" y="1159425"/>
                <a:ext cx="985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8" extrusionOk="0">
                    <a:moveTo>
                      <a:pt x="147" y="0"/>
                    </a:moveTo>
                    <a:cubicBezTo>
                      <a:pt x="83" y="0"/>
                      <a:pt x="27" y="29"/>
                      <a:pt x="1" y="141"/>
                    </a:cubicBezTo>
                    <a:cubicBezTo>
                      <a:pt x="8" y="140"/>
                      <a:pt x="14" y="139"/>
                      <a:pt x="19" y="139"/>
                    </a:cubicBezTo>
                    <a:cubicBezTo>
                      <a:pt x="71" y="139"/>
                      <a:pt x="90" y="179"/>
                      <a:pt x="110" y="228"/>
                    </a:cubicBezTo>
                    <a:cubicBezTo>
                      <a:pt x="194" y="260"/>
                      <a:pt x="287" y="291"/>
                      <a:pt x="382" y="332"/>
                    </a:cubicBezTo>
                    <a:lnTo>
                      <a:pt x="382" y="332"/>
                    </a:lnTo>
                    <a:cubicBezTo>
                      <a:pt x="372" y="225"/>
                      <a:pt x="372" y="129"/>
                      <a:pt x="361" y="32"/>
                    </a:cubicBezTo>
                    <a:cubicBezTo>
                      <a:pt x="294" y="32"/>
                      <a:pt x="215" y="0"/>
                      <a:pt x="147" y="0"/>
                    </a:cubicBezTo>
                    <a:close/>
                    <a:moveTo>
                      <a:pt x="382" y="332"/>
                    </a:moveTo>
                    <a:lnTo>
                      <a:pt x="382" y="332"/>
                    </a:lnTo>
                    <a:cubicBezTo>
                      <a:pt x="382" y="334"/>
                      <a:pt x="382" y="335"/>
                      <a:pt x="382" y="337"/>
                    </a:cubicBezTo>
                    <a:lnTo>
                      <a:pt x="394" y="337"/>
                    </a:lnTo>
                    <a:cubicBezTo>
                      <a:pt x="390" y="335"/>
                      <a:pt x="386" y="334"/>
                      <a:pt x="382" y="3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59175" y="1406575"/>
                <a:ext cx="3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509" extrusionOk="0">
                    <a:moveTo>
                      <a:pt x="1134" y="0"/>
                    </a:moveTo>
                    <a:cubicBezTo>
                      <a:pt x="1059" y="0"/>
                      <a:pt x="978" y="19"/>
                      <a:pt x="913" y="30"/>
                    </a:cubicBezTo>
                    <a:cubicBezTo>
                      <a:pt x="673" y="74"/>
                      <a:pt x="433" y="150"/>
                      <a:pt x="181" y="216"/>
                    </a:cubicBezTo>
                    <a:lnTo>
                      <a:pt x="181" y="303"/>
                    </a:lnTo>
                    <a:cubicBezTo>
                      <a:pt x="236" y="532"/>
                      <a:pt x="138" y="761"/>
                      <a:pt x="312" y="980"/>
                    </a:cubicBezTo>
                    <a:cubicBezTo>
                      <a:pt x="411" y="1099"/>
                      <a:pt x="193" y="1067"/>
                      <a:pt x="105" y="1099"/>
                    </a:cubicBezTo>
                    <a:cubicBezTo>
                      <a:pt x="95" y="1271"/>
                      <a:pt x="1" y="1508"/>
                      <a:pt x="280" y="1508"/>
                    </a:cubicBezTo>
                    <a:cubicBezTo>
                      <a:pt x="303" y="1508"/>
                      <a:pt x="328" y="1507"/>
                      <a:pt x="356" y="1503"/>
                    </a:cubicBezTo>
                    <a:cubicBezTo>
                      <a:pt x="487" y="1460"/>
                      <a:pt x="618" y="1427"/>
                      <a:pt x="749" y="1383"/>
                    </a:cubicBezTo>
                    <a:cubicBezTo>
                      <a:pt x="749" y="1296"/>
                      <a:pt x="760" y="1198"/>
                      <a:pt x="770" y="1099"/>
                    </a:cubicBezTo>
                    <a:cubicBezTo>
                      <a:pt x="760" y="925"/>
                      <a:pt x="705" y="740"/>
                      <a:pt x="901" y="597"/>
                    </a:cubicBezTo>
                    <a:cubicBezTo>
                      <a:pt x="938" y="573"/>
                      <a:pt x="967" y="563"/>
                      <a:pt x="990" y="563"/>
                    </a:cubicBezTo>
                    <a:cubicBezTo>
                      <a:pt x="1070" y="563"/>
                      <a:pt x="1085" y="679"/>
                      <a:pt x="1153" y="696"/>
                    </a:cubicBezTo>
                    <a:cubicBezTo>
                      <a:pt x="1174" y="631"/>
                      <a:pt x="1185" y="543"/>
                      <a:pt x="1229" y="478"/>
                    </a:cubicBezTo>
                    <a:cubicBezTo>
                      <a:pt x="1327" y="357"/>
                      <a:pt x="1393" y="205"/>
                      <a:pt x="1316" y="85"/>
                    </a:cubicBezTo>
                    <a:cubicBezTo>
                      <a:pt x="1278" y="19"/>
                      <a:pt x="1209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58775" y="1414150"/>
                <a:ext cx="10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7" extrusionOk="0">
                    <a:moveTo>
                      <a:pt x="197" y="0"/>
                    </a:moveTo>
                    <a:cubicBezTo>
                      <a:pt x="132" y="76"/>
                      <a:pt x="66" y="142"/>
                      <a:pt x="1" y="207"/>
                    </a:cubicBezTo>
                    <a:cubicBezTo>
                      <a:pt x="12" y="415"/>
                      <a:pt x="12" y="611"/>
                      <a:pt x="121" y="796"/>
                    </a:cubicBezTo>
                    <a:cubicBezTo>
                      <a:pt x="209" y="764"/>
                      <a:pt x="427" y="796"/>
                      <a:pt x="328" y="677"/>
                    </a:cubicBezTo>
                    <a:cubicBezTo>
                      <a:pt x="154" y="458"/>
                      <a:pt x="252" y="22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87975" y="1382775"/>
                <a:ext cx="153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90" extrusionOk="0">
                    <a:moveTo>
                      <a:pt x="207" y="0"/>
                    </a:moveTo>
                    <a:lnTo>
                      <a:pt x="1" y="208"/>
                    </a:lnTo>
                    <a:cubicBezTo>
                      <a:pt x="164" y="339"/>
                      <a:pt x="328" y="470"/>
                      <a:pt x="491" y="589"/>
                    </a:cubicBezTo>
                    <a:cubicBezTo>
                      <a:pt x="612" y="361"/>
                      <a:pt x="110" y="349"/>
                      <a:pt x="306" y="87"/>
                    </a:cubicBezTo>
                    <a:cubicBezTo>
                      <a:pt x="273" y="55"/>
                      <a:pt x="241" y="22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78425" y="1382175"/>
                <a:ext cx="95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3" extrusionOk="0">
                    <a:moveTo>
                      <a:pt x="157" y="1"/>
                    </a:moveTo>
                    <a:cubicBezTo>
                      <a:pt x="117" y="1"/>
                      <a:pt x="67" y="28"/>
                      <a:pt x="0" y="101"/>
                    </a:cubicBezTo>
                    <a:cubicBezTo>
                      <a:pt x="113" y="162"/>
                      <a:pt x="216" y="233"/>
                      <a:pt x="354" y="233"/>
                    </a:cubicBezTo>
                    <a:cubicBezTo>
                      <a:pt x="364" y="233"/>
                      <a:pt x="373" y="233"/>
                      <a:pt x="383" y="232"/>
                    </a:cubicBezTo>
                    <a:cubicBezTo>
                      <a:pt x="296" y="185"/>
                      <a:pt x="2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116050" y="1406775"/>
                <a:ext cx="31675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8" extrusionOk="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1" y="317"/>
                      <a:pt x="427" y="589"/>
                      <a:pt x="350" y="906"/>
                    </a:cubicBezTo>
                    <a:cubicBezTo>
                      <a:pt x="427" y="1113"/>
                      <a:pt x="536" y="1309"/>
                      <a:pt x="558" y="1561"/>
                    </a:cubicBezTo>
                    <a:cubicBezTo>
                      <a:pt x="568" y="1855"/>
                      <a:pt x="525" y="2215"/>
                      <a:pt x="830" y="2444"/>
                    </a:cubicBezTo>
                    <a:cubicBezTo>
                      <a:pt x="929" y="2509"/>
                      <a:pt x="1026" y="2586"/>
                      <a:pt x="1125" y="2652"/>
                    </a:cubicBezTo>
                    <a:cubicBezTo>
                      <a:pt x="1136" y="2750"/>
                      <a:pt x="1136" y="2859"/>
                      <a:pt x="1136" y="2957"/>
                    </a:cubicBezTo>
                    <a:cubicBezTo>
                      <a:pt x="1266" y="2859"/>
                      <a:pt x="1256" y="2706"/>
                      <a:pt x="1223" y="2608"/>
                    </a:cubicBezTo>
                    <a:cubicBezTo>
                      <a:pt x="939" y="1724"/>
                      <a:pt x="852" y="775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63425" y="1471175"/>
                <a:ext cx="373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145" extrusionOk="0">
                    <a:moveTo>
                      <a:pt x="181" y="0"/>
                    </a:moveTo>
                    <a:cubicBezTo>
                      <a:pt x="121" y="0"/>
                      <a:pt x="75" y="35"/>
                      <a:pt x="55" y="119"/>
                    </a:cubicBezTo>
                    <a:cubicBezTo>
                      <a:pt x="23" y="228"/>
                      <a:pt x="1" y="414"/>
                      <a:pt x="153" y="447"/>
                    </a:cubicBezTo>
                    <a:cubicBezTo>
                      <a:pt x="437" y="501"/>
                      <a:pt x="513" y="796"/>
                      <a:pt x="775" y="883"/>
                    </a:cubicBezTo>
                    <a:cubicBezTo>
                      <a:pt x="655" y="949"/>
                      <a:pt x="579" y="1003"/>
                      <a:pt x="491" y="1046"/>
                    </a:cubicBezTo>
                    <a:cubicBezTo>
                      <a:pt x="830" y="1079"/>
                      <a:pt x="1157" y="1112"/>
                      <a:pt x="1495" y="1145"/>
                    </a:cubicBezTo>
                    <a:cubicBezTo>
                      <a:pt x="1430" y="1090"/>
                      <a:pt x="1320" y="1046"/>
                      <a:pt x="1320" y="992"/>
                    </a:cubicBezTo>
                    <a:cubicBezTo>
                      <a:pt x="1266" y="381"/>
                      <a:pt x="753" y="261"/>
                      <a:pt x="317" y="43"/>
                    </a:cubicBezTo>
                    <a:cubicBezTo>
                      <a:pt x="268" y="16"/>
                      <a:pt x="222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136800" y="1467875"/>
                <a:ext cx="7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3" extrusionOk="0">
                    <a:moveTo>
                      <a:pt x="0" y="0"/>
                    </a:moveTo>
                    <a:cubicBezTo>
                      <a:pt x="0" y="164"/>
                      <a:pt x="11" y="339"/>
                      <a:pt x="22" y="502"/>
                    </a:cubicBezTo>
                    <a:cubicBezTo>
                      <a:pt x="27" y="502"/>
                      <a:pt x="31" y="502"/>
                      <a:pt x="36" y="502"/>
                    </a:cubicBezTo>
                    <a:cubicBezTo>
                      <a:pt x="227" y="502"/>
                      <a:pt x="177" y="272"/>
                      <a:pt x="295" y="208"/>
                    </a:cubicBezTo>
                    <a:cubicBezTo>
                      <a:pt x="196" y="142"/>
                      <a:pt x="99" y="6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"/>
              <p:cNvSpPr/>
              <p:nvPr/>
            </p:nvSpPr>
            <p:spPr>
              <a:xfrm>
                <a:off x="132700" y="1467875"/>
                <a:ext cx="465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601" extrusionOk="0">
                    <a:moveTo>
                      <a:pt x="164" y="0"/>
                    </a:moveTo>
                    <a:cubicBezTo>
                      <a:pt x="1" y="186"/>
                      <a:pt x="110" y="404"/>
                      <a:pt x="88" y="601"/>
                    </a:cubicBezTo>
                    <a:lnTo>
                      <a:pt x="186" y="502"/>
                    </a:lnTo>
                    <a:cubicBezTo>
                      <a:pt x="175" y="339"/>
                      <a:pt x="164" y="164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"/>
              <p:cNvSpPr/>
              <p:nvPr/>
            </p:nvSpPr>
            <p:spPr>
              <a:xfrm>
                <a:off x="215350" y="1167300"/>
                <a:ext cx="5867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571" extrusionOk="0">
                    <a:moveTo>
                      <a:pt x="208" y="0"/>
                    </a:moveTo>
                    <a:cubicBezTo>
                      <a:pt x="175" y="12"/>
                      <a:pt x="131" y="12"/>
                      <a:pt x="87" y="22"/>
                    </a:cubicBezTo>
                    <a:lnTo>
                      <a:pt x="99" y="22"/>
                    </a:lnTo>
                    <a:cubicBezTo>
                      <a:pt x="77" y="121"/>
                      <a:pt x="109" y="240"/>
                      <a:pt x="0" y="306"/>
                    </a:cubicBezTo>
                    <a:cubicBezTo>
                      <a:pt x="420" y="1185"/>
                      <a:pt x="986" y="1570"/>
                      <a:pt x="1884" y="1570"/>
                    </a:cubicBezTo>
                    <a:cubicBezTo>
                      <a:pt x="1966" y="1570"/>
                      <a:pt x="2051" y="1567"/>
                      <a:pt x="2138" y="1561"/>
                    </a:cubicBezTo>
                    <a:cubicBezTo>
                      <a:pt x="2346" y="1222"/>
                      <a:pt x="2041" y="1200"/>
                      <a:pt x="1855" y="1113"/>
                    </a:cubicBezTo>
                    <a:cubicBezTo>
                      <a:pt x="1473" y="960"/>
                      <a:pt x="993" y="1026"/>
                      <a:pt x="753" y="579"/>
                    </a:cubicBezTo>
                    <a:cubicBezTo>
                      <a:pt x="622" y="349"/>
                      <a:pt x="458" y="131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"/>
              <p:cNvSpPr/>
              <p:nvPr/>
            </p:nvSpPr>
            <p:spPr>
              <a:xfrm>
                <a:off x="90700" y="1384950"/>
                <a:ext cx="273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262"/>
                      <a:pt x="503" y="274"/>
                      <a:pt x="382" y="502"/>
                    </a:cubicBezTo>
                    <a:cubicBezTo>
                      <a:pt x="644" y="590"/>
                      <a:pt x="764" y="841"/>
                      <a:pt x="971" y="982"/>
                    </a:cubicBezTo>
                    <a:cubicBezTo>
                      <a:pt x="1037" y="873"/>
                      <a:pt x="1092" y="754"/>
                      <a:pt x="1070" y="611"/>
                    </a:cubicBezTo>
                    <a:cubicBezTo>
                      <a:pt x="775" y="426"/>
                      <a:pt x="622" y="2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"/>
              <p:cNvSpPr/>
              <p:nvPr/>
            </p:nvSpPr>
            <p:spPr>
              <a:xfrm>
                <a:off x="114975" y="1400225"/>
                <a:ext cx="11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169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121" y="143"/>
                      <a:pt x="66" y="262"/>
                      <a:pt x="0" y="371"/>
                    </a:cubicBezTo>
                    <a:cubicBezTo>
                      <a:pt x="109" y="655"/>
                      <a:pt x="197" y="939"/>
                      <a:pt x="393" y="1168"/>
                    </a:cubicBezTo>
                    <a:cubicBezTo>
                      <a:pt x="470" y="851"/>
                      <a:pt x="44" y="579"/>
                      <a:pt x="328" y="262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"/>
              <p:cNvSpPr/>
              <p:nvPr/>
            </p:nvSpPr>
            <p:spPr>
              <a:xfrm>
                <a:off x="210425" y="1165125"/>
                <a:ext cx="76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93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164"/>
                      <a:pt x="66" y="295"/>
                      <a:pt x="197" y="393"/>
                    </a:cubicBezTo>
                    <a:cubicBezTo>
                      <a:pt x="306" y="327"/>
                      <a:pt x="274" y="208"/>
                      <a:pt x="296" y="109"/>
                    </a:cubicBezTo>
                    <a:cubicBezTo>
                      <a:pt x="197" y="66"/>
                      <a:pt x="99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"/>
              <p:cNvSpPr/>
              <p:nvPr/>
            </p:nvSpPr>
            <p:spPr>
              <a:xfrm>
                <a:off x="261700" y="1139475"/>
                <a:ext cx="33300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8" extrusionOk="0">
                    <a:moveTo>
                      <a:pt x="328" y="1"/>
                    </a:moveTo>
                    <a:cubicBezTo>
                      <a:pt x="187" y="12"/>
                      <a:pt x="110" y="143"/>
                      <a:pt x="110" y="284"/>
                    </a:cubicBezTo>
                    <a:cubicBezTo>
                      <a:pt x="99" y="383"/>
                      <a:pt x="99" y="481"/>
                      <a:pt x="99" y="590"/>
                    </a:cubicBezTo>
                    <a:cubicBezTo>
                      <a:pt x="1" y="797"/>
                      <a:pt x="165" y="982"/>
                      <a:pt x="197" y="1190"/>
                    </a:cubicBezTo>
                    <a:cubicBezTo>
                      <a:pt x="238" y="1422"/>
                      <a:pt x="356" y="1547"/>
                      <a:pt x="516" y="1547"/>
                    </a:cubicBezTo>
                    <a:cubicBezTo>
                      <a:pt x="612" y="1547"/>
                      <a:pt x="723" y="1502"/>
                      <a:pt x="841" y="1408"/>
                    </a:cubicBezTo>
                    <a:cubicBezTo>
                      <a:pt x="939" y="1332"/>
                      <a:pt x="1026" y="1234"/>
                      <a:pt x="1114" y="1135"/>
                    </a:cubicBezTo>
                    <a:cubicBezTo>
                      <a:pt x="1331" y="887"/>
                      <a:pt x="1273" y="609"/>
                      <a:pt x="987" y="609"/>
                    </a:cubicBezTo>
                    <a:cubicBezTo>
                      <a:pt x="972" y="609"/>
                      <a:pt x="956" y="610"/>
                      <a:pt x="939" y="611"/>
                    </a:cubicBezTo>
                    <a:cubicBezTo>
                      <a:pt x="918" y="613"/>
                      <a:pt x="897" y="614"/>
                      <a:pt x="878" y="614"/>
                    </a:cubicBezTo>
                    <a:cubicBezTo>
                      <a:pt x="597" y="614"/>
                      <a:pt x="565" y="466"/>
                      <a:pt x="514" y="252"/>
                    </a:cubicBezTo>
                    <a:cubicBezTo>
                      <a:pt x="492" y="143"/>
                      <a:pt x="48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"/>
              <p:cNvSpPr/>
              <p:nvPr/>
            </p:nvSpPr>
            <p:spPr>
              <a:xfrm>
                <a:off x="248075" y="1116525"/>
                <a:ext cx="423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540" extrusionOk="0">
                    <a:moveTo>
                      <a:pt x="1431" y="1"/>
                    </a:moveTo>
                    <a:cubicBezTo>
                      <a:pt x="1419" y="1"/>
                      <a:pt x="1408" y="1"/>
                      <a:pt x="1397" y="2"/>
                    </a:cubicBezTo>
                    <a:cubicBezTo>
                      <a:pt x="1048" y="24"/>
                      <a:pt x="699" y="79"/>
                      <a:pt x="349" y="123"/>
                    </a:cubicBezTo>
                    <a:cubicBezTo>
                      <a:pt x="265" y="217"/>
                      <a:pt x="232" y="385"/>
                      <a:pt x="60" y="385"/>
                    </a:cubicBezTo>
                    <a:cubicBezTo>
                      <a:pt x="55" y="385"/>
                      <a:pt x="49" y="385"/>
                      <a:pt x="44" y="384"/>
                    </a:cubicBezTo>
                    <a:cubicBezTo>
                      <a:pt x="22" y="406"/>
                      <a:pt x="0" y="428"/>
                      <a:pt x="0" y="450"/>
                    </a:cubicBezTo>
                    <a:cubicBezTo>
                      <a:pt x="0" y="482"/>
                      <a:pt x="33" y="515"/>
                      <a:pt x="55" y="526"/>
                    </a:cubicBezTo>
                    <a:cubicBezTo>
                      <a:pt x="154" y="535"/>
                      <a:pt x="253" y="539"/>
                      <a:pt x="352" y="539"/>
                    </a:cubicBezTo>
                    <a:cubicBezTo>
                      <a:pt x="721" y="539"/>
                      <a:pt x="1088" y="479"/>
                      <a:pt x="1440" y="384"/>
                    </a:cubicBezTo>
                    <a:cubicBezTo>
                      <a:pt x="1561" y="363"/>
                      <a:pt x="1692" y="319"/>
                      <a:pt x="1680" y="188"/>
                    </a:cubicBezTo>
                    <a:cubicBezTo>
                      <a:pt x="1671" y="49"/>
                      <a:pt x="1544" y="1"/>
                      <a:pt x="1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"/>
              <p:cNvSpPr/>
              <p:nvPr/>
            </p:nvSpPr>
            <p:spPr>
              <a:xfrm>
                <a:off x="249150" y="1119375"/>
                <a:ext cx="76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1" extrusionOk="0">
                    <a:moveTo>
                      <a:pt x="232" y="0"/>
                    </a:moveTo>
                    <a:cubicBezTo>
                      <a:pt x="83" y="0"/>
                      <a:pt x="30" y="119"/>
                      <a:pt x="1" y="270"/>
                    </a:cubicBezTo>
                    <a:cubicBezTo>
                      <a:pt x="6" y="271"/>
                      <a:pt x="12" y="271"/>
                      <a:pt x="17" y="271"/>
                    </a:cubicBezTo>
                    <a:cubicBezTo>
                      <a:pt x="189" y="271"/>
                      <a:pt x="222" y="103"/>
                      <a:pt x="306" y="9"/>
                    </a:cubicBezTo>
                    <a:cubicBezTo>
                      <a:pt x="279" y="3"/>
                      <a:pt x="25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"/>
              <p:cNvSpPr/>
              <p:nvPr/>
            </p:nvSpPr>
            <p:spPr>
              <a:xfrm>
                <a:off x="275625" y="1074075"/>
                <a:ext cx="101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217" y="0"/>
                    </a:moveTo>
                    <a:cubicBezTo>
                      <a:pt x="195" y="0"/>
                      <a:pt x="174" y="15"/>
                      <a:pt x="153" y="53"/>
                    </a:cubicBezTo>
                    <a:cubicBezTo>
                      <a:pt x="88" y="151"/>
                      <a:pt x="1" y="402"/>
                      <a:pt x="306" y="402"/>
                    </a:cubicBezTo>
                    <a:cubicBezTo>
                      <a:pt x="338" y="315"/>
                      <a:pt x="372" y="228"/>
                      <a:pt x="404" y="129"/>
                    </a:cubicBezTo>
                    <a:cubicBezTo>
                      <a:pt x="340" y="106"/>
                      <a:pt x="276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6"/>
              <p:cNvSpPr/>
              <p:nvPr/>
            </p:nvSpPr>
            <p:spPr>
              <a:xfrm>
                <a:off x="63700" y="1453075"/>
                <a:ext cx="50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495" extrusionOk="0">
                    <a:moveTo>
                      <a:pt x="1158" y="0"/>
                    </a:moveTo>
                    <a:cubicBezTo>
                      <a:pt x="772" y="0"/>
                      <a:pt x="390" y="83"/>
                      <a:pt x="12" y="134"/>
                    </a:cubicBezTo>
                    <a:cubicBezTo>
                      <a:pt x="0" y="265"/>
                      <a:pt x="33" y="385"/>
                      <a:pt x="99" y="494"/>
                    </a:cubicBezTo>
                    <a:cubicBezTo>
                      <a:pt x="732" y="407"/>
                      <a:pt x="1408" y="494"/>
                      <a:pt x="2008" y="177"/>
                    </a:cubicBezTo>
                    <a:cubicBezTo>
                      <a:pt x="1723" y="44"/>
                      <a:pt x="1439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6"/>
              <p:cNvSpPr/>
              <p:nvPr/>
            </p:nvSpPr>
            <p:spPr>
              <a:xfrm>
                <a:off x="51150" y="1453400"/>
                <a:ext cx="150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3" extrusionOk="0">
                    <a:moveTo>
                      <a:pt x="185" y="1"/>
                    </a:moveTo>
                    <a:cubicBezTo>
                      <a:pt x="137" y="1"/>
                      <a:pt x="87" y="21"/>
                      <a:pt x="34" y="77"/>
                    </a:cubicBezTo>
                    <a:cubicBezTo>
                      <a:pt x="0" y="110"/>
                      <a:pt x="12" y="230"/>
                      <a:pt x="34" y="295"/>
                    </a:cubicBezTo>
                    <a:cubicBezTo>
                      <a:pt x="81" y="455"/>
                      <a:pt x="193" y="492"/>
                      <a:pt x="318" y="492"/>
                    </a:cubicBezTo>
                    <a:cubicBezTo>
                      <a:pt x="364" y="492"/>
                      <a:pt x="412" y="487"/>
                      <a:pt x="459" y="481"/>
                    </a:cubicBezTo>
                    <a:lnTo>
                      <a:pt x="601" y="481"/>
                    </a:lnTo>
                    <a:cubicBezTo>
                      <a:pt x="535" y="372"/>
                      <a:pt x="502" y="252"/>
                      <a:pt x="514" y="121"/>
                    </a:cubicBezTo>
                    <a:cubicBezTo>
                      <a:pt x="399" y="106"/>
                      <a:pt x="296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6"/>
              <p:cNvSpPr/>
              <p:nvPr/>
            </p:nvSpPr>
            <p:spPr>
              <a:xfrm>
                <a:off x="76775" y="1420650"/>
                <a:ext cx="142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33" extrusionOk="0">
                    <a:moveTo>
                      <a:pt x="286" y="0"/>
                    </a:moveTo>
                    <a:cubicBezTo>
                      <a:pt x="263" y="0"/>
                      <a:pt x="234" y="10"/>
                      <a:pt x="197" y="34"/>
                    </a:cubicBezTo>
                    <a:cubicBezTo>
                      <a:pt x="1" y="177"/>
                      <a:pt x="56" y="362"/>
                      <a:pt x="66" y="536"/>
                    </a:cubicBezTo>
                    <a:cubicBezTo>
                      <a:pt x="187" y="558"/>
                      <a:pt x="219" y="645"/>
                      <a:pt x="263" y="733"/>
                    </a:cubicBezTo>
                    <a:cubicBezTo>
                      <a:pt x="405" y="686"/>
                      <a:pt x="285" y="393"/>
                      <a:pt x="462" y="393"/>
                    </a:cubicBezTo>
                    <a:cubicBezTo>
                      <a:pt x="489" y="393"/>
                      <a:pt x="524" y="400"/>
                      <a:pt x="568" y="417"/>
                    </a:cubicBezTo>
                    <a:cubicBezTo>
                      <a:pt x="525" y="329"/>
                      <a:pt x="492" y="231"/>
                      <a:pt x="449" y="133"/>
                    </a:cubicBezTo>
                    <a:cubicBezTo>
                      <a:pt x="381" y="116"/>
                      <a:pt x="36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6"/>
              <p:cNvSpPr/>
              <p:nvPr/>
            </p:nvSpPr>
            <p:spPr>
              <a:xfrm>
                <a:off x="83325" y="1430475"/>
                <a:ext cx="147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36" extrusionOk="0">
                    <a:moveTo>
                      <a:pt x="200" y="0"/>
                    </a:moveTo>
                    <a:cubicBezTo>
                      <a:pt x="23" y="0"/>
                      <a:pt x="143" y="293"/>
                      <a:pt x="1" y="340"/>
                    </a:cubicBezTo>
                    <a:cubicBezTo>
                      <a:pt x="56" y="460"/>
                      <a:pt x="187" y="482"/>
                      <a:pt x="284" y="536"/>
                    </a:cubicBezTo>
                    <a:cubicBezTo>
                      <a:pt x="437" y="525"/>
                      <a:pt x="536" y="460"/>
                      <a:pt x="590" y="318"/>
                    </a:cubicBezTo>
                    <a:cubicBezTo>
                      <a:pt x="503" y="220"/>
                      <a:pt x="405" y="121"/>
                      <a:pt x="306" y="24"/>
                    </a:cubicBezTo>
                    <a:cubicBezTo>
                      <a:pt x="262" y="7"/>
                      <a:pt x="227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6"/>
              <p:cNvSpPr/>
              <p:nvPr/>
            </p:nvSpPr>
            <p:spPr>
              <a:xfrm>
                <a:off x="90425" y="1438400"/>
                <a:ext cx="16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28" extrusionOk="0">
                    <a:moveTo>
                      <a:pt x="306" y="1"/>
                    </a:moveTo>
                    <a:cubicBezTo>
                      <a:pt x="252" y="143"/>
                      <a:pt x="153" y="208"/>
                      <a:pt x="0" y="219"/>
                    </a:cubicBezTo>
                    <a:cubicBezTo>
                      <a:pt x="67" y="352"/>
                      <a:pt x="162" y="428"/>
                      <a:pt x="265" y="428"/>
                    </a:cubicBezTo>
                    <a:cubicBezTo>
                      <a:pt x="332" y="428"/>
                      <a:pt x="402" y="396"/>
                      <a:pt x="470" y="328"/>
                    </a:cubicBezTo>
                    <a:cubicBezTo>
                      <a:pt x="666" y="143"/>
                      <a:pt x="448" y="7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"/>
              <p:cNvSpPr/>
              <p:nvPr/>
            </p:nvSpPr>
            <p:spPr>
              <a:xfrm>
                <a:off x="68050" y="1441125"/>
                <a:ext cx="98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88" extrusionOk="0">
                    <a:moveTo>
                      <a:pt x="394" y="1"/>
                    </a:moveTo>
                    <a:lnTo>
                      <a:pt x="394" y="1"/>
                    </a:lnTo>
                    <a:cubicBezTo>
                      <a:pt x="263" y="45"/>
                      <a:pt x="132" y="78"/>
                      <a:pt x="1" y="121"/>
                    </a:cubicBezTo>
                    <a:cubicBezTo>
                      <a:pt x="65" y="166"/>
                      <a:pt x="124" y="188"/>
                      <a:pt x="177" y="188"/>
                    </a:cubicBezTo>
                    <a:cubicBezTo>
                      <a:pt x="266" y="188"/>
                      <a:pt x="339" y="124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7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1223" name="Google Shape;1223;p7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7"/>
          <p:cNvSpPr txBox="1">
            <a:spLocks noGrp="1"/>
          </p:cNvSpPr>
          <p:nvPr>
            <p:ph type="subTitle" idx="1"/>
          </p:nvPr>
        </p:nvSpPr>
        <p:spPr>
          <a:xfrm>
            <a:off x="4723440" y="1716225"/>
            <a:ext cx="3567000" cy="1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7"/>
          <p:cNvSpPr txBox="1">
            <a:spLocks noGrp="1"/>
          </p:cNvSpPr>
          <p:nvPr>
            <p:ph type="subTitle" idx="2"/>
          </p:nvPr>
        </p:nvSpPr>
        <p:spPr>
          <a:xfrm>
            <a:off x="853560" y="1716225"/>
            <a:ext cx="3567000" cy="1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9" name="Google Shape;1229;p7"/>
          <p:cNvGrpSpPr/>
          <p:nvPr/>
        </p:nvGrpSpPr>
        <p:grpSpPr>
          <a:xfrm rot="-527834">
            <a:off x="8486056" y="909505"/>
            <a:ext cx="831753" cy="782951"/>
            <a:chOff x="4361461" y="1073432"/>
            <a:chExt cx="439250" cy="415650"/>
          </a:xfrm>
        </p:grpSpPr>
        <p:sp>
          <p:nvSpPr>
            <p:cNvPr id="1230" name="Google Shape;1230;p7"/>
            <p:cNvSpPr/>
            <p:nvPr/>
          </p:nvSpPr>
          <p:spPr>
            <a:xfrm>
              <a:off x="4361461" y="1073432"/>
              <a:ext cx="439250" cy="415650"/>
            </a:xfrm>
            <a:custGeom>
              <a:avLst/>
              <a:gdLst/>
              <a:ahLst/>
              <a:cxnLst/>
              <a:rect l="l" t="t" r="r" b="b"/>
              <a:pathLst>
                <a:path w="17570" h="16626" extrusionOk="0">
                  <a:moveTo>
                    <a:pt x="7578" y="0"/>
                  </a:moveTo>
                  <a:cubicBezTo>
                    <a:pt x="6805" y="0"/>
                    <a:pt x="6075" y="333"/>
                    <a:pt x="5571" y="891"/>
                  </a:cubicBezTo>
                  <a:cubicBezTo>
                    <a:pt x="5335" y="1031"/>
                    <a:pt x="5131" y="1224"/>
                    <a:pt x="4959" y="1460"/>
                  </a:cubicBezTo>
                  <a:cubicBezTo>
                    <a:pt x="4766" y="1739"/>
                    <a:pt x="4670" y="2018"/>
                    <a:pt x="4605" y="2201"/>
                  </a:cubicBezTo>
                  <a:cubicBezTo>
                    <a:pt x="4594" y="2244"/>
                    <a:pt x="4584" y="2287"/>
                    <a:pt x="4572" y="2308"/>
                  </a:cubicBezTo>
                  <a:cubicBezTo>
                    <a:pt x="4562" y="2318"/>
                    <a:pt x="4562" y="2330"/>
                    <a:pt x="4551" y="2351"/>
                  </a:cubicBezTo>
                  <a:cubicBezTo>
                    <a:pt x="4422" y="2662"/>
                    <a:pt x="4358" y="2974"/>
                    <a:pt x="4348" y="3284"/>
                  </a:cubicBezTo>
                  <a:lnTo>
                    <a:pt x="4014" y="3284"/>
                  </a:lnTo>
                  <a:cubicBezTo>
                    <a:pt x="3725" y="3296"/>
                    <a:pt x="3456" y="3306"/>
                    <a:pt x="3188" y="3306"/>
                  </a:cubicBezTo>
                  <a:cubicBezTo>
                    <a:pt x="2781" y="3306"/>
                    <a:pt x="2459" y="3284"/>
                    <a:pt x="2180" y="3241"/>
                  </a:cubicBezTo>
                  <a:cubicBezTo>
                    <a:pt x="2061" y="3231"/>
                    <a:pt x="1954" y="3220"/>
                    <a:pt x="1858" y="3220"/>
                  </a:cubicBezTo>
                  <a:cubicBezTo>
                    <a:pt x="1417" y="3220"/>
                    <a:pt x="1095" y="3381"/>
                    <a:pt x="913" y="3521"/>
                  </a:cubicBezTo>
                  <a:cubicBezTo>
                    <a:pt x="570" y="3768"/>
                    <a:pt x="355" y="4133"/>
                    <a:pt x="291" y="4551"/>
                  </a:cubicBezTo>
                  <a:cubicBezTo>
                    <a:pt x="280" y="4615"/>
                    <a:pt x="258" y="4701"/>
                    <a:pt x="226" y="4798"/>
                  </a:cubicBezTo>
                  <a:cubicBezTo>
                    <a:pt x="129" y="5195"/>
                    <a:pt x="0" y="5731"/>
                    <a:pt x="162" y="6344"/>
                  </a:cubicBezTo>
                  <a:cubicBezTo>
                    <a:pt x="269" y="6730"/>
                    <a:pt x="269" y="7191"/>
                    <a:pt x="280" y="7674"/>
                  </a:cubicBezTo>
                  <a:cubicBezTo>
                    <a:pt x="280" y="7825"/>
                    <a:pt x="280" y="7964"/>
                    <a:pt x="291" y="8114"/>
                  </a:cubicBezTo>
                  <a:cubicBezTo>
                    <a:pt x="291" y="8307"/>
                    <a:pt x="301" y="8500"/>
                    <a:pt x="301" y="8705"/>
                  </a:cubicBezTo>
                  <a:cubicBezTo>
                    <a:pt x="312" y="9499"/>
                    <a:pt x="322" y="10400"/>
                    <a:pt x="591" y="11323"/>
                  </a:cubicBezTo>
                  <a:lnTo>
                    <a:pt x="591" y="11345"/>
                  </a:lnTo>
                  <a:cubicBezTo>
                    <a:pt x="591" y="11366"/>
                    <a:pt x="591" y="11409"/>
                    <a:pt x="559" y="11517"/>
                  </a:cubicBezTo>
                  <a:cubicBezTo>
                    <a:pt x="505" y="11720"/>
                    <a:pt x="494" y="11924"/>
                    <a:pt x="537" y="12128"/>
                  </a:cubicBezTo>
                  <a:cubicBezTo>
                    <a:pt x="559" y="12246"/>
                    <a:pt x="548" y="12354"/>
                    <a:pt x="527" y="12483"/>
                  </a:cubicBezTo>
                  <a:cubicBezTo>
                    <a:pt x="462" y="12783"/>
                    <a:pt x="494" y="13105"/>
                    <a:pt x="623" y="13384"/>
                  </a:cubicBezTo>
                  <a:cubicBezTo>
                    <a:pt x="623" y="13416"/>
                    <a:pt x="623" y="13437"/>
                    <a:pt x="613" y="13470"/>
                  </a:cubicBezTo>
                  <a:cubicBezTo>
                    <a:pt x="613" y="13556"/>
                    <a:pt x="601" y="13642"/>
                    <a:pt x="601" y="13749"/>
                  </a:cubicBezTo>
                  <a:lnTo>
                    <a:pt x="601" y="13759"/>
                  </a:lnTo>
                  <a:cubicBezTo>
                    <a:pt x="591" y="14200"/>
                    <a:pt x="644" y="14608"/>
                    <a:pt x="763" y="14951"/>
                  </a:cubicBezTo>
                  <a:cubicBezTo>
                    <a:pt x="881" y="15262"/>
                    <a:pt x="1042" y="15531"/>
                    <a:pt x="1267" y="15756"/>
                  </a:cubicBezTo>
                  <a:cubicBezTo>
                    <a:pt x="1567" y="16046"/>
                    <a:pt x="1954" y="16239"/>
                    <a:pt x="2373" y="16282"/>
                  </a:cubicBezTo>
                  <a:cubicBezTo>
                    <a:pt x="2587" y="16314"/>
                    <a:pt x="2824" y="16357"/>
                    <a:pt x="3070" y="16411"/>
                  </a:cubicBezTo>
                  <a:cubicBezTo>
                    <a:pt x="3425" y="16485"/>
                    <a:pt x="3789" y="16550"/>
                    <a:pt x="4186" y="16593"/>
                  </a:cubicBezTo>
                  <a:lnTo>
                    <a:pt x="4208" y="16593"/>
                  </a:lnTo>
                  <a:cubicBezTo>
                    <a:pt x="4498" y="16614"/>
                    <a:pt x="4830" y="16625"/>
                    <a:pt x="5195" y="16625"/>
                  </a:cubicBezTo>
                  <a:cubicBezTo>
                    <a:pt x="5517" y="16625"/>
                    <a:pt x="5829" y="16614"/>
                    <a:pt x="6139" y="16614"/>
                  </a:cubicBezTo>
                  <a:cubicBezTo>
                    <a:pt x="6354" y="16604"/>
                    <a:pt x="6558" y="16604"/>
                    <a:pt x="6762" y="16593"/>
                  </a:cubicBezTo>
                  <a:cubicBezTo>
                    <a:pt x="7170" y="16593"/>
                    <a:pt x="7599" y="16604"/>
                    <a:pt x="8007" y="16604"/>
                  </a:cubicBezTo>
                  <a:lnTo>
                    <a:pt x="10347" y="16604"/>
                  </a:lnTo>
                  <a:cubicBezTo>
                    <a:pt x="10744" y="16593"/>
                    <a:pt x="11227" y="16571"/>
                    <a:pt x="11720" y="16400"/>
                  </a:cubicBezTo>
                  <a:cubicBezTo>
                    <a:pt x="12407" y="16153"/>
                    <a:pt x="12933" y="15648"/>
                    <a:pt x="13244" y="14951"/>
                  </a:cubicBezTo>
                  <a:cubicBezTo>
                    <a:pt x="13255" y="14908"/>
                    <a:pt x="13277" y="14854"/>
                    <a:pt x="13287" y="14811"/>
                  </a:cubicBezTo>
                  <a:cubicBezTo>
                    <a:pt x="13416" y="14414"/>
                    <a:pt x="13459" y="14007"/>
                    <a:pt x="13437" y="13556"/>
                  </a:cubicBezTo>
                  <a:cubicBezTo>
                    <a:pt x="13427" y="13427"/>
                    <a:pt x="13416" y="13298"/>
                    <a:pt x="13395" y="13169"/>
                  </a:cubicBezTo>
                  <a:cubicBezTo>
                    <a:pt x="13642" y="13169"/>
                    <a:pt x="13878" y="13127"/>
                    <a:pt x="14114" y="13041"/>
                  </a:cubicBezTo>
                  <a:cubicBezTo>
                    <a:pt x="14114" y="13051"/>
                    <a:pt x="14124" y="13051"/>
                    <a:pt x="14136" y="13051"/>
                  </a:cubicBezTo>
                  <a:cubicBezTo>
                    <a:pt x="14479" y="13212"/>
                    <a:pt x="14833" y="13298"/>
                    <a:pt x="15209" y="13298"/>
                  </a:cubicBezTo>
                  <a:cubicBezTo>
                    <a:pt x="15777" y="13298"/>
                    <a:pt x="16346" y="13094"/>
                    <a:pt x="16840" y="12719"/>
                  </a:cubicBezTo>
                  <a:cubicBezTo>
                    <a:pt x="16850" y="12708"/>
                    <a:pt x="16862" y="12708"/>
                    <a:pt x="16862" y="12697"/>
                  </a:cubicBezTo>
                  <a:cubicBezTo>
                    <a:pt x="17001" y="12590"/>
                    <a:pt x="17205" y="12407"/>
                    <a:pt x="17366" y="12128"/>
                  </a:cubicBezTo>
                  <a:cubicBezTo>
                    <a:pt x="17494" y="11882"/>
                    <a:pt x="17570" y="11613"/>
                    <a:pt x="17559" y="11334"/>
                  </a:cubicBezTo>
                  <a:cubicBezTo>
                    <a:pt x="17559" y="11055"/>
                    <a:pt x="17484" y="10776"/>
                    <a:pt x="17334" y="10529"/>
                  </a:cubicBezTo>
                  <a:cubicBezTo>
                    <a:pt x="17215" y="10315"/>
                    <a:pt x="17055" y="10143"/>
                    <a:pt x="16883" y="10003"/>
                  </a:cubicBezTo>
                  <a:cubicBezTo>
                    <a:pt x="16657" y="9821"/>
                    <a:pt x="16400" y="9702"/>
                    <a:pt x="16121" y="9660"/>
                  </a:cubicBezTo>
                  <a:lnTo>
                    <a:pt x="16056" y="9531"/>
                  </a:lnTo>
                  <a:cubicBezTo>
                    <a:pt x="15982" y="9392"/>
                    <a:pt x="15831" y="9198"/>
                    <a:pt x="15584" y="9027"/>
                  </a:cubicBezTo>
                  <a:cubicBezTo>
                    <a:pt x="15574" y="8962"/>
                    <a:pt x="15552" y="8908"/>
                    <a:pt x="15541" y="8844"/>
                  </a:cubicBezTo>
                  <a:cubicBezTo>
                    <a:pt x="15445" y="8565"/>
                    <a:pt x="15273" y="8307"/>
                    <a:pt x="15047" y="8114"/>
                  </a:cubicBezTo>
                  <a:cubicBezTo>
                    <a:pt x="14758" y="7856"/>
                    <a:pt x="14393" y="7717"/>
                    <a:pt x="14007" y="7717"/>
                  </a:cubicBezTo>
                  <a:cubicBezTo>
                    <a:pt x="13695" y="7717"/>
                    <a:pt x="13427" y="7803"/>
                    <a:pt x="13191" y="7932"/>
                  </a:cubicBezTo>
                  <a:cubicBezTo>
                    <a:pt x="13180" y="7856"/>
                    <a:pt x="13158" y="7771"/>
                    <a:pt x="13127" y="7696"/>
                  </a:cubicBezTo>
                  <a:cubicBezTo>
                    <a:pt x="13137" y="7642"/>
                    <a:pt x="13148" y="7534"/>
                    <a:pt x="13158" y="7449"/>
                  </a:cubicBezTo>
                  <a:cubicBezTo>
                    <a:pt x="13213" y="7095"/>
                    <a:pt x="13287" y="6611"/>
                    <a:pt x="13137" y="6065"/>
                  </a:cubicBezTo>
                  <a:cubicBezTo>
                    <a:pt x="13137" y="6043"/>
                    <a:pt x="13127" y="6032"/>
                    <a:pt x="13127" y="6022"/>
                  </a:cubicBezTo>
                  <a:cubicBezTo>
                    <a:pt x="13191" y="5925"/>
                    <a:pt x="13255" y="5817"/>
                    <a:pt x="13298" y="5700"/>
                  </a:cubicBezTo>
                  <a:cubicBezTo>
                    <a:pt x="13470" y="5313"/>
                    <a:pt x="13492" y="4884"/>
                    <a:pt x="13352" y="4498"/>
                  </a:cubicBezTo>
                  <a:cubicBezTo>
                    <a:pt x="13234" y="4154"/>
                    <a:pt x="12998" y="3864"/>
                    <a:pt x="12686" y="3671"/>
                  </a:cubicBezTo>
                  <a:cubicBezTo>
                    <a:pt x="12472" y="3532"/>
                    <a:pt x="12214" y="3456"/>
                    <a:pt x="11935" y="3424"/>
                  </a:cubicBezTo>
                  <a:cubicBezTo>
                    <a:pt x="11925" y="3413"/>
                    <a:pt x="11913" y="3413"/>
                    <a:pt x="11903" y="3413"/>
                  </a:cubicBezTo>
                  <a:cubicBezTo>
                    <a:pt x="11677" y="3392"/>
                    <a:pt x="11441" y="3370"/>
                    <a:pt x="11195" y="3338"/>
                  </a:cubicBezTo>
                  <a:lnTo>
                    <a:pt x="11195" y="3317"/>
                  </a:lnTo>
                  <a:cubicBezTo>
                    <a:pt x="11195" y="3134"/>
                    <a:pt x="11173" y="2952"/>
                    <a:pt x="11119" y="2791"/>
                  </a:cubicBezTo>
                  <a:cubicBezTo>
                    <a:pt x="11033" y="2533"/>
                    <a:pt x="10894" y="2308"/>
                    <a:pt x="10701" y="2125"/>
                  </a:cubicBezTo>
                  <a:cubicBezTo>
                    <a:pt x="10518" y="1943"/>
                    <a:pt x="10293" y="1814"/>
                    <a:pt x="10046" y="1750"/>
                  </a:cubicBezTo>
                  <a:cubicBezTo>
                    <a:pt x="9993" y="1729"/>
                    <a:pt x="9928" y="1717"/>
                    <a:pt x="9874" y="1707"/>
                  </a:cubicBezTo>
                  <a:cubicBezTo>
                    <a:pt x="9800" y="1267"/>
                    <a:pt x="9574" y="956"/>
                    <a:pt x="9413" y="784"/>
                  </a:cubicBezTo>
                  <a:cubicBezTo>
                    <a:pt x="9413" y="773"/>
                    <a:pt x="9402" y="763"/>
                    <a:pt x="9392" y="763"/>
                  </a:cubicBezTo>
                  <a:cubicBezTo>
                    <a:pt x="9156" y="505"/>
                    <a:pt x="8855" y="312"/>
                    <a:pt x="8522" y="183"/>
                  </a:cubicBezTo>
                  <a:cubicBezTo>
                    <a:pt x="8233" y="65"/>
                    <a:pt x="7911" y="0"/>
                    <a:pt x="757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7"/>
            <p:cNvGrpSpPr/>
            <p:nvPr/>
          </p:nvGrpSpPr>
          <p:grpSpPr>
            <a:xfrm>
              <a:off x="4393849" y="1105932"/>
              <a:ext cx="374475" cy="350650"/>
              <a:chOff x="718575" y="1104700"/>
              <a:chExt cx="374475" cy="350650"/>
            </a:xfrm>
          </p:grpSpPr>
          <p:sp>
            <p:nvSpPr>
              <p:cNvPr id="1232" name="Google Shape;1232;p7"/>
              <p:cNvSpPr/>
              <p:nvPr/>
            </p:nvSpPr>
            <p:spPr>
              <a:xfrm>
                <a:off x="819475" y="1184400"/>
                <a:ext cx="1710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793" extrusionOk="0">
                    <a:moveTo>
                      <a:pt x="372" y="1"/>
                    </a:moveTo>
                    <a:cubicBezTo>
                      <a:pt x="226" y="1"/>
                      <a:pt x="118" y="78"/>
                      <a:pt x="1" y="145"/>
                    </a:cubicBezTo>
                    <a:cubicBezTo>
                      <a:pt x="142" y="364"/>
                      <a:pt x="273" y="571"/>
                      <a:pt x="404" y="778"/>
                    </a:cubicBezTo>
                    <a:cubicBezTo>
                      <a:pt x="869" y="811"/>
                      <a:pt x="1335" y="819"/>
                      <a:pt x="1800" y="819"/>
                    </a:cubicBezTo>
                    <a:cubicBezTo>
                      <a:pt x="2249" y="819"/>
                      <a:pt x="2698" y="811"/>
                      <a:pt x="3145" y="811"/>
                    </a:cubicBezTo>
                    <a:cubicBezTo>
                      <a:pt x="3960" y="811"/>
                      <a:pt x="4771" y="836"/>
                      <a:pt x="5575" y="975"/>
                    </a:cubicBezTo>
                    <a:cubicBezTo>
                      <a:pt x="5761" y="1750"/>
                      <a:pt x="5597" y="2589"/>
                      <a:pt x="5936" y="3353"/>
                    </a:cubicBezTo>
                    <a:cubicBezTo>
                      <a:pt x="5958" y="3598"/>
                      <a:pt x="6010" y="3792"/>
                      <a:pt x="6165" y="3792"/>
                    </a:cubicBezTo>
                    <a:cubicBezTo>
                      <a:pt x="6238" y="3792"/>
                      <a:pt x="6334" y="3749"/>
                      <a:pt x="6459" y="3648"/>
                    </a:cubicBezTo>
                    <a:cubicBezTo>
                      <a:pt x="6230" y="3059"/>
                      <a:pt x="6601" y="2470"/>
                      <a:pt x="6438" y="1891"/>
                    </a:cubicBezTo>
                    <a:cubicBezTo>
                      <a:pt x="6329" y="1466"/>
                      <a:pt x="6230" y="1073"/>
                      <a:pt x="6590" y="702"/>
                    </a:cubicBezTo>
                    <a:cubicBezTo>
                      <a:pt x="6678" y="615"/>
                      <a:pt x="6841" y="320"/>
                      <a:pt x="6459" y="276"/>
                    </a:cubicBezTo>
                    <a:cubicBezTo>
                      <a:pt x="5575" y="199"/>
                      <a:pt x="4682" y="17"/>
                      <a:pt x="3804" y="17"/>
                    </a:cubicBezTo>
                    <a:cubicBezTo>
                      <a:pt x="3696" y="17"/>
                      <a:pt x="3588" y="20"/>
                      <a:pt x="3481" y="26"/>
                    </a:cubicBezTo>
                    <a:cubicBezTo>
                      <a:pt x="2940" y="60"/>
                      <a:pt x="2402" y="89"/>
                      <a:pt x="1866" y="89"/>
                    </a:cubicBezTo>
                    <a:cubicBezTo>
                      <a:pt x="1386" y="89"/>
                      <a:pt x="906" y="66"/>
                      <a:pt x="426" y="4"/>
                    </a:cubicBezTo>
                    <a:cubicBezTo>
                      <a:pt x="407" y="2"/>
                      <a:pt x="389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"/>
              <p:cNvSpPr/>
              <p:nvPr/>
            </p:nvSpPr>
            <p:spPr>
              <a:xfrm>
                <a:off x="718575" y="1186400"/>
                <a:ext cx="1110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6394" extrusionOk="0">
                    <a:moveTo>
                      <a:pt x="408" y="1"/>
                    </a:moveTo>
                    <a:cubicBezTo>
                      <a:pt x="327" y="1"/>
                      <a:pt x="266" y="29"/>
                      <a:pt x="251" y="131"/>
                    </a:cubicBezTo>
                    <a:cubicBezTo>
                      <a:pt x="185" y="535"/>
                      <a:pt x="0" y="982"/>
                      <a:pt x="98" y="1353"/>
                    </a:cubicBezTo>
                    <a:cubicBezTo>
                      <a:pt x="284" y="2062"/>
                      <a:pt x="251" y="2782"/>
                      <a:pt x="272" y="3481"/>
                    </a:cubicBezTo>
                    <a:cubicBezTo>
                      <a:pt x="306" y="4463"/>
                      <a:pt x="251" y="5433"/>
                      <a:pt x="524" y="6393"/>
                    </a:cubicBezTo>
                    <a:cubicBezTo>
                      <a:pt x="524" y="6121"/>
                      <a:pt x="611" y="5881"/>
                      <a:pt x="742" y="5651"/>
                    </a:cubicBezTo>
                    <a:cubicBezTo>
                      <a:pt x="746" y="5651"/>
                      <a:pt x="749" y="5651"/>
                      <a:pt x="753" y="5651"/>
                    </a:cubicBezTo>
                    <a:cubicBezTo>
                      <a:pt x="997" y="5651"/>
                      <a:pt x="776" y="5992"/>
                      <a:pt x="995" y="5992"/>
                    </a:cubicBezTo>
                    <a:cubicBezTo>
                      <a:pt x="1004" y="5992"/>
                      <a:pt x="1015" y="5991"/>
                      <a:pt x="1026" y="5990"/>
                    </a:cubicBezTo>
                    <a:cubicBezTo>
                      <a:pt x="1026" y="4375"/>
                      <a:pt x="1026" y="2761"/>
                      <a:pt x="818" y="1156"/>
                    </a:cubicBezTo>
                    <a:cubicBezTo>
                      <a:pt x="764" y="710"/>
                      <a:pt x="949" y="710"/>
                      <a:pt x="1244" y="710"/>
                    </a:cubicBezTo>
                    <a:cubicBezTo>
                      <a:pt x="2313" y="710"/>
                      <a:pt x="3382" y="698"/>
                      <a:pt x="4440" y="698"/>
                    </a:cubicBezTo>
                    <a:cubicBezTo>
                      <a:pt x="4309" y="491"/>
                      <a:pt x="4178" y="284"/>
                      <a:pt x="4037" y="65"/>
                    </a:cubicBezTo>
                    <a:cubicBezTo>
                      <a:pt x="3868" y="58"/>
                      <a:pt x="3698" y="55"/>
                      <a:pt x="3529" y="55"/>
                    </a:cubicBezTo>
                    <a:cubicBezTo>
                      <a:pt x="2941" y="55"/>
                      <a:pt x="2352" y="91"/>
                      <a:pt x="1761" y="91"/>
                    </a:cubicBezTo>
                    <a:cubicBezTo>
                      <a:pt x="1345" y="91"/>
                      <a:pt x="929" y="73"/>
                      <a:pt x="513" y="11"/>
                    </a:cubicBezTo>
                    <a:cubicBezTo>
                      <a:pt x="476" y="5"/>
                      <a:pt x="440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"/>
              <p:cNvSpPr/>
              <p:nvPr/>
            </p:nvSpPr>
            <p:spPr>
              <a:xfrm>
                <a:off x="730575" y="1327675"/>
                <a:ext cx="1227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5073" extrusionOk="0">
                    <a:moveTo>
                      <a:pt x="273" y="0"/>
                    </a:moveTo>
                    <a:cubicBezTo>
                      <a:pt x="269" y="0"/>
                      <a:pt x="266" y="0"/>
                      <a:pt x="262" y="0"/>
                    </a:cubicBezTo>
                    <a:cubicBezTo>
                      <a:pt x="131" y="230"/>
                      <a:pt x="44" y="470"/>
                      <a:pt x="44" y="742"/>
                    </a:cubicBezTo>
                    <a:cubicBezTo>
                      <a:pt x="142" y="1059"/>
                      <a:pt x="109" y="1375"/>
                      <a:pt x="22" y="1702"/>
                    </a:cubicBezTo>
                    <a:cubicBezTo>
                      <a:pt x="76" y="2008"/>
                      <a:pt x="66" y="2313"/>
                      <a:pt x="0" y="2619"/>
                    </a:cubicBezTo>
                    <a:cubicBezTo>
                      <a:pt x="207" y="2946"/>
                      <a:pt x="120" y="3295"/>
                      <a:pt x="109" y="3644"/>
                    </a:cubicBezTo>
                    <a:cubicBezTo>
                      <a:pt x="98" y="4081"/>
                      <a:pt x="175" y="4681"/>
                      <a:pt x="633" y="4735"/>
                    </a:cubicBezTo>
                    <a:cubicBezTo>
                      <a:pt x="1244" y="4812"/>
                      <a:pt x="1833" y="4987"/>
                      <a:pt x="2433" y="5041"/>
                    </a:cubicBezTo>
                    <a:cubicBezTo>
                      <a:pt x="2730" y="5064"/>
                      <a:pt x="3029" y="5072"/>
                      <a:pt x="3329" y="5072"/>
                    </a:cubicBezTo>
                    <a:cubicBezTo>
                      <a:pt x="3854" y="5072"/>
                      <a:pt x="4382" y="5048"/>
                      <a:pt x="4910" y="5041"/>
                    </a:cubicBezTo>
                    <a:cubicBezTo>
                      <a:pt x="4853" y="4872"/>
                      <a:pt x="4754" y="4836"/>
                      <a:pt x="4642" y="4836"/>
                    </a:cubicBezTo>
                    <a:cubicBezTo>
                      <a:pt x="4559" y="4836"/>
                      <a:pt x="4470" y="4856"/>
                      <a:pt x="4386" y="4856"/>
                    </a:cubicBezTo>
                    <a:cubicBezTo>
                      <a:pt x="3971" y="4856"/>
                      <a:pt x="4037" y="4713"/>
                      <a:pt x="4277" y="4507"/>
                    </a:cubicBezTo>
                    <a:cubicBezTo>
                      <a:pt x="3273" y="4386"/>
                      <a:pt x="2280" y="4245"/>
                      <a:pt x="1288" y="4136"/>
                    </a:cubicBezTo>
                    <a:cubicBezTo>
                      <a:pt x="938" y="4102"/>
                      <a:pt x="851" y="4070"/>
                      <a:pt x="796" y="3622"/>
                    </a:cubicBezTo>
                    <a:cubicBezTo>
                      <a:pt x="677" y="2531"/>
                      <a:pt x="829" y="1419"/>
                      <a:pt x="546" y="339"/>
                    </a:cubicBezTo>
                    <a:cubicBezTo>
                      <a:pt x="535" y="340"/>
                      <a:pt x="524" y="341"/>
                      <a:pt x="515" y="341"/>
                    </a:cubicBezTo>
                    <a:cubicBezTo>
                      <a:pt x="296" y="341"/>
                      <a:pt x="517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"/>
              <p:cNvSpPr/>
              <p:nvPr/>
            </p:nvSpPr>
            <p:spPr>
              <a:xfrm>
                <a:off x="1002225" y="1300825"/>
                <a:ext cx="90825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2760" extrusionOk="0">
                    <a:moveTo>
                      <a:pt x="1416" y="0"/>
                    </a:moveTo>
                    <a:cubicBezTo>
                      <a:pt x="1303" y="0"/>
                      <a:pt x="1173" y="103"/>
                      <a:pt x="1124" y="169"/>
                    </a:cubicBezTo>
                    <a:cubicBezTo>
                      <a:pt x="720" y="693"/>
                      <a:pt x="219" y="1140"/>
                      <a:pt x="76" y="1838"/>
                    </a:cubicBezTo>
                    <a:cubicBezTo>
                      <a:pt x="0" y="2155"/>
                      <a:pt x="120" y="2318"/>
                      <a:pt x="350" y="2482"/>
                    </a:cubicBezTo>
                    <a:cubicBezTo>
                      <a:pt x="494" y="2589"/>
                      <a:pt x="636" y="2634"/>
                      <a:pt x="776" y="2634"/>
                    </a:cubicBezTo>
                    <a:cubicBezTo>
                      <a:pt x="965" y="2634"/>
                      <a:pt x="1150" y="2552"/>
                      <a:pt x="1331" y="2427"/>
                    </a:cubicBezTo>
                    <a:cubicBezTo>
                      <a:pt x="1415" y="2374"/>
                      <a:pt x="1472" y="2230"/>
                      <a:pt x="1573" y="2230"/>
                    </a:cubicBezTo>
                    <a:cubicBezTo>
                      <a:pt x="1617" y="2230"/>
                      <a:pt x="1669" y="2257"/>
                      <a:pt x="1735" y="2329"/>
                    </a:cubicBezTo>
                    <a:cubicBezTo>
                      <a:pt x="2004" y="2617"/>
                      <a:pt x="2316" y="2760"/>
                      <a:pt x="2635" y="2760"/>
                    </a:cubicBezTo>
                    <a:cubicBezTo>
                      <a:pt x="2897" y="2760"/>
                      <a:pt x="3164" y="2663"/>
                      <a:pt x="3415" y="2471"/>
                    </a:cubicBezTo>
                    <a:cubicBezTo>
                      <a:pt x="3524" y="2384"/>
                      <a:pt x="3633" y="2274"/>
                      <a:pt x="3546" y="2144"/>
                    </a:cubicBezTo>
                    <a:cubicBezTo>
                      <a:pt x="3479" y="2021"/>
                      <a:pt x="3394" y="1950"/>
                      <a:pt x="3300" y="1950"/>
                    </a:cubicBezTo>
                    <a:cubicBezTo>
                      <a:pt x="3227" y="1950"/>
                      <a:pt x="3147" y="1994"/>
                      <a:pt x="3066" y="2089"/>
                    </a:cubicBezTo>
                    <a:cubicBezTo>
                      <a:pt x="2971" y="2174"/>
                      <a:pt x="2877" y="2206"/>
                      <a:pt x="2783" y="2206"/>
                    </a:cubicBezTo>
                    <a:cubicBezTo>
                      <a:pt x="2659" y="2206"/>
                      <a:pt x="2535" y="2151"/>
                      <a:pt x="2411" y="2089"/>
                    </a:cubicBezTo>
                    <a:cubicBezTo>
                      <a:pt x="2226" y="1925"/>
                      <a:pt x="2171" y="1685"/>
                      <a:pt x="2193" y="1457"/>
                    </a:cubicBezTo>
                    <a:cubicBezTo>
                      <a:pt x="2204" y="1293"/>
                      <a:pt x="2389" y="1096"/>
                      <a:pt x="2095" y="1042"/>
                    </a:cubicBezTo>
                    <a:cubicBezTo>
                      <a:pt x="1990" y="1020"/>
                      <a:pt x="1876" y="996"/>
                      <a:pt x="1768" y="996"/>
                    </a:cubicBezTo>
                    <a:cubicBezTo>
                      <a:pt x="1609" y="996"/>
                      <a:pt x="1464" y="1049"/>
                      <a:pt x="1386" y="1238"/>
                    </a:cubicBezTo>
                    <a:cubicBezTo>
                      <a:pt x="1310" y="1423"/>
                      <a:pt x="1320" y="1642"/>
                      <a:pt x="1070" y="1685"/>
                    </a:cubicBezTo>
                    <a:cubicBezTo>
                      <a:pt x="1026" y="1806"/>
                      <a:pt x="1146" y="1947"/>
                      <a:pt x="1004" y="2034"/>
                    </a:cubicBezTo>
                    <a:cubicBezTo>
                      <a:pt x="999" y="2040"/>
                      <a:pt x="991" y="2042"/>
                      <a:pt x="983" y="2042"/>
                    </a:cubicBezTo>
                    <a:cubicBezTo>
                      <a:pt x="953" y="2042"/>
                      <a:pt x="909" y="2019"/>
                      <a:pt x="884" y="2002"/>
                    </a:cubicBezTo>
                    <a:cubicBezTo>
                      <a:pt x="764" y="1882"/>
                      <a:pt x="775" y="1773"/>
                      <a:pt x="917" y="1685"/>
                    </a:cubicBezTo>
                    <a:cubicBezTo>
                      <a:pt x="818" y="1151"/>
                      <a:pt x="1266" y="889"/>
                      <a:pt x="1495" y="529"/>
                    </a:cubicBezTo>
                    <a:cubicBezTo>
                      <a:pt x="1593" y="354"/>
                      <a:pt x="1669" y="169"/>
                      <a:pt x="1516" y="38"/>
                    </a:cubicBezTo>
                    <a:cubicBezTo>
                      <a:pt x="1487" y="11"/>
                      <a:pt x="1452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"/>
              <p:cNvSpPr/>
              <p:nvPr/>
            </p:nvSpPr>
            <p:spPr>
              <a:xfrm>
                <a:off x="846750" y="1104700"/>
                <a:ext cx="706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107" extrusionOk="0">
                    <a:moveTo>
                      <a:pt x="1104" y="1"/>
                    </a:moveTo>
                    <a:cubicBezTo>
                      <a:pt x="675" y="1"/>
                      <a:pt x="233" y="217"/>
                      <a:pt x="1" y="617"/>
                    </a:cubicBezTo>
                    <a:cubicBezTo>
                      <a:pt x="164" y="684"/>
                      <a:pt x="5" y="1041"/>
                      <a:pt x="251" y="1041"/>
                    </a:cubicBezTo>
                    <a:cubicBezTo>
                      <a:pt x="283" y="1041"/>
                      <a:pt x="323" y="1035"/>
                      <a:pt x="372" y="1021"/>
                    </a:cubicBezTo>
                    <a:cubicBezTo>
                      <a:pt x="559" y="851"/>
                      <a:pt x="762" y="534"/>
                      <a:pt x="979" y="534"/>
                    </a:cubicBezTo>
                    <a:cubicBezTo>
                      <a:pt x="1027" y="534"/>
                      <a:pt x="1075" y="549"/>
                      <a:pt x="1124" y="584"/>
                    </a:cubicBezTo>
                    <a:cubicBezTo>
                      <a:pt x="1277" y="693"/>
                      <a:pt x="1102" y="1239"/>
                      <a:pt x="753" y="1457"/>
                    </a:cubicBezTo>
                    <a:cubicBezTo>
                      <a:pt x="699" y="1490"/>
                      <a:pt x="710" y="1610"/>
                      <a:pt x="699" y="1697"/>
                    </a:cubicBezTo>
                    <a:cubicBezTo>
                      <a:pt x="729" y="1689"/>
                      <a:pt x="754" y="1686"/>
                      <a:pt x="775" y="1686"/>
                    </a:cubicBezTo>
                    <a:cubicBezTo>
                      <a:pt x="1004" y="1686"/>
                      <a:pt x="779" y="2106"/>
                      <a:pt x="1019" y="2106"/>
                    </a:cubicBezTo>
                    <a:cubicBezTo>
                      <a:pt x="1034" y="2106"/>
                      <a:pt x="1051" y="2105"/>
                      <a:pt x="1070" y="2101"/>
                    </a:cubicBezTo>
                    <a:cubicBezTo>
                      <a:pt x="1173" y="1991"/>
                      <a:pt x="1265" y="1851"/>
                      <a:pt x="1391" y="1851"/>
                    </a:cubicBezTo>
                    <a:cubicBezTo>
                      <a:pt x="1453" y="1851"/>
                      <a:pt x="1522" y="1884"/>
                      <a:pt x="1604" y="1970"/>
                    </a:cubicBezTo>
                    <a:cubicBezTo>
                      <a:pt x="1871" y="2018"/>
                      <a:pt x="2122" y="2107"/>
                      <a:pt x="2393" y="2107"/>
                    </a:cubicBezTo>
                    <a:cubicBezTo>
                      <a:pt x="2431" y="2107"/>
                      <a:pt x="2470" y="2105"/>
                      <a:pt x="2510" y="2101"/>
                    </a:cubicBezTo>
                    <a:cubicBezTo>
                      <a:pt x="2826" y="2068"/>
                      <a:pt x="2826" y="1937"/>
                      <a:pt x="2695" y="1719"/>
                    </a:cubicBezTo>
                    <a:cubicBezTo>
                      <a:pt x="1834" y="1675"/>
                      <a:pt x="1834" y="1675"/>
                      <a:pt x="1986" y="759"/>
                    </a:cubicBezTo>
                    <a:cubicBezTo>
                      <a:pt x="2019" y="606"/>
                      <a:pt x="2019" y="453"/>
                      <a:pt x="1899" y="322"/>
                    </a:cubicBezTo>
                    <a:cubicBezTo>
                      <a:pt x="1689" y="104"/>
                      <a:pt x="1400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"/>
              <p:cNvSpPr/>
              <p:nvPr/>
            </p:nvSpPr>
            <p:spPr>
              <a:xfrm>
                <a:off x="829850" y="1436500"/>
                <a:ext cx="1151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700" extrusionOk="0">
                    <a:moveTo>
                      <a:pt x="4604" y="1"/>
                    </a:moveTo>
                    <a:lnTo>
                      <a:pt x="4604" y="1"/>
                    </a:lnTo>
                    <a:cubicBezTo>
                      <a:pt x="4183" y="29"/>
                      <a:pt x="3761" y="36"/>
                      <a:pt x="3340" y="36"/>
                    </a:cubicBezTo>
                    <a:cubicBezTo>
                      <a:pt x="3014" y="36"/>
                      <a:pt x="2688" y="32"/>
                      <a:pt x="2362" y="32"/>
                    </a:cubicBezTo>
                    <a:cubicBezTo>
                      <a:pt x="1673" y="32"/>
                      <a:pt x="987" y="49"/>
                      <a:pt x="306" y="154"/>
                    </a:cubicBezTo>
                    <a:cubicBezTo>
                      <a:pt x="66" y="360"/>
                      <a:pt x="0" y="503"/>
                      <a:pt x="415" y="503"/>
                    </a:cubicBezTo>
                    <a:cubicBezTo>
                      <a:pt x="499" y="503"/>
                      <a:pt x="588" y="483"/>
                      <a:pt x="671" y="483"/>
                    </a:cubicBezTo>
                    <a:cubicBezTo>
                      <a:pt x="783" y="483"/>
                      <a:pt x="882" y="519"/>
                      <a:pt x="939" y="688"/>
                    </a:cubicBezTo>
                    <a:cubicBezTo>
                      <a:pt x="1790" y="688"/>
                      <a:pt x="2651" y="699"/>
                      <a:pt x="3502" y="699"/>
                    </a:cubicBezTo>
                    <a:cubicBezTo>
                      <a:pt x="3608" y="450"/>
                      <a:pt x="3717" y="337"/>
                      <a:pt x="3827" y="337"/>
                    </a:cubicBezTo>
                    <a:cubicBezTo>
                      <a:pt x="3943" y="337"/>
                      <a:pt x="4061" y="463"/>
                      <a:pt x="4178" y="688"/>
                    </a:cubicBezTo>
                    <a:cubicBezTo>
                      <a:pt x="4222" y="688"/>
                      <a:pt x="4266" y="699"/>
                      <a:pt x="4309" y="699"/>
                    </a:cubicBezTo>
                    <a:cubicBezTo>
                      <a:pt x="4124" y="339"/>
                      <a:pt x="4528" y="24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"/>
              <p:cNvSpPr/>
              <p:nvPr/>
            </p:nvSpPr>
            <p:spPr>
              <a:xfrm>
                <a:off x="826300" y="1120125"/>
                <a:ext cx="371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050" extrusionOk="0">
                    <a:moveTo>
                      <a:pt x="819" y="0"/>
                    </a:moveTo>
                    <a:cubicBezTo>
                      <a:pt x="371" y="109"/>
                      <a:pt x="339" y="524"/>
                      <a:pt x="197" y="851"/>
                    </a:cubicBezTo>
                    <a:cubicBezTo>
                      <a:pt x="44" y="1233"/>
                      <a:pt x="0" y="1647"/>
                      <a:pt x="349" y="1909"/>
                    </a:cubicBezTo>
                    <a:cubicBezTo>
                      <a:pt x="475" y="2006"/>
                      <a:pt x="609" y="2049"/>
                      <a:pt x="743" y="2049"/>
                    </a:cubicBezTo>
                    <a:cubicBezTo>
                      <a:pt x="957" y="2049"/>
                      <a:pt x="1172" y="1938"/>
                      <a:pt x="1353" y="1756"/>
                    </a:cubicBezTo>
                    <a:cubicBezTo>
                      <a:pt x="1484" y="1473"/>
                      <a:pt x="1222" y="1451"/>
                      <a:pt x="1081" y="1342"/>
                    </a:cubicBezTo>
                    <a:cubicBezTo>
                      <a:pt x="1012" y="1376"/>
                      <a:pt x="934" y="1409"/>
                      <a:pt x="877" y="1409"/>
                    </a:cubicBezTo>
                    <a:cubicBezTo>
                      <a:pt x="808" y="1409"/>
                      <a:pt x="771" y="1361"/>
                      <a:pt x="819" y="1211"/>
                    </a:cubicBezTo>
                    <a:cubicBezTo>
                      <a:pt x="906" y="939"/>
                      <a:pt x="960" y="622"/>
                      <a:pt x="1190" y="404"/>
                    </a:cubicBezTo>
                    <a:lnTo>
                      <a:pt x="1190" y="404"/>
                    </a:lnTo>
                    <a:cubicBezTo>
                      <a:pt x="1141" y="418"/>
                      <a:pt x="1101" y="424"/>
                      <a:pt x="1069" y="424"/>
                    </a:cubicBezTo>
                    <a:cubicBezTo>
                      <a:pt x="823" y="424"/>
                      <a:pt x="982" y="67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"/>
              <p:cNvSpPr/>
              <p:nvPr/>
            </p:nvSpPr>
            <p:spPr>
              <a:xfrm>
                <a:off x="964300" y="1268200"/>
                <a:ext cx="169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907"/>
                      <a:pt x="34" y="1812"/>
                      <a:pt x="165" y="2718"/>
                    </a:cubicBezTo>
                    <a:cubicBezTo>
                      <a:pt x="195" y="2722"/>
                      <a:pt x="226" y="2723"/>
                      <a:pt x="256" y="2723"/>
                    </a:cubicBezTo>
                    <a:cubicBezTo>
                      <a:pt x="407" y="2723"/>
                      <a:pt x="550" y="2678"/>
                      <a:pt x="677" y="2587"/>
                    </a:cubicBezTo>
                    <a:cubicBezTo>
                      <a:pt x="677" y="1823"/>
                      <a:pt x="677" y="1060"/>
                      <a:pt x="666" y="296"/>
                    </a:cubicBezTo>
                    <a:cubicBezTo>
                      <a:pt x="541" y="397"/>
                      <a:pt x="445" y="440"/>
                      <a:pt x="372" y="440"/>
                    </a:cubicBezTo>
                    <a:cubicBezTo>
                      <a:pt x="217" y="440"/>
                      <a:pt x="165" y="246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"/>
              <p:cNvSpPr/>
              <p:nvPr/>
            </p:nvSpPr>
            <p:spPr>
              <a:xfrm>
                <a:off x="932950" y="1427500"/>
                <a:ext cx="51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114" extrusionOk="0">
                    <a:moveTo>
                      <a:pt x="1571" y="0"/>
                    </a:moveTo>
                    <a:cubicBezTo>
                      <a:pt x="1387" y="301"/>
                      <a:pt x="1137" y="416"/>
                      <a:pt x="853" y="416"/>
                    </a:cubicBezTo>
                    <a:cubicBezTo>
                      <a:pt x="734" y="416"/>
                      <a:pt x="609" y="396"/>
                      <a:pt x="480" y="361"/>
                    </a:cubicBezTo>
                    <a:cubicBezTo>
                      <a:pt x="404" y="601"/>
                      <a:pt x="0" y="699"/>
                      <a:pt x="185" y="1059"/>
                    </a:cubicBezTo>
                    <a:cubicBezTo>
                      <a:pt x="917" y="1026"/>
                      <a:pt x="1702" y="1113"/>
                      <a:pt x="2073" y="252"/>
                    </a:cubicBezTo>
                    <a:cubicBezTo>
                      <a:pt x="2052" y="32"/>
                      <a:pt x="1937" y="2"/>
                      <a:pt x="1805" y="2"/>
                    </a:cubicBezTo>
                    <a:cubicBezTo>
                      <a:pt x="1756" y="2"/>
                      <a:pt x="1706" y="6"/>
                      <a:pt x="1657" y="6"/>
                    </a:cubicBezTo>
                    <a:cubicBezTo>
                      <a:pt x="1627" y="6"/>
                      <a:pt x="1599" y="5"/>
                      <a:pt x="1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"/>
              <p:cNvSpPr/>
              <p:nvPr/>
            </p:nvSpPr>
            <p:spPr>
              <a:xfrm>
                <a:off x="966775" y="1332875"/>
                <a:ext cx="199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16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451" y="91"/>
                      <a:pt x="308" y="136"/>
                      <a:pt x="157" y="136"/>
                    </a:cubicBezTo>
                    <a:cubicBezTo>
                      <a:pt x="127" y="136"/>
                      <a:pt x="96" y="135"/>
                      <a:pt x="66" y="131"/>
                    </a:cubicBezTo>
                    <a:lnTo>
                      <a:pt x="66" y="131"/>
                    </a:lnTo>
                    <a:cubicBezTo>
                      <a:pt x="0" y="829"/>
                      <a:pt x="163" y="1494"/>
                      <a:pt x="338" y="2160"/>
                    </a:cubicBezTo>
                    <a:cubicBezTo>
                      <a:pt x="425" y="2073"/>
                      <a:pt x="512" y="1986"/>
                      <a:pt x="600" y="1887"/>
                    </a:cubicBezTo>
                    <a:cubicBezTo>
                      <a:pt x="796" y="1734"/>
                      <a:pt x="731" y="1516"/>
                      <a:pt x="677" y="1342"/>
                    </a:cubicBezTo>
                    <a:cubicBezTo>
                      <a:pt x="546" y="895"/>
                      <a:pt x="556" y="44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"/>
              <p:cNvSpPr/>
              <p:nvPr/>
            </p:nvSpPr>
            <p:spPr>
              <a:xfrm>
                <a:off x="968675" y="1380050"/>
                <a:ext cx="218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150" extrusionOk="0">
                    <a:moveTo>
                      <a:pt x="524" y="0"/>
                    </a:moveTo>
                    <a:cubicBezTo>
                      <a:pt x="436" y="99"/>
                      <a:pt x="349" y="186"/>
                      <a:pt x="262" y="273"/>
                    </a:cubicBezTo>
                    <a:cubicBezTo>
                      <a:pt x="131" y="535"/>
                      <a:pt x="0" y="807"/>
                      <a:pt x="218" y="1081"/>
                    </a:cubicBezTo>
                    <a:cubicBezTo>
                      <a:pt x="458" y="1386"/>
                      <a:pt x="327" y="1637"/>
                      <a:pt x="142" y="1898"/>
                    </a:cubicBezTo>
                    <a:cubicBezTo>
                      <a:pt x="170" y="1903"/>
                      <a:pt x="198" y="1904"/>
                      <a:pt x="228" y="1904"/>
                    </a:cubicBezTo>
                    <a:cubicBezTo>
                      <a:pt x="277" y="1904"/>
                      <a:pt x="327" y="1900"/>
                      <a:pt x="376" y="1900"/>
                    </a:cubicBezTo>
                    <a:cubicBezTo>
                      <a:pt x="508" y="1900"/>
                      <a:pt x="623" y="1930"/>
                      <a:pt x="644" y="2150"/>
                    </a:cubicBezTo>
                    <a:cubicBezTo>
                      <a:pt x="873" y="1418"/>
                      <a:pt x="589" y="72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"/>
              <p:cNvSpPr/>
              <p:nvPr/>
            </p:nvSpPr>
            <p:spPr>
              <a:xfrm>
                <a:off x="886850" y="1147300"/>
                <a:ext cx="433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0" extrusionOk="0">
                    <a:moveTo>
                      <a:pt x="1523" y="0"/>
                    </a:moveTo>
                    <a:cubicBezTo>
                      <a:pt x="1424" y="0"/>
                      <a:pt x="1304" y="33"/>
                      <a:pt x="1201" y="33"/>
                    </a:cubicBezTo>
                    <a:cubicBezTo>
                      <a:pt x="1161" y="33"/>
                      <a:pt x="1124" y="28"/>
                      <a:pt x="1091" y="15"/>
                    </a:cubicBezTo>
                    <a:lnTo>
                      <a:pt x="1091" y="15"/>
                    </a:lnTo>
                    <a:cubicBezTo>
                      <a:pt x="1222" y="233"/>
                      <a:pt x="1222" y="364"/>
                      <a:pt x="906" y="397"/>
                    </a:cubicBezTo>
                    <a:cubicBezTo>
                      <a:pt x="866" y="401"/>
                      <a:pt x="827" y="403"/>
                      <a:pt x="789" y="403"/>
                    </a:cubicBezTo>
                    <a:cubicBezTo>
                      <a:pt x="518" y="403"/>
                      <a:pt x="267" y="314"/>
                      <a:pt x="0" y="266"/>
                    </a:cubicBezTo>
                    <a:lnTo>
                      <a:pt x="0" y="266"/>
                    </a:lnTo>
                    <a:cubicBezTo>
                      <a:pt x="63" y="623"/>
                      <a:pt x="230" y="710"/>
                      <a:pt x="425" y="710"/>
                    </a:cubicBezTo>
                    <a:cubicBezTo>
                      <a:pt x="611" y="710"/>
                      <a:pt x="822" y="632"/>
                      <a:pt x="997" y="632"/>
                    </a:cubicBezTo>
                    <a:cubicBezTo>
                      <a:pt x="1022" y="632"/>
                      <a:pt x="1046" y="634"/>
                      <a:pt x="1069" y="637"/>
                    </a:cubicBezTo>
                    <a:cubicBezTo>
                      <a:pt x="1101" y="641"/>
                      <a:pt x="1135" y="643"/>
                      <a:pt x="1171" y="643"/>
                    </a:cubicBezTo>
                    <a:cubicBezTo>
                      <a:pt x="1418" y="643"/>
                      <a:pt x="1734" y="538"/>
                      <a:pt x="1724" y="233"/>
                    </a:cubicBezTo>
                    <a:cubicBezTo>
                      <a:pt x="1724" y="44"/>
                      <a:pt x="1638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"/>
              <p:cNvSpPr/>
              <p:nvPr/>
            </p:nvSpPr>
            <p:spPr>
              <a:xfrm>
                <a:off x="853300" y="1146825"/>
                <a:ext cx="20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89" extrusionOk="0">
                    <a:moveTo>
                      <a:pt x="513" y="1"/>
                    </a:moveTo>
                    <a:cubicBezTo>
                      <a:pt x="492" y="1"/>
                      <a:pt x="467" y="4"/>
                      <a:pt x="437" y="12"/>
                    </a:cubicBezTo>
                    <a:cubicBezTo>
                      <a:pt x="284" y="99"/>
                      <a:pt x="142" y="187"/>
                      <a:pt x="1" y="274"/>
                    </a:cubicBezTo>
                    <a:cubicBezTo>
                      <a:pt x="142" y="383"/>
                      <a:pt x="404" y="405"/>
                      <a:pt x="273" y="688"/>
                    </a:cubicBezTo>
                    <a:cubicBezTo>
                      <a:pt x="481" y="656"/>
                      <a:pt x="666" y="579"/>
                      <a:pt x="808" y="416"/>
                    </a:cubicBezTo>
                    <a:lnTo>
                      <a:pt x="808" y="416"/>
                    </a:lnTo>
                    <a:cubicBezTo>
                      <a:pt x="789" y="420"/>
                      <a:pt x="772" y="421"/>
                      <a:pt x="757" y="421"/>
                    </a:cubicBezTo>
                    <a:cubicBezTo>
                      <a:pt x="517" y="421"/>
                      <a:pt x="742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"/>
              <p:cNvSpPr/>
              <p:nvPr/>
            </p:nvSpPr>
            <p:spPr>
              <a:xfrm>
                <a:off x="917400" y="1444925"/>
                <a:ext cx="169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63" extrusionOk="0">
                    <a:moveTo>
                      <a:pt x="325" y="0"/>
                    </a:moveTo>
                    <a:cubicBezTo>
                      <a:pt x="215" y="0"/>
                      <a:pt x="106" y="113"/>
                      <a:pt x="0" y="362"/>
                    </a:cubicBezTo>
                    <a:cubicBezTo>
                      <a:pt x="230" y="362"/>
                      <a:pt x="448" y="362"/>
                      <a:pt x="676" y="351"/>
                    </a:cubicBezTo>
                    <a:cubicBezTo>
                      <a:pt x="559" y="126"/>
                      <a:pt x="441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"/>
              <p:cNvSpPr/>
              <p:nvPr/>
            </p:nvSpPr>
            <p:spPr>
              <a:xfrm>
                <a:off x="845550" y="1118025"/>
                <a:ext cx="33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93" extrusionOk="0">
                    <a:moveTo>
                      <a:pt x="1027" y="1"/>
                    </a:moveTo>
                    <a:cubicBezTo>
                      <a:pt x="810" y="1"/>
                      <a:pt x="607" y="318"/>
                      <a:pt x="420" y="488"/>
                    </a:cubicBezTo>
                    <a:cubicBezTo>
                      <a:pt x="190" y="706"/>
                      <a:pt x="136" y="1023"/>
                      <a:pt x="49" y="1295"/>
                    </a:cubicBezTo>
                    <a:cubicBezTo>
                      <a:pt x="1" y="1445"/>
                      <a:pt x="38" y="1493"/>
                      <a:pt x="107" y="1493"/>
                    </a:cubicBezTo>
                    <a:cubicBezTo>
                      <a:pt x="164" y="1493"/>
                      <a:pt x="242" y="1460"/>
                      <a:pt x="311" y="1426"/>
                    </a:cubicBezTo>
                    <a:cubicBezTo>
                      <a:pt x="452" y="1339"/>
                      <a:pt x="594" y="1251"/>
                      <a:pt x="747" y="1164"/>
                    </a:cubicBezTo>
                    <a:cubicBezTo>
                      <a:pt x="758" y="1077"/>
                      <a:pt x="747" y="957"/>
                      <a:pt x="801" y="924"/>
                    </a:cubicBezTo>
                    <a:cubicBezTo>
                      <a:pt x="1150" y="706"/>
                      <a:pt x="1325" y="160"/>
                      <a:pt x="1172" y="51"/>
                    </a:cubicBezTo>
                    <a:cubicBezTo>
                      <a:pt x="1123" y="16"/>
                      <a:pt x="1075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7" name="Google Shape;1247;p7"/>
          <p:cNvGrpSpPr/>
          <p:nvPr/>
        </p:nvGrpSpPr>
        <p:grpSpPr>
          <a:xfrm rot="-1084109">
            <a:off x="-131621" y="-34771"/>
            <a:ext cx="1137615" cy="726830"/>
            <a:chOff x="3778387" y="370982"/>
            <a:chExt cx="600775" cy="385850"/>
          </a:xfrm>
        </p:grpSpPr>
        <p:sp>
          <p:nvSpPr>
            <p:cNvPr id="1248" name="Google Shape;1248;p7"/>
            <p:cNvSpPr/>
            <p:nvPr/>
          </p:nvSpPr>
          <p:spPr>
            <a:xfrm>
              <a:off x="3778387" y="370982"/>
              <a:ext cx="600775" cy="385850"/>
            </a:xfrm>
            <a:custGeom>
              <a:avLst/>
              <a:gdLst/>
              <a:ahLst/>
              <a:cxnLst/>
              <a:rect l="l" t="t" r="r" b="b"/>
              <a:pathLst>
                <a:path w="24031" h="15434" extrusionOk="0">
                  <a:moveTo>
                    <a:pt x="19641" y="1"/>
                  </a:moveTo>
                  <a:cubicBezTo>
                    <a:pt x="19244" y="1"/>
                    <a:pt x="18729" y="22"/>
                    <a:pt x="18171" y="119"/>
                  </a:cubicBezTo>
                  <a:lnTo>
                    <a:pt x="18160" y="119"/>
                  </a:lnTo>
                  <a:cubicBezTo>
                    <a:pt x="17935" y="162"/>
                    <a:pt x="17731" y="215"/>
                    <a:pt x="17549" y="269"/>
                  </a:cubicBezTo>
                  <a:cubicBezTo>
                    <a:pt x="17344" y="323"/>
                    <a:pt x="17141" y="377"/>
                    <a:pt x="17012" y="387"/>
                  </a:cubicBezTo>
                  <a:cubicBezTo>
                    <a:pt x="16443" y="408"/>
                    <a:pt x="15927" y="494"/>
                    <a:pt x="15434" y="580"/>
                  </a:cubicBezTo>
                  <a:cubicBezTo>
                    <a:pt x="15381" y="580"/>
                    <a:pt x="15316" y="591"/>
                    <a:pt x="15262" y="602"/>
                  </a:cubicBezTo>
                  <a:cubicBezTo>
                    <a:pt x="14962" y="645"/>
                    <a:pt x="14694" y="709"/>
                    <a:pt x="14446" y="773"/>
                  </a:cubicBezTo>
                  <a:cubicBezTo>
                    <a:pt x="14136" y="838"/>
                    <a:pt x="13878" y="902"/>
                    <a:pt x="13652" y="902"/>
                  </a:cubicBezTo>
                  <a:lnTo>
                    <a:pt x="13578" y="902"/>
                  </a:lnTo>
                  <a:cubicBezTo>
                    <a:pt x="13395" y="892"/>
                    <a:pt x="13201" y="881"/>
                    <a:pt x="12998" y="881"/>
                  </a:cubicBezTo>
                  <a:cubicBezTo>
                    <a:pt x="12569" y="881"/>
                    <a:pt x="12161" y="913"/>
                    <a:pt x="11774" y="945"/>
                  </a:cubicBezTo>
                  <a:cubicBezTo>
                    <a:pt x="11410" y="966"/>
                    <a:pt x="11076" y="999"/>
                    <a:pt x="10754" y="999"/>
                  </a:cubicBezTo>
                  <a:lnTo>
                    <a:pt x="10583" y="999"/>
                  </a:lnTo>
                  <a:cubicBezTo>
                    <a:pt x="10143" y="999"/>
                    <a:pt x="9735" y="1128"/>
                    <a:pt x="9402" y="1396"/>
                  </a:cubicBezTo>
                  <a:cubicBezTo>
                    <a:pt x="9134" y="1610"/>
                    <a:pt x="8963" y="1858"/>
                    <a:pt x="8866" y="2018"/>
                  </a:cubicBezTo>
                  <a:cubicBezTo>
                    <a:pt x="8855" y="2040"/>
                    <a:pt x="8855" y="2051"/>
                    <a:pt x="8844" y="2072"/>
                  </a:cubicBezTo>
                  <a:cubicBezTo>
                    <a:pt x="8598" y="2523"/>
                    <a:pt x="8479" y="2984"/>
                    <a:pt x="8393" y="3349"/>
                  </a:cubicBezTo>
                  <a:cubicBezTo>
                    <a:pt x="8362" y="3456"/>
                    <a:pt x="8340" y="3553"/>
                    <a:pt x="8319" y="3639"/>
                  </a:cubicBezTo>
                  <a:lnTo>
                    <a:pt x="8319" y="3650"/>
                  </a:lnTo>
                  <a:cubicBezTo>
                    <a:pt x="8233" y="3950"/>
                    <a:pt x="8168" y="4251"/>
                    <a:pt x="8104" y="4530"/>
                  </a:cubicBezTo>
                  <a:cubicBezTo>
                    <a:pt x="7975" y="5077"/>
                    <a:pt x="7857" y="5603"/>
                    <a:pt x="7653" y="6032"/>
                  </a:cubicBezTo>
                  <a:cubicBezTo>
                    <a:pt x="7460" y="5829"/>
                    <a:pt x="7213" y="5678"/>
                    <a:pt x="6934" y="5603"/>
                  </a:cubicBezTo>
                  <a:cubicBezTo>
                    <a:pt x="6945" y="5496"/>
                    <a:pt x="6945" y="5378"/>
                    <a:pt x="6934" y="5271"/>
                  </a:cubicBezTo>
                  <a:cubicBezTo>
                    <a:pt x="6891" y="4884"/>
                    <a:pt x="6730" y="4541"/>
                    <a:pt x="6461" y="4272"/>
                  </a:cubicBezTo>
                  <a:cubicBezTo>
                    <a:pt x="6461" y="4240"/>
                    <a:pt x="6451" y="4208"/>
                    <a:pt x="6451" y="4176"/>
                  </a:cubicBezTo>
                  <a:cubicBezTo>
                    <a:pt x="6376" y="3671"/>
                    <a:pt x="6097" y="3210"/>
                    <a:pt x="5667" y="2898"/>
                  </a:cubicBezTo>
                  <a:cubicBezTo>
                    <a:pt x="5345" y="2662"/>
                    <a:pt x="4992" y="2545"/>
                    <a:pt x="4605" y="2545"/>
                  </a:cubicBezTo>
                  <a:cubicBezTo>
                    <a:pt x="4100" y="2545"/>
                    <a:pt x="3725" y="2770"/>
                    <a:pt x="3542" y="2877"/>
                  </a:cubicBezTo>
                  <a:cubicBezTo>
                    <a:pt x="3049" y="3070"/>
                    <a:pt x="2695" y="3478"/>
                    <a:pt x="2587" y="3983"/>
                  </a:cubicBezTo>
                  <a:cubicBezTo>
                    <a:pt x="2545" y="4165"/>
                    <a:pt x="2545" y="4326"/>
                    <a:pt x="2545" y="4455"/>
                  </a:cubicBezTo>
                  <a:cubicBezTo>
                    <a:pt x="2523" y="4455"/>
                    <a:pt x="2502" y="4465"/>
                    <a:pt x="2480" y="4476"/>
                  </a:cubicBezTo>
                  <a:cubicBezTo>
                    <a:pt x="1954" y="4637"/>
                    <a:pt x="1493" y="4884"/>
                    <a:pt x="1021" y="5249"/>
                  </a:cubicBezTo>
                  <a:cubicBezTo>
                    <a:pt x="870" y="5367"/>
                    <a:pt x="730" y="5496"/>
                    <a:pt x="623" y="5636"/>
                  </a:cubicBezTo>
                  <a:cubicBezTo>
                    <a:pt x="462" y="5829"/>
                    <a:pt x="355" y="6054"/>
                    <a:pt x="291" y="6290"/>
                  </a:cubicBezTo>
                  <a:cubicBezTo>
                    <a:pt x="172" y="6730"/>
                    <a:pt x="237" y="7105"/>
                    <a:pt x="312" y="7385"/>
                  </a:cubicBezTo>
                  <a:cubicBezTo>
                    <a:pt x="355" y="7524"/>
                    <a:pt x="398" y="7675"/>
                    <a:pt x="473" y="7804"/>
                  </a:cubicBezTo>
                  <a:cubicBezTo>
                    <a:pt x="215" y="8061"/>
                    <a:pt x="65" y="8393"/>
                    <a:pt x="22" y="8758"/>
                  </a:cubicBezTo>
                  <a:cubicBezTo>
                    <a:pt x="1" y="8951"/>
                    <a:pt x="12" y="9156"/>
                    <a:pt x="65" y="9349"/>
                  </a:cubicBezTo>
                  <a:cubicBezTo>
                    <a:pt x="119" y="9607"/>
                    <a:pt x="237" y="9853"/>
                    <a:pt x="398" y="10057"/>
                  </a:cubicBezTo>
                  <a:cubicBezTo>
                    <a:pt x="666" y="10379"/>
                    <a:pt x="1042" y="10604"/>
                    <a:pt x="1471" y="10669"/>
                  </a:cubicBezTo>
                  <a:cubicBezTo>
                    <a:pt x="1653" y="10712"/>
                    <a:pt x="1847" y="10733"/>
                    <a:pt x="2051" y="10733"/>
                  </a:cubicBezTo>
                  <a:cubicBezTo>
                    <a:pt x="2319" y="10733"/>
                    <a:pt x="2566" y="10690"/>
                    <a:pt x="2759" y="10669"/>
                  </a:cubicBezTo>
                  <a:cubicBezTo>
                    <a:pt x="2770" y="10658"/>
                    <a:pt x="2791" y="10658"/>
                    <a:pt x="2802" y="10658"/>
                  </a:cubicBezTo>
                  <a:cubicBezTo>
                    <a:pt x="2812" y="10658"/>
                    <a:pt x="2824" y="10658"/>
                    <a:pt x="2834" y="10647"/>
                  </a:cubicBezTo>
                  <a:cubicBezTo>
                    <a:pt x="3167" y="10594"/>
                    <a:pt x="3478" y="10465"/>
                    <a:pt x="3757" y="10261"/>
                  </a:cubicBezTo>
                  <a:cubicBezTo>
                    <a:pt x="4014" y="10089"/>
                    <a:pt x="4219" y="9864"/>
                    <a:pt x="4391" y="9595"/>
                  </a:cubicBezTo>
                  <a:cubicBezTo>
                    <a:pt x="4487" y="9435"/>
                    <a:pt x="4562" y="9263"/>
                    <a:pt x="4627" y="9080"/>
                  </a:cubicBezTo>
                  <a:cubicBezTo>
                    <a:pt x="4744" y="9113"/>
                    <a:pt x="4852" y="9123"/>
                    <a:pt x="4970" y="9123"/>
                  </a:cubicBezTo>
                  <a:cubicBezTo>
                    <a:pt x="5185" y="9123"/>
                    <a:pt x="5410" y="9080"/>
                    <a:pt x="5614" y="8973"/>
                  </a:cubicBezTo>
                  <a:cubicBezTo>
                    <a:pt x="5657" y="8963"/>
                    <a:pt x="5796" y="8941"/>
                    <a:pt x="5893" y="8930"/>
                  </a:cubicBezTo>
                  <a:cubicBezTo>
                    <a:pt x="6151" y="8898"/>
                    <a:pt x="6494" y="8855"/>
                    <a:pt x="6859" y="8705"/>
                  </a:cubicBezTo>
                  <a:lnTo>
                    <a:pt x="6859" y="8705"/>
                  </a:lnTo>
                  <a:cubicBezTo>
                    <a:pt x="6762" y="8963"/>
                    <a:pt x="6666" y="9209"/>
                    <a:pt x="6569" y="9456"/>
                  </a:cubicBezTo>
                  <a:cubicBezTo>
                    <a:pt x="6547" y="9510"/>
                    <a:pt x="6526" y="9574"/>
                    <a:pt x="6494" y="9638"/>
                  </a:cubicBezTo>
                  <a:cubicBezTo>
                    <a:pt x="6354" y="9595"/>
                    <a:pt x="6204" y="9574"/>
                    <a:pt x="6043" y="9574"/>
                  </a:cubicBezTo>
                  <a:cubicBezTo>
                    <a:pt x="5743" y="9574"/>
                    <a:pt x="5442" y="9660"/>
                    <a:pt x="5174" y="9832"/>
                  </a:cubicBezTo>
                  <a:lnTo>
                    <a:pt x="5163" y="9832"/>
                  </a:lnTo>
                  <a:cubicBezTo>
                    <a:pt x="4927" y="9982"/>
                    <a:pt x="4734" y="10186"/>
                    <a:pt x="4605" y="10422"/>
                  </a:cubicBezTo>
                  <a:cubicBezTo>
                    <a:pt x="4465" y="10658"/>
                    <a:pt x="4401" y="10937"/>
                    <a:pt x="4401" y="11216"/>
                  </a:cubicBezTo>
                  <a:cubicBezTo>
                    <a:pt x="4401" y="11527"/>
                    <a:pt x="4487" y="11775"/>
                    <a:pt x="4541" y="11903"/>
                  </a:cubicBezTo>
                  <a:cubicBezTo>
                    <a:pt x="4541" y="11914"/>
                    <a:pt x="4551" y="11925"/>
                    <a:pt x="4551" y="11925"/>
                  </a:cubicBezTo>
                  <a:cubicBezTo>
                    <a:pt x="4723" y="12440"/>
                    <a:pt x="5013" y="12805"/>
                    <a:pt x="5228" y="13062"/>
                  </a:cubicBezTo>
                  <a:cubicBezTo>
                    <a:pt x="5292" y="13148"/>
                    <a:pt x="5399" y="13266"/>
                    <a:pt x="5421" y="13320"/>
                  </a:cubicBezTo>
                  <a:cubicBezTo>
                    <a:pt x="5560" y="13621"/>
                    <a:pt x="5775" y="13867"/>
                    <a:pt x="6043" y="14050"/>
                  </a:cubicBezTo>
                  <a:cubicBezTo>
                    <a:pt x="6322" y="14232"/>
                    <a:pt x="6644" y="14339"/>
                    <a:pt x="6988" y="14339"/>
                  </a:cubicBezTo>
                  <a:cubicBezTo>
                    <a:pt x="7331" y="14339"/>
                    <a:pt x="7675" y="14232"/>
                    <a:pt x="7964" y="14028"/>
                  </a:cubicBezTo>
                  <a:cubicBezTo>
                    <a:pt x="8243" y="13835"/>
                    <a:pt x="8458" y="13578"/>
                    <a:pt x="8598" y="13266"/>
                  </a:cubicBezTo>
                  <a:cubicBezTo>
                    <a:pt x="8598" y="13256"/>
                    <a:pt x="8608" y="13256"/>
                    <a:pt x="8608" y="13244"/>
                  </a:cubicBezTo>
                  <a:cubicBezTo>
                    <a:pt x="8662" y="13127"/>
                    <a:pt x="8737" y="12987"/>
                    <a:pt x="8823" y="12837"/>
                  </a:cubicBezTo>
                  <a:cubicBezTo>
                    <a:pt x="9016" y="12483"/>
                    <a:pt x="9263" y="12042"/>
                    <a:pt x="9370" y="11495"/>
                  </a:cubicBezTo>
                  <a:cubicBezTo>
                    <a:pt x="9413" y="11549"/>
                    <a:pt x="9467" y="11603"/>
                    <a:pt x="9521" y="11656"/>
                  </a:cubicBezTo>
                  <a:cubicBezTo>
                    <a:pt x="9800" y="11935"/>
                    <a:pt x="10175" y="12085"/>
                    <a:pt x="10572" y="12085"/>
                  </a:cubicBezTo>
                  <a:cubicBezTo>
                    <a:pt x="10647" y="12085"/>
                    <a:pt x="10712" y="12085"/>
                    <a:pt x="10766" y="12075"/>
                  </a:cubicBezTo>
                  <a:cubicBezTo>
                    <a:pt x="10830" y="12075"/>
                    <a:pt x="10894" y="12064"/>
                    <a:pt x="10959" y="12054"/>
                  </a:cubicBezTo>
                  <a:cubicBezTo>
                    <a:pt x="11088" y="12085"/>
                    <a:pt x="11227" y="12107"/>
                    <a:pt x="11355" y="12107"/>
                  </a:cubicBezTo>
                  <a:cubicBezTo>
                    <a:pt x="11667" y="12107"/>
                    <a:pt x="11925" y="12021"/>
                    <a:pt x="12085" y="11968"/>
                  </a:cubicBezTo>
                  <a:lnTo>
                    <a:pt x="12998" y="11968"/>
                  </a:lnTo>
                  <a:cubicBezTo>
                    <a:pt x="13008" y="12054"/>
                    <a:pt x="13019" y="12128"/>
                    <a:pt x="13041" y="12204"/>
                  </a:cubicBezTo>
                  <a:cubicBezTo>
                    <a:pt x="13008" y="12364"/>
                    <a:pt x="12987" y="12536"/>
                    <a:pt x="12976" y="12708"/>
                  </a:cubicBezTo>
                  <a:cubicBezTo>
                    <a:pt x="12976" y="12891"/>
                    <a:pt x="12976" y="13084"/>
                    <a:pt x="12998" y="13277"/>
                  </a:cubicBezTo>
                  <a:cubicBezTo>
                    <a:pt x="12987" y="13309"/>
                    <a:pt x="12976" y="13341"/>
                    <a:pt x="12965" y="13384"/>
                  </a:cubicBezTo>
                  <a:cubicBezTo>
                    <a:pt x="12869" y="13706"/>
                    <a:pt x="12869" y="14039"/>
                    <a:pt x="12976" y="14350"/>
                  </a:cubicBezTo>
                  <a:cubicBezTo>
                    <a:pt x="13127" y="14768"/>
                    <a:pt x="13438" y="15090"/>
                    <a:pt x="13857" y="15273"/>
                  </a:cubicBezTo>
                  <a:cubicBezTo>
                    <a:pt x="13942" y="15305"/>
                    <a:pt x="14200" y="15412"/>
                    <a:pt x="14532" y="15412"/>
                  </a:cubicBezTo>
                  <a:cubicBezTo>
                    <a:pt x="14790" y="15412"/>
                    <a:pt x="15037" y="15359"/>
                    <a:pt x="15252" y="15241"/>
                  </a:cubicBezTo>
                  <a:cubicBezTo>
                    <a:pt x="15488" y="15370"/>
                    <a:pt x="15745" y="15434"/>
                    <a:pt x="16013" y="15434"/>
                  </a:cubicBezTo>
                  <a:cubicBezTo>
                    <a:pt x="16454" y="15434"/>
                    <a:pt x="16786" y="15252"/>
                    <a:pt x="17001" y="15123"/>
                  </a:cubicBezTo>
                  <a:cubicBezTo>
                    <a:pt x="17065" y="15080"/>
                    <a:pt x="17119" y="15037"/>
                    <a:pt x="17172" y="14994"/>
                  </a:cubicBezTo>
                  <a:cubicBezTo>
                    <a:pt x="17527" y="14683"/>
                    <a:pt x="17763" y="14286"/>
                    <a:pt x="17838" y="13824"/>
                  </a:cubicBezTo>
                  <a:cubicBezTo>
                    <a:pt x="17881" y="13609"/>
                    <a:pt x="17881" y="13416"/>
                    <a:pt x="17870" y="13256"/>
                  </a:cubicBezTo>
                  <a:cubicBezTo>
                    <a:pt x="17924" y="13084"/>
                    <a:pt x="17956" y="12891"/>
                    <a:pt x="17945" y="12698"/>
                  </a:cubicBezTo>
                  <a:cubicBezTo>
                    <a:pt x="17935" y="12579"/>
                    <a:pt x="17924" y="12472"/>
                    <a:pt x="17892" y="12376"/>
                  </a:cubicBezTo>
                  <a:lnTo>
                    <a:pt x="17924" y="12182"/>
                  </a:lnTo>
                  <a:cubicBezTo>
                    <a:pt x="17945" y="12097"/>
                    <a:pt x="17978" y="11999"/>
                    <a:pt x="17999" y="11871"/>
                  </a:cubicBezTo>
                  <a:cubicBezTo>
                    <a:pt x="18364" y="11871"/>
                    <a:pt x="18761" y="11849"/>
                    <a:pt x="19169" y="11796"/>
                  </a:cubicBezTo>
                  <a:cubicBezTo>
                    <a:pt x="19416" y="11775"/>
                    <a:pt x="19662" y="11732"/>
                    <a:pt x="19888" y="11699"/>
                  </a:cubicBezTo>
                  <a:cubicBezTo>
                    <a:pt x="20349" y="11624"/>
                    <a:pt x="20779" y="11560"/>
                    <a:pt x="21176" y="11560"/>
                  </a:cubicBezTo>
                  <a:cubicBezTo>
                    <a:pt x="21283" y="11560"/>
                    <a:pt x="21391" y="11570"/>
                    <a:pt x="21487" y="11581"/>
                  </a:cubicBezTo>
                  <a:cubicBezTo>
                    <a:pt x="21573" y="11581"/>
                    <a:pt x="21648" y="11592"/>
                    <a:pt x="21734" y="11592"/>
                  </a:cubicBezTo>
                  <a:cubicBezTo>
                    <a:pt x="22066" y="11592"/>
                    <a:pt x="22388" y="11517"/>
                    <a:pt x="22700" y="11356"/>
                  </a:cubicBezTo>
                  <a:cubicBezTo>
                    <a:pt x="22904" y="11259"/>
                    <a:pt x="23065" y="11152"/>
                    <a:pt x="23194" y="11066"/>
                  </a:cubicBezTo>
                  <a:cubicBezTo>
                    <a:pt x="23226" y="11034"/>
                    <a:pt x="23268" y="11012"/>
                    <a:pt x="23290" y="10991"/>
                  </a:cubicBezTo>
                  <a:cubicBezTo>
                    <a:pt x="23773" y="10680"/>
                    <a:pt x="24031" y="10111"/>
                    <a:pt x="23934" y="9552"/>
                  </a:cubicBezTo>
                  <a:cubicBezTo>
                    <a:pt x="23924" y="9510"/>
                    <a:pt x="23912" y="9445"/>
                    <a:pt x="23902" y="9359"/>
                  </a:cubicBezTo>
                  <a:cubicBezTo>
                    <a:pt x="23784" y="8748"/>
                    <a:pt x="23290" y="8308"/>
                    <a:pt x="22700" y="8222"/>
                  </a:cubicBezTo>
                  <a:cubicBezTo>
                    <a:pt x="22872" y="8071"/>
                    <a:pt x="23022" y="7889"/>
                    <a:pt x="23151" y="7685"/>
                  </a:cubicBezTo>
                  <a:cubicBezTo>
                    <a:pt x="23311" y="7427"/>
                    <a:pt x="23440" y="7127"/>
                    <a:pt x="23526" y="6816"/>
                  </a:cubicBezTo>
                  <a:cubicBezTo>
                    <a:pt x="23602" y="6504"/>
                    <a:pt x="23645" y="6204"/>
                    <a:pt x="23633" y="5893"/>
                  </a:cubicBezTo>
                  <a:cubicBezTo>
                    <a:pt x="23623" y="5528"/>
                    <a:pt x="23559" y="5195"/>
                    <a:pt x="23430" y="4884"/>
                  </a:cubicBezTo>
                  <a:cubicBezTo>
                    <a:pt x="23419" y="4884"/>
                    <a:pt x="23419" y="4873"/>
                    <a:pt x="23419" y="4873"/>
                  </a:cubicBezTo>
                  <a:cubicBezTo>
                    <a:pt x="23204" y="4401"/>
                    <a:pt x="22904" y="4057"/>
                    <a:pt x="22689" y="3811"/>
                  </a:cubicBezTo>
                  <a:cubicBezTo>
                    <a:pt x="22636" y="3757"/>
                    <a:pt x="22582" y="3693"/>
                    <a:pt x="22539" y="3639"/>
                  </a:cubicBezTo>
                  <a:cubicBezTo>
                    <a:pt x="22496" y="3564"/>
                    <a:pt x="22410" y="3425"/>
                    <a:pt x="22281" y="3285"/>
                  </a:cubicBezTo>
                  <a:cubicBezTo>
                    <a:pt x="22185" y="3177"/>
                    <a:pt x="22088" y="3092"/>
                    <a:pt x="21970" y="3017"/>
                  </a:cubicBezTo>
                  <a:cubicBezTo>
                    <a:pt x="22324" y="2716"/>
                    <a:pt x="22539" y="2276"/>
                    <a:pt x="22539" y="1782"/>
                  </a:cubicBezTo>
                  <a:cubicBezTo>
                    <a:pt x="22560" y="1321"/>
                    <a:pt x="22388" y="881"/>
                    <a:pt x="22078" y="559"/>
                  </a:cubicBezTo>
                  <a:cubicBezTo>
                    <a:pt x="21744" y="215"/>
                    <a:pt x="21283" y="22"/>
                    <a:pt x="20757" y="22"/>
                  </a:cubicBezTo>
                  <a:cubicBezTo>
                    <a:pt x="20585" y="22"/>
                    <a:pt x="20414" y="12"/>
                    <a:pt x="20220" y="12"/>
                  </a:cubicBezTo>
                  <a:cubicBezTo>
                    <a:pt x="20038" y="12"/>
                    <a:pt x="19834" y="1"/>
                    <a:pt x="1964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p7"/>
            <p:cNvGrpSpPr/>
            <p:nvPr/>
          </p:nvGrpSpPr>
          <p:grpSpPr>
            <a:xfrm>
              <a:off x="3810787" y="404207"/>
              <a:ext cx="535975" cy="319400"/>
              <a:chOff x="126700" y="390675"/>
              <a:chExt cx="535975" cy="319400"/>
            </a:xfrm>
          </p:grpSpPr>
          <p:sp>
            <p:nvSpPr>
              <p:cNvPr id="1250" name="Google Shape;1250;p7"/>
              <p:cNvSpPr/>
              <p:nvPr/>
            </p:nvSpPr>
            <p:spPr>
              <a:xfrm>
                <a:off x="308625" y="390675"/>
                <a:ext cx="3185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486" extrusionOk="0">
                    <a:moveTo>
                      <a:pt x="11234" y="1"/>
                    </a:moveTo>
                    <a:cubicBezTo>
                      <a:pt x="10823" y="1"/>
                      <a:pt x="10414" y="19"/>
                      <a:pt x="10005" y="93"/>
                    </a:cubicBezTo>
                    <a:cubicBezTo>
                      <a:pt x="9547" y="180"/>
                      <a:pt x="9089" y="365"/>
                      <a:pt x="8630" y="387"/>
                    </a:cubicBezTo>
                    <a:cubicBezTo>
                      <a:pt x="8074" y="409"/>
                      <a:pt x="7539" y="507"/>
                      <a:pt x="7004" y="594"/>
                    </a:cubicBezTo>
                    <a:cubicBezTo>
                      <a:pt x="6379" y="683"/>
                      <a:pt x="5790" y="918"/>
                      <a:pt x="5155" y="918"/>
                    </a:cubicBezTo>
                    <a:cubicBezTo>
                      <a:pt x="5092" y="918"/>
                      <a:pt x="5028" y="915"/>
                      <a:pt x="4965" y="910"/>
                    </a:cubicBezTo>
                    <a:cubicBezTo>
                      <a:pt x="4806" y="898"/>
                      <a:pt x="4647" y="893"/>
                      <a:pt x="4488" y="893"/>
                    </a:cubicBezTo>
                    <a:cubicBezTo>
                      <a:pt x="3728" y="893"/>
                      <a:pt x="2967" y="1011"/>
                      <a:pt x="2206" y="1011"/>
                    </a:cubicBezTo>
                    <a:cubicBezTo>
                      <a:pt x="2155" y="1011"/>
                      <a:pt x="2103" y="1010"/>
                      <a:pt x="2051" y="1009"/>
                    </a:cubicBezTo>
                    <a:cubicBezTo>
                      <a:pt x="2042" y="1009"/>
                      <a:pt x="2032" y="1008"/>
                      <a:pt x="2023" y="1008"/>
                    </a:cubicBezTo>
                    <a:cubicBezTo>
                      <a:pt x="1770" y="1008"/>
                      <a:pt x="1644" y="1157"/>
                      <a:pt x="1539" y="1336"/>
                    </a:cubicBezTo>
                    <a:cubicBezTo>
                      <a:pt x="1321" y="1740"/>
                      <a:pt x="1244" y="2209"/>
                      <a:pt x="1124" y="2634"/>
                    </a:cubicBezTo>
                    <a:cubicBezTo>
                      <a:pt x="873" y="3551"/>
                      <a:pt x="764" y="4500"/>
                      <a:pt x="328" y="5362"/>
                    </a:cubicBezTo>
                    <a:cubicBezTo>
                      <a:pt x="230" y="5569"/>
                      <a:pt x="0" y="5798"/>
                      <a:pt x="121" y="6093"/>
                    </a:cubicBezTo>
                    <a:cubicBezTo>
                      <a:pt x="230" y="6234"/>
                      <a:pt x="295" y="6399"/>
                      <a:pt x="470" y="6486"/>
                    </a:cubicBezTo>
                    <a:cubicBezTo>
                      <a:pt x="939" y="5417"/>
                      <a:pt x="1321" y="4326"/>
                      <a:pt x="1583" y="3202"/>
                    </a:cubicBezTo>
                    <a:lnTo>
                      <a:pt x="1583" y="2995"/>
                    </a:lnTo>
                    <a:cubicBezTo>
                      <a:pt x="1648" y="2831"/>
                      <a:pt x="1724" y="2667"/>
                      <a:pt x="1779" y="2503"/>
                    </a:cubicBezTo>
                    <a:cubicBezTo>
                      <a:pt x="2053" y="1700"/>
                      <a:pt x="2089" y="1593"/>
                      <a:pt x="2727" y="1593"/>
                    </a:cubicBezTo>
                    <a:cubicBezTo>
                      <a:pt x="2825" y="1593"/>
                      <a:pt x="2937" y="1595"/>
                      <a:pt x="3066" y="1598"/>
                    </a:cubicBezTo>
                    <a:cubicBezTo>
                      <a:pt x="3174" y="1541"/>
                      <a:pt x="3283" y="1508"/>
                      <a:pt x="3393" y="1508"/>
                    </a:cubicBezTo>
                    <a:cubicBezTo>
                      <a:pt x="3493" y="1508"/>
                      <a:pt x="3595" y="1536"/>
                      <a:pt x="3699" y="1598"/>
                    </a:cubicBezTo>
                    <a:cubicBezTo>
                      <a:pt x="3867" y="1522"/>
                      <a:pt x="4041" y="1492"/>
                      <a:pt x="4217" y="1492"/>
                    </a:cubicBezTo>
                    <a:cubicBezTo>
                      <a:pt x="4270" y="1492"/>
                      <a:pt x="4323" y="1495"/>
                      <a:pt x="4376" y="1500"/>
                    </a:cubicBezTo>
                    <a:cubicBezTo>
                      <a:pt x="4502" y="1509"/>
                      <a:pt x="4628" y="1514"/>
                      <a:pt x="4754" y="1514"/>
                    </a:cubicBezTo>
                    <a:cubicBezTo>
                      <a:pt x="5470" y="1514"/>
                      <a:pt x="6168" y="1369"/>
                      <a:pt x="6873" y="1249"/>
                    </a:cubicBezTo>
                    <a:cubicBezTo>
                      <a:pt x="7964" y="1053"/>
                      <a:pt x="9067" y="878"/>
                      <a:pt x="10158" y="692"/>
                    </a:cubicBezTo>
                    <a:cubicBezTo>
                      <a:pt x="10888" y="561"/>
                      <a:pt x="11608" y="594"/>
                      <a:pt x="12340" y="583"/>
                    </a:cubicBezTo>
                    <a:cubicBezTo>
                      <a:pt x="12503" y="583"/>
                      <a:pt x="12732" y="573"/>
                      <a:pt x="12732" y="321"/>
                    </a:cubicBezTo>
                    <a:cubicBezTo>
                      <a:pt x="12743" y="81"/>
                      <a:pt x="12547" y="16"/>
                      <a:pt x="12372" y="16"/>
                    </a:cubicBezTo>
                    <a:cubicBezTo>
                      <a:pt x="11991" y="16"/>
                      <a:pt x="11611" y="1"/>
                      <a:pt x="11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7"/>
              <p:cNvSpPr/>
              <p:nvPr/>
            </p:nvSpPr>
            <p:spPr>
              <a:xfrm>
                <a:off x="445525" y="599175"/>
                <a:ext cx="21715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39" extrusionOk="0">
                    <a:moveTo>
                      <a:pt x="8663" y="0"/>
                    </a:moveTo>
                    <a:cubicBezTo>
                      <a:pt x="5783" y="153"/>
                      <a:pt x="2893" y="306"/>
                      <a:pt x="1" y="459"/>
                    </a:cubicBezTo>
                    <a:lnTo>
                      <a:pt x="1" y="535"/>
                    </a:lnTo>
                    <a:cubicBezTo>
                      <a:pt x="66" y="633"/>
                      <a:pt x="132" y="731"/>
                      <a:pt x="197" y="818"/>
                    </a:cubicBezTo>
                    <a:cubicBezTo>
                      <a:pt x="687" y="826"/>
                      <a:pt x="1183" y="839"/>
                      <a:pt x="1675" y="839"/>
                    </a:cubicBezTo>
                    <a:cubicBezTo>
                      <a:pt x="1896" y="839"/>
                      <a:pt x="2116" y="836"/>
                      <a:pt x="2336" y="830"/>
                    </a:cubicBezTo>
                    <a:cubicBezTo>
                      <a:pt x="2583" y="821"/>
                      <a:pt x="2829" y="819"/>
                      <a:pt x="3075" y="819"/>
                    </a:cubicBezTo>
                    <a:cubicBezTo>
                      <a:pt x="3250" y="819"/>
                      <a:pt x="3424" y="820"/>
                      <a:pt x="3599" y="820"/>
                    </a:cubicBezTo>
                    <a:cubicBezTo>
                      <a:pt x="4101" y="820"/>
                      <a:pt x="4602" y="812"/>
                      <a:pt x="5107" y="753"/>
                    </a:cubicBezTo>
                    <a:cubicBezTo>
                      <a:pt x="5843" y="663"/>
                      <a:pt x="6573" y="499"/>
                      <a:pt x="7319" y="499"/>
                    </a:cubicBezTo>
                    <a:cubicBezTo>
                      <a:pt x="7479" y="499"/>
                      <a:pt x="7640" y="507"/>
                      <a:pt x="7802" y="524"/>
                    </a:cubicBezTo>
                    <a:cubicBezTo>
                      <a:pt x="7831" y="528"/>
                      <a:pt x="7859" y="529"/>
                      <a:pt x="7887" y="529"/>
                    </a:cubicBezTo>
                    <a:cubicBezTo>
                      <a:pt x="8202" y="529"/>
                      <a:pt x="8435" y="314"/>
                      <a:pt x="8685" y="153"/>
                    </a:cubicBezTo>
                    <a:cubicBezTo>
                      <a:pt x="8675" y="98"/>
                      <a:pt x="8675" y="55"/>
                      <a:pt x="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"/>
              <p:cNvSpPr/>
              <p:nvPr/>
            </p:nvSpPr>
            <p:spPr>
              <a:xfrm>
                <a:off x="236625" y="543000"/>
                <a:ext cx="837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5568" extrusionOk="0">
                    <a:moveTo>
                      <a:pt x="3001" y="0"/>
                    </a:moveTo>
                    <a:cubicBezTo>
                      <a:pt x="2913" y="360"/>
                      <a:pt x="2531" y="655"/>
                      <a:pt x="2771" y="1091"/>
                    </a:cubicBezTo>
                    <a:cubicBezTo>
                      <a:pt x="2783" y="1113"/>
                      <a:pt x="2728" y="1167"/>
                      <a:pt x="2717" y="1211"/>
                    </a:cubicBezTo>
                    <a:cubicBezTo>
                      <a:pt x="2466" y="1843"/>
                      <a:pt x="2226" y="2476"/>
                      <a:pt x="1986" y="3098"/>
                    </a:cubicBezTo>
                    <a:cubicBezTo>
                      <a:pt x="1811" y="3579"/>
                      <a:pt x="1658" y="4069"/>
                      <a:pt x="1353" y="4495"/>
                    </a:cubicBezTo>
                    <a:cubicBezTo>
                      <a:pt x="1250" y="4637"/>
                      <a:pt x="1164" y="4700"/>
                      <a:pt x="1088" y="4700"/>
                    </a:cubicBezTo>
                    <a:cubicBezTo>
                      <a:pt x="996" y="4700"/>
                      <a:pt x="918" y="4607"/>
                      <a:pt x="841" y="4451"/>
                    </a:cubicBezTo>
                    <a:cubicBezTo>
                      <a:pt x="742" y="4255"/>
                      <a:pt x="666" y="4059"/>
                      <a:pt x="546" y="3894"/>
                    </a:cubicBezTo>
                    <a:cubicBezTo>
                      <a:pt x="477" y="3808"/>
                      <a:pt x="428" y="3634"/>
                      <a:pt x="298" y="3634"/>
                    </a:cubicBezTo>
                    <a:cubicBezTo>
                      <a:pt x="264" y="3634"/>
                      <a:pt x="223" y="3646"/>
                      <a:pt x="175" y="3676"/>
                    </a:cubicBezTo>
                    <a:cubicBezTo>
                      <a:pt x="0" y="3785"/>
                      <a:pt x="99" y="3949"/>
                      <a:pt x="153" y="4113"/>
                    </a:cubicBezTo>
                    <a:cubicBezTo>
                      <a:pt x="317" y="4604"/>
                      <a:pt x="764" y="4910"/>
                      <a:pt x="982" y="5378"/>
                    </a:cubicBezTo>
                    <a:cubicBezTo>
                      <a:pt x="1039" y="5507"/>
                      <a:pt x="1143" y="5567"/>
                      <a:pt x="1251" y="5567"/>
                    </a:cubicBezTo>
                    <a:cubicBezTo>
                      <a:pt x="1372" y="5567"/>
                      <a:pt x="1497" y="5490"/>
                      <a:pt x="1561" y="5346"/>
                    </a:cubicBezTo>
                    <a:cubicBezTo>
                      <a:pt x="1779" y="4833"/>
                      <a:pt x="2150" y="4374"/>
                      <a:pt x="2247" y="3862"/>
                    </a:cubicBezTo>
                    <a:cubicBezTo>
                      <a:pt x="2477" y="2651"/>
                      <a:pt x="3251" y="1625"/>
                      <a:pt x="3350" y="393"/>
                    </a:cubicBezTo>
                    <a:cubicBezTo>
                      <a:pt x="3175" y="306"/>
                      <a:pt x="3110" y="141"/>
                      <a:pt x="3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"/>
              <p:cNvSpPr/>
              <p:nvPr/>
            </p:nvSpPr>
            <p:spPr>
              <a:xfrm>
                <a:off x="131625" y="501400"/>
                <a:ext cx="6505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68" extrusionOk="0">
                    <a:moveTo>
                      <a:pt x="1615" y="0"/>
                    </a:moveTo>
                    <a:cubicBezTo>
                      <a:pt x="1515" y="0"/>
                      <a:pt x="1409" y="15"/>
                      <a:pt x="1298" y="49"/>
                    </a:cubicBezTo>
                    <a:cubicBezTo>
                      <a:pt x="905" y="169"/>
                      <a:pt x="600" y="344"/>
                      <a:pt x="284" y="595"/>
                    </a:cubicBezTo>
                    <a:cubicBezTo>
                      <a:pt x="11" y="802"/>
                      <a:pt x="0" y="954"/>
                      <a:pt x="76" y="1249"/>
                    </a:cubicBezTo>
                    <a:cubicBezTo>
                      <a:pt x="218" y="1795"/>
                      <a:pt x="742" y="1970"/>
                      <a:pt x="1069" y="2329"/>
                    </a:cubicBezTo>
                    <a:cubicBezTo>
                      <a:pt x="1145" y="2406"/>
                      <a:pt x="1298" y="2384"/>
                      <a:pt x="1298" y="2569"/>
                    </a:cubicBezTo>
                    <a:cubicBezTo>
                      <a:pt x="1298" y="2755"/>
                      <a:pt x="1189" y="2799"/>
                      <a:pt x="1058" y="2886"/>
                    </a:cubicBezTo>
                    <a:cubicBezTo>
                      <a:pt x="753" y="3082"/>
                      <a:pt x="425" y="3039"/>
                      <a:pt x="98" y="3071"/>
                    </a:cubicBezTo>
                    <a:cubicBezTo>
                      <a:pt x="98" y="3224"/>
                      <a:pt x="98" y="3376"/>
                      <a:pt x="109" y="3529"/>
                    </a:cubicBezTo>
                    <a:cubicBezTo>
                      <a:pt x="216" y="3557"/>
                      <a:pt x="323" y="3568"/>
                      <a:pt x="429" y="3568"/>
                    </a:cubicBezTo>
                    <a:cubicBezTo>
                      <a:pt x="616" y="3568"/>
                      <a:pt x="801" y="3535"/>
                      <a:pt x="982" y="3507"/>
                    </a:cubicBezTo>
                    <a:cubicBezTo>
                      <a:pt x="1538" y="3410"/>
                      <a:pt x="1844" y="2799"/>
                      <a:pt x="1691" y="2275"/>
                    </a:cubicBezTo>
                    <a:cubicBezTo>
                      <a:pt x="1604" y="1948"/>
                      <a:pt x="1364" y="1817"/>
                      <a:pt x="1123" y="1653"/>
                    </a:cubicBezTo>
                    <a:cubicBezTo>
                      <a:pt x="905" y="1511"/>
                      <a:pt x="568" y="1380"/>
                      <a:pt x="600" y="1075"/>
                    </a:cubicBezTo>
                    <a:cubicBezTo>
                      <a:pt x="643" y="714"/>
                      <a:pt x="1004" y="605"/>
                      <a:pt x="1309" y="562"/>
                    </a:cubicBezTo>
                    <a:cubicBezTo>
                      <a:pt x="1443" y="541"/>
                      <a:pt x="1580" y="535"/>
                      <a:pt x="1719" y="535"/>
                    </a:cubicBezTo>
                    <a:cubicBezTo>
                      <a:pt x="1942" y="535"/>
                      <a:pt x="2171" y="551"/>
                      <a:pt x="2400" y="551"/>
                    </a:cubicBezTo>
                    <a:cubicBezTo>
                      <a:pt x="2405" y="552"/>
                      <a:pt x="2410" y="552"/>
                      <a:pt x="2415" y="552"/>
                    </a:cubicBezTo>
                    <a:cubicBezTo>
                      <a:pt x="2601" y="552"/>
                      <a:pt x="2490" y="353"/>
                      <a:pt x="2575" y="278"/>
                    </a:cubicBezTo>
                    <a:cubicBezTo>
                      <a:pt x="2254" y="169"/>
                      <a:pt x="1960" y="0"/>
                      <a:pt x="1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"/>
              <p:cNvSpPr/>
              <p:nvPr/>
            </p:nvSpPr>
            <p:spPr>
              <a:xfrm>
                <a:off x="541550" y="485625"/>
                <a:ext cx="4502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43" extrusionOk="0">
                    <a:moveTo>
                      <a:pt x="1124" y="0"/>
                    </a:moveTo>
                    <a:cubicBezTo>
                      <a:pt x="1014" y="0"/>
                      <a:pt x="916" y="51"/>
                      <a:pt x="895" y="157"/>
                    </a:cubicBezTo>
                    <a:cubicBezTo>
                      <a:pt x="857" y="311"/>
                      <a:pt x="806" y="361"/>
                      <a:pt x="750" y="361"/>
                    </a:cubicBezTo>
                    <a:cubicBezTo>
                      <a:pt x="676" y="361"/>
                      <a:pt x="593" y="272"/>
                      <a:pt x="524" y="222"/>
                    </a:cubicBezTo>
                    <a:cubicBezTo>
                      <a:pt x="453" y="169"/>
                      <a:pt x="381" y="131"/>
                      <a:pt x="312" y="131"/>
                    </a:cubicBezTo>
                    <a:cubicBezTo>
                      <a:pt x="254" y="131"/>
                      <a:pt x="197" y="157"/>
                      <a:pt x="143" y="222"/>
                    </a:cubicBezTo>
                    <a:cubicBezTo>
                      <a:pt x="22" y="364"/>
                      <a:pt x="0" y="528"/>
                      <a:pt x="143" y="659"/>
                    </a:cubicBezTo>
                    <a:cubicBezTo>
                      <a:pt x="230" y="724"/>
                      <a:pt x="252" y="811"/>
                      <a:pt x="284" y="899"/>
                    </a:cubicBezTo>
                    <a:cubicBezTo>
                      <a:pt x="317" y="909"/>
                      <a:pt x="339" y="931"/>
                      <a:pt x="339" y="975"/>
                    </a:cubicBezTo>
                    <a:cubicBezTo>
                      <a:pt x="623" y="1105"/>
                      <a:pt x="524" y="1248"/>
                      <a:pt x="349" y="1389"/>
                    </a:cubicBezTo>
                    <a:cubicBezTo>
                      <a:pt x="383" y="1607"/>
                      <a:pt x="349" y="1815"/>
                      <a:pt x="295" y="2022"/>
                    </a:cubicBezTo>
                    <a:cubicBezTo>
                      <a:pt x="262" y="2131"/>
                      <a:pt x="262" y="2262"/>
                      <a:pt x="393" y="2327"/>
                    </a:cubicBezTo>
                    <a:cubicBezTo>
                      <a:pt x="418" y="2338"/>
                      <a:pt x="441" y="2342"/>
                      <a:pt x="462" y="2342"/>
                    </a:cubicBezTo>
                    <a:cubicBezTo>
                      <a:pt x="556" y="2342"/>
                      <a:pt x="623" y="2257"/>
                      <a:pt x="677" y="2186"/>
                    </a:cubicBezTo>
                    <a:cubicBezTo>
                      <a:pt x="742" y="2121"/>
                      <a:pt x="808" y="2033"/>
                      <a:pt x="829" y="1935"/>
                    </a:cubicBezTo>
                    <a:cubicBezTo>
                      <a:pt x="859" y="1781"/>
                      <a:pt x="921" y="1727"/>
                      <a:pt x="997" y="1727"/>
                    </a:cubicBezTo>
                    <a:cubicBezTo>
                      <a:pt x="1062" y="1727"/>
                      <a:pt x="1137" y="1765"/>
                      <a:pt x="1212" y="1815"/>
                    </a:cubicBezTo>
                    <a:cubicBezTo>
                      <a:pt x="1311" y="1876"/>
                      <a:pt x="1394" y="1981"/>
                      <a:pt x="1495" y="1981"/>
                    </a:cubicBezTo>
                    <a:cubicBezTo>
                      <a:pt x="1538" y="1981"/>
                      <a:pt x="1585" y="1962"/>
                      <a:pt x="1637" y="1913"/>
                    </a:cubicBezTo>
                    <a:cubicBezTo>
                      <a:pt x="1801" y="1738"/>
                      <a:pt x="1702" y="1488"/>
                      <a:pt x="1583" y="1422"/>
                    </a:cubicBezTo>
                    <a:cubicBezTo>
                      <a:pt x="1113" y="1139"/>
                      <a:pt x="1244" y="789"/>
                      <a:pt x="1419" y="419"/>
                    </a:cubicBezTo>
                    <a:cubicBezTo>
                      <a:pt x="1495" y="266"/>
                      <a:pt x="1474" y="135"/>
                      <a:pt x="1309" y="48"/>
                    </a:cubicBezTo>
                    <a:cubicBezTo>
                      <a:pt x="1251" y="16"/>
                      <a:pt x="1185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7"/>
              <p:cNvSpPr/>
              <p:nvPr/>
            </p:nvSpPr>
            <p:spPr>
              <a:xfrm>
                <a:off x="617925" y="460600"/>
                <a:ext cx="403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3100" extrusionOk="0">
                    <a:moveTo>
                      <a:pt x="356" y="0"/>
                    </a:moveTo>
                    <a:cubicBezTo>
                      <a:pt x="320" y="0"/>
                      <a:pt x="278" y="17"/>
                      <a:pt x="230" y="55"/>
                    </a:cubicBezTo>
                    <a:cubicBezTo>
                      <a:pt x="44" y="186"/>
                      <a:pt x="0" y="438"/>
                      <a:pt x="218" y="688"/>
                    </a:cubicBezTo>
                    <a:cubicBezTo>
                      <a:pt x="404" y="896"/>
                      <a:pt x="633" y="1070"/>
                      <a:pt x="731" y="1365"/>
                    </a:cubicBezTo>
                    <a:cubicBezTo>
                      <a:pt x="895" y="1900"/>
                      <a:pt x="764" y="2380"/>
                      <a:pt x="589" y="2870"/>
                    </a:cubicBezTo>
                    <a:cubicBezTo>
                      <a:pt x="594" y="2870"/>
                      <a:pt x="599" y="2870"/>
                      <a:pt x="604" y="2870"/>
                    </a:cubicBezTo>
                    <a:cubicBezTo>
                      <a:pt x="755" y="2870"/>
                      <a:pt x="778" y="3025"/>
                      <a:pt x="884" y="3100"/>
                    </a:cubicBezTo>
                    <a:cubicBezTo>
                      <a:pt x="1375" y="2826"/>
                      <a:pt x="1615" y="1845"/>
                      <a:pt x="1375" y="1289"/>
                    </a:cubicBezTo>
                    <a:cubicBezTo>
                      <a:pt x="1200" y="896"/>
                      <a:pt x="895" y="634"/>
                      <a:pt x="644" y="317"/>
                    </a:cubicBezTo>
                    <a:cubicBezTo>
                      <a:pt x="550" y="198"/>
                      <a:pt x="484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7"/>
              <p:cNvSpPr/>
              <p:nvPr/>
            </p:nvSpPr>
            <p:spPr>
              <a:xfrm>
                <a:off x="455350" y="642150"/>
                <a:ext cx="55950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624" extrusionOk="0">
                    <a:moveTo>
                      <a:pt x="1595" y="1551"/>
                    </a:moveTo>
                    <a:cubicBezTo>
                      <a:pt x="1599" y="1551"/>
                      <a:pt x="1603" y="1552"/>
                      <a:pt x="1605" y="1554"/>
                    </a:cubicBezTo>
                    <a:cubicBezTo>
                      <a:pt x="1714" y="1642"/>
                      <a:pt x="1670" y="1751"/>
                      <a:pt x="1692" y="1882"/>
                    </a:cubicBezTo>
                    <a:cubicBezTo>
                      <a:pt x="1484" y="1827"/>
                      <a:pt x="1452" y="1729"/>
                      <a:pt x="1528" y="1587"/>
                    </a:cubicBezTo>
                    <a:cubicBezTo>
                      <a:pt x="1537" y="1569"/>
                      <a:pt x="1575" y="1551"/>
                      <a:pt x="1595" y="1551"/>
                    </a:cubicBezTo>
                    <a:close/>
                    <a:moveTo>
                      <a:pt x="400" y="1"/>
                    </a:moveTo>
                    <a:cubicBezTo>
                      <a:pt x="317" y="1"/>
                      <a:pt x="231" y="31"/>
                      <a:pt x="175" y="114"/>
                    </a:cubicBezTo>
                    <a:cubicBezTo>
                      <a:pt x="1" y="343"/>
                      <a:pt x="23" y="583"/>
                      <a:pt x="197" y="813"/>
                    </a:cubicBezTo>
                    <a:cubicBezTo>
                      <a:pt x="356" y="791"/>
                      <a:pt x="479" y="777"/>
                      <a:pt x="573" y="777"/>
                    </a:cubicBezTo>
                    <a:cubicBezTo>
                      <a:pt x="861" y="777"/>
                      <a:pt x="879" y="904"/>
                      <a:pt x="830" y="1314"/>
                    </a:cubicBezTo>
                    <a:cubicBezTo>
                      <a:pt x="1092" y="1685"/>
                      <a:pt x="1321" y="2089"/>
                      <a:pt x="1496" y="2515"/>
                    </a:cubicBezTo>
                    <a:cubicBezTo>
                      <a:pt x="1637" y="2547"/>
                      <a:pt x="1768" y="2580"/>
                      <a:pt x="1910" y="2624"/>
                    </a:cubicBezTo>
                    <a:cubicBezTo>
                      <a:pt x="2238" y="2340"/>
                      <a:pt x="2074" y="1958"/>
                      <a:pt x="2095" y="1620"/>
                    </a:cubicBezTo>
                    <a:cubicBezTo>
                      <a:pt x="2081" y="1428"/>
                      <a:pt x="2007" y="1352"/>
                      <a:pt x="1894" y="1352"/>
                    </a:cubicBezTo>
                    <a:cubicBezTo>
                      <a:pt x="1833" y="1352"/>
                      <a:pt x="1761" y="1374"/>
                      <a:pt x="1681" y="1412"/>
                    </a:cubicBezTo>
                    <a:cubicBezTo>
                      <a:pt x="1244" y="1314"/>
                      <a:pt x="1092" y="944"/>
                      <a:pt x="1016" y="594"/>
                    </a:cubicBezTo>
                    <a:cubicBezTo>
                      <a:pt x="939" y="289"/>
                      <a:pt x="776" y="136"/>
                      <a:pt x="536" y="27"/>
                    </a:cubicBezTo>
                    <a:cubicBezTo>
                      <a:pt x="496" y="11"/>
                      <a:pt x="449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7"/>
              <p:cNvSpPr/>
              <p:nvPr/>
            </p:nvSpPr>
            <p:spPr>
              <a:xfrm>
                <a:off x="427275" y="475375"/>
                <a:ext cx="341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299" extrusionOk="0">
                    <a:moveTo>
                      <a:pt x="1174" y="1"/>
                    </a:moveTo>
                    <a:cubicBezTo>
                      <a:pt x="1113" y="1"/>
                      <a:pt x="1044" y="29"/>
                      <a:pt x="982" y="54"/>
                    </a:cubicBezTo>
                    <a:cubicBezTo>
                      <a:pt x="884" y="109"/>
                      <a:pt x="796" y="163"/>
                      <a:pt x="731" y="272"/>
                    </a:cubicBezTo>
                    <a:cubicBezTo>
                      <a:pt x="524" y="577"/>
                      <a:pt x="262" y="839"/>
                      <a:pt x="350" y="1275"/>
                    </a:cubicBezTo>
                    <a:cubicBezTo>
                      <a:pt x="404" y="1570"/>
                      <a:pt x="0" y="1767"/>
                      <a:pt x="120" y="2105"/>
                    </a:cubicBezTo>
                    <a:cubicBezTo>
                      <a:pt x="350" y="2269"/>
                      <a:pt x="186" y="2497"/>
                      <a:pt x="240" y="2694"/>
                    </a:cubicBezTo>
                    <a:cubicBezTo>
                      <a:pt x="343" y="3020"/>
                      <a:pt x="477" y="3298"/>
                      <a:pt x="819" y="3298"/>
                    </a:cubicBezTo>
                    <a:cubicBezTo>
                      <a:pt x="878" y="3298"/>
                      <a:pt x="943" y="3290"/>
                      <a:pt x="1015" y="3272"/>
                    </a:cubicBezTo>
                    <a:cubicBezTo>
                      <a:pt x="917" y="3141"/>
                      <a:pt x="1036" y="3011"/>
                      <a:pt x="1036" y="2880"/>
                    </a:cubicBezTo>
                    <a:cubicBezTo>
                      <a:pt x="917" y="2727"/>
                      <a:pt x="709" y="2716"/>
                      <a:pt x="687" y="2400"/>
                    </a:cubicBezTo>
                    <a:cubicBezTo>
                      <a:pt x="622" y="1636"/>
                      <a:pt x="862" y="992"/>
                      <a:pt x="1244" y="381"/>
                    </a:cubicBezTo>
                    <a:cubicBezTo>
                      <a:pt x="1310" y="272"/>
                      <a:pt x="1364" y="163"/>
                      <a:pt x="1298" y="65"/>
                    </a:cubicBezTo>
                    <a:cubicBezTo>
                      <a:pt x="1265" y="17"/>
                      <a:pt x="1222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7"/>
              <p:cNvSpPr/>
              <p:nvPr/>
            </p:nvSpPr>
            <p:spPr>
              <a:xfrm>
                <a:off x="343275" y="515725"/>
                <a:ext cx="63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089" extrusionOk="0">
                    <a:moveTo>
                      <a:pt x="600" y="0"/>
                    </a:moveTo>
                    <a:cubicBezTo>
                      <a:pt x="349" y="163"/>
                      <a:pt x="371" y="512"/>
                      <a:pt x="88" y="687"/>
                    </a:cubicBezTo>
                    <a:cubicBezTo>
                      <a:pt x="0" y="742"/>
                      <a:pt x="66" y="1080"/>
                      <a:pt x="371" y="1080"/>
                    </a:cubicBezTo>
                    <a:cubicBezTo>
                      <a:pt x="808" y="1080"/>
                      <a:pt x="1254" y="1069"/>
                      <a:pt x="1691" y="1058"/>
                    </a:cubicBezTo>
                    <a:cubicBezTo>
                      <a:pt x="1742" y="929"/>
                      <a:pt x="1792" y="871"/>
                      <a:pt x="1840" y="871"/>
                    </a:cubicBezTo>
                    <a:cubicBezTo>
                      <a:pt x="1893" y="871"/>
                      <a:pt x="1945" y="943"/>
                      <a:pt x="1996" y="1069"/>
                    </a:cubicBezTo>
                    <a:cubicBezTo>
                      <a:pt x="2067" y="1069"/>
                      <a:pt x="2141" y="1088"/>
                      <a:pt x="2210" y="1088"/>
                    </a:cubicBezTo>
                    <a:cubicBezTo>
                      <a:pt x="2280" y="1088"/>
                      <a:pt x="2346" y="1069"/>
                      <a:pt x="2400" y="992"/>
                    </a:cubicBezTo>
                    <a:cubicBezTo>
                      <a:pt x="2542" y="752"/>
                      <a:pt x="2302" y="709"/>
                      <a:pt x="2193" y="600"/>
                    </a:cubicBezTo>
                    <a:cubicBezTo>
                      <a:pt x="1968" y="600"/>
                      <a:pt x="1742" y="595"/>
                      <a:pt x="1513" y="595"/>
                    </a:cubicBezTo>
                    <a:cubicBezTo>
                      <a:pt x="1399" y="595"/>
                      <a:pt x="1284" y="596"/>
                      <a:pt x="1167" y="600"/>
                    </a:cubicBezTo>
                    <a:cubicBezTo>
                      <a:pt x="1088" y="600"/>
                      <a:pt x="994" y="635"/>
                      <a:pt x="912" y="635"/>
                    </a:cubicBezTo>
                    <a:cubicBezTo>
                      <a:pt x="858" y="635"/>
                      <a:pt x="809" y="620"/>
                      <a:pt x="774" y="567"/>
                    </a:cubicBezTo>
                    <a:cubicBezTo>
                      <a:pt x="687" y="436"/>
                      <a:pt x="851" y="316"/>
                      <a:pt x="905" y="196"/>
                    </a:cubicBezTo>
                    <a:cubicBezTo>
                      <a:pt x="808" y="131"/>
                      <a:pt x="698" y="66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7"/>
              <p:cNvSpPr/>
              <p:nvPr/>
            </p:nvSpPr>
            <p:spPr>
              <a:xfrm>
                <a:off x="590925" y="511175"/>
                <a:ext cx="3385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569" extrusionOk="0">
                    <a:moveTo>
                      <a:pt x="641" y="0"/>
                    </a:moveTo>
                    <a:cubicBezTo>
                      <a:pt x="549" y="0"/>
                      <a:pt x="453" y="19"/>
                      <a:pt x="374" y="19"/>
                    </a:cubicBezTo>
                    <a:cubicBezTo>
                      <a:pt x="366" y="19"/>
                      <a:pt x="357" y="18"/>
                      <a:pt x="349" y="18"/>
                    </a:cubicBezTo>
                    <a:cubicBezTo>
                      <a:pt x="98" y="18"/>
                      <a:pt x="295" y="248"/>
                      <a:pt x="306" y="357"/>
                    </a:cubicBezTo>
                    <a:cubicBezTo>
                      <a:pt x="316" y="498"/>
                      <a:pt x="404" y="607"/>
                      <a:pt x="273" y="749"/>
                    </a:cubicBezTo>
                    <a:cubicBezTo>
                      <a:pt x="98" y="934"/>
                      <a:pt x="0" y="1186"/>
                      <a:pt x="120" y="1426"/>
                    </a:cubicBezTo>
                    <a:cubicBezTo>
                      <a:pt x="179" y="1543"/>
                      <a:pt x="271" y="1569"/>
                      <a:pt x="374" y="1569"/>
                    </a:cubicBezTo>
                    <a:cubicBezTo>
                      <a:pt x="458" y="1569"/>
                      <a:pt x="549" y="1551"/>
                      <a:pt x="635" y="1551"/>
                    </a:cubicBezTo>
                    <a:cubicBezTo>
                      <a:pt x="660" y="1551"/>
                      <a:pt x="685" y="1553"/>
                      <a:pt x="709" y="1557"/>
                    </a:cubicBezTo>
                    <a:cubicBezTo>
                      <a:pt x="756" y="1563"/>
                      <a:pt x="805" y="1566"/>
                      <a:pt x="854" y="1566"/>
                    </a:cubicBezTo>
                    <a:cubicBezTo>
                      <a:pt x="1072" y="1566"/>
                      <a:pt x="1294" y="1501"/>
                      <a:pt x="1320" y="1305"/>
                    </a:cubicBezTo>
                    <a:cubicBezTo>
                      <a:pt x="1353" y="989"/>
                      <a:pt x="971" y="1131"/>
                      <a:pt x="720" y="989"/>
                    </a:cubicBezTo>
                    <a:cubicBezTo>
                      <a:pt x="939" y="771"/>
                      <a:pt x="1004" y="520"/>
                      <a:pt x="949" y="258"/>
                    </a:cubicBezTo>
                    <a:cubicBezTo>
                      <a:pt x="911" y="43"/>
                      <a:pt x="782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7"/>
              <p:cNvSpPr/>
              <p:nvPr/>
            </p:nvSpPr>
            <p:spPr>
              <a:xfrm>
                <a:off x="458925" y="498350"/>
                <a:ext cx="362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4" extrusionOk="0">
                    <a:moveTo>
                      <a:pt x="1333" y="1"/>
                    </a:moveTo>
                    <a:cubicBezTo>
                      <a:pt x="1289" y="1"/>
                      <a:pt x="1243" y="47"/>
                      <a:pt x="1211" y="128"/>
                    </a:cubicBezTo>
                    <a:cubicBezTo>
                      <a:pt x="1159" y="261"/>
                      <a:pt x="1093" y="318"/>
                      <a:pt x="1004" y="318"/>
                    </a:cubicBezTo>
                    <a:cubicBezTo>
                      <a:pt x="962" y="318"/>
                      <a:pt x="915" y="305"/>
                      <a:pt x="861" y="280"/>
                    </a:cubicBezTo>
                    <a:cubicBezTo>
                      <a:pt x="759" y="152"/>
                      <a:pt x="636" y="77"/>
                      <a:pt x="483" y="77"/>
                    </a:cubicBezTo>
                    <a:cubicBezTo>
                      <a:pt x="441" y="77"/>
                      <a:pt x="396" y="83"/>
                      <a:pt x="349" y="95"/>
                    </a:cubicBezTo>
                    <a:cubicBezTo>
                      <a:pt x="207" y="128"/>
                      <a:pt x="0" y="204"/>
                      <a:pt x="141" y="368"/>
                    </a:cubicBezTo>
                    <a:cubicBezTo>
                      <a:pt x="491" y="727"/>
                      <a:pt x="524" y="1131"/>
                      <a:pt x="338" y="1644"/>
                    </a:cubicBezTo>
                    <a:cubicBezTo>
                      <a:pt x="526" y="1540"/>
                      <a:pt x="678" y="1405"/>
                      <a:pt x="820" y="1405"/>
                    </a:cubicBezTo>
                    <a:cubicBezTo>
                      <a:pt x="901" y="1405"/>
                      <a:pt x="979" y="1449"/>
                      <a:pt x="1058" y="1568"/>
                    </a:cubicBezTo>
                    <a:lnTo>
                      <a:pt x="1353" y="1273"/>
                    </a:lnTo>
                    <a:cubicBezTo>
                      <a:pt x="1375" y="1241"/>
                      <a:pt x="1429" y="1175"/>
                      <a:pt x="1418" y="1164"/>
                    </a:cubicBezTo>
                    <a:cubicBezTo>
                      <a:pt x="982" y="815"/>
                      <a:pt x="1200" y="487"/>
                      <a:pt x="1451" y="160"/>
                    </a:cubicBezTo>
                    <a:cubicBezTo>
                      <a:pt x="1423" y="49"/>
                      <a:pt x="1379" y="1"/>
                      <a:pt x="1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7"/>
              <p:cNvSpPr/>
              <p:nvPr/>
            </p:nvSpPr>
            <p:spPr>
              <a:xfrm>
                <a:off x="351450" y="472875"/>
                <a:ext cx="524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13" extrusionOk="0">
                    <a:moveTo>
                      <a:pt x="1" y="1"/>
                    </a:moveTo>
                    <a:cubicBezTo>
                      <a:pt x="295" y="296"/>
                      <a:pt x="687" y="449"/>
                      <a:pt x="1070" y="601"/>
                    </a:cubicBezTo>
                    <a:cubicBezTo>
                      <a:pt x="1104" y="547"/>
                      <a:pt x="1164" y="500"/>
                      <a:pt x="1214" y="500"/>
                    </a:cubicBezTo>
                    <a:cubicBezTo>
                      <a:pt x="1245" y="500"/>
                      <a:pt x="1272" y="517"/>
                      <a:pt x="1288" y="558"/>
                    </a:cubicBezTo>
                    <a:cubicBezTo>
                      <a:pt x="1342" y="689"/>
                      <a:pt x="1233" y="786"/>
                      <a:pt x="1080" y="808"/>
                    </a:cubicBezTo>
                    <a:lnTo>
                      <a:pt x="1080" y="907"/>
                    </a:lnTo>
                    <a:cubicBezTo>
                      <a:pt x="1201" y="983"/>
                      <a:pt x="1211" y="1169"/>
                      <a:pt x="1375" y="1212"/>
                    </a:cubicBezTo>
                    <a:cubicBezTo>
                      <a:pt x="1495" y="1103"/>
                      <a:pt x="1615" y="972"/>
                      <a:pt x="1757" y="895"/>
                    </a:cubicBezTo>
                    <a:cubicBezTo>
                      <a:pt x="2095" y="689"/>
                      <a:pt x="1942" y="536"/>
                      <a:pt x="1713" y="405"/>
                    </a:cubicBezTo>
                    <a:cubicBezTo>
                      <a:pt x="1473" y="263"/>
                      <a:pt x="1222" y="132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7"/>
              <p:cNvSpPr/>
              <p:nvPr/>
            </p:nvSpPr>
            <p:spPr>
              <a:xfrm>
                <a:off x="377900" y="557600"/>
                <a:ext cx="335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517" extrusionOk="0">
                    <a:moveTo>
                      <a:pt x="732" y="1"/>
                    </a:moveTo>
                    <a:cubicBezTo>
                      <a:pt x="612" y="1"/>
                      <a:pt x="608" y="187"/>
                      <a:pt x="514" y="234"/>
                    </a:cubicBezTo>
                    <a:cubicBezTo>
                      <a:pt x="601" y="474"/>
                      <a:pt x="601" y="703"/>
                      <a:pt x="426" y="900"/>
                    </a:cubicBezTo>
                    <a:cubicBezTo>
                      <a:pt x="252" y="1031"/>
                      <a:pt x="0" y="1128"/>
                      <a:pt x="230" y="1412"/>
                    </a:cubicBezTo>
                    <a:cubicBezTo>
                      <a:pt x="299" y="1488"/>
                      <a:pt x="379" y="1516"/>
                      <a:pt x="459" y="1516"/>
                    </a:cubicBezTo>
                    <a:cubicBezTo>
                      <a:pt x="518" y="1516"/>
                      <a:pt x="578" y="1501"/>
                      <a:pt x="633" y="1478"/>
                    </a:cubicBezTo>
                    <a:cubicBezTo>
                      <a:pt x="863" y="1368"/>
                      <a:pt x="1157" y="1358"/>
                      <a:pt x="1321" y="1128"/>
                    </a:cubicBezTo>
                    <a:cubicBezTo>
                      <a:pt x="1343" y="1096"/>
                      <a:pt x="1288" y="965"/>
                      <a:pt x="1255" y="954"/>
                    </a:cubicBezTo>
                    <a:cubicBezTo>
                      <a:pt x="884" y="900"/>
                      <a:pt x="1004" y="638"/>
                      <a:pt x="1004" y="420"/>
                    </a:cubicBezTo>
                    <a:cubicBezTo>
                      <a:pt x="1004" y="245"/>
                      <a:pt x="960" y="92"/>
                      <a:pt x="797" y="16"/>
                    </a:cubicBezTo>
                    <a:cubicBezTo>
                      <a:pt x="772" y="5"/>
                      <a:pt x="751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7"/>
              <p:cNvSpPr/>
              <p:nvPr/>
            </p:nvSpPr>
            <p:spPr>
              <a:xfrm>
                <a:off x="501200" y="510800"/>
                <a:ext cx="1855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79" extrusionOk="0">
                    <a:moveTo>
                      <a:pt x="374" y="0"/>
                    </a:moveTo>
                    <a:cubicBezTo>
                      <a:pt x="21" y="0"/>
                      <a:pt x="1" y="332"/>
                      <a:pt x="55" y="568"/>
                    </a:cubicBezTo>
                    <a:cubicBezTo>
                      <a:pt x="142" y="906"/>
                      <a:pt x="196" y="1266"/>
                      <a:pt x="273" y="1615"/>
                    </a:cubicBezTo>
                    <a:cubicBezTo>
                      <a:pt x="295" y="1746"/>
                      <a:pt x="349" y="1768"/>
                      <a:pt x="458" y="1779"/>
                    </a:cubicBezTo>
                    <a:cubicBezTo>
                      <a:pt x="622" y="1779"/>
                      <a:pt x="654" y="1681"/>
                      <a:pt x="654" y="1550"/>
                    </a:cubicBezTo>
                    <a:cubicBezTo>
                      <a:pt x="666" y="1299"/>
                      <a:pt x="654" y="1037"/>
                      <a:pt x="654" y="775"/>
                    </a:cubicBezTo>
                    <a:lnTo>
                      <a:pt x="666" y="775"/>
                    </a:lnTo>
                    <a:lnTo>
                      <a:pt x="666" y="524"/>
                    </a:lnTo>
                    <a:cubicBezTo>
                      <a:pt x="644" y="306"/>
                      <a:pt x="741" y="1"/>
                      <a:pt x="392" y="1"/>
                    </a:cubicBezTo>
                    <a:cubicBezTo>
                      <a:pt x="386" y="1"/>
                      <a:pt x="380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7"/>
              <p:cNvSpPr/>
              <p:nvPr/>
            </p:nvSpPr>
            <p:spPr>
              <a:xfrm>
                <a:off x="395625" y="609875"/>
                <a:ext cx="499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489" extrusionOk="0">
                    <a:moveTo>
                      <a:pt x="989" y="0"/>
                    </a:moveTo>
                    <a:cubicBezTo>
                      <a:pt x="654" y="0"/>
                      <a:pt x="322" y="41"/>
                      <a:pt x="1" y="216"/>
                    </a:cubicBezTo>
                    <a:cubicBezTo>
                      <a:pt x="1" y="303"/>
                      <a:pt x="11" y="390"/>
                      <a:pt x="11" y="478"/>
                    </a:cubicBezTo>
                    <a:cubicBezTo>
                      <a:pt x="601" y="489"/>
                      <a:pt x="1201" y="489"/>
                      <a:pt x="1790" y="489"/>
                    </a:cubicBezTo>
                    <a:cubicBezTo>
                      <a:pt x="1790" y="325"/>
                      <a:pt x="1822" y="183"/>
                      <a:pt x="1997" y="107"/>
                    </a:cubicBezTo>
                    <a:lnTo>
                      <a:pt x="1997" y="31"/>
                    </a:lnTo>
                    <a:cubicBezTo>
                      <a:pt x="1958" y="32"/>
                      <a:pt x="1919" y="33"/>
                      <a:pt x="1880" y="33"/>
                    </a:cubicBezTo>
                    <a:cubicBezTo>
                      <a:pt x="1585" y="33"/>
                      <a:pt x="1286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7"/>
              <p:cNvSpPr/>
              <p:nvPr/>
            </p:nvSpPr>
            <p:spPr>
              <a:xfrm>
                <a:off x="195450" y="475525"/>
                <a:ext cx="357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02" extrusionOk="0">
                    <a:moveTo>
                      <a:pt x="387" y="1"/>
                    </a:moveTo>
                    <a:cubicBezTo>
                      <a:pt x="378" y="1"/>
                      <a:pt x="369" y="2"/>
                      <a:pt x="360" y="4"/>
                    </a:cubicBezTo>
                    <a:cubicBezTo>
                      <a:pt x="294" y="113"/>
                      <a:pt x="229" y="233"/>
                      <a:pt x="153" y="331"/>
                    </a:cubicBezTo>
                    <a:cubicBezTo>
                      <a:pt x="0" y="506"/>
                      <a:pt x="0" y="702"/>
                      <a:pt x="109" y="877"/>
                    </a:cubicBezTo>
                    <a:cubicBezTo>
                      <a:pt x="181" y="978"/>
                      <a:pt x="275" y="1001"/>
                      <a:pt x="375" y="1001"/>
                    </a:cubicBezTo>
                    <a:cubicBezTo>
                      <a:pt x="457" y="1001"/>
                      <a:pt x="543" y="986"/>
                      <a:pt x="622" y="986"/>
                    </a:cubicBezTo>
                    <a:cubicBezTo>
                      <a:pt x="742" y="986"/>
                      <a:pt x="873" y="932"/>
                      <a:pt x="1004" y="898"/>
                    </a:cubicBezTo>
                    <a:cubicBezTo>
                      <a:pt x="1157" y="855"/>
                      <a:pt x="1429" y="942"/>
                      <a:pt x="1397" y="658"/>
                    </a:cubicBezTo>
                    <a:cubicBezTo>
                      <a:pt x="1380" y="483"/>
                      <a:pt x="1229" y="410"/>
                      <a:pt x="1075" y="410"/>
                    </a:cubicBezTo>
                    <a:cubicBezTo>
                      <a:pt x="1029" y="410"/>
                      <a:pt x="982" y="417"/>
                      <a:pt x="938" y="430"/>
                    </a:cubicBezTo>
                    <a:cubicBezTo>
                      <a:pt x="890" y="443"/>
                      <a:pt x="853" y="449"/>
                      <a:pt x="824" y="449"/>
                    </a:cubicBezTo>
                    <a:cubicBezTo>
                      <a:pt x="686" y="449"/>
                      <a:pt x="733" y="318"/>
                      <a:pt x="742" y="200"/>
                    </a:cubicBezTo>
                    <a:lnTo>
                      <a:pt x="742" y="200"/>
                    </a:lnTo>
                    <a:cubicBezTo>
                      <a:pt x="699" y="228"/>
                      <a:pt x="665" y="240"/>
                      <a:pt x="637" y="240"/>
                    </a:cubicBezTo>
                    <a:cubicBezTo>
                      <a:pt x="511" y="240"/>
                      <a:pt x="513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7"/>
              <p:cNvSpPr/>
              <p:nvPr/>
            </p:nvSpPr>
            <p:spPr>
              <a:xfrm>
                <a:off x="453450" y="661575"/>
                <a:ext cx="239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923" extrusionOk="0">
                    <a:moveTo>
                      <a:pt x="649" y="0"/>
                    </a:moveTo>
                    <a:cubicBezTo>
                      <a:pt x="555" y="0"/>
                      <a:pt x="432" y="14"/>
                      <a:pt x="273" y="36"/>
                    </a:cubicBezTo>
                    <a:cubicBezTo>
                      <a:pt x="77" y="461"/>
                      <a:pt x="99" y="897"/>
                      <a:pt x="186" y="1333"/>
                    </a:cubicBezTo>
                    <a:cubicBezTo>
                      <a:pt x="415" y="1519"/>
                      <a:pt x="219" y="1573"/>
                      <a:pt x="88" y="1650"/>
                    </a:cubicBezTo>
                    <a:cubicBezTo>
                      <a:pt x="33" y="1748"/>
                      <a:pt x="1" y="1835"/>
                      <a:pt x="132" y="1890"/>
                    </a:cubicBezTo>
                    <a:cubicBezTo>
                      <a:pt x="170" y="1906"/>
                      <a:pt x="213" y="1923"/>
                      <a:pt x="253" y="1923"/>
                    </a:cubicBezTo>
                    <a:cubicBezTo>
                      <a:pt x="293" y="1923"/>
                      <a:pt x="328" y="1906"/>
                      <a:pt x="350" y="1857"/>
                    </a:cubicBezTo>
                    <a:cubicBezTo>
                      <a:pt x="426" y="1650"/>
                      <a:pt x="600" y="1464"/>
                      <a:pt x="470" y="1214"/>
                    </a:cubicBezTo>
                    <a:cubicBezTo>
                      <a:pt x="350" y="984"/>
                      <a:pt x="350" y="756"/>
                      <a:pt x="470" y="526"/>
                    </a:cubicBezTo>
                    <a:cubicBezTo>
                      <a:pt x="512" y="442"/>
                      <a:pt x="534" y="286"/>
                      <a:pt x="645" y="286"/>
                    </a:cubicBezTo>
                    <a:cubicBezTo>
                      <a:pt x="648" y="286"/>
                      <a:pt x="652" y="286"/>
                      <a:pt x="655" y="286"/>
                    </a:cubicBezTo>
                    <a:cubicBezTo>
                      <a:pt x="786" y="286"/>
                      <a:pt x="895" y="373"/>
                      <a:pt x="906" y="537"/>
                    </a:cubicBezTo>
                    <a:cubicBezTo>
                      <a:pt x="955" y="127"/>
                      <a:pt x="937" y="0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7"/>
              <p:cNvSpPr/>
              <p:nvPr/>
            </p:nvSpPr>
            <p:spPr>
              <a:xfrm>
                <a:off x="189975" y="455125"/>
                <a:ext cx="30025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056" extrusionOk="0">
                    <a:moveTo>
                      <a:pt x="700" y="1"/>
                    </a:moveTo>
                    <a:cubicBezTo>
                      <a:pt x="509" y="1"/>
                      <a:pt x="340" y="185"/>
                      <a:pt x="154" y="242"/>
                    </a:cubicBezTo>
                    <a:cubicBezTo>
                      <a:pt x="1" y="296"/>
                      <a:pt x="77" y="438"/>
                      <a:pt x="77" y="536"/>
                    </a:cubicBezTo>
                    <a:cubicBezTo>
                      <a:pt x="77" y="652"/>
                      <a:pt x="124" y="691"/>
                      <a:pt x="188" y="691"/>
                    </a:cubicBezTo>
                    <a:cubicBezTo>
                      <a:pt x="227" y="691"/>
                      <a:pt x="272" y="677"/>
                      <a:pt x="317" y="657"/>
                    </a:cubicBezTo>
                    <a:cubicBezTo>
                      <a:pt x="360" y="635"/>
                      <a:pt x="396" y="625"/>
                      <a:pt x="426" y="625"/>
                    </a:cubicBezTo>
                    <a:cubicBezTo>
                      <a:pt x="517" y="625"/>
                      <a:pt x="554" y="714"/>
                      <a:pt x="579" y="820"/>
                    </a:cubicBezTo>
                    <a:cubicBezTo>
                      <a:pt x="588" y="818"/>
                      <a:pt x="597" y="817"/>
                      <a:pt x="606" y="817"/>
                    </a:cubicBezTo>
                    <a:cubicBezTo>
                      <a:pt x="732" y="817"/>
                      <a:pt x="730" y="1056"/>
                      <a:pt x="856" y="1056"/>
                    </a:cubicBezTo>
                    <a:cubicBezTo>
                      <a:pt x="884" y="1056"/>
                      <a:pt x="918" y="1044"/>
                      <a:pt x="961" y="1016"/>
                    </a:cubicBezTo>
                    <a:cubicBezTo>
                      <a:pt x="993" y="962"/>
                      <a:pt x="1015" y="907"/>
                      <a:pt x="1048" y="864"/>
                    </a:cubicBezTo>
                    <a:cubicBezTo>
                      <a:pt x="1201" y="558"/>
                      <a:pt x="1179" y="274"/>
                      <a:pt x="906" y="78"/>
                    </a:cubicBezTo>
                    <a:cubicBezTo>
                      <a:pt x="834" y="22"/>
                      <a:pt x="766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7"/>
              <p:cNvSpPr/>
              <p:nvPr/>
            </p:nvSpPr>
            <p:spPr>
              <a:xfrm>
                <a:off x="374625" y="435825"/>
                <a:ext cx="26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75" extrusionOk="0">
                    <a:moveTo>
                      <a:pt x="206" y="0"/>
                    </a:moveTo>
                    <a:cubicBezTo>
                      <a:pt x="159" y="0"/>
                      <a:pt x="136" y="39"/>
                      <a:pt x="110" y="174"/>
                    </a:cubicBezTo>
                    <a:cubicBezTo>
                      <a:pt x="12" y="675"/>
                      <a:pt x="0" y="709"/>
                      <a:pt x="590" y="774"/>
                    </a:cubicBezTo>
                    <a:lnTo>
                      <a:pt x="611" y="774"/>
                    </a:lnTo>
                    <a:cubicBezTo>
                      <a:pt x="895" y="675"/>
                      <a:pt x="1059" y="435"/>
                      <a:pt x="1004" y="174"/>
                    </a:cubicBezTo>
                    <a:cubicBezTo>
                      <a:pt x="981" y="65"/>
                      <a:pt x="931" y="32"/>
                      <a:pt x="870" y="32"/>
                    </a:cubicBezTo>
                    <a:cubicBezTo>
                      <a:pt x="777" y="32"/>
                      <a:pt x="656" y="107"/>
                      <a:pt x="558" y="107"/>
                    </a:cubicBezTo>
                    <a:cubicBezTo>
                      <a:pt x="538" y="107"/>
                      <a:pt x="520" y="105"/>
                      <a:pt x="502" y="98"/>
                    </a:cubicBezTo>
                    <a:cubicBezTo>
                      <a:pt x="448" y="76"/>
                      <a:pt x="383" y="43"/>
                      <a:pt x="328" y="32"/>
                    </a:cubicBezTo>
                    <a:cubicBezTo>
                      <a:pt x="273" y="15"/>
                      <a:pt x="235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7"/>
              <p:cNvSpPr/>
              <p:nvPr/>
            </p:nvSpPr>
            <p:spPr>
              <a:xfrm>
                <a:off x="216725" y="531000"/>
                <a:ext cx="417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753" extrusionOk="0">
                    <a:moveTo>
                      <a:pt x="1363" y="0"/>
                    </a:moveTo>
                    <a:cubicBezTo>
                      <a:pt x="1187" y="52"/>
                      <a:pt x="1009" y="153"/>
                      <a:pt x="833" y="153"/>
                    </a:cubicBezTo>
                    <a:cubicBezTo>
                      <a:pt x="824" y="153"/>
                      <a:pt x="816" y="153"/>
                      <a:pt x="807" y="153"/>
                    </a:cubicBezTo>
                    <a:cubicBezTo>
                      <a:pt x="781" y="151"/>
                      <a:pt x="755" y="150"/>
                      <a:pt x="730" y="150"/>
                    </a:cubicBezTo>
                    <a:cubicBezTo>
                      <a:pt x="335" y="150"/>
                      <a:pt x="144" y="394"/>
                      <a:pt x="0" y="752"/>
                    </a:cubicBezTo>
                    <a:cubicBezTo>
                      <a:pt x="534" y="480"/>
                      <a:pt x="1178" y="655"/>
                      <a:pt x="1669" y="262"/>
                    </a:cubicBezTo>
                    <a:cubicBezTo>
                      <a:pt x="1593" y="141"/>
                      <a:pt x="1363" y="196"/>
                      <a:pt x="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7"/>
              <p:cNvSpPr/>
              <p:nvPr/>
            </p:nvSpPr>
            <p:spPr>
              <a:xfrm>
                <a:off x="358250" y="495525"/>
                <a:ext cx="276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05" extrusionOk="0">
                    <a:moveTo>
                      <a:pt x="808" y="1"/>
                    </a:moveTo>
                    <a:cubicBezTo>
                      <a:pt x="514" y="251"/>
                      <a:pt x="78" y="350"/>
                      <a:pt x="1" y="808"/>
                    </a:cubicBezTo>
                    <a:cubicBezTo>
                      <a:pt x="99" y="874"/>
                      <a:pt x="209" y="939"/>
                      <a:pt x="306" y="1004"/>
                    </a:cubicBezTo>
                    <a:cubicBezTo>
                      <a:pt x="590" y="797"/>
                      <a:pt x="885" y="600"/>
                      <a:pt x="1103" y="306"/>
                    </a:cubicBezTo>
                    <a:cubicBezTo>
                      <a:pt x="939" y="263"/>
                      <a:pt x="929" y="77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7"/>
              <p:cNvSpPr/>
              <p:nvPr/>
            </p:nvSpPr>
            <p:spPr>
              <a:xfrm>
                <a:off x="523000" y="507825"/>
                <a:ext cx="275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85" extrusionOk="0">
                    <a:moveTo>
                      <a:pt x="524" y="1"/>
                    </a:moveTo>
                    <a:cubicBezTo>
                      <a:pt x="441" y="1"/>
                      <a:pt x="357" y="3"/>
                      <a:pt x="274" y="11"/>
                    </a:cubicBezTo>
                    <a:cubicBezTo>
                      <a:pt x="121" y="32"/>
                      <a:pt x="0" y="32"/>
                      <a:pt x="143" y="305"/>
                    </a:cubicBezTo>
                    <a:cubicBezTo>
                      <a:pt x="255" y="525"/>
                      <a:pt x="382" y="584"/>
                      <a:pt x="515" y="584"/>
                    </a:cubicBezTo>
                    <a:cubicBezTo>
                      <a:pt x="666" y="584"/>
                      <a:pt x="826" y="507"/>
                      <a:pt x="982" y="501"/>
                    </a:cubicBezTo>
                    <a:cubicBezTo>
                      <a:pt x="1103" y="382"/>
                      <a:pt x="1081" y="229"/>
                      <a:pt x="1081" y="87"/>
                    </a:cubicBezTo>
                    <a:cubicBezTo>
                      <a:pt x="1081" y="43"/>
                      <a:pt x="1059" y="21"/>
                      <a:pt x="1026" y="11"/>
                    </a:cubicBezTo>
                    <a:cubicBezTo>
                      <a:pt x="859" y="11"/>
                      <a:pt x="692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"/>
              <p:cNvSpPr/>
              <p:nvPr/>
            </p:nvSpPr>
            <p:spPr>
              <a:xfrm>
                <a:off x="496825" y="645000"/>
                <a:ext cx="183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02" extrusionOk="0">
                    <a:moveTo>
                      <a:pt x="448" y="0"/>
                    </a:moveTo>
                    <a:cubicBezTo>
                      <a:pt x="375" y="41"/>
                      <a:pt x="326" y="141"/>
                      <a:pt x="243" y="141"/>
                    </a:cubicBezTo>
                    <a:cubicBezTo>
                      <a:pt x="214" y="141"/>
                      <a:pt x="182" y="129"/>
                      <a:pt x="142" y="98"/>
                    </a:cubicBezTo>
                    <a:cubicBezTo>
                      <a:pt x="99" y="131"/>
                      <a:pt x="66" y="164"/>
                      <a:pt x="33" y="197"/>
                    </a:cubicBezTo>
                    <a:cubicBezTo>
                      <a:pt x="0" y="306"/>
                      <a:pt x="273" y="240"/>
                      <a:pt x="142" y="469"/>
                    </a:cubicBezTo>
                    <a:cubicBezTo>
                      <a:pt x="44" y="655"/>
                      <a:pt x="44" y="1026"/>
                      <a:pt x="426" y="1102"/>
                    </a:cubicBezTo>
                    <a:cubicBezTo>
                      <a:pt x="458" y="895"/>
                      <a:pt x="513" y="699"/>
                      <a:pt x="524" y="491"/>
                    </a:cubicBezTo>
                    <a:cubicBezTo>
                      <a:pt x="535" y="328"/>
                      <a:pt x="731" y="12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7"/>
              <p:cNvSpPr/>
              <p:nvPr/>
            </p:nvSpPr>
            <p:spPr>
              <a:xfrm>
                <a:off x="365900" y="613725"/>
                <a:ext cx="3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68" extrusionOk="0">
                    <a:moveTo>
                      <a:pt x="837" y="1"/>
                    </a:moveTo>
                    <a:cubicBezTo>
                      <a:pt x="595" y="1"/>
                      <a:pt x="351" y="66"/>
                      <a:pt x="103" y="66"/>
                    </a:cubicBezTo>
                    <a:cubicBezTo>
                      <a:pt x="69" y="66"/>
                      <a:pt x="35" y="65"/>
                      <a:pt x="0" y="62"/>
                    </a:cubicBezTo>
                    <a:lnTo>
                      <a:pt x="0" y="62"/>
                    </a:lnTo>
                    <a:cubicBezTo>
                      <a:pt x="22" y="226"/>
                      <a:pt x="230" y="214"/>
                      <a:pt x="262" y="357"/>
                    </a:cubicBezTo>
                    <a:cubicBezTo>
                      <a:pt x="351" y="439"/>
                      <a:pt x="438" y="467"/>
                      <a:pt x="525" y="467"/>
                    </a:cubicBezTo>
                    <a:cubicBezTo>
                      <a:pt x="725" y="467"/>
                      <a:pt x="924" y="316"/>
                      <a:pt x="1125" y="316"/>
                    </a:cubicBezTo>
                    <a:cubicBezTo>
                      <a:pt x="1150" y="316"/>
                      <a:pt x="1175" y="318"/>
                      <a:pt x="1200" y="324"/>
                    </a:cubicBezTo>
                    <a:cubicBezTo>
                      <a:pt x="1200" y="236"/>
                      <a:pt x="1190" y="149"/>
                      <a:pt x="1190" y="62"/>
                    </a:cubicBezTo>
                    <a:cubicBezTo>
                      <a:pt x="1072" y="16"/>
                      <a:pt x="955" y="1"/>
                      <a:pt x="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7"/>
              <p:cNvSpPr/>
              <p:nvPr/>
            </p:nvSpPr>
            <p:spPr>
              <a:xfrm>
                <a:off x="358250" y="458700"/>
                <a:ext cx="325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68" extrusionOk="0">
                    <a:moveTo>
                      <a:pt x="1092" y="0"/>
                    </a:moveTo>
                    <a:cubicBezTo>
                      <a:pt x="732" y="66"/>
                      <a:pt x="350" y="22"/>
                      <a:pt x="1" y="175"/>
                    </a:cubicBezTo>
                    <a:cubicBezTo>
                      <a:pt x="219" y="274"/>
                      <a:pt x="492" y="295"/>
                      <a:pt x="601" y="568"/>
                    </a:cubicBezTo>
                    <a:lnTo>
                      <a:pt x="710" y="568"/>
                    </a:lnTo>
                    <a:cubicBezTo>
                      <a:pt x="820" y="306"/>
                      <a:pt x="1135" y="448"/>
                      <a:pt x="1300" y="284"/>
                    </a:cubicBezTo>
                    <a:cubicBezTo>
                      <a:pt x="1201" y="208"/>
                      <a:pt x="1026" y="197"/>
                      <a:pt x="1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7"/>
              <p:cNvSpPr/>
              <p:nvPr/>
            </p:nvSpPr>
            <p:spPr>
              <a:xfrm>
                <a:off x="347075" y="568225"/>
                <a:ext cx="177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857" extrusionOk="0">
                    <a:moveTo>
                      <a:pt x="360" y="0"/>
                    </a:moveTo>
                    <a:cubicBezTo>
                      <a:pt x="147" y="0"/>
                      <a:pt x="107" y="236"/>
                      <a:pt x="66" y="388"/>
                    </a:cubicBezTo>
                    <a:cubicBezTo>
                      <a:pt x="1" y="584"/>
                      <a:pt x="132" y="856"/>
                      <a:pt x="295" y="856"/>
                    </a:cubicBezTo>
                    <a:cubicBezTo>
                      <a:pt x="710" y="834"/>
                      <a:pt x="285" y="475"/>
                      <a:pt x="459" y="333"/>
                    </a:cubicBezTo>
                    <a:cubicBezTo>
                      <a:pt x="426" y="213"/>
                      <a:pt x="656" y="60"/>
                      <a:pt x="416" y="5"/>
                    </a:cubicBezTo>
                    <a:cubicBezTo>
                      <a:pt x="396" y="2"/>
                      <a:pt x="37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"/>
              <p:cNvSpPr/>
              <p:nvPr/>
            </p:nvSpPr>
            <p:spPr>
              <a:xfrm>
                <a:off x="366975" y="562775"/>
                <a:ext cx="185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88" extrusionOk="0">
                    <a:moveTo>
                      <a:pt x="248" y="0"/>
                    </a:moveTo>
                    <a:cubicBezTo>
                      <a:pt x="177" y="0"/>
                      <a:pt x="112" y="24"/>
                      <a:pt x="78" y="114"/>
                    </a:cubicBezTo>
                    <a:cubicBezTo>
                      <a:pt x="45" y="201"/>
                      <a:pt x="1" y="311"/>
                      <a:pt x="34" y="387"/>
                    </a:cubicBezTo>
                    <a:cubicBezTo>
                      <a:pt x="54" y="473"/>
                      <a:pt x="117" y="487"/>
                      <a:pt x="189" y="487"/>
                    </a:cubicBezTo>
                    <a:cubicBezTo>
                      <a:pt x="223" y="487"/>
                      <a:pt x="260" y="484"/>
                      <a:pt x="294" y="484"/>
                    </a:cubicBezTo>
                    <a:cubicBezTo>
                      <a:pt x="306" y="484"/>
                      <a:pt x="317" y="484"/>
                      <a:pt x="328" y="485"/>
                    </a:cubicBezTo>
                    <a:cubicBezTo>
                      <a:pt x="347" y="486"/>
                      <a:pt x="366" y="487"/>
                      <a:pt x="385" y="487"/>
                    </a:cubicBezTo>
                    <a:cubicBezTo>
                      <a:pt x="516" y="487"/>
                      <a:pt x="638" y="451"/>
                      <a:pt x="743" y="366"/>
                    </a:cubicBezTo>
                    <a:lnTo>
                      <a:pt x="743" y="147"/>
                    </a:lnTo>
                    <a:cubicBezTo>
                      <a:pt x="623" y="104"/>
                      <a:pt x="503" y="49"/>
                      <a:pt x="372" y="16"/>
                    </a:cubicBezTo>
                    <a:cubicBezTo>
                      <a:pt x="332" y="8"/>
                      <a:pt x="28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7"/>
              <p:cNvSpPr/>
              <p:nvPr/>
            </p:nvSpPr>
            <p:spPr>
              <a:xfrm>
                <a:off x="348175" y="463075"/>
                <a:ext cx="251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93" extrusionOk="0">
                    <a:moveTo>
                      <a:pt x="404" y="0"/>
                    </a:moveTo>
                    <a:cubicBezTo>
                      <a:pt x="310" y="51"/>
                      <a:pt x="210" y="116"/>
                      <a:pt x="98" y="116"/>
                    </a:cubicBezTo>
                    <a:cubicBezTo>
                      <a:pt x="66" y="116"/>
                      <a:pt x="34" y="111"/>
                      <a:pt x="1" y="99"/>
                    </a:cubicBezTo>
                    <a:lnTo>
                      <a:pt x="1" y="306"/>
                    </a:lnTo>
                    <a:cubicBezTo>
                      <a:pt x="44" y="327"/>
                      <a:pt x="88" y="360"/>
                      <a:pt x="132" y="393"/>
                    </a:cubicBezTo>
                    <a:lnTo>
                      <a:pt x="1004" y="393"/>
                    </a:lnTo>
                    <a:cubicBezTo>
                      <a:pt x="895" y="120"/>
                      <a:pt x="622" y="9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7"/>
              <p:cNvSpPr/>
              <p:nvPr/>
            </p:nvSpPr>
            <p:spPr>
              <a:xfrm>
                <a:off x="491100" y="649900"/>
                <a:ext cx="215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310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0" y="360"/>
                      <a:pt x="371" y="731"/>
                      <a:pt x="251" y="1102"/>
                    </a:cubicBezTo>
                    <a:cubicBezTo>
                      <a:pt x="331" y="1064"/>
                      <a:pt x="403" y="1042"/>
                      <a:pt x="464" y="1042"/>
                    </a:cubicBezTo>
                    <a:cubicBezTo>
                      <a:pt x="577" y="1042"/>
                      <a:pt x="651" y="1118"/>
                      <a:pt x="665" y="1310"/>
                    </a:cubicBezTo>
                    <a:cubicBezTo>
                      <a:pt x="862" y="1168"/>
                      <a:pt x="699" y="1037"/>
                      <a:pt x="655" y="906"/>
                    </a:cubicBezTo>
                    <a:cubicBezTo>
                      <a:pt x="273" y="830"/>
                      <a:pt x="273" y="459"/>
                      <a:pt x="371" y="273"/>
                    </a:cubicBezTo>
                    <a:cubicBezTo>
                      <a:pt x="502" y="44"/>
                      <a:pt x="229" y="110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"/>
              <p:cNvSpPr/>
              <p:nvPr/>
            </p:nvSpPr>
            <p:spPr>
              <a:xfrm>
                <a:off x="383900" y="455175"/>
                <a:ext cx="199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26" extrusionOk="0">
                    <a:moveTo>
                      <a:pt x="219" y="0"/>
                    </a:moveTo>
                    <a:cubicBezTo>
                      <a:pt x="164" y="44"/>
                      <a:pt x="109" y="98"/>
                      <a:pt x="66" y="141"/>
                    </a:cubicBezTo>
                    <a:cubicBezTo>
                      <a:pt x="0" y="338"/>
                      <a:pt x="175" y="349"/>
                      <a:pt x="274" y="425"/>
                    </a:cubicBezTo>
                    <a:cubicBezTo>
                      <a:pt x="300" y="422"/>
                      <a:pt x="328" y="421"/>
                      <a:pt x="356" y="421"/>
                    </a:cubicBezTo>
                    <a:cubicBezTo>
                      <a:pt x="394" y="421"/>
                      <a:pt x="433" y="423"/>
                      <a:pt x="471" y="423"/>
                    </a:cubicBezTo>
                    <a:cubicBezTo>
                      <a:pt x="625" y="423"/>
                      <a:pt x="767" y="399"/>
                      <a:pt x="797" y="163"/>
                    </a:cubicBezTo>
                    <a:cubicBezTo>
                      <a:pt x="743" y="120"/>
                      <a:pt x="679" y="111"/>
                      <a:pt x="612" y="111"/>
                    </a:cubicBezTo>
                    <a:cubicBezTo>
                      <a:pt x="569" y="111"/>
                      <a:pt x="525" y="115"/>
                      <a:pt x="482" y="115"/>
                    </a:cubicBezTo>
                    <a:cubicBezTo>
                      <a:pt x="392" y="115"/>
                      <a:pt x="305" y="99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7"/>
              <p:cNvSpPr/>
              <p:nvPr/>
            </p:nvSpPr>
            <p:spPr>
              <a:xfrm>
                <a:off x="480450" y="495450"/>
                <a:ext cx="166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35" extrusionOk="0">
                    <a:moveTo>
                      <a:pt x="428" y="1"/>
                    </a:moveTo>
                    <a:cubicBezTo>
                      <a:pt x="168" y="1"/>
                      <a:pt x="114" y="233"/>
                      <a:pt x="0" y="396"/>
                    </a:cubicBezTo>
                    <a:cubicBezTo>
                      <a:pt x="54" y="421"/>
                      <a:pt x="101" y="434"/>
                      <a:pt x="143" y="434"/>
                    </a:cubicBezTo>
                    <a:cubicBezTo>
                      <a:pt x="232" y="434"/>
                      <a:pt x="298" y="377"/>
                      <a:pt x="350" y="244"/>
                    </a:cubicBezTo>
                    <a:cubicBezTo>
                      <a:pt x="382" y="163"/>
                      <a:pt x="428" y="117"/>
                      <a:pt x="472" y="117"/>
                    </a:cubicBezTo>
                    <a:cubicBezTo>
                      <a:pt x="518" y="117"/>
                      <a:pt x="562" y="165"/>
                      <a:pt x="590" y="276"/>
                    </a:cubicBezTo>
                    <a:cubicBezTo>
                      <a:pt x="666" y="4"/>
                      <a:pt x="666" y="26"/>
                      <a:pt x="480" y="4"/>
                    </a:cubicBezTo>
                    <a:cubicBezTo>
                      <a:pt x="462" y="2"/>
                      <a:pt x="44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7"/>
              <p:cNvSpPr/>
              <p:nvPr/>
            </p:nvSpPr>
            <p:spPr>
              <a:xfrm>
                <a:off x="385525" y="563425"/>
                <a:ext cx="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67" extrusionOk="0">
                    <a:moveTo>
                      <a:pt x="209" y="1"/>
                    </a:moveTo>
                    <a:lnTo>
                      <a:pt x="209" y="1"/>
                    </a:lnTo>
                    <a:cubicBezTo>
                      <a:pt x="143" y="45"/>
                      <a:pt x="78" y="78"/>
                      <a:pt x="1" y="121"/>
                    </a:cubicBezTo>
                    <a:lnTo>
                      <a:pt x="1" y="340"/>
                    </a:lnTo>
                    <a:cubicBezTo>
                      <a:pt x="154" y="415"/>
                      <a:pt x="99" y="558"/>
                      <a:pt x="121" y="667"/>
                    </a:cubicBezTo>
                    <a:cubicBezTo>
                      <a:pt x="296" y="470"/>
                      <a:pt x="296" y="24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7"/>
              <p:cNvSpPr/>
              <p:nvPr/>
            </p:nvSpPr>
            <p:spPr>
              <a:xfrm>
                <a:off x="126700" y="577625"/>
                <a:ext cx="76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81" extrusionOk="0">
                    <a:moveTo>
                      <a:pt x="133" y="0"/>
                    </a:moveTo>
                    <a:cubicBezTo>
                      <a:pt x="74" y="0"/>
                      <a:pt x="28" y="22"/>
                      <a:pt x="23" y="109"/>
                    </a:cubicBezTo>
                    <a:cubicBezTo>
                      <a:pt x="1" y="284"/>
                      <a:pt x="77" y="458"/>
                      <a:pt x="306" y="480"/>
                    </a:cubicBezTo>
                    <a:cubicBezTo>
                      <a:pt x="295" y="327"/>
                      <a:pt x="295" y="175"/>
                      <a:pt x="295" y="22"/>
                    </a:cubicBezTo>
                    <a:cubicBezTo>
                      <a:pt x="244" y="17"/>
                      <a:pt x="184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7"/>
              <p:cNvSpPr/>
              <p:nvPr/>
            </p:nvSpPr>
            <p:spPr>
              <a:xfrm>
                <a:off x="440375" y="612525"/>
                <a:ext cx="101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207" y="1"/>
                    </a:moveTo>
                    <a:cubicBezTo>
                      <a:pt x="32" y="77"/>
                      <a:pt x="0" y="219"/>
                      <a:pt x="0" y="383"/>
                    </a:cubicBezTo>
                    <a:cubicBezTo>
                      <a:pt x="23" y="391"/>
                      <a:pt x="45" y="395"/>
                      <a:pt x="66" y="395"/>
                    </a:cubicBezTo>
                    <a:cubicBezTo>
                      <a:pt x="186" y="395"/>
                      <a:pt x="283" y="284"/>
                      <a:pt x="403" y="284"/>
                    </a:cubicBezTo>
                    <a:cubicBezTo>
                      <a:pt x="338" y="197"/>
                      <a:pt x="272" y="99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7"/>
              <p:cNvSpPr/>
              <p:nvPr/>
            </p:nvSpPr>
            <p:spPr>
              <a:xfrm>
                <a:off x="191625" y="508225"/>
                <a:ext cx="96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6" extrusionOk="0">
                    <a:moveTo>
                      <a:pt x="233" y="0"/>
                    </a:moveTo>
                    <a:cubicBezTo>
                      <a:pt x="216" y="0"/>
                      <a:pt x="197" y="2"/>
                      <a:pt x="175" y="5"/>
                    </a:cubicBezTo>
                    <a:cubicBezTo>
                      <a:pt x="90" y="80"/>
                      <a:pt x="201" y="279"/>
                      <a:pt x="15" y="279"/>
                    </a:cubicBezTo>
                    <a:cubicBezTo>
                      <a:pt x="10" y="279"/>
                      <a:pt x="5" y="279"/>
                      <a:pt x="0" y="278"/>
                    </a:cubicBezTo>
                    <a:lnTo>
                      <a:pt x="0" y="278"/>
                    </a:lnTo>
                    <a:cubicBezTo>
                      <a:pt x="62" y="340"/>
                      <a:pt x="122" y="375"/>
                      <a:pt x="175" y="375"/>
                    </a:cubicBezTo>
                    <a:cubicBezTo>
                      <a:pt x="235" y="375"/>
                      <a:pt x="287" y="332"/>
                      <a:pt x="328" y="235"/>
                    </a:cubicBezTo>
                    <a:cubicBezTo>
                      <a:pt x="386" y="117"/>
                      <a:pt x="383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"/>
              <p:cNvSpPr/>
              <p:nvPr/>
            </p:nvSpPr>
            <p:spPr>
              <a:xfrm>
                <a:off x="450175" y="547350"/>
                <a:ext cx="877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94" extrusionOk="0">
                    <a:moveTo>
                      <a:pt x="120" y="1"/>
                    </a:moveTo>
                    <a:cubicBezTo>
                      <a:pt x="120" y="132"/>
                      <a:pt x="1" y="262"/>
                      <a:pt x="99" y="393"/>
                    </a:cubicBezTo>
                    <a:cubicBezTo>
                      <a:pt x="230" y="360"/>
                      <a:pt x="350" y="284"/>
                      <a:pt x="339" y="142"/>
                    </a:cubicBezTo>
                    <a:cubicBezTo>
                      <a:pt x="339" y="33"/>
                      <a:pt x="219" y="1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"/>
              <p:cNvSpPr/>
              <p:nvPr/>
            </p:nvSpPr>
            <p:spPr>
              <a:xfrm>
                <a:off x="398075" y="530425"/>
                <a:ext cx="106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5" extrusionOk="0">
                    <a:moveTo>
                      <a:pt x="111" y="1"/>
                    </a:moveTo>
                    <a:cubicBezTo>
                      <a:pt x="76" y="1"/>
                      <a:pt x="39" y="5"/>
                      <a:pt x="1" y="12"/>
                    </a:cubicBezTo>
                    <a:cubicBezTo>
                      <a:pt x="110" y="121"/>
                      <a:pt x="350" y="164"/>
                      <a:pt x="208" y="404"/>
                    </a:cubicBezTo>
                    <a:cubicBezTo>
                      <a:pt x="328" y="394"/>
                      <a:pt x="427" y="339"/>
                      <a:pt x="383" y="198"/>
                    </a:cubicBezTo>
                    <a:cubicBezTo>
                      <a:pt x="340" y="52"/>
                      <a:pt x="237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"/>
              <p:cNvSpPr/>
              <p:nvPr/>
            </p:nvSpPr>
            <p:spPr>
              <a:xfrm>
                <a:off x="428075" y="527975"/>
                <a:ext cx="79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90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" y="219"/>
                      <a:pt x="56" y="415"/>
                      <a:pt x="208" y="590"/>
                    </a:cubicBezTo>
                    <a:cubicBezTo>
                      <a:pt x="154" y="393"/>
                      <a:pt x="318" y="16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7"/>
              <p:cNvSpPr/>
              <p:nvPr/>
            </p:nvSpPr>
            <p:spPr>
              <a:xfrm>
                <a:off x="356625" y="616900"/>
                <a:ext cx="7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9" extrusionOk="0">
                    <a:moveTo>
                      <a:pt x="164" y="0"/>
                    </a:moveTo>
                    <a:cubicBezTo>
                      <a:pt x="0" y="12"/>
                      <a:pt x="12" y="142"/>
                      <a:pt x="22" y="240"/>
                    </a:cubicBezTo>
                    <a:cubicBezTo>
                      <a:pt x="27" y="311"/>
                      <a:pt x="58" y="328"/>
                      <a:pt x="98" y="328"/>
                    </a:cubicBezTo>
                    <a:cubicBezTo>
                      <a:pt x="134" y="328"/>
                      <a:pt x="177" y="314"/>
                      <a:pt x="214" y="314"/>
                    </a:cubicBezTo>
                    <a:cubicBezTo>
                      <a:pt x="223" y="314"/>
                      <a:pt x="232" y="315"/>
                      <a:pt x="240" y="317"/>
                    </a:cubicBezTo>
                    <a:cubicBezTo>
                      <a:pt x="262" y="197"/>
                      <a:pt x="295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"/>
              <p:cNvSpPr/>
              <p:nvPr/>
            </p:nvSpPr>
            <p:spPr>
              <a:xfrm>
                <a:off x="250800" y="529625"/>
                <a:ext cx="101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17" extrusionOk="0">
                    <a:moveTo>
                      <a:pt x="0" y="55"/>
                    </a:moveTo>
                    <a:cubicBezTo>
                      <a:pt x="0" y="251"/>
                      <a:pt x="230" y="196"/>
                      <a:pt x="306" y="317"/>
                    </a:cubicBezTo>
                    <a:cubicBezTo>
                      <a:pt x="404" y="0"/>
                      <a:pt x="153" y="87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7"/>
              <p:cNvSpPr/>
              <p:nvPr/>
            </p:nvSpPr>
            <p:spPr>
              <a:xfrm>
                <a:off x="378175" y="485375"/>
                <a:ext cx="68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09" extrusionOk="0">
                    <a:moveTo>
                      <a:pt x="145" y="0"/>
                    </a:moveTo>
                    <a:cubicBezTo>
                      <a:pt x="95" y="0"/>
                      <a:pt x="35" y="47"/>
                      <a:pt x="1" y="101"/>
                    </a:cubicBezTo>
                    <a:cubicBezTo>
                      <a:pt x="1" y="177"/>
                      <a:pt x="11" y="243"/>
                      <a:pt x="11" y="308"/>
                    </a:cubicBezTo>
                    <a:cubicBezTo>
                      <a:pt x="164" y="286"/>
                      <a:pt x="273" y="189"/>
                      <a:pt x="219" y="58"/>
                    </a:cubicBezTo>
                    <a:cubicBezTo>
                      <a:pt x="203" y="1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7"/>
              <p:cNvSpPr/>
              <p:nvPr/>
            </p:nvSpPr>
            <p:spPr>
              <a:xfrm>
                <a:off x="492725" y="705000"/>
                <a:ext cx="104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150"/>
                      <a:pt x="106" y="203"/>
                      <a:pt x="184" y="203"/>
                    </a:cubicBezTo>
                    <a:cubicBezTo>
                      <a:pt x="253" y="203"/>
                      <a:pt x="333" y="161"/>
                      <a:pt x="415" y="110"/>
                    </a:cubicBezTo>
                    <a:cubicBezTo>
                      <a:pt x="273" y="66"/>
                      <a:pt x="142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"/>
              <p:cNvSpPr/>
              <p:nvPr/>
            </p:nvSpPr>
            <p:spPr>
              <a:xfrm>
                <a:off x="485350" y="530150"/>
                <a:ext cx="8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06" extrusionOk="0">
                    <a:moveTo>
                      <a:pt x="296" y="1"/>
                    </a:moveTo>
                    <a:lnTo>
                      <a:pt x="1" y="296"/>
                    </a:lnTo>
                    <a:cubicBezTo>
                      <a:pt x="36" y="303"/>
                      <a:pt x="68" y="306"/>
                      <a:pt x="97" y="306"/>
                    </a:cubicBezTo>
                    <a:cubicBezTo>
                      <a:pt x="257" y="306"/>
                      <a:pt x="323" y="204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7"/>
              <p:cNvSpPr/>
              <p:nvPr/>
            </p:nvSpPr>
            <p:spPr>
              <a:xfrm>
                <a:off x="500375" y="643275"/>
                <a:ext cx="765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1" extrusionOk="0">
                    <a:moveTo>
                      <a:pt x="185" y="1"/>
                    </a:moveTo>
                    <a:cubicBezTo>
                      <a:pt x="103" y="1"/>
                      <a:pt x="63" y="120"/>
                      <a:pt x="0" y="167"/>
                    </a:cubicBezTo>
                    <a:cubicBezTo>
                      <a:pt x="40" y="198"/>
                      <a:pt x="72" y="210"/>
                      <a:pt x="101" y="210"/>
                    </a:cubicBezTo>
                    <a:cubicBezTo>
                      <a:pt x="184" y="210"/>
                      <a:pt x="233" y="110"/>
                      <a:pt x="306" y="69"/>
                    </a:cubicBezTo>
                    <a:cubicBezTo>
                      <a:pt x="256" y="20"/>
                      <a:pt x="217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7"/>
              <p:cNvSpPr/>
              <p:nvPr/>
            </p:nvSpPr>
            <p:spPr>
              <a:xfrm>
                <a:off x="385525" y="537475"/>
                <a:ext cx="76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00" extrusionOk="0">
                    <a:moveTo>
                      <a:pt x="150" y="1"/>
                    </a:moveTo>
                    <a:cubicBezTo>
                      <a:pt x="102" y="1"/>
                      <a:pt x="52" y="59"/>
                      <a:pt x="1" y="188"/>
                    </a:cubicBezTo>
                    <a:cubicBezTo>
                      <a:pt x="110" y="199"/>
                      <a:pt x="209" y="199"/>
                      <a:pt x="306" y="199"/>
                    </a:cubicBezTo>
                    <a:cubicBezTo>
                      <a:pt x="255" y="73"/>
                      <a:pt x="203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"/>
              <p:cNvSpPr/>
              <p:nvPr/>
            </p:nvSpPr>
            <p:spPr>
              <a:xfrm>
                <a:off x="491650" y="680925"/>
                <a:ext cx="65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1" extrusionOk="0">
                    <a:moveTo>
                      <a:pt x="143" y="0"/>
                    </a:moveTo>
                    <a:cubicBezTo>
                      <a:pt x="123" y="0"/>
                      <a:pt x="85" y="18"/>
                      <a:pt x="76" y="36"/>
                    </a:cubicBezTo>
                    <a:cubicBezTo>
                      <a:pt x="0" y="178"/>
                      <a:pt x="32" y="276"/>
                      <a:pt x="240" y="331"/>
                    </a:cubicBezTo>
                    <a:cubicBezTo>
                      <a:pt x="218" y="200"/>
                      <a:pt x="262" y="91"/>
                      <a:pt x="153" y="3"/>
                    </a:cubicBezTo>
                    <a:cubicBezTo>
                      <a:pt x="151" y="1"/>
                      <a:pt x="147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6" name="Google Shape;1296;p7"/>
          <p:cNvGrpSpPr/>
          <p:nvPr/>
        </p:nvGrpSpPr>
        <p:grpSpPr>
          <a:xfrm rot="597050">
            <a:off x="7958964" y="-24347"/>
            <a:ext cx="1215286" cy="662704"/>
            <a:chOff x="2962587" y="426257"/>
            <a:chExt cx="641825" cy="351800"/>
          </a:xfrm>
        </p:grpSpPr>
        <p:sp>
          <p:nvSpPr>
            <p:cNvPr id="1297" name="Google Shape;1297;p7"/>
            <p:cNvSpPr/>
            <p:nvPr/>
          </p:nvSpPr>
          <p:spPr>
            <a:xfrm>
              <a:off x="2962587" y="426257"/>
              <a:ext cx="641825" cy="351800"/>
            </a:xfrm>
            <a:custGeom>
              <a:avLst/>
              <a:gdLst/>
              <a:ahLst/>
              <a:cxnLst/>
              <a:rect l="l" t="t" r="r" b="b"/>
              <a:pathLst>
                <a:path w="25673" h="14072" extrusionOk="0">
                  <a:moveTo>
                    <a:pt x="7084" y="0"/>
                  </a:moveTo>
                  <a:cubicBezTo>
                    <a:pt x="6719" y="0"/>
                    <a:pt x="6376" y="76"/>
                    <a:pt x="6065" y="226"/>
                  </a:cubicBezTo>
                  <a:cubicBezTo>
                    <a:pt x="5979" y="258"/>
                    <a:pt x="5904" y="312"/>
                    <a:pt x="5829" y="365"/>
                  </a:cubicBezTo>
                  <a:lnTo>
                    <a:pt x="5818" y="365"/>
                  </a:lnTo>
                  <a:cubicBezTo>
                    <a:pt x="5722" y="430"/>
                    <a:pt x="5517" y="570"/>
                    <a:pt x="5335" y="816"/>
                  </a:cubicBezTo>
                  <a:cubicBezTo>
                    <a:pt x="5164" y="1063"/>
                    <a:pt x="5056" y="1342"/>
                    <a:pt x="5035" y="1632"/>
                  </a:cubicBezTo>
                  <a:cubicBezTo>
                    <a:pt x="5013" y="1943"/>
                    <a:pt x="5088" y="2244"/>
                    <a:pt x="5238" y="2523"/>
                  </a:cubicBezTo>
                  <a:cubicBezTo>
                    <a:pt x="5249" y="2544"/>
                    <a:pt x="5271" y="2566"/>
                    <a:pt x="5281" y="2587"/>
                  </a:cubicBezTo>
                  <a:cubicBezTo>
                    <a:pt x="5335" y="2673"/>
                    <a:pt x="5389" y="2748"/>
                    <a:pt x="5464" y="2824"/>
                  </a:cubicBezTo>
                  <a:cubicBezTo>
                    <a:pt x="5431" y="2995"/>
                    <a:pt x="5421" y="3177"/>
                    <a:pt x="5443" y="3360"/>
                  </a:cubicBezTo>
                  <a:cubicBezTo>
                    <a:pt x="5474" y="3661"/>
                    <a:pt x="5582" y="3940"/>
                    <a:pt x="5753" y="4186"/>
                  </a:cubicBezTo>
                  <a:cubicBezTo>
                    <a:pt x="5582" y="4358"/>
                    <a:pt x="5453" y="4562"/>
                    <a:pt x="5367" y="4787"/>
                  </a:cubicBezTo>
                  <a:cubicBezTo>
                    <a:pt x="5292" y="4884"/>
                    <a:pt x="5238" y="5002"/>
                    <a:pt x="5195" y="5120"/>
                  </a:cubicBezTo>
                  <a:cubicBezTo>
                    <a:pt x="5185" y="5142"/>
                    <a:pt x="5164" y="5163"/>
                    <a:pt x="5152" y="5174"/>
                  </a:cubicBezTo>
                  <a:cubicBezTo>
                    <a:pt x="5045" y="5313"/>
                    <a:pt x="4916" y="5495"/>
                    <a:pt x="4799" y="5732"/>
                  </a:cubicBezTo>
                  <a:cubicBezTo>
                    <a:pt x="4756" y="5807"/>
                    <a:pt x="4723" y="5882"/>
                    <a:pt x="4702" y="5957"/>
                  </a:cubicBezTo>
                  <a:cubicBezTo>
                    <a:pt x="4391" y="6247"/>
                    <a:pt x="4187" y="6558"/>
                    <a:pt x="4036" y="6795"/>
                  </a:cubicBezTo>
                  <a:cubicBezTo>
                    <a:pt x="3983" y="6880"/>
                    <a:pt x="3940" y="6955"/>
                    <a:pt x="3897" y="7009"/>
                  </a:cubicBezTo>
                  <a:cubicBezTo>
                    <a:pt x="3897" y="7009"/>
                    <a:pt x="3886" y="7009"/>
                    <a:pt x="3886" y="7020"/>
                  </a:cubicBezTo>
                  <a:cubicBezTo>
                    <a:pt x="3650" y="7341"/>
                    <a:pt x="3468" y="7663"/>
                    <a:pt x="3285" y="7964"/>
                  </a:cubicBezTo>
                  <a:cubicBezTo>
                    <a:pt x="3199" y="8104"/>
                    <a:pt x="3124" y="8233"/>
                    <a:pt x="3049" y="8362"/>
                  </a:cubicBezTo>
                  <a:cubicBezTo>
                    <a:pt x="2791" y="8200"/>
                    <a:pt x="2491" y="8114"/>
                    <a:pt x="2190" y="8114"/>
                  </a:cubicBezTo>
                  <a:cubicBezTo>
                    <a:pt x="1965" y="8114"/>
                    <a:pt x="1740" y="8157"/>
                    <a:pt x="1503" y="8254"/>
                  </a:cubicBezTo>
                  <a:cubicBezTo>
                    <a:pt x="1010" y="8436"/>
                    <a:pt x="656" y="8791"/>
                    <a:pt x="495" y="9252"/>
                  </a:cubicBezTo>
                  <a:cubicBezTo>
                    <a:pt x="398" y="9509"/>
                    <a:pt x="387" y="9735"/>
                    <a:pt x="398" y="9907"/>
                  </a:cubicBezTo>
                  <a:cubicBezTo>
                    <a:pt x="387" y="9928"/>
                    <a:pt x="387" y="9950"/>
                    <a:pt x="377" y="9971"/>
                  </a:cubicBezTo>
                  <a:cubicBezTo>
                    <a:pt x="366" y="9993"/>
                    <a:pt x="344" y="10057"/>
                    <a:pt x="323" y="10100"/>
                  </a:cubicBezTo>
                  <a:cubicBezTo>
                    <a:pt x="237" y="10272"/>
                    <a:pt x="130" y="10508"/>
                    <a:pt x="76" y="10809"/>
                  </a:cubicBezTo>
                  <a:cubicBezTo>
                    <a:pt x="1" y="11152"/>
                    <a:pt x="12" y="11484"/>
                    <a:pt x="98" y="11806"/>
                  </a:cubicBezTo>
                  <a:lnTo>
                    <a:pt x="98" y="11968"/>
                  </a:lnTo>
                  <a:cubicBezTo>
                    <a:pt x="98" y="12569"/>
                    <a:pt x="463" y="13094"/>
                    <a:pt x="1021" y="13309"/>
                  </a:cubicBezTo>
                  <a:cubicBezTo>
                    <a:pt x="1246" y="13395"/>
                    <a:pt x="1472" y="13438"/>
                    <a:pt x="1686" y="13438"/>
                  </a:cubicBezTo>
                  <a:cubicBezTo>
                    <a:pt x="2040" y="13438"/>
                    <a:pt x="2383" y="13320"/>
                    <a:pt x="2663" y="13105"/>
                  </a:cubicBezTo>
                  <a:cubicBezTo>
                    <a:pt x="2738" y="13116"/>
                    <a:pt x="2813" y="13127"/>
                    <a:pt x="2899" y="13127"/>
                  </a:cubicBezTo>
                  <a:cubicBezTo>
                    <a:pt x="3232" y="13127"/>
                    <a:pt x="3543" y="13019"/>
                    <a:pt x="3822" y="12815"/>
                  </a:cubicBezTo>
                  <a:cubicBezTo>
                    <a:pt x="3993" y="12686"/>
                    <a:pt x="4144" y="12526"/>
                    <a:pt x="4251" y="12343"/>
                  </a:cubicBezTo>
                  <a:cubicBezTo>
                    <a:pt x="4262" y="12321"/>
                    <a:pt x="4272" y="12311"/>
                    <a:pt x="4284" y="12290"/>
                  </a:cubicBezTo>
                  <a:cubicBezTo>
                    <a:pt x="4337" y="12182"/>
                    <a:pt x="4391" y="12075"/>
                    <a:pt x="4423" y="11968"/>
                  </a:cubicBezTo>
                  <a:cubicBezTo>
                    <a:pt x="5024" y="11956"/>
                    <a:pt x="5625" y="11956"/>
                    <a:pt x="6247" y="11956"/>
                  </a:cubicBezTo>
                  <a:lnTo>
                    <a:pt x="6762" y="11956"/>
                  </a:lnTo>
                  <a:cubicBezTo>
                    <a:pt x="6891" y="11956"/>
                    <a:pt x="7053" y="11956"/>
                    <a:pt x="7192" y="11978"/>
                  </a:cubicBezTo>
                  <a:cubicBezTo>
                    <a:pt x="7385" y="12011"/>
                    <a:pt x="7578" y="12042"/>
                    <a:pt x="7793" y="12075"/>
                  </a:cubicBezTo>
                  <a:cubicBezTo>
                    <a:pt x="8394" y="12171"/>
                    <a:pt x="9027" y="12268"/>
                    <a:pt x="9693" y="12300"/>
                  </a:cubicBezTo>
                  <a:cubicBezTo>
                    <a:pt x="9886" y="12515"/>
                    <a:pt x="10132" y="12686"/>
                    <a:pt x="10423" y="12794"/>
                  </a:cubicBezTo>
                  <a:cubicBezTo>
                    <a:pt x="10444" y="12805"/>
                    <a:pt x="10465" y="12805"/>
                    <a:pt x="10487" y="12815"/>
                  </a:cubicBezTo>
                  <a:cubicBezTo>
                    <a:pt x="10659" y="12869"/>
                    <a:pt x="10830" y="12901"/>
                    <a:pt x="11002" y="12901"/>
                  </a:cubicBezTo>
                  <a:cubicBezTo>
                    <a:pt x="11334" y="12901"/>
                    <a:pt x="11656" y="12805"/>
                    <a:pt x="11925" y="12612"/>
                  </a:cubicBezTo>
                  <a:cubicBezTo>
                    <a:pt x="12043" y="12536"/>
                    <a:pt x="12140" y="12440"/>
                    <a:pt x="12236" y="12333"/>
                  </a:cubicBezTo>
                  <a:cubicBezTo>
                    <a:pt x="12322" y="12333"/>
                    <a:pt x="12408" y="12311"/>
                    <a:pt x="12493" y="12300"/>
                  </a:cubicBezTo>
                  <a:cubicBezTo>
                    <a:pt x="12665" y="12257"/>
                    <a:pt x="12848" y="12236"/>
                    <a:pt x="13106" y="12236"/>
                  </a:cubicBezTo>
                  <a:cubicBezTo>
                    <a:pt x="13277" y="12236"/>
                    <a:pt x="13471" y="12247"/>
                    <a:pt x="13664" y="12257"/>
                  </a:cubicBezTo>
                  <a:cubicBezTo>
                    <a:pt x="13835" y="12257"/>
                    <a:pt x="14017" y="12268"/>
                    <a:pt x="14211" y="12268"/>
                  </a:cubicBezTo>
                  <a:cubicBezTo>
                    <a:pt x="14351" y="12278"/>
                    <a:pt x="14501" y="12278"/>
                    <a:pt x="14661" y="12278"/>
                  </a:cubicBezTo>
                  <a:cubicBezTo>
                    <a:pt x="15284" y="12278"/>
                    <a:pt x="15906" y="12247"/>
                    <a:pt x="16507" y="12225"/>
                  </a:cubicBezTo>
                  <a:cubicBezTo>
                    <a:pt x="16647" y="12225"/>
                    <a:pt x="16776" y="12214"/>
                    <a:pt x="16915" y="12214"/>
                  </a:cubicBezTo>
                  <a:cubicBezTo>
                    <a:pt x="16905" y="12397"/>
                    <a:pt x="16926" y="12579"/>
                    <a:pt x="16991" y="12751"/>
                  </a:cubicBezTo>
                  <a:cubicBezTo>
                    <a:pt x="17065" y="13019"/>
                    <a:pt x="17227" y="13266"/>
                    <a:pt x="17430" y="13480"/>
                  </a:cubicBezTo>
                  <a:cubicBezTo>
                    <a:pt x="17602" y="13652"/>
                    <a:pt x="17795" y="13792"/>
                    <a:pt x="18010" y="13888"/>
                  </a:cubicBezTo>
                  <a:cubicBezTo>
                    <a:pt x="18257" y="14007"/>
                    <a:pt x="18515" y="14071"/>
                    <a:pt x="18772" y="14071"/>
                  </a:cubicBezTo>
                  <a:cubicBezTo>
                    <a:pt x="19105" y="14071"/>
                    <a:pt x="19427" y="13964"/>
                    <a:pt x="19695" y="13781"/>
                  </a:cubicBezTo>
                  <a:cubicBezTo>
                    <a:pt x="19717" y="13771"/>
                    <a:pt x="19727" y="13760"/>
                    <a:pt x="19738" y="13749"/>
                  </a:cubicBezTo>
                  <a:cubicBezTo>
                    <a:pt x="19920" y="13695"/>
                    <a:pt x="20125" y="13620"/>
                    <a:pt x="20339" y="13502"/>
                  </a:cubicBezTo>
                  <a:cubicBezTo>
                    <a:pt x="20597" y="13341"/>
                    <a:pt x="20812" y="13148"/>
                    <a:pt x="20983" y="12912"/>
                  </a:cubicBezTo>
                  <a:cubicBezTo>
                    <a:pt x="21015" y="12879"/>
                    <a:pt x="21058" y="12848"/>
                    <a:pt x="21091" y="12815"/>
                  </a:cubicBezTo>
                  <a:cubicBezTo>
                    <a:pt x="21305" y="12579"/>
                    <a:pt x="21444" y="12278"/>
                    <a:pt x="21477" y="11968"/>
                  </a:cubicBezTo>
                  <a:cubicBezTo>
                    <a:pt x="21520" y="11549"/>
                    <a:pt x="21455" y="11162"/>
                    <a:pt x="21284" y="10819"/>
                  </a:cubicBezTo>
                  <a:cubicBezTo>
                    <a:pt x="21413" y="10293"/>
                    <a:pt x="21284" y="9896"/>
                    <a:pt x="21144" y="9638"/>
                  </a:cubicBezTo>
                  <a:cubicBezTo>
                    <a:pt x="21036" y="9424"/>
                    <a:pt x="20876" y="9242"/>
                    <a:pt x="20683" y="9091"/>
                  </a:cubicBezTo>
                  <a:cubicBezTo>
                    <a:pt x="20640" y="9059"/>
                    <a:pt x="20597" y="9037"/>
                    <a:pt x="20554" y="9005"/>
                  </a:cubicBezTo>
                  <a:cubicBezTo>
                    <a:pt x="20757" y="8672"/>
                    <a:pt x="20951" y="8307"/>
                    <a:pt x="21112" y="7911"/>
                  </a:cubicBezTo>
                  <a:cubicBezTo>
                    <a:pt x="21391" y="7481"/>
                    <a:pt x="21627" y="7041"/>
                    <a:pt x="21863" y="6623"/>
                  </a:cubicBezTo>
                  <a:cubicBezTo>
                    <a:pt x="21906" y="6526"/>
                    <a:pt x="21971" y="6418"/>
                    <a:pt x="22024" y="6322"/>
                  </a:cubicBezTo>
                  <a:cubicBezTo>
                    <a:pt x="22099" y="6172"/>
                    <a:pt x="22185" y="6032"/>
                    <a:pt x="22260" y="5893"/>
                  </a:cubicBezTo>
                  <a:cubicBezTo>
                    <a:pt x="22410" y="5614"/>
                    <a:pt x="22560" y="5335"/>
                    <a:pt x="22711" y="5099"/>
                  </a:cubicBezTo>
                  <a:cubicBezTo>
                    <a:pt x="22979" y="5195"/>
                    <a:pt x="23259" y="5249"/>
                    <a:pt x="23548" y="5249"/>
                  </a:cubicBezTo>
                  <a:cubicBezTo>
                    <a:pt x="24053" y="5249"/>
                    <a:pt x="24535" y="5077"/>
                    <a:pt x="24911" y="4755"/>
                  </a:cubicBezTo>
                  <a:cubicBezTo>
                    <a:pt x="24976" y="4723"/>
                    <a:pt x="25062" y="4648"/>
                    <a:pt x="25158" y="4551"/>
                  </a:cubicBezTo>
                  <a:cubicBezTo>
                    <a:pt x="25405" y="4315"/>
                    <a:pt x="25566" y="4004"/>
                    <a:pt x="25620" y="3671"/>
                  </a:cubicBezTo>
                  <a:cubicBezTo>
                    <a:pt x="25673" y="3328"/>
                    <a:pt x="25620" y="2974"/>
                    <a:pt x="25448" y="2673"/>
                  </a:cubicBezTo>
                  <a:cubicBezTo>
                    <a:pt x="25458" y="2619"/>
                    <a:pt x="25480" y="2566"/>
                    <a:pt x="25491" y="2512"/>
                  </a:cubicBezTo>
                  <a:cubicBezTo>
                    <a:pt x="25566" y="2211"/>
                    <a:pt x="25555" y="1911"/>
                    <a:pt x="25458" y="1632"/>
                  </a:cubicBezTo>
                  <a:cubicBezTo>
                    <a:pt x="25372" y="1364"/>
                    <a:pt x="25212" y="1128"/>
                    <a:pt x="24997" y="935"/>
                  </a:cubicBezTo>
                  <a:cubicBezTo>
                    <a:pt x="24771" y="720"/>
                    <a:pt x="24525" y="623"/>
                    <a:pt x="24418" y="580"/>
                  </a:cubicBezTo>
                  <a:cubicBezTo>
                    <a:pt x="24406" y="580"/>
                    <a:pt x="24406" y="570"/>
                    <a:pt x="24396" y="570"/>
                  </a:cubicBezTo>
                  <a:cubicBezTo>
                    <a:pt x="24224" y="494"/>
                    <a:pt x="23956" y="398"/>
                    <a:pt x="23612" y="398"/>
                  </a:cubicBezTo>
                  <a:cubicBezTo>
                    <a:pt x="23483" y="398"/>
                    <a:pt x="23355" y="408"/>
                    <a:pt x="23226" y="441"/>
                  </a:cubicBezTo>
                  <a:cubicBezTo>
                    <a:pt x="22818" y="462"/>
                    <a:pt x="22443" y="634"/>
                    <a:pt x="22164" y="923"/>
                  </a:cubicBezTo>
                  <a:cubicBezTo>
                    <a:pt x="22035" y="1052"/>
                    <a:pt x="21906" y="1235"/>
                    <a:pt x="21809" y="1482"/>
                  </a:cubicBezTo>
                  <a:cubicBezTo>
                    <a:pt x="21788" y="1503"/>
                    <a:pt x="21766" y="1536"/>
                    <a:pt x="21745" y="1557"/>
                  </a:cubicBezTo>
                  <a:cubicBezTo>
                    <a:pt x="20800" y="1342"/>
                    <a:pt x="19877" y="1310"/>
                    <a:pt x="18997" y="1288"/>
                  </a:cubicBezTo>
                  <a:lnTo>
                    <a:pt x="18966" y="1288"/>
                  </a:lnTo>
                  <a:cubicBezTo>
                    <a:pt x="18837" y="1288"/>
                    <a:pt x="18675" y="1267"/>
                    <a:pt x="18504" y="1245"/>
                  </a:cubicBezTo>
                  <a:cubicBezTo>
                    <a:pt x="18267" y="1214"/>
                    <a:pt x="18000" y="1192"/>
                    <a:pt x="17709" y="1192"/>
                  </a:cubicBezTo>
                  <a:cubicBezTo>
                    <a:pt x="17581" y="1192"/>
                    <a:pt x="17452" y="1192"/>
                    <a:pt x="17323" y="1202"/>
                  </a:cubicBezTo>
                  <a:lnTo>
                    <a:pt x="15875" y="1331"/>
                  </a:lnTo>
                  <a:cubicBezTo>
                    <a:pt x="15832" y="1342"/>
                    <a:pt x="15789" y="1342"/>
                    <a:pt x="15746" y="1342"/>
                  </a:cubicBezTo>
                  <a:cubicBezTo>
                    <a:pt x="15724" y="1321"/>
                    <a:pt x="15703" y="1288"/>
                    <a:pt x="15681" y="1267"/>
                  </a:cubicBezTo>
                  <a:cubicBezTo>
                    <a:pt x="15499" y="1052"/>
                    <a:pt x="15252" y="892"/>
                    <a:pt x="14973" y="795"/>
                  </a:cubicBezTo>
                  <a:cubicBezTo>
                    <a:pt x="14790" y="730"/>
                    <a:pt x="14608" y="698"/>
                    <a:pt x="14415" y="698"/>
                  </a:cubicBezTo>
                  <a:cubicBezTo>
                    <a:pt x="14339" y="698"/>
                    <a:pt x="14265" y="709"/>
                    <a:pt x="14189" y="720"/>
                  </a:cubicBezTo>
                  <a:cubicBezTo>
                    <a:pt x="13953" y="752"/>
                    <a:pt x="13728" y="827"/>
                    <a:pt x="13524" y="956"/>
                  </a:cubicBezTo>
                  <a:cubicBezTo>
                    <a:pt x="13309" y="1106"/>
                    <a:pt x="13127" y="1300"/>
                    <a:pt x="13009" y="1536"/>
                  </a:cubicBezTo>
                  <a:cubicBezTo>
                    <a:pt x="12977" y="1524"/>
                    <a:pt x="12944" y="1524"/>
                    <a:pt x="12912" y="1524"/>
                  </a:cubicBezTo>
                  <a:cubicBezTo>
                    <a:pt x="12837" y="1524"/>
                    <a:pt x="12751" y="1536"/>
                    <a:pt x="12676" y="1546"/>
                  </a:cubicBezTo>
                  <a:lnTo>
                    <a:pt x="12644" y="1546"/>
                  </a:lnTo>
                  <a:cubicBezTo>
                    <a:pt x="11625" y="1686"/>
                    <a:pt x="10690" y="1804"/>
                    <a:pt x="9779" y="1846"/>
                  </a:cubicBezTo>
                  <a:cubicBezTo>
                    <a:pt x="9767" y="1718"/>
                    <a:pt x="9736" y="1600"/>
                    <a:pt x="9693" y="1482"/>
                  </a:cubicBezTo>
                  <a:cubicBezTo>
                    <a:pt x="9607" y="1245"/>
                    <a:pt x="9467" y="1031"/>
                    <a:pt x="9295" y="859"/>
                  </a:cubicBezTo>
                  <a:cubicBezTo>
                    <a:pt x="9252" y="784"/>
                    <a:pt x="9199" y="720"/>
                    <a:pt x="9156" y="656"/>
                  </a:cubicBezTo>
                  <a:cubicBezTo>
                    <a:pt x="8844" y="291"/>
                    <a:pt x="8383" y="86"/>
                    <a:pt x="7890" y="86"/>
                  </a:cubicBezTo>
                  <a:cubicBezTo>
                    <a:pt x="7868" y="86"/>
                    <a:pt x="7782" y="65"/>
                    <a:pt x="7718" y="55"/>
                  </a:cubicBezTo>
                  <a:cubicBezTo>
                    <a:pt x="7546" y="33"/>
                    <a:pt x="7332" y="0"/>
                    <a:pt x="708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7"/>
            <p:cNvGrpSpPr/>
            <p:nvPr/>
          </p:nvGrpSpPr>
          <p:grpSpPr>
            <a:xfrm>
              <a:off x="2991374" y="459757"/>
              <a:ext cx="584250" cy="284800"/>
              <a:chOff x="-697275" y="446700"/>
              <a:chExt cx="584250" cy="284800"/>
            </a:xfrm>
          </p:grpSpPr>
          <p:sp>
            <p:nvSpPr>
              <p:cNvPr id="1299" name="Google Shape;1299;p7"/>
              <p:cNvSpPr/>
              <p:nvPr/>
            </p:nvSpPr>
            <p:spPr>
              <a:xfrm>
                <a:off x="-525975" y="472750"/>
                <a:ext cx="3644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4903" extrusionOk="0">
                    <a:moveTo>
                      <a:pt x="6415" y="0"/>
                    </a:moveTo>
                    <a:cubicBezTo>
                      <a:pt x="6373" y="0"/>
                      <a:pt x="6328" y="7"/>
                      <a:pt x="6284" y="7"/>
                    </a:cubicBezTo>
                    <a:cubicBezTo>
                      <a:pt x="6273" y="7"/>
                      <a:pt x="6262" y="7"/>
                      <a:pt x="6252" y="6"/>
                    </a:cubicBezTo>
                    <a:cubicBezTo>
                      <a:pt x="6034" y="268"/>
                      <a:pt x="5826" y="497"/>
                      <a:pt x="5433" y="551"/>
                    </a:cubicBezTo>
                    <a:cubicBezTo>
                      <a:pt x="5408" y="554"/>
                      <a:pt x="5383" y="555"/>
                      <a:pt x="5359" y="555"/>
                    </a:cubicBezTo>
                    <a:cubicBezTo>
                      <a:pt x="5216" y="555"/>
                      <a:pt x="5083" y="515"/>
                      <a:pt x="4940" y="515"/>
                    </a:cubicBezTo>
                    <a:cubicBezTo>
                      <a:pt x="4916" y="515"/>
                      <a:pt x="4891" y="516"/>
                      <a:pt x="4866" y="519"/>
                    </a:cubicBezTo>
                    <a:cubicBezTo>
                      <a:pt x="3580" y="693"/>
                      <a:pt x="2294" y="859"/>
                      <a:pt x="999" y="859"/>
                    </a:cubicBezTo>
                    <a:cubicBezTo>
                      <a:pt x="921" y="859"/>
                      <a:pt x="842" y="858"/>
                      <a:pt x="764" y="857"/>
                    </a:cubicBezTo>
                    <a:cubicBezTo>
                      <a:pt x="546" y="857"/>
                      <a:pt x="339" y="879"/>
                      <a:pt x="153" y="999"/>
                    </a:cubicBezTo>
                    <a:cubicBezTo>
                      <a:pt x="153" y="1152"/>
                      <a:pt x="0" y="1337"/>
                      <a:pt x="240" y="1446"/>
                    </a:cubicBezTo>
                    <a:cubicBezTo>
                      <a:pt x="470" y="1490"/>
                      <a:pt x="393" y="1664"/>
                      <a:pt x="393" y="1817"/>
                    </a:cubicBezTo>
                    <a:cubicBezTo>
                      <a:pt x="698" y="2090"/>
                      <a:pt x="993" y="2362"/>
                      <a:pt x="1331" y="2679"/>
                    </a:cubicBezTo>
                    <a:cubicBezTo>
                      <a:pt x="1135" y="2755"/>
                      <a:pt x="1015" y="2788"/>
                      <a:pt x="906" y="2842"/>
                    </a:cubicBezTo>
                    <a:cubicBezTo>
                      <a:pt x="786" y="2908"/>
                      <a:pt x="688" y="3028"/>
                      <a:pt x="764" y="3159"/>
                    </a:cubicBezTo>
                    <a:cubicBezTo>
                      <a:pt x="800" y="3225"/>
                      <a:pt x="847" y="3251"/>
                      <a:pt x="899" y="3251"/>
                    </a:cubicBezTo>
                    <a:cubicBezTo>
                      <a:pt x="960" y="3251"/>
                      <a:pt x="1027" y="3216"/>
                      <a:pt x="1091" y="3170"/>
                    </a:cubicBezTo>
                    <a:cubicBezTo>
                      <a:pt x="1233" y="3059"/>
                      <a:pt x="1381" y="2990"/>
                      <a:pt x="1535" y="2990"/>
                    </a:cubicBezTo>
                    <a:cubicBezTo>
                      <a:pt x="1653" y="2990"/>
                      <a:pt x="1775" y="3031"/>
                      <a:pt x="1898" y="3126"/>
                    </a:cubicBezTo>
                    <a:cubicBezTo>
                      <a:pt x="1833" y="3366"/>
                      <a:pt x="1495" y="3170"/>
                      <a:pt x="1430" y="3410"/>
                    </a:cubicBezTo>
                    <a:cubicBezTo>
                      <a:pt x="1440" y="3530"/>
                      <a:pt x="1506" y="3584"/>
                      <a:pt x="1615" y="3606"/>
                    </a:cubicBezTo>
                    <a:cubicBezTo>
                      <a:pt x="1658" y="3596"/>
                      <a:pt x="1713" y="3606"/>
                      <a:pt x="1746" y="3584"/>
                    </a:cubicBezTo>
                    <a:cubicBezTo>
                      <a:pt x="1891" y="3440"/>
                      <a:pt x="2042" y="3378"/>
                      <a:pt x="2199" y="3378"/>
                    </a:cubicBezTo>
                    <a:cubicBezTo>
                      <a:pt x="2337" y="3378"/>
                      <a:pt x="2481" y="3426"/>
                      <a:pt x="2630" y="3508"/>
                    </a:cubicBezTo>
                    <a:cubicBezTo>
                      <a:pt x="2684" y="3541"/>
                      <a:pt x="2749" y="3562"/>
                      <a:pt x="2804" y="3584"/>
                    </a:cubicBezTo>
                    <a:cubicBezTo>
                      <a:pt x="2564" y="3082"/>
                      <a:pt x="2106" y="2930"/>
                      <a:pt x="1593" y="2842"/>
                    </a:cubicBezTo>
                    <a:cubicBezTo>
                      <a:pt x="1462" y="2821"/>
                      <a:pt x="1343" y="2701"/>
                      <a:pt x="1321" y="2548"/>
                    </a:cubicBezTo>
                    <a:cubicBezTo>
                      <a:pt x="1309" y="2406"/>
                      <a:pt x="1430" y="2406"/>
                      <a:pt x="1528" y="2395"/>
                    </a:cubicBezTo>
                    <a:cubicBezTo>
                      <a:pt x="1331" y="2068"/>
                      <a:pt x="1004" y="1860"/>
                      <a:pt x="732" y="1610"/>
                    </a:cubicBezTo>
                    <a:cubicBezTo>
                      <a:pt x="666" y="1555"/>
                      <a:pt x="567" y="1533"/>
                      <a:pt x="601" y="1424"/>
                    </a:cubicBezTo>
                    <a:cubicBezTo>
                      <a:pt x="615" y="1366"/>
                      <a:pt x="659" y="1361"/>
                      <a:pt x="706" y="1361"/>
                    </a:cubicBezTo>
                    <a:cubicBezTo>
                      <a:pt x="715" y="1361"/>
                      <a:pt x="724" y="1361"/>
                      <a:pt x="733" y="1361"/>
                    </a:cubicBezTo>
                    <a:cubicBezTo>
                      <a:pt x="747" y="1361"/>
                      <a:pt x="762" y="1361"/>
                      <a:pt x="775" y="1359"/>
                    </a:cubicBezTo>
                    <a:cubicBezTo>
                      <a:pt x="1724" y="1304"/>
                      <a:pt x="2684" y="1261"/>
                      <a:pt x="3634" y="1184"/>
                    </a:cubicBezTo>
                    <a:cubicBezTo>
                      <a:pt x="4354" y="1130"/>
                      <a:pt x="5062" y="1031"/>
                      <a:pt x="5772" y="944"/>
                    </a:cubicBezTo>
                    <a:cubicBezTo>
                      <a:pt x="5957" y="988"/>
                      <a:pt x="5816" y="1097"/>
                      <a:pt x="5826" y="1174"/>
                    </a:cubicBezTo>
                    <a:cubicBezTo>
                      <a:pt x="5837" y="1261"/>
                      <a:pt x="5663" y="1392"/>
                      <a:pt x="5870" y="1446"/>
                    </a:cubicBezTo>
                    <a:cubicBezTo>
                      <a:pt x="5913" y="1130"/>
                      <a:pt x="6077" y="955"/>
                      <a:pt x="6426" y="922"/>
                    </a:cubicBezTo>
                    <a:cubicBezTo>
                      <a:pt x="6966" y="874"/>
                      <a:pt x="7505" y="833"/>
                      <a:pt x="8053" y="833"/>
                    </a:cubicBezTo>
                    <a:cubicBezTo>
                      <a:pt x="8114" y="833"/>
                      <a:pt x="8176" y="834"/>
                      <a:pt x="8238" y="835"/>
                    </a:cubicBezTo>
                    <a:cubicBezTo>
                      <a:pt x="8246" y="835"/>
                      <a:pt x="8255" y="835"/>
                      <a:pt x="8264" y="835"/>
                    </a:cubicBezTo>
                    <a:cubicBezTo>
                      <a:pt x="8539" y="835"/>
                      <a:pt x="8787" y="671"/>
                      <a:pt x="9082" y="671"/>
                    </a:cubicBezTo>
                    <a:cubicBezTo>
                      <a:pt x="9092" y="671"/>
                      <a:pt x="9101" y="671"/>
                      <a:pt x="9110" y="672"/>
                    </a:cubicBezTo>
                    <a:cubicBezTo>
                      <a:pt x="10299" y="726"/>
                      <a:pt x="11489" y="715"/>
                      <a:pt x="12667" y="900"/>
                    </a:cubicBezTo>
                    <a:cubicBezTo>
                      <a:pt x="12983" y="944"/>
                      <a:pt x="13300" y="912"/>
                      <a:pt x="13605" y="1086"/>
                    </a:cubicBezTo>
                    <a:cubicBezTo>
                      <a:pt x="13267" y="1250"/>
                      <a:pt x="12929" y="1414"/>
                      <a:pt x="12601" y="1577"/>
                    </a:cubicBezTo>
                    <a:cubicBezTo>
                      <a:pt x="11860" y="1915"/>
                      <a:pt x="11019" y="1959"/>
                      <a:pt x="10310" y="2340"/>
                    </a:cubicBezTo>
                    <a:cubicBezTo>
                      <a:pt x="10172" y="2417"/>
                      <a:pt x="10059" y="2453"/>
                      <a:pt x="9956" y="2453"/>
                    </a:cubicBezTo>
                    <a:cubicBezTo>
                      <a:pt x="9824" y="2453"/>
                      <a:pt x="9708" y="2392"/>
                      <a:pt x="9579" y="2275"/>
                    </a:cubicBezTo>
                    <a:cubicBezTo>
                      <a:pt x="9503" y="2199"/>
                      <a:pt x="9426" y="2134"/>
                      <a:pt x="9350" y="2079"/>
                    </a:cubicBezTo>
                    <a:cubicBezTo>
                      <a:pt x="9291" y="2036"/>
                      <a:pt x="9233" y="2015"/>
                      <a:pt x="9178" y="2015"/>
                    </a:cubicBezTo>
                    <a:cubicBezTo>
                      <a:pt x="9093" y="2015"/>
                      <a:pt x="9017" y="2066"/>
                      <a:pt x="8958" y="2166"/>
                    </a:cubicBezTo>
                    <a:cubicBezTo>
                      <a:pt x="8870" y="2319"/>
                      <a:pt x="8914" y="2428"/>
                      <a:pt x="9088" y="2483"/>
                    </a:cubicBezTo>
                    <a:cubicBezTo>
                      <a:pt x="9164" y="2505"/>
                      <a:pt x="9230" y="2570"/>
                      <a:pt x="9307" y="2636"/>
                    </a:cubicBezTo>
                    <a:cubicBezTo>
                      <a:pt x="9218" y="2729"/>
                      <a:pt x="9135" y="2768"/>
                      <a:pt x="9054" y="2768"/>
                    </a:cubicBezTo>
                    <a:cubicBezTo>
                      <a:pt x="8965" y="2768"/>
                      <a:pt x="8880" y="2721"/>
                      <a:pt x="8793" y="2646"/>
                    </a:cubicBezTo>
                    <a:cubicBezTo>
                      <a:pt x="8696" y="2548"/>
                      <a:pt x="8630" y="2406"/>
                      <a:pt x="8466" y="2384"/>
                    </a:cubicBezTo>
                    <a:cubicBezTo>
                      <a:pt x="8458" y="2383"/>
                      <a:pt x="8451" y="2382"/>
                      <a:pt x="8444" y="2382"/>
                    </a:cubicBezTo>
                    <a:cubicBezTo>
                      <a:pt x="8322" y="2382"/>
                      <a:pt x="8296" y="2549"/>
                      <a:pt x="8172" y="2559"/>
                    </a:cubicBezTo>
                    <a:cubicBezTo>
                      <a:pt x="8030" y="2854"/>
                      <a:pt x="8423" y="2788"/>
                      <a:pt x="8466" y="3017"/>
                    </a:cubicBezTo>
                    <a:lnTo>
                      <a:pt x="6830" y="3508"/>
                    </a:lnTo>
                    <a:cubicBezTo>
                      <a:pt x="7092" y="3530"/>
                      <a:pt x="7103" y="3672"/>
                      <a:pt x="7004" y="3857"/>
                    </a:cubicBezTo>
                    <a:cubicBezTo>
                      <a:pt x="7397" y="3857"/>
                      <a:pt x="7768" y="3748"/>
                      <a:pt x="8107" y="3574"/>
                    </a:cubicBezTo>
                    <a:cubicBezTo>
                      <a:pt x="8301" y="3472"/>
                      <a:pt x="8487" y="3422"/>
                      <a:pt x="8665" y="3422"/>
                    </a:cubicBezTo>
                    <a:cubicBezTo>
                      <a:pt x="8926" y="3422"/>
                      <a:pt x="9171" y="3529"/>
                      <a:pt x="9404" y="3737"/>
                    </a:cubicBezTo>
                    <a:cubicBezTo>
                      <a:pt x="9481" y="3802"/>
                      <a:pt x="9569" y="3836"/>
                      <a:pt x="9656" y="3879"/>
                    </a:cubicBezTo>
                    <a:cubicBezTo>
                      <a:pt x="9726" y="3917"/>
                      <a:pt x="9797" y="3942"/>
                      <a:pt x="9863" y="3942"/>
                    </a:cubicBezTo>
                    <a:cubicBezTo>
                      <a:pt x="9948" y="3942"/>
                      <a:pt x="10025" y="3899"/>
                      <a:pt x="10081" y="3781"/>
                    </a:cubicBezTo>
                    <a:cubicBezTo>
                      <a:pt x="10201" y="3562"/>
                      <a:pt x="10037" y="3486"/>
                      <a:pt x="9863" y="3421"/>
                    </a:cubicBezTo>
                    <a:cubicBezTo>
                      <a:pt x="9710" y="3366"/>
                      <a:pt x="9438" y="3334"/>
                      <a:pt x="9514" y="3148"/>
                    </a:cubicBezTo>
                    <a:cubicBezTo>
                      <a:pt x="9539" y="3084"/>
                      <a:pt x="9579" y="3060"/>
                      <a:pt x="9627" y="3060"/>
                    </a:cubicBezTo>
                    <a:cubicBezTo>
                      <a:pt x="9725" y="3060"/>
                      <a:pt x="9855" y="3159"/>
                      <a:pt x="9950" y="3203"/>
                    </a:cubicBezTo>
                    <a:cubicBezTo>
                      <a:pt x="10114" y="3268"/>
                      <a:pt x="10289" y="3356"/>
                      <a:pt x="10408" y="3475"/>
                    </a:cubicBezTo>
                    <a:cubicBezTo>
                      <a:pt x="10468" y="3540"/>
                      <a:pt x="10519" y="3563"/>
                      <a:pt x="10564" y="3563"/>
                    </a:cubicBezTo>
                    <a:cubicBezTo>
                      <a:pt x="10626" y="3563"/>
                      <a:pt x="10679" y="3519"/>
                      <a:pt x="10735" y="3475"/>
                    </a:cubicBezTo>
                    <a:cubicBezTo>
                      <a:pt x="10866" y="3377"/>
                      <a:pt x="10779" y="3279"/>
                      <a:pt x="10692" y="3191"/>
                    </a:cubicBezTo>
                    <a:cubicBezTo>
                      <a:pt x="10583" y="3094"/>
                      <a:pt x="10463" y="2995"/>
                      <a:pt x="10289" y="2842"/>
                    </a:cubicBezTo>
                    <a:cubicBezTo>
                      <a:pt x="11336" y="2483"/>
                      <a:pt x="12296" y="2144"/>
                      <a:pt x="13256" y="1806"/>
                    </a:cubicBezTo>
                    <a:lnTo>
                      <a:pt x="13256" y="1806"/>
                    </a:lnTo>
                    <a:cubicBezTo>
                      <a:pt x="12983" y="2134"/>
                      <a:pt x="12896" y="2559"/>
                      <a:pt x="12645" y="2886"/>
                    </a:cubicBezTo>
                    <a:cubicBezTo>
                      <a:pt x="12667" y="3116"/>
                      <a:pt x="12689" y="3344"/>
                      <a:pt x="12394" y="3421"/>
                    </a:cubicBezTo>
                    <a:cubicBezTo>
                      <a:pt x="12165" y="3814"/>
                      <a:pt x="11936" y="4217"/>
                      <a:pt x="11707" y="4610"/>
                    </a:cubicBezTo>
                    <a:cubicBezTo>
                      <a:pt x="11801" y="4676"/>
                      <a:pt x="11733" y="4903"/>
                      <a:pt x="11886" y="4903"/>
                    </a:cubicBezTo>
                    <a:cubicBezTo>
                      <a:pt x="11910" y="4903"/>
                      <a:pt x="11941" y="4897"/>
                      <a:pt x="11979" y="4883"/>
                    </a:cubicBezTo>
                    <a:cubicBezTo>
                      <a:pt x="12328" y="4348"/>
                      <a:pt x="12623" y="3781"/>
                      <a:pt x="12929" y="3225"/>
                    </a:cubicBezTo>
                    <a:cubicBezTo>
                      <a:pt x="13310" y="2548"/>
                      <a:pt x="13637" y="1828"/>
                      <a:pt x="14183" y="1261"/>
                    </a:cubicBezTo>
                    <a:cubicBezTo>
                      <a:pt x="14576" y="846"/>
                      <a:pt x="14565" y="769"/>
                      <a:pt x="14030" y="606"/>
                    </a:cubicBezTo>
                    <a:cubicBezTo>
                      <a:pt x="14008" y="606"/>
                      <a:pt x="13976" y="606"/>
                      <a:pt x="13943" y="595"/>
                    </a:cubicBezTo>
                    <a:cubicBezTo>
                      <a:pt x="13016" y="333"/>
                      <a:pt x="12056" y="289"/>
                      <a:pt x="11096" y="268"/>
                    </a:cubicBezTo>
                    <a:cubicBezTo>
                      <a:pt x="10665" y="268"/>
                      <a:pt x="10242" y="168"/>
                      <a:pt x="9815" y="168"/>
                    </a:cubicBezTo>
                    <a:cubicBezTo>
                      <a:pt x="9733" y="168"/>
                      <a:pt x="9651" y="172"/>
                      <a:pt x="9569" y="180"/>
                    </a:cubicBezTo>
                    <a:cubicBezTo>
                      <a:pt x="8575" y="268"/>
                      <a:pt x="7572" y="355"/>
                      <a:pt x="6579" y="442"/>
                    </a:cubicBezTo>
                    <a:cubicBezTo>
                      <a:pt x="6527" y="489"/>
                      <a:pt x="6473" y="514"/>
                      <a:pt x="6424" y="514"/>
                    </a:cubicBezTo>
                    <a:cubicBezTo>
                      <a:pt x="6371" y="514"/>
                      <a:pt x="6324" y="484"/>
                      <a:pt x="6296" y="420"/>
                    </a:cubicBezTo>
                    <a:cubicBezTo>
                      <a:pt x="6241" y="279"/>
                      <a:pt x="6383" y="268"/>
                      <a:pt x="6470" y="246"/>
                    </a:cubicBezTo>
                    <a:cubicBezTo>
                      <a:pt x="6514" y="192"/>
                      <a:pt x="6546" y="148"/>
                      <a:pt x="6579" y="93"/>
                    </a:cubicBezTo>
                    <a:cubicBezTo>
                      <a:pt x="6537" y="16"/>
                      <a:pt x="6479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7"/>
              <p:cNvSpPr/>
              <p:nvPr/>
            </p:nvSpPr>
            <p:spPr>
              <a:xfrm>
                <a:off x="-646250" y="587975"/>
                <a:ext cx="37860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4556" extrusionOk="0">
                    <a:moveTo>
                      <a:pt x="10365" y="1"/>
                    </a:moveTo>
                    <a:cubicBezTo>
                      <a:pt x="10365" y="163"/>
                      <a:pt x="10298" y="370"/>
                      <a:pt x="10495" y="370"/>
                    </a:cubicBezTo>
                    <a:cubicBezTo>
                      <a:pt x="10537" y="370"/>
                      <a:pt x="10590" y="360"/>
                      <a:pt x="10659" y="339"/>
                    </a:cubicBezTo>
                    <a:cubicBezTo>
                      <a:pt x="10661" y="339"/>
                      <a:pt x="10663" y="339"/>
                      <a:pt x="10666" y="339"/>
                    </a:cubicBezTo>
                    <a:cubicBezTo>
                      <a:pt x="10728" y="339"/>
                      <a:pt x="10908" y="476"/>
                      <a:pt x="10845" y="623"/>
                    </a:cubicBezTo>
                    <a:cubicBezTo>
                      <a:pt x="10768" y="841"/>
                      <a:pt x="10910" y="885"/>
                      <a:pt x="11052" y="961"/>
                    </a:cubicBezTo>
                    <a:cubicBezTo>
                      <a:pt x="11058" y="962"/>
                      <a:pt x="11065" y="962"/>
                      <a:pt x="11072" y="962"/>
                    </a:cubicBezTo>
                    <a:cubicBezTo>
                      <a:pt x="11109" y="962"/>
                      <a:pt x="11150" y="951"/>
                      <a:pt x="11188" y="951"/>
                    </a:cubicBezTo>
                    <a:cubicBezTo>
                      <a:pt x="11237" y="951"/>
                      <a:pt x="11280" y="969"/>
                      <a:pt x="11303" y="1048"/>
                    </a:cubicBezTo>
                    <a:cubicBezTo>
                      <a:pt x="11335" y="1157"/>
                      <a:pt x="11259" y="1234"/>
                      <a:pt x="11182" y="1299"/>
                    </a:cubicBezTo>
                    <a:cubicBezTo>
                      <a:pt x="11095" y="1387"/>
                      <a:pt x="10899" y="1343"/>
                      <a:pt x="10855" y="1518"/>
                    </a:cubicBezTo>
                    <a:cubicBezTo>
                      <a:pt x="10953" y="1586"/>
                      <a:pt x="11050" y="1620"/>
                      <a:pt x="11142" y="1620"/>
                    </a:cubicBezTo>
                    <a:cubicBezTo>
                      <a:pt x="11256" y="1620"/>
                      <a:pt x="11364" y="1570"/>
                      <a:pt x="11466" y="1474"/>
                    </a:cubicBezTo>
                    <a:cubicBezTo>
                      <a:pt x="11553" y="1391"/>
                      <a:pt x="11632" y="1356"/>
                      <a:pt x="11710" y="1356"/>
                    </a:cubicBezTo>
                    <a:cubicBezTo>
                      <a:pt x="11807" y="1356"/>
                      <a:pt x="11903" y="1411"/>
                      <a:pt x="12012" y="1496"/>
                    </a:cubicBezTo>
                    <a:cubicBezTo>
                      <a:pt x="12198" y="1627"/>
                      <a:pt x="12164" y="1703"/>
                      <a:pt x="12012" y="1801"/>
                    </a:cubicBezTo>
                    <a:cubicBezTo>
                      <a:pt x="11881" y="1877"/>
                      <a:pt x="11837" y="1998"/>
                      <a:pt x="11815" y="2150"/>
                    </a:cubicBezTo>
                    <a:cubicBezTo>
                      <a:pt x="11845" y="2163"/>
                      <a:pt x="11871" y="2168"/>
                      <a:pt x="11894" y="2168"/>
                    </a:cubicBezTo>
                    <a:cubicBezTo>
                      <a:pt x="11976" y="2168"/>
                      <a:pt x="12029" y="2107"/>
                      <a:pt x="12088" y="2074"/>
                    </a:cubicBezTo>
                    <a:cubicBezTo>
                      <a:pt x="12320" y="1967"/>
                      <a:pt x="12475" y="1904"/>
                      <a:pt x="12603" y="1904"/>
                    </a:cubicBezTo>
                    <a:cubicBezTo>
                      <a:pt x="12777" y="1904"/>
                      <a:pt x="12902" y="2020"/>
                      <a:pt x="13103" y="2303"/>
                    </a:cubicBezTo>
                    <a:cubicBezTo>
                      <a:pt x="13398" y="2718"/>
                      <a:pt x="13790" y="3001"/>
                      <a:pt x="14194" y="3329"/>
                    </a:cubicBezTo>
                    <a:cubicBezTo>
                      <a:pt x="13372" y="3406"/>
                      <a:pt x="12558" y="3442"/>
                      <a:pt x="11744" y="3442"/>
                    </a:cubicBezTo>
                    <a:cubicBezTo>
                      <a:pt x="11186" y="3442"/>
                      <a:pt x="10629" y="3425"/>
                      <a:pt x="10070" y="3394"/>
                    </a:cubicBezTo>
                    <a:cubicBezTo>
                      <a:pt x="10007" y="3392"/>
                      <a:pt x="9945" y="3391"/>
                      <a:pt x="9883" y="3391"/>
                    </a:cubicBezTo>
                    <a:cubicBezTo>
                      <a:pt x="9619" y="3391"/>
                      <a:pt x="9357" y="3415"/>
                      <a:pt x="9110" y="3503"/>
                    </a:cubicBezTo>
                    <a:cubicBezTo>
                      <a:pt x="9064" y="3517"/>
                      <a:pt x="9019" y="3523"/>
                      <a:pt x="8975" y="3523"/>
                    </a:cubicBezTo>
                    <a:cubicBezTo>
                      <a:pt x="8815" y="3523"/>
                      <a:pt x="8668" y="3449"/>
                      <a:pt x="8511" y="3449"/>
                    </a:cubicBezTo>
                    <a:cubicBezTo>
                      <a:pt x="8478" y="3449"/>
                      <a:pt x="8445" y="3452"/>
                      <a:pt x="8411" y="3460"/>
                    </a:cubicBezTo>
                    <a:cubicBezTo>
                      <a:pt x="8401" y="3462"/>
                      <a:pt x="8392" y="3464"/>
                      <a:pt x="8384" y="3464"/>
                    </a:cubicBezTo>
                    <a:cubicBezTo>
                      <a:pt x="8292" y="3464"/>
                      <a:pt x="8294" y="3310"/>
                      <a:pt x="8314" y="3230"/>
                    </a:cubicBezTo>
                    <a:cubicBezTo>
                      <a:pt x="8346" y="3067"/>
                      <a:pt x="8411" y="2914"/>
                      <a:pt x="8455" y="2750"/>
                    </a:cubicBezTo>
                    <a:cubicBezTo>
                      <a:pt x="8396" y="2681"/>
                      <a:pt x="8342" y="2644"/>
                      <a:pt x="8302" y="2644"/>
                    </a:cubicBezTo>
                    <a:cubicBezTo>
                      <a:pt x="8253" y="2644"/>
                      <a:pt x="8225" y="2700"/>
                      <a:pt x="8237" y="2827"/>
                    </a:cubicBezTo>
                    <a:cubicBezTo>
                      <a:pt x="8253" y="2977"/>
                      <a:pt x="8206" y="3013"/>
                      <a:pt x="8129" y="3013"/>
                    </a:cubicBezTo>
                    <a:cubicBezTo>
                      <a:pt x="8099" y="3013"/>
                      <a:pt x="8066" y="3007"/>
                      <a:pt x="8030" y="3001"/>
                    </a:cubicBezTo>
                    <a:cubicBezTo>
                      <a:pt x="7953" y="3034"/>
                      <a:pt x="7965" y="3111"/>
                      <a:pt x="7953" y="3176"/>
                    </a:cubicBezTo>
                    <a:cubicBezTo>
                      <a:pt x="8062" y="3252"/>
                      <a:pt x="8062" y="3339"/>
                      <a:pt x="7997" y="3426"/>
                    </a:cubicBezTo>
                    <a:cubicBezTo>
                      <a:pt x="7946" y="3484"/>
                      <a:pt x="7892" y="3519"/>
                      <a:pt x="7834" y="3519"/>
                    </a:cubicBezTo>
                    <a:cubicBezTo>
                      <a:pt x="7792" y="3519"/>
                      <a:pt x="7748" y="3501"/>
                      <a:pt x="7703" y="3460"/>
                    </a:cubicBezTo>
                    <a:cubicBezTo>
                      <a:pt x="7499" y="3475"/>
                      <a:pt x="7295" y="3482"/>
                      <a:pt x="7091" y="3482"/>
                    </a:cubicBezTo>
                    <a:cubicBezTo>
                      <a:pt x="6292" y="3482"/>
                      <a:pt x="5496" y="3376"/>
                      <a:pt x="4713" y="3263"/>
                    </a:cubicBezTo>
                    <a:cubicBezTo>
                      <a:pt x="3841" y="3132"/>
                      <a:pt x="2956" y="3165"/>
                      <a:pt x="2084" y="3099"/>
                    </a:cubicBezTo>
                    <a:cubicBezTo>
                      <a:pt x="2030" y="3099"/>
                      <a:pt x="1986" y="3077"/>
                      <a:pt x="1931" y="3067"/>
                    </a:cubicBezTo>
                    <a:cubicBezTo>
                      <a:pt x="1975" y="3023"/>
                      <a:pt x="2008" y="2968"/>
                      <a:pt x="2051" y="2925"/>
                    </a:cubicBezTo>
                    <a:cubicBezTo>
                      <a:pt x="1920" y="2750"/>
                      <a:pt x="2171" y="2641"/>
                      <a:pt x="2139" y="2488"/>
                    </a:cubicBezTo>
                    <a:lnTo>
                      <a:pt x="2139" y="2488"/>
                    </a:lnTo>
                    <a:cubicBezTo>
                      <a:pt x="1811" y="2565"/>
                      <a:pt x="1538" y="2794"/>
                      <a:pt x="1189" y="2837"/>
                    </a:cubicBezTo>
                    <a:cubicBezTo>
                      <a:pt x="1031" y="3061"/>
                      <a:pt x="820" y="3103"/>
                      <a:pt x="597" y="3103"/>
                    </a:cubicBezTo>
                    <a:cubicBezTo>
                      <a:pt x="483" y="3103"/>
                      <a:pt x="366" y="3092"/>
                      <a:pt x="251" y="3089"/>
                    </a:cubicBezTo>
                    <a:cubicBezTo>
                      <a:pt x="0" y="3143"/>
                      <a:pt x="142" y="3285"/>
                      <a:pt x="153" y="3416"/>
                    </a:cubicBezTo>
                    <a:cubicBezTo>
                      <a:pt x="185" y="3612"/>
                      <a:pt x="328" y="3612"/>
                      <a:pt x="469" y="3612"/>
                    </a:cubicBezTo>
                    <a:cubicBezTo>
                      <a:pt x="1310" y="3601"/>
                      <a:pt x="2139" y="3601"/>
                      <a:pt x="2978" y="3601"/>
                    </a:cubicBezTo>
                    <a:cubicBezTo>
                      <a:pt x="3152" y="3601"/>
                      <a:pt x="3326" y="3597"/>
                      <a:pt x="3499" y="3597"/>
                    </a:cubicBezTo>
                    <a:cubicBezTo>
                      <a:pt x="3717" y="3597"/>
                      <a:pt x="3933" y="3604"/>
                      <a:pt x="4146" y="3634"/>
                    </a:cubicBezTo>
                    <a:cubicBezTo>
                      <a:pt x="5047" y="3765"/>
                      <a:pt x="5938" y="3954"/>
                      <a:pt x="6846" y="3954"/>
                    </a:cubicBezTo>
                    <a:cubicBezTo>
                      <a:pt x="6917" y="3954"/>
                      <a:pt x="6988" y="3953"/>
                      <a:pt x="7059" y="3950"/>
                    </a:cubicBezTo>
                    <a:cubicBezTo>
                      <a:pt x="7223" y="3940"/>
                      <a:pt x="7397" y="3940"/>
                      <a:pt x="7582" y="3940"/>
                    </a:cubicBezTo>
                    <a:cubicBezTo>
                      <a:pt x="7560" y="4005"/>
                      <a:pt x="7560" y="4037"/>
                      <a:pt x="7539" y="4071"/>
                    </a:cubicBezTo>
                    <a:cubicBezTo>
                      <a:pt x="7441" y="4299"/>
                      <a:pt x="7517" y="4463"/>
                      <a:pt x="7725" y="4539"/>
                    </a:cubicBezTo>
                    <a:cubicBezTo>
                      <a:pt x="7759" y="4550"/>
                      <a:pt x="7789" y="4555"/>
                      <a:pt x="7816" y="4555"/>
                    </a:cubicBezTo>
                    <a:cubicBezTo>
                      <a:pt x="7979" y="4555"/>
                      <a:pt x="8022" y="4375"/>
                      <a:pt x="8040" y="4234"/>
                    </a:cubicBezTo>
                    <a:cubicBezTo>
                      <a:pt x="8060" y="3998"/>
                      <a:pt x="8158" y="3941"/>
                      <a:pt x="8281" y="3941"/>
                    </a:cubicBezTo>
                    <a:cubicBezTo>
                      <a:pt x="8369" y="3941"/>
                      <a:pt x="8469" y="3970"/>
                      <a:pt x="8564" y="3983"/>
                    </a:cubicBezTo>
                    <a:lnTo>
                      <a:pt x="8979" y="3983"/>
                    </a:lnTo>
                    <a:cubicBezTo>
                      <a:pt x="9305" y="3903"/>
                      <a:pt x="9629" y="3880"/>
                      <a:pt x="9952" y="3880"/>
                    </a:cubicBezTo>
                    <a:cubicBezTo>
                      <a:pt x="10332" y="3880"/>
                      <a:pt x="10712" y="3912"/>
                      <a:pt x="11095" y="3918"/>
                    </a:cubicBezTo>
                    <a:cubicBezTo>
                      <a:pt x="11238" y="3921"/>
                      <a:pt x="11381" y="3922"/>
                      <a:pt x="11525" y="3922"/>
                    </a:cubicBezTo>
                    <a:cubicBezTo>
                      <a:pt x="12418" y="3922"/>
                      <a:pt x="13313" y="3870"/>
                      <a:pt x="14215" y="3841"/>
                    </a:cubicBezTo>
                    <a:cubicBezTo>
                      <a:pt x="14826" y="3831"/>
                      <a:pt x="14979" y="3700"/>
                      <a:pt x="15143" y="3099"/>
                    </a:cubicBezTo>
                    <a:lnTo>
                      <a:pt x="14903" y="3099"/>
                    </a:lnTo>
                    <a:cubicBezTo>
                      <a:pt x="14864" y="3125"/>
                      <a:pt x="14832" y="3135"/>
                      <a:pt x="14805" y="3135"/>
                    </a:cubicBezTo>
                    <a:cubicBezTo>
                      <a:pt x="14706" y="3135"/>
                      <a:pt x="14679" y="2990"/>
                      <a:pt x="14620" y="2946"/>
                    </a:cubicBezTo>
                    <a:cubicBezTo>
                      <a:pt x="14150" y="2609"/>
                      <a:pt x="13735" y="2216"/>
                      <a:pt x="13343" y="1790"/>
                    </a:cubicBezTo>
                    <a:cubicBezTo>
                      <a:pt x="13146" y="1561"/>
                      <a:pt x="13158" y="1430"/>
                      <a:pt x="13408" y="1310"/>
                    </a:cubicBezTo>
                    <a:cubicBezTo>
                      <a:pt x="13529" y="1256"/>
                      <a:pt x="13670" y="1190"/>
                      <a:pt x="13604" y="1048"/>
                    </a:cubicBezTo>
                    <a:cubicBezTo>
                      <a:pt x="13575" y="990"/>
                      <a:pt x="13537" y="971"/>
                      <a:pt x="13493" y="971"/>
                    </a:cubicBezTo>
                    <a:cubicBezTo>
                      <a:pt x="13423" y="971"/>
                      <a:pt x="13341" y="1020"/>
                      <a:pt x="13267" y="1026"/>
                    </a:cubicBezTo>
                    <a:cubicBezTo>
                      <a:pt x="13075" y="1054"/>
                      <a:pt x="12874" y="1224"/>
                      <a:pt x="12678" y="1224"/>
                    </a:cubicBezTo>
                    <a:cubicBezTo>
                      <a:pt x="12562" y="1224"/>
                      <a:pt x="12448" y="1165"/>
                      <a:pt x="12339" y="983"/>
                    </a:cubicBezTo>
                    <a:cubicBezTo>
                      <a:pt x="12547" y="863"/>
                      <a:pt x="12775" y="732"/>
                      <a:pt x="13005" y="601"/>
                    </a:cubicBezTo>
                    <a:cubicBezTo>
                      <a:pt x="13027" y="492"/>
                      <a:pt x="13092" y="372"/>
                      <a:pt x="13015" y="263"/>
                    </a:cubicBezTo>
                    <a:lnTo>
                      <a:pt x="13015" y="263"/>
                    </a:lnTo>
                    <a:cubicBezTo>
                      <a:pt x="12710" y="427"/>
                      <a:pt x="12361" y="492"/>
                      <a:pt x="12077" y="710"/>
                    </a:cubicBezTo>
                    <a:cubicBezTo>
                      <a:pt x="12006" y="759"/>
                      <a:pt x="11948" y="782"/>
                      <a:pt x="11901" y="782"/>
                    </a:cubicBezTo>
                    <a:cubicBezTo>
                      <a:pt x="11810" y="782"/>
                      <a:pt x="11761" y="697"/>
                      <a:pt x="11739" y="546"/>
                    </a:cubicBezTo>
                    <a:cubicBezTo>
                      <a:pt x="11793" y="318"/>
                      <a:pt x="11990" y="361"/>
                      <a:pt x="12164" y="350"/>
                    </a:cubicBezTo>
                    <a:cubicBezTo>
                      <a:pt x="12186" y="350"/>
                      <a:pt x="12208" y="350"/>
                      <a:pt x="12241" y="328"/>
                    </a:cubicBezTo>
                    <a:cubicBezTo>
                      <a:pt x="12143" y="230"/>
                      <a:pt x="12198" y="12"/>
                      <a:pt x="11979" y="12"/>
                    </a:cubicBezTo>
                    <a:cubicBezTo>
                      <a:pt x="11746" y="188"/>
                      <a:pt x="11511" y="256"/>
                      <a:pt x="11275" y="256"/>
                    </a:cubicBezTo>
                    <a:cubicBezTo>
                      <a:pt x="10971" y="256"/>
                      <a:pt x="10666" y="142"/>
                      <a:pt x="10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7"/>
              <p:cNvSpPr/>
              <p:nvPr/>
            </p:nvSpPr>
            <p:spPr>
              <a:xfrm>
                <a:off x="-640000" y="497725"/>
                <a:ext cx="120050" cy="16785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6714" extrusionOk="0">
                    <a:moveTo>
                      <a:pt x="4714" y="0"/>
                    </a:moveTo>
                    <a:lnTo>
                      <a:pt x="4714" y="0"/>
                    </a:lnTo>
                    <a:cubicBezTo>
                      <a:pt x="4583" y="10"/>
                      <a:pt x="4474" y="87"/>
                      <a:pt x="4420" y="196"/>
                    </a:cubicBezTo>
                    <a:cubicBezTo>
                      <a:pt x="4136" y="774"/>
                      <a:pt x="3831" y="1331"/>
                      <a:pt x="3307" y="1746"/>
                    </a:cubicBezTo>
                    <a:cubicBezTo>
                      <a:pt x="3187" y="1833"/>
                      <a:pt x="3154" y="1942"/>
                      <a:pt x="3187" y="2083"/>
                    </a:cubicBezTo>
                    <a:cubicBezTo>
                      <a:pt x="3307" y="2302"/>
                      <a:pt x="3099" y="2226"/>
                      <a:pt x="3012" y="2258"/>
                    </a:cubicBezTo>
                    <a:cubicBezTo>
                      <a:pt x="2871" y="2640"/>
                      <a:pt x="2445" y="2880"/>
                      <a:pt x="2488" y="3349"/>
                    </a:cubicBezTo>
                    <a:cubicBezTo>
                      <a:pt x="2488" y="3382"/>
                      <a:pt x="2445" y="3426"/>
                      <a:pt x="2423" y="3436"/>
                    </a:cubicBezTo>
                    <a:cubicBezTo>
                      <a:pt x="1976" y="3666"/>
                      <a:pt x="1780" y="4124"/>
                      <a:pt x="1506" y="4495"/>
                    </a:cubicBezTo>
                    <a:cubicBezTo>
                      <a:pt x="983" y="5215"/>
                      <a:pt x="645" y="6066"/>
                      <a:pt x="1" y="6699"/>
                    </a:cubicBezTo>
                    <a:cubicBezTo>
                      <a:pt x="116" y="6702"/>
                      <a:pt x="233" y="6713"/>
                      <a:pt x="347" y="6713"/>
                    </a:cubicBezTo>
                    <a:cubicBezTo>
                      <a:pt x="570" y="6713"/>
                      <a:pt x="781" y="6671"/>
                      <a:pt x="939" y="6447"/>
                    </a:cubicBezTo>
                    <a:lnTo>
                      <a:pt x="939" y="6447"/>
                    </a:lnTo>
                    <a:cubicBezTo>
                      <a:pt x="929" y="6448"/>
                      <a:pt x="919" y="6448"/>
                      <a:pt x="910" y="6448"/>
                    </a:cubicBezTo>
                    <a:cubicBezTo>
                      <a:pt x="761" y="6448"/>
                      <a:pt x="739" y="6364"/>
                      <a:pt x="841" y="6251"/>
                    </a:cubicBezTo>
                    <a:cubicBezTo>
                      <a:pt x="1474" y="5465"/>
                      <a:pt x="1932" y="4549"/>
                      <a:pt x="2609" y="3785"/>
                    </a:cubicBezTo>
                    <a:cubicBezTo>
                      <a:pt x="2881" y="3469"/>
                      <a:pt x="3056" y="3065"/>
                      <a:pt x="3252" y="2694"/>
                    </a:cubicBezTo>
                    <a:cubicBezTo>
                      <a:pt x="3656" y="1920"/>
                      <a:pt x="4245" y="1309"/>
                      <a:pt x="4801" y="655"/>
                    </a:cubicBezTo>
                    <a:cubicBezTo>
                      <a:pt x="4791" y="578"/>
                      <a:pt x="4714" y="512"/>
                      <a:pt x="4801" y="447"/>
                    </a:cubicBezTo>
                    <a:cubicBezTo>
                      <a:pt x="4561" y="338"/>
                      <a:pt x="4714" y="153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"/>
              <p:cNvSpPr/>
              <p:nvPr/>
            </p:nvSpPr>
            <p:spPr>
              <a:xfrm>
                <a:off x="-697275" y="656725"/>
                <a:ext cx="502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348" extrusionOk="0">
                    <a:moveTo>
                      <a:pt x="1103" y="0"/>
                    </a:moveTo>
                    <a:cubicBezTo>
                      <a:pt x="852" y="66"/>
                      <a:pt x="699" y="273"/>
                      <a:pt x="524" y="436"/>
                    </a:cubicBezTo>
                    <a:cubicBezTo>
                      <a:pt x="503" y="491"/>
                      <a:pt x="481" y="546"/>
                      <a:pt x="470" y="601"/>
                    </a:cubicBezTo>
                    <a:cubicBezTo>
                      <a:pt x="383" y="1026"/>
                      <a:pt x="1" y="1397"/>
                      <a:pt x="209" y="1888"/>
                    </a:cubicBezTo>
                    <a:cubicBezTo>
                      <a:pt x="219" y="2029"/>
                      <a:pt x="219" y="2172"/>
                      <a:pt x="219" y="2313"/>
                    </a:cubicBezTo>
                    <a:cubicBezTo>
                      <a:pt x="281" y="2336"/>
                      <a:pt x="333" y="2347"/>
                      <a:pt x="377" y="2347"/>
                    </a:cubicBezTo>
                    <a:cubicBezTo>
                      <a:pt x="518" y="2347"/>
                      <a:pt x="571" y="2232"/>
                      <a:pt x="579" y="2041"/>
                    </a:cubicBezTo>
                    <a:cubicBezTo>
                      <a:pt x="609" y="1606"/>
                      <a:pt x="862" y="1457"/>
                      <a:pt x="1226" y="1457"/>
                    </a:cubicBezTo>
                    <a:cubicBezTo>
                      <a:pt x="1264" y="1457"/>
                      <a:pt x="1303" y="1459"/>
                      <a:pt x="1343" y="1462"/>
                    </a:cubicBezTo>
                    <a:cubicBezTo>
                      <a:pt x="1430" y="1462"/>
                      <a:pt x="1506" y="1451"/>
                      <a:pt x="1594" y="1451"/>
                    </a:cubicBezTo>
                    <a:cubicBezTo>
                      <a:pt x="1627" y="1430"/>
                      <a:pt x="1649" y="1397"/>
                      <a:pt x="1681" y="1364"/>
                    </a:cubicBezTo>
                    <a:cubicBezTo>
                      <a:pt x="1768" y="1277"/>
                      <a:pt x="2008" y="1309"/>
                      <a:pt x="1965" y="1124"/>
                    </a:cubicBezTo>
                    <a:cubicBezTo>
                      <a:pt x="1932" y="993"/>
                      <a:pt x="1746" y="971"/>
                      <a:pt x="1605" y="950"/>
                    </a:cubicBezTo>
                    <a:cubicBezTo>
                      <a:pt x="1587" y="946"/>
                      <a:pt x="1568" y="945"/>
                      <a:pt x="1550" y="945"/>
                    </a:cubicBezTo>
                    <a:cubicBezTo>
                      <a:pt x="1514" y="945"/>
                      <a:pt x="1478" y="950"/>
                      <a:pt x="1441" y="950"/>
                    </a:cubicBezTo>
                    <a:cubicBezTo>
                      <a:pt x="1378" y="1034"/>
                      <a:pt x="1320" y="1113"/>
                      <a:pt x="1243" y="1113"/>
                    </a:cubicBezTo>
                    <a:cubicBezTo>
                      <a:pt x="1200" y="1113"/>
                      <a:pt x="1151" y="1088"/>
                      <a:pt x="1092" y="1026"/>
                    </a:cubicBezTo>
                    <a:cubicBezTo>
                      <a:pt x="1028" y="1026"/>
                      <a:pt x="958" y="1113"/>
                      <a:pt x="904" y="1113"/>
                    </a:cubicBezTo>
                    <a:cubicBezTo>
                      <a:pt x="884" y="1113"/>
                      <a:pt x="867" y="1102"/>
                      <a:pt x="852" y="1069"/>
                    </a:cubicBezTo>
                    <a:cubicBezTo>
                      <a:pt x="754" y="851"/>
                      <a:pt x="895" y="710"/>
                      <a:pt x="1081" y="611"/>
                    </a:cubicBezTo>
                    <a:cubicBezTo>
                      <a:pt x="1223" y="524"/>
                      <a:pt x="1157" y="371"/>
                      <a:pt x="1190" y="251"/>
                    </a:cubicBezTo>
                    <a:cubicBezTo>
                      <a:pt x="1157" y="164"/>
                      <a:pt x="1125" y="77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7"/>
              <p:cNvSpPr/>
              <p:nvPr/>
            </p:nvSpPr>
            <p:spPr>
              <a:xfrm>
                <a:off x="-157775" y="456775"/>
                <a:ext cx="447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025" extrusionOk="0">
                    <a:moveTo>
                      <a:pt x="1094" y="1"/>
                    </a:moveTo>
                    <a:cubicBezTo>
                      <a:pt x="1042" y="1"/>
                      <a:pt x="988" y="15"/>
                      <a:pt x="939" y="56"/>
                    </a:cubicBezTo>
                    <a:cubicBezTo>
                      <a:pt x="861" y="162"/>
                      <a:pt x="810" y="303"/>
                      <a:pt x="654" y="303"/>
                    </a:cubicBezTo>
                    <a:cubicBezTo>
                      <a:pt x="635" y="303"/>
                      <a:pt x="613" y="301"/>
                      <a:pt x="590" y="296"/>
                    </a:cubicBezTo>
                    <a:cubicBezTo>
                      <a:pt x="492" y="427"/>
                      <a:pt x="393" y="558"/>
                      <a:pt x="295" y="678"/>
                    </a:cubicBezTo>
                    <a:cubicBezTo>
                      <a:pt x="44" y="994"/>
                      <a:pt x="0" y="1452"/>
                      <a:pt x="197" y="1660"/>
                    </a:cubicBezTo>
                    <a:cubicBezTo>
                      <a:pt x="430" y="1893"/>
                      <a:pt x="741" y="2024"/>
                      <a:pt x="1022" y="2024"/>
                    </a:cubicBezTo>
                    <a:cubicBezTo>
                      <a:pt x="1201" y="2024"/>
                      <a:pt x="1368" y="1971"/>
                      <a:pt x="1496" y="1856"/>
                    </a:cubicBezTo>
                    <a:cubicBezTo>
                      <a:pt x="1561" y="1791"/>
                      <a:pt x="1790" y="1703"/>
                      <a:pt x="1659" y="1529"/>
                    </a:cubicBezTo>
                    <a:cubicBezTo>
                      <a:pt x="1619" y="1475"/>
                      <a:pt x="1568" y="1457"/>
                      <a:pt x="1516" y="1457"/>
                    </a:cubicBezTo>
                    <a:cubicBezTo>
                      <a:pt x="1440" y="1457"/>
                      <a:pt x="1361" y="1496"/>
                      <a:pt x="1310" y="1529"/>
                    </a:cubicBezTo>
                    <a:cubicBezTo>
                      <a:pt x="1214" y="1597"/>
                      <a:pt x="1124" y="1624"/>
                      <a:pt x="1040" y="1624"/>
                    </a:cubicBezTo>
                    <a:cubicBezTo>
                      <a:pt x="854" y="1624"/>
                      <a:pt x="696" y="1495"/>
                      <a:pt x="568" y="1398"/>
                    </a:cubicBezTo>
                    <a:cubicBezTo>
                      <a:pt x="350" y="1245"/>
                      <a:pt x="601" y="1049"/>
                      <a:pt x="666" y="885"/>
                    </a:cubicBezTo>
                    <a:cubicBezTo>
                      <a:pt x="751" y="677"/>
                      <a:pt x="853" y="453"/>
                      <a:pt x="1090" y="453"/>
                    </a:cubicBezTo>
                    <a:cubicBezTo>
                      <a:pt x="1127" y="453"/>
                      <a:pt x="1168" y="458"/>
                      <a:pt x="1212" y="470"/>
                    </a:cubicBezTo>
                    <a:cubicBezTo>
                      <a:pt x="1288" y="486"/>
                      <a:pt x="1364" y="510"/>
                      <a:pt x="1428" y="510"/>
                    </a:cubicBezTo>
                    <a:cubicBezTo>
                      <a:pt x="1502" y="510"/>
                      <a:pt x="1559" y="478"/>
                      <a:pt x="1583" y="361"/>
                    </a:cubicBezTo>
                    <a:cubicBezTo>
                      <a:pt x="1637" y="165"/>
                      <a:pt x="1419" y="111"/>
                      <a:pt x="1299" y="56"/>
                    </a:cubicBezTo>
                    <a:cubicBezTo>
                      <a:pt x="1241" y="30"/>
                      <a:pt x="1169" y="1"/>
                      <a:pt x="1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"/>
              <p:cNvSpPr/>
              <p:nvPr/>
            </p:nvSpPr>
            <p:spPr>
              <a:xfrm>
                <a:off x="-275600" y="587975"/>
                <a:ext cx="49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100" extrusionOk="0">
                    <a:moveTo>
                      <a:pt x="1692" y="1"/>
                    </a:moveTo>
                    <a:cubicBezTo>
                      <a:pt x="1310" y="601"/>
                      <a:pt x="972" y="1212"/>
                      <a:pt x="677" y="1867"/>
                    </a:cubicBezTo>
                    <a:cubicBezTo>
                      <a:pt x="645" y="1932"/>
                      <a:pt x="655" y="2020"/>
                      <a:pt x="557" y="2063"/>
                    </a:cubicBezTo>
                    <a:cubicBezTo>
                      <a:pt x="99" y="2270"/>
                      <a:pt x="0" y="2641"/>
                      <a:pt x="77" y="3099"/>
                    </a:cubicBezTo>
                    <a:lnTo>
                      <a:pt x="317" y="3099"/>
                    </a:lnTo>
                    <a:cubicBezTo>
                      <a:pt x="492" y="2750"/>
                      <a:pt x="688" y="2412"/>
                      <a:pt x="917" y="2085"/>
                    </a:cubicBezTo>
                    <a:cubicBezTo>
                      <a:pt x="1331" y="1518"/>
                      <a:pt x="1714" y="929"/>
                      <a:pt x="1964" y="274"/>
                    </a:cubicBezTo>
                    <a:lnTo>
                      <a:pt x="1964" y="274"/>
                    </a:lnTo>
                    <a:cubicBezTo>
                      <a:pt x="1926" y="288"/>
                      <a:pt x="1895" y="294"/>
                      <a:pt x="1871" y="294"/>
                    </a:cubicBezTo>
                    <a:cubicBezTo>
                      <a:pt x="1718" y="294"/>
                      <a:pt x="1786" y="67"/>
                      <a:pt x="1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7"/>
              <p:cNvSpPr/>
              <p:nvPr/>
            </p:nvSpPr>
            <p:spPr>
              <a:xfrm>
                <a:off x="-560900" y="446700"/>
                <a:ext cx="391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26" extrusionOk="0">
                    <a:moveTo>
                      <a:pt x="415" y="0"/>
                    </a:moveTo>
                    <a:cubicBezTo>
                      <a:pt x="277" y="0"/>
                      <a:pt x="139" y="22"/>
                      <a:pt x="1" y="88"/>
                    </a:cubicBezTo>
                    <a:cubicBezTo>
                      <a:pt x="66" y="197"/>
                      <a:pt x="121" y="306"/>
                      <a:pt x="187" y="415"/>
                    </a:cubicBezTo>
                    <a:cubicBezTo>
                      <a:pt x="437" y="448"/>
                      <a:pt x="372" y="623"/>
                      <a:pt x="339" y="775"/>
                    </a:cubicBezTo>
                    <a:cubicBezTo>
                      <a:pt x="410" y="741"/>
                      <a:pt x="463" y="727"/>
                      <a:pt x="501" y="727"/>
                    </a:cubicBezTo>
                    <a:cubicBezTo>
                      <a:pt x="634" y="727"/>
                      <a:pt x="604" y="899"/>
                      <a:pt x="612" y="1026"/>
                    </a:cubicBezTo>
                    <a:cubicBezTo>
                      <a:pt x="633" y="982"/>
                      <a:pt x="655" y="939"/>
                      <a:pt x="677" y="885"/>
                    </a:cubicBezTo>
                    <a:cubicBezTo>
                      <a:pt x="768" y="585"/>
                      <a:pt x="805" y="464"/>
                      <a:pt x="917" y="464"/>
                    </a:cubicBezTo>
                    <a:cubicBezTo>
                      <a:pt x="993" y="464"/>
                      <a:pt x="1103" y="519"/>
                      <a:pt x="1288" y="611"/>
                    </a:cubicBezTo>
                    <a:cubicBezTo>
                      <a:pt x="1302" y="612"/>
                      <a:pt x="1315" y="612"/>
                      <a:pt x="1328" y="612"/>
                    </a:cubicBezTo>
                    <a:cubicBezTo>
                      <a:pt x="1514" y="612"/>
                      <a:pt x="1565" y="533"/>
                      <a:pt x="1463" y="339"/>
                    </a:cubicBezTo>
                    <a:cubicBezTo>
                      <a:pt x="1463" y="197"/>
                      <a:pt x="1387" y="88"/>
                      <a:pt x="1234" y="88"/>
                    </a:cubicBezTo>
                    <a:cubicBezTo>
                      <a:pt x="965" y="88"/>
                      <a:pt x="690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7"/>
              <p:cNvSpPr/>
              <p:nvPr/>
            </p:nvSpPr>
            <p:spPr>
              <a:xfrm>
                <a:off x="-268225" y="686725"/>
                <a:ext cx="311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28" extrusionOk="0">
                    <a:moveTo>
                      <a:pt x="447" y="0"/>
                    </a:moveTo>
                    <a:cubicBezTo>
                      <a:pt x="350" y="99"/>
                      <a:pt x="316" y="262"/>
                      <a:pt x="142" y="262"/>
                    </a:cubicBezTo>
                    <a:cubicBezTo>
                      <a:pt x="0" y="437"/>
                      <a:pt x="98" y="601"/>
                      <a:pt x="131" y="764"/>
                    </a:cubicBezTo>
                    <a:cubicBezTo>
                      <a:pt x="168" y="734"/>
                      <a:pt x="204" y="722"/>
                      <a:pt x="239" y="722"/>
                    </a:cubicBezTo>
                    <a:cubicBezTo>
                      <a:pt x="347" y="722"/>
                      <a:pt x="449" y="827"/>
                      <a:pt x="552" y="827"/>
                    </a:cubicBezTo>
                    <a:cubicBezTo>
                      <a:pt x="586" y="827"/>
                      <a:pt x="620" y="816"/>
                      <a:pt x="655" y="786"/>
                    </a:cubicBezTo>
                    <a:cubicBezTo>
                      <a:pt x="704" y="808"/>
                      <a:pt x="748" y="817"/>
                      <a:pt x="787" y="817"/>
                    </a:cubicBezTo>
                    <a:cubicBezTo>
                      <a:pt x="982" y="817"/>
                      <a:pt x="1071" y="588"/>
                      <a:pt x="1244" y="524"/>
                    </a:cubicBezTo>
                    <a:cubicBezTo>
                      <a:pt x="1233" y="393"/>
                      <a:pt x="1157" y="295"/>
                      <a:pt x="1036" y="240"/>
                    </a:cubicBezTo>
                    <a:cubicBezTo>
                      <a:pt x="933" y="263"/>
                      <a:pt x="827" y="293"/>
                      <a:pt x="732" y="293"/>
                    </a:cubicBezTo>
                    <a:cubicBezTo>
                      <a:pt x="596" y="293"/>
                      <a:pt x="486" y="231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7"/>
              <p:cNvSpPr/>
              <p:nvPr/>
            </p:nvSpPr>
            <p:spPr>
              <a:xfrm>
                <a:off x="-557350" y="464850"/>
                <a:ext cx="199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79" extrusionOk="0">
                    <a:moveTo>
                      <a:pt x="359" y="1"/>
                    </a:moveTo>
                    <a:cubicBezTo>
                      <a:pt x="321" y="1"/>
                      <a:pt x="268" y="15"/>
                      <a:pt x="197" y="49"/>
                    </a:cubicBezTo>
                    <a:cubicBezTo>
                      <a:pt x="55" y="268"/>
                      <a:pt x="208" y="530"/>
                      <a:pt x="121" y="748"/>
                    </a:cubicBezTo>
                    <a:cubicBezTo>
                      <a:pt x="11" y="988"/>
                      <a:pt x="1" y="1184"/>
                      <a:pt x="219" y="1337"/>
                    </a:cubicBezTo>
                    <a:cubicBezTo>
                      <a:pt x="267" y="1366"/>
                      <a:pt x="309" y="1378"/>
                      <a:pt x="348" y="1378"/>
                    </a:cubicBezTo>
                    <a:cubicBezTo>
                      <a:pt x="496" y="1378"/>
                      <a:pt x="591" y="1205"/>
                      <a:pt x="721" y="1162"/>
                    </a:cubicBezTo>
                    <a:cubicBezTo>
                      <a:pt x="797" y="988"/>
                      <a:pt x="557" y="988"/>
                      <a:pt x="546" y="857"/>
                    </a:cubicBezTo>
                    <a:cubicBezTo>
                      <a:pt x="470" y="682"/>
                      <a:pt x="382" y="508"/>
                      <a:pt x="470" y="300"/>
                    </a:cubicBezTo>
                    <a:cubicBezTo>
                      <a:pt x="462" y="173"/>
                      <a:pt x="492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7"/>
              <p:cNvSpPr/>
              <p:nvPr/>
            </p:nvSpPr>
            <p:spPr>
              <a:xfrm>
                <a:off x="-543700" y="455175"/>
                <a:ext cx="278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50" extrusionOk="0">
                    <a:moveTo>
                      <a:pt x="775" y="0"/>
                    </a:moveTo>
                    <a:cubicBezTo>
                      <a:pt x="877" y="194"/>
                      <a:pt x="826" y="273"/>
                      <a:pt x="640" y="273"/>
                    </a:cubicBezTo>
                    <a:cubicBezTo>
                      <a:pt x="627" y="273"/>
                      <a:pt x="614" y="273"/>
                      <a:pt x="600" y="272"/>
                    </a:cubicBezTo>
                    <a:cubicBezTo>
                      <a:pt x="600" y="720"/>
                      <a:pt x="185" y="917"/>
                      <a:pt x="0" y="1244"/>
                    </a:cubicBezTo>
                    <a:cubicBezTo>
                      <a:pt x="11" y="1375"/>
                      <a:pt x="251" y="1375"/>
                      <a:pt x="175" y="1549"/>
                    </a:cubicBezTo>
                    <a:cubicBezTo>
                      <a:pt x="513" y="1309"/>
                      <a:pt x="731" y="982"/>
                      <a:pt x="927" y="622"/>
                    </a:cubicBezTo>
                    <a:cubicBezTo>
                      <a:pt x="1048" y="393"/>
                      <a:pt x="1113" y="141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"/>
              <p:cNvSpPr/>
              <p:nvPr/>
            </p:nvSpPr>
            <p:spPr>
              <a:xfrm>
                <a:off x="-265500" y="704775"/>
                <a:ext cx="174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069" extrusionOk="0">
                    <a:moveTo>
                      <a:pt x="130" y="0"/>
                    </a:moveTo>
                    <a:cubicBezTo>
                      <a:pt x="95" y="0"/>
                      <a:pt x="59" y="12"/>
                      <a:pt x="22" y="42"/>
                    </a:cubicBezTo>
                    <a:cubicBezTo>
                      <a:pt x="11" y="250"/>
                      <a:pt x="219" y="435"/>
                      <a:pt x="55" y="675"/>
                    </a:cubicBezTo>
                    <a:cubicBezTo>
                      <a:pt x="0" y="762"/>
                      <a:pt x="164" y="958"/>
                      <a:pt x="316" y="1024"/>
                    </a:cubicBezTo>
                    <a:cubicBezTo>
                      <a:pt x="374" y="1053"/>
                      <a:pt x="430" y="1069"/>
                      <a:pt x="482" y="1069"/>
                    </a:cubicBezTo>
                    <a:cubicBezTo>
                      <a:pt x="568" y="1069"/>
                      <a:pt x="644" y="1024"/>
                      <a:pt x="699" y="915"/>
                    </a:cubicBezTo>
                    <a:cubicBezTo>
                      <a:pt x="677" y="795"/>
                      <a:pt x="644" y="686"/>
                      <a:pt x="611" y="565"/>
                    </a:cubicBezTo>
                    <a:cubicBezTo>
                      <a:pt x="502" y="413"/>
                      <a:pt x="491" y="238"/>
                      <a:pt x="546" y="64"/>
                    </a:cubicBezTo>
                    <a:lnTo>
                      <a:pt x="546" y="64"/>
                    </a:lnTo>
                    <a:cubicBezTo>
                      <a:pt x="511" y="94"/>
                      <a:pt x="477" y="105"/>
                      <a:pt x="443" y="105"/>
                    </a:cubicBezTo>
                    <a:cubicBezTo>
                      <a:pt x="340" y="105"/>
                      <a:pt x="23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"/>
              <p:cNvSpPr/>
              <p:nvPr/>
            </p:nvSpPr>
            <p:spPr>
              <a:xfrm>
                <a:off x="-250225" y="667525"/>
                <a:ext cx="232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69" extrusionOk="0">
                    <a:moveTo>
                      <a:pt x="405" y="1"/>
                    </a:moveTo>
                    <a:cubicBezTo>
                      <a:pt x="224" y="1"/>
                      <a:pt x="120" y="137"/>
                      <a:pt x="0" y="266"/>
                    </a:cubicBezTo>
                    <a:lnTo>
                      <a:pt x="0" y="506"/>
                    </a:lnTo>
                    <a:cubicBezTo>
                      <a:pt x="142" y="484"/>
                      <a:pt x="273" y="409"/>
                      <a:pt x="425" y="409"/>
                    </a:cubicBezTo>
                    <a:cubicBezTo>
                      <a:pt x="622" y="419"/>
                      <a:pt x="611" y="528"/>
                      <a:pt x="590" y="659"/>
                    </a:cubicBezTo>
                    <a:cubicBezTo>
                      <a:pt x="622" y="736"/>
                      <a:pt x="699" y="768"/>
                      <a:pt x="775" y="768"/>
                    </a:cubicBezTo>
                    <a:cubicBezTo>
                      <a:pt x="808" y="746"/>
                      <a:pt x="830" y="724"/>
                      <a:pt x="862" y="692"/>
                    </a:cubicBezTo>
                    <a:cubicBezTo>
                      <a:pt x="927" y="375"/>
                      <a:pt x="666" y="223"/>
                      <a:pt x="513" y="16"/>
                    </a:cubicBezTo>
                    <a:cubicBezTo>
                      <a:pt x="474" y="6"/>
                      <a:pt x="438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7"/>
              <p:cNvSpPr/>
              <p:nvPr/>
            </p:nvSpPr>
            <p:spPr>
              <a:xfrm>
                <a:off x="-243025" y="686475"/>
                <a:ext cx="233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48" extrusionOk="0">
                    <a:moveTo>
                      <a:pt x="118" y="0"/>
                    </a:moveTo>
                    <a:cubicBezTo>
                      <a:pt x="1" y="0"/>
                      <a:pt x="11" y="118"/>
                      <a:pt x="28" y="250"/>
                    </a:cubicBezTo>
                    <a:cubicBezTo>
                      <a:pt x="149" y="305"/>
                      <a:pt x="225" y="403"/>
                      <a:pt x="236" y="534"/>
                    </a:cubicBezTo>
                    <a:cubicBezTo>
                      <a:pt x="262" y="529"/>
                      <a:pt x="286" y="527"/>
                      <a:pt x="308" y="527"/>
                    </a:cubicBezTo>
                    <a:cubicBezTo>
                      <a:pt x="507" y="527"/>
                      <a:pt x="546" y="695"/>
                      <a:pt x="585" y="861"/>
                    </a:cubicBezTo>
                    <a:cubicBezTo>
                      <a:pt x="639" y="927"/>
                      <a:pt x="694" y="982"/>
                      <a:pt x="748" y="1047"/>
                    </a:cubicBezTo>
                    <a:cubicBezTo>
                      <a:pt x="792" y="1025"/>
                      <a:pt x="879" y="1003"/>
                      <a:pt x="879" y="970"/>
                    </a:cubicBezTo>
                    <a:cubicBezTo>
                      <a:pt x="934" y="534"/>
                      <a:pt x="673" y="349"/>
                      <a:pt x="302" y="272"/>
                    </a:cubicBezTo>
                    <a:cubicBezTo>
                      <a:pt x="181" y="207"/>
                      <a:pt x="149" y="131"/>
                      <a:pt x="225" y="21"/>
                    </a:cubicBezTo>
                    <a:cubicBezTo>
                      <a:pt x="181" y="7"/>
                      <a:pt x="146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7"/>
              <p:cNvSpPr/>
              <p:nvPr/>
            </p:nvSpPr>
            <p:spPr>
              <a:xfrm>
                <a:off x="-250225" y="708000"/>
                <a:ext cx="259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86" extrusionOk="0">
                    <a:moveTo>
                      <a:pt x="873" y="0"/>
                    </a:moveTo>
                    <a:cubicBezTo>
                      <a:pt x="704" y="301"/>
                      <a:pt x="462" y="448"/>
                      <a:pt x="154" y="448"/>
                    </a:cubicBezTo>
                    <a:cubicBezTo>
                      <a:pt x="105" y="448"/>
                      <a:pt x="53" y="444"/>
                      <a:pt x="0" y="436"/>
                    </a:cubicBezTo>
                    <a:lnTo>
                      <a:pt x="0" y="436"/>
                    </a:lnTo>
                    <a:cubicBezTo>
                      <a:pt x="33" y="557"/>
                      <a:pt x="66" y="666"/>
                      <a:pt x="88" y="786"/>
                    </a:cubicBezTo>
                    <a:cubicBezTo>
                      <a:pt x="459" y="666"/>
                      <a:pt x="873" y="622"/>
                      <a:pt x="1036" y="186"/>
                    </a:cubicBezTo>
                    <a:cubicBezTo>
                      <a:pt x="982" y="121"/>
                      <a:pt x="927" y="66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7"/>
              <p:cNvSpPr/>
              <p:nvPr/>
            </p:nvSpPr>
            <p:spPr>
              <a:xfrm>
                <a:off x="-264700" y="674175"/>
                <a:ext cx="145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64" extrusionOk="0">
                    <a:moveTo>
                      <a:pt x="579" y="0"/>
                    </a:moveTo>
                    <a:cubicBezTo>
                      <a:pt x="219" y="121"/>
                      <a:pt x="1" y="371"/>
                      <a:pt x="1" y="764"/>
                    </a:cubicBezTo>
                    <a:cubicBezTo>
                      <a:pt x="175" y="764"/>
                      <a:pt x="209" y="601"/>
                      <a:pt x="306" y="502"/>
                    </a:cubicBezTo>
                    <a:cubicBezTo>
                      <a:pt x="318" y="503"/>
                      <a:pt x="330" y="504"/>
                      <a:pt x="340" y="504"/>
                    </a:cubicBezTo>
                    <a:cubicBezTo>
                      <a:pt x="504" y="504"/>
                      <a:pt x="518" y="353"/>
                      <a:pt x="579" y="240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7"/>
              <p:cNvSpPr/>
              <p:nvPr/>
            </p:nvSpPr>
            <p:spPr>
              <a:xfrm>
                <a:off x="-670250" y="663000"/>
                <a:ext cx="90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62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76" y="120"/>
                      <a:pt x="142" y="273"/>
                      <a:pt x="0" y="360"/>
                    </a:cubicBezTo>
                    <a:cubicBezTo>
                      <a:pt x="11" y="502"/>
                      <a:pt x="11" y="644"/>
                      <a:pt x="11" y="775"/>
                    </a:cubicBezTo>
                    <a:cubicBezTo>
                      <a:pt x="70" y="837"/>
                      <a:pt x="119" y="862"/>
                      <a:pt x="162" y="862"/>
                    </a:cubicBezTo>
                    <a:cubicBezTo>
                      <a:pt x="239" y="862"/>
                      <a:pt x="297" y="783"/>
                      <a:pt x="360" y="699"/>
                    </a:cubicBezTo>
                    <a:cubicBezTo>
                      <a:pt x="284" y="469"/>
                      <a:pt x="284" y="19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7"/>
              <p:cNvSpPr/>
              <p:nvPr/>
            </p:nvSpPr>
            <p:spPr>
              <a:xfrm>
                <a:off x="-664250" y="693000"/>
                <a:ext cx="136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83" extrusionOk="0">
                    <a:moveTo>
                      <a:pt x="273" y="0"/>
                    </a:moveTo>
                    <a:cubicBezTo>
                      <a:pt x="185" y="0"/>
                      <a:pt x="109" y="11"/>
                      <a:pt x="22" y="11"/>
                    </a:cubicBezTo>
                    <a:cubicBezTo>
                      <a:pt x="0" y="229"/>
                      <a:pt x="76" y="426"/>
                      <a:pt x="251" y="568"/>
                    </a:cubicBezTo>
                    <a:cubicBezTo>
                      <a:pt x="263" y="578"/>
                      <a:pt x="278" y="582"/>
                      <a:pt x="293" y="582"/>
                    </a:cubicBezTo>
                    <a:cubicBezTo>
                      <a:pt x="343" y="582"/>
                      <a:pt x="400" y="533"/>
                      <a:pt x="425" y="491"/>
                    </a:cubicBezTo>
                    <a:cubicBezTo>
                      <a:pt x="546" y="273"/>
                      <a:pt x="349" y="153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7"/>
              <p:cNvSpPr/>
              <p:nvPr/>
            </p:nvSpPr>
            <p:spPr>
              <a:xfrm>
                <a:off x="-687450" y="652925"/>
                <a:ext cx="17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89" extrusionOk="0">
                    <a:moveTo>
                      <a:pt x="498" y="1"/>
                    </a:moveTo>
                    <a:cubicBezTo>
                      <a:pt x="450" y="1"/>
                      <a:pt x="395" y="16"/>
                      <a:pt x="328" y="43"/>
                    </a:cubicBezTo>
                    <a:cubicBezTo>
                      <a:pt x="1" y="163"/>
                      <a:pt x="186" y="403"/>
                      <a:pt x="131" y="588"/>
                    </a:cubicBezTo>
                    <a:cubicBezTo>
                      <a:pt x="306" y="425"/>
                      <a:pt x="459" y="218"/>
                      <a:pt x="710" y="152"/>
                    </a:cubicBezTo>
                    <a:cubicBezTo>
                      <a:pt x="647" y="48"/>
                      <a:pt x="584" y="1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7"/>
              <p:cNvSpPr/>
              <p:nvPr/>
            </p:nvSpPr>
            <p:spPr>
              <a:xfrm>
                <a:off x="-237425" y="667900"/>
                <a:ext cx="158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4" y="208"/>
                      <a:pt x="415" y="360"/>
                      <a:pt x="350" y="677"/>
                    </a:cubicBezTo>
                    <a:cubicBezTo>
                      <a:pt x="634" y="208"/>
                      <a:pt x="536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7"/>
              <p:cNvSpPr/>
              <p:nvPr/>
            </p:nvSpPr>
            <p:spPr>
              <a:xfrm>
                <a:off x="-369975" y="464625"/>
                <a:ext cx="134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9" extrusionOk="0">
                    <a:moveTo>
                      <a:pt x="226" y="1"/>
                    </a:moveTo>
                    <a:cubicBezTo>
                      <a:pt x="212" y="1"/>
                      <a:pt x="199" y="2"/>
                      <a:pt x="186" y="3"/>
                    </a:cubicBezTo>
                    <a:cubicBezTo>
                      <a:pt x="1" y="25"/>
                      <a:pt x="121" y="244"/>
                      <a:pt x="12" y="331"/>
                    </a:cubicBezTo>
                    <a:cubicBezTo>
                      <a:pt x="22" y="332"/>
                      <a:pt x="33" y="332"/>
                      <a:pt x="44" y="332"/>
                    </a:cubicBezTo>
                    <a:cubicBezTo>
                      <a:pt x="88" y="332"/>
                      <a:pt x="133" y="325"/>
                      <a:pt x="175" y="325"/>
                    </a:cubicBezTo>
                    <a:cubicBezTo>
                      <a:pt x="239" y="325"/>
                      <a:pt x="297" y="341"/>
                      <a:pt x="339" y="418"/>
                    </a:cubicBezTo>
                    <a:cubicBezTo>
                      <a:pt x="437" y="309"/>
                      <a:pt x="536" y="200"/>
                      <a:pt x="415" y="69"/>
                    </a:cubicBezTo>
                    <a:cubicBezTo>
                      <a:pt x="379" y="24"/>
                      <a:pt x="296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7"/>
              <p:cNvSpPr/>
              <p:nvPr/>
            </p:nvSpPr>
            <p:spPr>
              <a:xfrm>
                <a:off x="-567975" y="448875"/>
                <a:ext cx="11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70" extrusionOk="0">
                    <a:moveTo>
                      <a:pt x="284" y="1"/>
                    </a:moveTo>
                    <a:cubicBezTo>
                      <a:pt x="186" y="78"/>
                      <a:pt x="0" y="153"/>
                      <a:pt x="87" y="306"/>
                    </a:cubicBezTo>
                    <a:cubicBezTo>
                      <a:pt x="118" y="354"/>
                      <a:pt x="164" y="369"/>
                      <a:pt x="217" y="369"/>
                    </a:cubicBezTo>
                    <a:cubicBezTo>
                      <a:pt x="296" y="369"/>
                      <a:pt x="391" y="335"/>
                      <a:pt x="470" y="328"/>
                    </a:cubicBezTo>
                    <a:cubicBezTo>
                      <a:pt x="404" y="219"/>
                      <a:pt x="349" y="110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7"/>
              <p:cNvSpPr/>
              <p:nvPr/>
            </p:nvSpPr>
            <p:spPr>
              <a:xfrm>
                <a:off x="-143050" y="457800"/>
                <a:ext cx="87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62" extrusionOk="0">
                    <a:moveTo>
                      <a:pt x="232" y="1"/>
                    </a:moveTo>
                    <a:cubicBezTo>
                      <a:pt x="94" y="1"/>
                      <a:pt x="10" y="73"/>
                      <a:pt x="1" y="255"/>
                    </a:cubicBezTo>
                    <a:cubicBezTo>
                      <a:pt x="24" y="260"/>
                      <a:pt x="46" y="262"/>
                      <a:pt x="65" y="262"/>
                    </a:cubicBezTo>
                    <a:cubicBezTo>
                      <a:pt x="221" y="262"/>
                      <a:pt x="272" y="121"/>
                      <a:pt x="350" y="15"/>
                    </a:cubicBezTo>
                    <a:cubicBezTo>
                      <a:pt x="307" y="6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7"/>
              <p:cNvSpPr/>
              <p:nvPr/>
            </p:nvSpPr>
            <p:spPr>
              <a:xfrm>
                <a:off x="-239325" y="684000"/>
                <a:ext cx="8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1" extrusionOk="0">
                    <a:moveTo>
                      <a:pt x="154" y="0"/>
                    </a:moveTo>
                    <a:cubicBezTo>
                      <a:pt x="132" y="33"/>
                      <a:pt x="99" y="77"/>
                      <a:pt x="77" y="120"/>
                    </a:cubicBezTo>
                    <a:cubicBezTo>
                      <a:pt x="1" y="230"/>
                      <a:pt x="33" y="306"/>
                      <a:pt x="154" y="371"/>
                    </a:cubicBezTo>
                    <a:cubicBezTo>
                      <a:pt x="219" y="284"/>
                      <a:pt x="273" y="196"/>
                      <a:pt x="339" y="109"/>
                    </a:cubicBezTo>
                    <a:cubicBezTo>
                      <a:pt x="263" y="109"/>
                      <a:pt x="186" y="77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7"/>
              <p:cNvSpPr/>
              <p:nvPr/>
            </p:nvSpPr>
            <p:spPr>
              <a:xfrm>
                <a:off x="-369975" y="478875"/>
                <a:ext cx="8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9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143" y="23"/>
                      <a:pt x="1" y="34"/>
                      <a:pt x="56" y="175"/>
                    </a:cubicBezTo>
                    <a:cubicBezTo>
                      <a:pt x="84" y="239"/>
                      <a:pt x="131" y="269"/>
                      <a:pt x="184" y="269"/>
                    </a:cubicBezTo>
                    <a:cubicBezTo>
                      <a:pt x="233" y="269"/>
                      <a:pt x="287" y="244"/>
                      <a:pt x="339" y="197"/>
                    </a:cubicBezTo>
                    <a:cubicBezTo>
                      <a:pt x="175" y="197"/>
                      <a:pt x="186" y="11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7"/>
              <p:cNvSpPr/>
              <p:nvPr/>
            </p:nvSpPr>
            <p:spPr>
              <a:xfrm>
                <a:off x="-564725" y="549800"/>
                <a:ext cx="74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19" extrusionOk="0">
                    <a:moveTo>
                      <a:pt x="176" y="0"/>
                    </a:moveTo>
                    <a:cubicBezTo>
                      <a:pt x="100" y="44"/>
                      <a:pt x="12" y="66"/>
                      <a:pt x="1" y="175"/>
                    </a:cubicBezTo>
                    <a:cubicBezTo>
                      <a:pt x="88" y="143"/>
                      <a:pt x="296" y="219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7"/>
              <p:cNvSpPr/>
              <p:nvPr/>
            </p:nvSpPr>
            <p:spPr>
              <a:xfrm>
                <a:off x="-531450" y="515175"/>
                <a:ext cx="18305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5216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3263" y="131"/>
                      <a:pt x="2980" y="76"/>
                      <a:pt x="2783" y="284"/>
                    </a:cubicBezTo>
                    <a:cubicBezTo>
                      <a:pt x="2758" y="384"/>
                      <a:pt x="2719" y="415"/>
                      <a:pt x="2675" y="415"/>
                    </a:cubicBezTo>
                    <a:cubicBezTo>
                      <a:pt x="2623" y="415"/>
                      <a:pt x="2563" y="373"/>
                      <a:pt x="2510" y="349"/>
                    </a:cubicBezTo>
                    <a:cubicBezTo>
                      <a:pt x="2296" y="486"/>
                      <a:pt x="2126" y="709"/>
                      <a:pt x="1851" y="709"/>
                    </a:cubicBezTo>
                    <a:cubicBezTo>
                      <a:pt x="1818" y="709"/>
                      <a:pt x="1783" y="706"/>
                      <a:pt x="1747" y="698"/>
                    </a:cubicBezTo>
                    <a:cubicBezTo>
                      <a:pt x="1649" y="709"/>
                      <a:pt x="1528" y="709"/>
                      <a:pt x="1540" y="851"/>
                    </a:cubicBezTo>
                    <a:cubicBezTo>
                      <a:pt x="1562" y="1004"/>
                      <a:pt x="1681" y="1124"/>
                      <a:pt x="1812" y="1145"/>
                    </a:cubicBezTo>
                    <a:cubicBezTo>
                      <a:pt x="2325" y="1233"/>
                      <a:pt x="2783" y="1385"/>
                      <a:pt x="3023" y="1887"/>
                    </a:cubicBezTo>
                    <a:cubicBezTo>
                      <a:pt x="3089" y="1942"/>
                      <a:pt x="3143" y="1996"/>
                      <a:pt x="3198" y="2051"/>
                    </a:cubicBezTo>
                    <a:cubicBezTo>
                      <a:pt x="3482" y="2236"/>
                      <a:pt x="3754" y="2433"/>
                      <a:pt x="4081" y="2553"/>
                    </a:cubicBezTo>
                    <a:cubicBezTo>
                      <a:pt x="4299" y="2629"/>
                      <a:pt x="4256" y="2738"/>
                      <a:pt x="4081" y="2825"/>
                    </a:cubicBezTo>
                    <a:cubicBezTo>
                      <a:pt x="3853" y="2924"/>
                      <a:pt x="3601" y="2978"/>
                      <a:pt x="3383" y="3099"/>
                    </a:cubicBezTo>
                    <a:cubicBezTo>
                      <a:pt x="2990" y="3317"/>
                      <a:pt x="2500" y="3240"/>
                      <a:pt x="2151" y="3535"/>
                    </a:cubicBezTo>
                    <a:cubicBezTo>
                      <a:pt x="1911" y="3731"/>
                      <a:pt x="1616" y="3676"/>
                      <a:pt x="1376" y="3819"/>
                    </a:cubicBezTo>
                    <a:cubicBezTo>
                      <a:pt x="1293" y="3869"/>
                      <a:pt x="1224" y="3889"/>
                      <a:pt x="1164" y="3889"/>
                    </a:cubicBezTo>
                    <a:cubicBezTo>
                      <a:pt x="960" y="3889"/>
                      <a:pt x="857" y="3658"/>
                      <a:pt x="689" y="3557"/>
                    </a:cubicBezTo>
                    <a:cubicBezTo>
                      <a:pt x="624" y="3514"/>
                      <a:pt x="545" y="3456"/>
                      <a:pt x="468" y="3456"/>
                    </a:cubicBezTo>
                    <a:cubicBezTo>
                      <a:pt x="427" y="3456"/>
                      <a:pt x="387" y="3472"/>
                      <a:pt x="350" y="3513"/>
                    </a:cubicBezTo>
                    <a:cubicBezTo>
                      <a:pt x="241" y="3622"/>
                      <a:pt x="165" y="3753"/>
                      <a:pt x="328" y="3906"/>
                    </a:cubicBezTo>
                    <a:cubicBezTo>
                      <a:pt x="536" y="4102"/>
                      <a:pt x="405" y="4190"/>
                      <a:pt x="209" y="4255"/>
                    </a:cubicBezTo>
                    <a:cubicBezTo>
                      <a:pt x="56" y="4517"/>
                      <a:pt x="1" y="4724"/>
                      <a:pt x="416" y="4757"/>
                    </a:cubicBezTo>
                    <a:cubicBezTo>
                      <a:pt x="459" y="4757"/>
                      <a:pt x="492" y="4855"/>
                      <a:pt x="536" y="4910"/>
                    </a:cubicBezTo>
                    <a:cubicBezTo>
                      <a:pt x="568" y="4932"/>
                      <a:pt x="590" y="4964"/>
                      <a:pt x="612" y="4986"/>
                    </a:cubicBezTo>
                    <a:cubicBezTo>
                      <a:pt x="627" y="4983"/>
                      <a:pt x="641" y="4982"/>
                      <a:pt x="654" y="4982"/>
                    </a:cubicBezTo>
                    <a:cubicBezTo>
                      <a:pt x="808" y="4982"/>
                      <a:pt x="872" y="5144"/>
                      <a:pt x="972" y="5215"/>
                    </a:cubicBezTo>
                    <a:cubicBezTo>
                      <a:pt x="1081" y="5084"/>
                      <a:pt x="951" y="5007"/>
                      <a:pt x="972" y="4910"/>
                    </a:cubicBezTo>
                    <a:cubicBezTo>
                      <a:pt x="874" y="4801"/>
                      <a:pt x="601" y="4746"/>
                      <a:pt x="754" y="4539"/>
                    </a:cubicBezTo>
                    <a:cubicBezTo>
                      <a:pt x="816" y="4457"/>
                      <a:pt x="920" y="4409"/>
                      <a:pt x="1038" y="4409"/>
                    </a:cubicBezTo>
                    <a:cubicBezTo>
                      <a:pt x="1108" y="4409"/>
                      <a:pt x="1183" y="4426"/>
                      <a:pt x="1256" y="4462"/>
                    </a:cubicBezTo>
                    <a:cubicBezTo>
                      <a:pt x="1518" y="4582"/>
                      <a:pt x="1790" y="4692"/>
                      <a:pt x="2052" y="4822"/>
                    </a:cubicBezTo>
                    <a:cubicBezTo>
                      <a:pt x="2099" y="4846"/>
                      <a:pt x="2140" y="4866"/>
                      <a:pt x="2179" y="4866"/>
                    </a:cubicBezTo>
                    <a:cubicBezTo>
                      <a:pt x="2213" y="4866"/>
                      <a:pt x="2246" y="4851"/>
                      <a:pt x="2282" y="4811"/>
                    </a:cubicBezTo>
                    <a:cubicBezTo>
                      <a:pt x="2357" y="4724"/>
                      <a:pt x="2282" y="4670"/>
                      <a:pt x="2238" y="4593"/>
                    </a:cubicBezTo>
                    <a:cubicBezTo>
                      <a:pt x="2129" y="4408"/>
                      <a:pt x="1921" y="4331"/>
                      <a:pt x="1725" y="4156"/>
                    </a:cubicBezTo>
                    <a:cubicBezTo>
                      <a:pt x="2674" y="3819"/>
                      <a:pt x="3591" y="3524"/>
                      <a:pt x="4485" y="3153"/>
                    </a:cubicBezTo>
                    <a:cubicBezTo>
                      <a:pt x="4553" y="3126"/>
                      <a:pt x="4616" y="3116"/>
                      <a:pt x="4676" y="3116"/>
                    </a:cubicBezTo>
                    <a:cubicBezTo>
                      <a:pt x="4849" y="3116"/>
                      <a:pt x="4995" y="3198"/>
                      <a:pt x="5156" y="3198"/>
                    </a:cubicBezTo>
                    <a:cubicBezTo>
                      <a:pt x="5190" y="3198"/>
                      <a:pt x="5224" y="3195"/>
                      <a:pt x="5259" y="3186"/>
                    </a:cubicBezTo>
                    <a:cubicBezTo>
                      <a:pt x="5268" y="3126"/>
                      <a:pt x="5284" y="3032"/>
                      <a:pt x="5343" y="3032"/>
                    </a:cubicBezTo>
                    <a:cubicBezTo>
                      <a:pt x="5359" y="3032"/>
                      <a:pt x="5378" y="3039"/>
                      <a:pt x="5402" y="3055"/>
                    </a:cubicBezTo>
                    <a:cubicBezTo>
                      <a:pt x="5490" y="3118"/>
                      <a:pt x="5550" y="3144"/>
                      <a:pt x="5591" y="3144"/>
                    </a:cubicBezTo>
                    <a:cubicBezTo>
                      <a:pt x="5692" y="3144"/>
                      <a:pt x="5677" y="2990"/>
                      <a:pt x="5685" y="2859"/>
                    </a:cubicBezTo>
                    <a:cubicBezTo>
                      <a:pt x="5642" y="2837"/>
                      <a:pt x="5587" y="2825"/>
                      <a:pt x="5576" y="2804"/>
                    </a:cubicBezTo>
                    <a:cubicBezTo>
                      <a:pt x="5556" y="2757"/>
                      <a:pt x="5577" y="2751"/>
                      <a:pt x="5604" y="2751"/>
                    </a:cubicBezTo>
                    <a:cubicBezTo>
                      <a:pt x="5613" y="2751"/>
                      <a:pt x="5622" y="2752"/>
                      <a:pt x="5632" y="2752"/>
                    </a:cubicBezTo>
                    <a:cubicBezTo>
                      <a:pt x="5639" y="2752"/>
                      <a:pt x="5646" y="2751"/>
                      <a:pt x="5652" y="2750"/>
                    </a:cubicBezTo>
                    <a:cubicBezTo>
                      <a:pt x="6187" y="2585"/>
                      <a:pt x="6733" y="2433"/>
                      <a:pt x="7223" y="2160"/>
                    </a:cubicBezTo>
                    <a:cubicBezTo>
                      <a:pt x="7322" y="1975"/>
                      <a:pt x="7311" y="1833"/>
                      <a:pt x="7049" y="1811"/>
                    </a:cubicBezTo>
                    <a:cubicBezTo>
                      <a:pt x="6612" y="1833"/>
                      <a:pt x="6263" y="2127"/>
                      <a:pt x="5860" y="2258"/>
                    </a:cubicBezTo>
                    <a:cubicBezTo>
                      <a:pt x="5610" y="2331"/>
                      <a:pt x="5326" y="2457"/>
                      <a:pt x="5066" y="2457"/>
                    </a:cubicBezTo>
                    <a:cubicBezTo>
                      <a:pt x="4974" y="2457"/>
                      <a:pt x="4885" y="2441"/>
                      <a:pt x="4801" y="2400"/>
                    </a:cubicBezTo>
                    <a:cubicBezTo>
                      <a:pt x="4420" y="2226"/>
                      <a:pt x="4027" y="2029"/>
                      <a:pt x="3656" y="1800"/>
                    </a:cubicBezTo>
                    <a:cubicBezTo>
                      <a:pt x="3558" y="1724"/>
                      <a:pt x="3470" y="1647"/>
                      <a:pt x="3373" y="1582"/>
                    </a:cubicBezTo>
                    <a:cubicBezTo>
                      <a:pt x="3274" y="1462"/>
                      <a:pt x="3023" y="1516"/>
                      <a:pt x="3023" y="1331"/>
                    </a:cubicBezTo>
                    <a:cubicBezTo>
                      <a:pt x="3023" y="1157"/>
                      <a:pt x="3198" y="1058"/>
                      <a:pt x="3361" y="1004"/>
                    </a:cubicBezTo>
                    <a:cubicBezTo>
                      <a:pt x="3482" y="971"/>
                      <a:pt x="3536" y="851"/>
                      <a:pt x="3623" y="774"/>
                    </a:cubicBezTo>
                    <a:cubicBezTo>
                      <a:pt x="3656" y="677"/>
                      <a:pt x="3962" y="568"/>
                      <a:pt x="3623" y="458"/>
                    </a:cubicBezTo>
                    <a:lnTo>
                      <a:pt x="3547" y="458"/>
                    </a:lnTo>
                    <a:cubicBezTo>
                      <a:pt x="3427" y="781"/>
                      <a:pt x="2972" y="1080"/>
                      <a:pt x="2663" y="1080"/>
                    </a:cubicBezTo>
                    <a:cubicBezTo>
                      <a:pt x="2606" y="1080"/>
                      <a:pt x="2554" y="1070"/>
                      <a:pt x="2510" y="1048"/>
                    </a:cubicBezTo>
                    <a:cubicBezTo>
                      <a:pt x="2369" y="1036"/>
                      <a:pt x="2325" y="960"/>
                      <a:pt x="2445" y="884"/>
                    </a:cubicBezTo>
                    <a:cubicBezTo>
                      <a:pt x="2609" y="774"/>
                      <a:pt x="2794" y="709"/>
                      <a:pt x="2968" y="600"/>
                    </a:cubicBezTo>
                    <a:cubicBezTo>
                      <a:pt x="3187" y="469"/>
                      <a:pt x="3460" y="371"/>
                      <a:pt x="3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7"/>
              <p:cNvSpPr/>
              <p:nvPr/>
            </p:nvSpPr>
            <p:spPr>
              <a:xfrm>
                <a:off x="-471975" y="560450"/>
                <a:ext cx="204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57" extrusionOk="0">
                    <a:moveTo>
                      <a:pt x="470" y="0"/>
                    </a:moveTo>
                    <a:cubicBezTo>
                      <a:pt x="240" y="120"/>
                      <a:pt x="0" y="218"/>
                      <a:pt x="77" y="556"/>
                    </a:cubicBezTo>
                    <a:cubicBezTo>
                      <a:pt x="339" y="447"/>
                      <a:pt x="579" y="338"/>
                      <a:pt x="819" y="240"/>
                    </a:cubicBezTo>
                    <a:cubicBezTo>
                      <a:pt x="764" y="185"/>
                      <a:pt x="710" y="131"/>
                      <a:pt x="644" y="76"/>
                    </a:cubicBezTo>
                    <a:cubicBezTo>
                      <a:pt x="589" y="54"/>
                      <a:pt x="524" y="33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"/>
              <p:cNvSpPr/>
              <p:nvPr/>
            </p:nvSpPr>
            <p:spPr>
              <a:xfrm>
                <a:off x="-388525" y="496350"/>
                <a:ext cx="114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2" extrusionOk="0">
                    <a:moveTo>
                      <a:pt x="274" y="0"/>
                    </a:moveTo>
                    <a:cubicBezTo>
                      <a:pt x="143" y="109"/>
                      <a:pt x="121" y="273"/>
                      <a:pt x="66" y="415"/>
                    </a:cubicBezTo>
                    <a:cubicBezTo>
                      <a:pt x="1" y="557"/>
                      <a:pt x="78" y="611"/>
                      <a:pt x="143" y="655"/>
                    </a:cubicBezTo>
                    <a:cubicBezTo>
                      <a:pt x="176" y="674"/>
                      <a:pt x="204" y="682"/>
                      <a:pt x="228" y="682"/>
                    </a:cubicBezTo>
                    <a:cubicBezTo>
                      <a:pt x="310" y="682"/>
                      <a:pt x="338" y="579"/>
                      <a:pt x="372" y="502"/>
                    </a:cubicBezTo>
                    <a:cubicBezTo>
                      <a:pt x="165" y="448"/>
                      <a:pt x="339" y="317"/>
                      <a:pt x="328" y="230"/>
                    </a:cubicBezTo>
                    <a:cubicBezTo>
                      <a:pt x="318" y="153"/>
                      <a:pt x="459" y="44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"/>
              <p:cNvSpPr/>
              <p:nvPr/>
            </p:nvSpPr>
            <p:spPr>
              <a:xfrm>
                <a:off x="-218325" y="544875"/>
                <a:ext cx="9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7" extrusionOk="0">
                    <a:moveTo>
                      <a:pt x="339" y="1"/>
                    </a:moveTo>
                    <a:cubicBezTo>
                      <a:pt x="306" y="197"/>
                      <a:pt x="0" y="274"/>
                      <a:pt x="88" y="536"/>
                    </a:cubicBezTo>
                    <a:cubicBezTo>
                      <a:pt x="383" y="459"/>
                      <a:pt x="361" y="23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"/>
              <p:cNvSpPr/>
              <p:nvPr/>
            </p:nvSpPr>
            <p:spPr>
              <a:xfrm>
                <a:off x="-522175" y="508875"/>
                <a:ext cx="7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72" extrusionOk="0">
                    <a:moveTo>
                      <a:pt x="88" y="1"/>
                    </a:moveTo>
                    <a:cubicBezTo>
                      <a:pt x="1" y="66"/>
                      <a:pt x="78" y="132"/>
                      <a:pt x="88" y="209"/>
                    </a:cubicBezTo>
                    <a:cubicBezTo>
                      <a:pt x="132" y="263"/>
                      <a:pt x="187" y="318"/>
                      <a:pt x="241" y="372"/>
                    </a:cubicBezTo>
                    <a:cubicBezTo>
                      <a:pt x="241" y="219"/>
                      <a:pt x="318" y="4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"/>
              <p:cNvSpPr/>
              <p:nvPr/>
            </p:nvSpPr>
            <p:spPr>
              <a:xfrm>
                <a:off x="-324700" y="529575"/>
                <a:ext cx="104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6" extrusionOk="0">
                    <a:moveTo>
                      <a:pt x="227" y="0"/>
                    </a:moveTo>
                    <a:cubicBezTo>
                      <a:pt x="196" y="0"/>
                      <a:pt x="164" y="8"/>
                      <a:pt x="132" y="24"/>
                    </a:cubicBezTo>
                    <a:cubicBezTo>
                      <a:pt x="1" y="101"/>
                      <a:pt x="132" y="198"/>
                      <a:pt x="121" y="286"/>
                    </a:cubicBezTo>
                    <a:cubicBezTo>
                      <a:pt x="245" y="276"/>
                      <a:pt x="271" y="109"/>
                      <a:pt x="393" y="109"/>
                    </a:cubicBezTo>
                    <a:cubicBezTo>
                      <a:pt x="400" y="109"/>
                      <a:pt x="407" y="110"/>
                      <a:pt x="415" y="111"/>
                    </a:cubicBezTo>
                    <a:cubicBezTo>
                      <a:pt x="369" y="42"/>
                      <a:pt x="301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"/>
              <p:cNvSpPr/>
              <p:nvPr/>
            </p:nvSpPr>
            <p:spPr>
              <a:xfrm>
                <a:off x="-493250" y="557975"/>
                <a:ext cx="765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1" extrusionOk="0">
                    <a:moveTo>
                      <a:pt x="121" y="1"/>
                    </a:moveTo>
                    <a:cubicBezTo>
                      <a:pt x="0" y="99"/>
                      <a:pt x="22" y="197"/>
                      <a:pt x="121" y="284"/>
                    </a:cubicBezTo>
                    <a:cubicBezTo>
                      <a:pt x="145" y="303"/>
                      <a:pt x="166" y="311"/>
                      <a:pt x="184" y="311"/>
                    </a:cubicBezTo>
                    <a:cubicBezTo>
                      <a:pt x="240" y="311"/>
                      <a:pt x="273" y="239"/>
                      <a:pt x="306" y="197"/>
                    </a:cubicBezTo>
                    <a:cubicBezTo>
                      <a:pt x="197" y="175"/>
                      <a:pt x="131" y="12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"/>
              <p:cNvSpPr/>
              <p:nvPr/>
            </p:nvSpPr>
            <p:spPr>
              <a:xfrm>
                <a:off x="-598250" y="611275"/>
                <a:ext cx="802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993" extrusionOk="0">
                    <a:moveTo>
                      <a:pt x="2369" y="1"/>
                    </a:moveTo>
                    <a:cubicBezTo>
                      <a:pt x="2322" y="1"/>
                      <a:pt x="2274" y="19"/>
                      <a:pt x="2226" y="62"/>
                    </a:cubicBezTo>
                    <a:cubicBezTo>
                      <a:pt x="2008" y="237"/>
                      <a:pt x="2324" y="422"/>
                      <a:pt x="2444" y="618"/>
                    </a:cubicBezTo>
                    <a:cubicBezTo>
                      <a:pt x="1713" y="989"/>
                      <a:pt x="884" y="1088"/>
                      <a:pt x="219" y="1556"/>
                    </a:cubicBezTo>
                    <a:cubicBezTo>
                      <a:pt x="251" y="1709"/>
                      <a:pt x="0" y="1818"/>
                      <a:pt x="131" y="1993"/>
                    </a:cubicBezTo>
                    <a:cubicBezTo>
                      <a:pt x="677" y="1774"/>
                      <a:pt x="1222" y="1534"/>
                      <a:pt x="1778" y="1349"/>
                    </a:cubicBezTo>
                    <a:cubicBezTo>
                      <a:pt x="2127" y="1233"/>
                      <a:pt x="2457" y="978"/>
                      <a:pt x="2835" y="978"/>
                    </a:cubicBezTo>
                    <a:cubicBezTo>
                      <a:pt x="2954" y="978"/>
                      <a:pt x="3078" y="1003"/>
                      <a:pt x="3208" y="1066"/>
                    </a:cubicBezTo>
                    <a:cubicBezTo>
                      <a:pt x="3164" y="1011"/>
                      <a:pt x="3131" y="913"/>
                      <a:pt x="3088" y="913"/>
                    </a:cubicBezTo>
                    <a:cubicBezTo>
                      <a:pt x="2673" y="880"/>
                      <a:pt x="2728" y="673"/>
                      <a:pt x="2881" y="411"/>
                    </a:cubicBezTo>
                    <a:cubicBezTo>
                      <a:pt x="2859" y="378"/>
                      <a:pt x="2826" y="346"/>
                      <a:pt x="2804" y="312"/>
                    </a:cubicBezTo>
                    <a:cubicBezTo>
                      <a:pt x="2670" y="195"/>
                      <a:pt x="2523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"/>
              <p:cNvSpPr/>
              <p:nvPr/>
            </p:nvSpPr>
            <p:spPr>
              <a:xfrm>
                <a:off x="-399975" y="586450"/>
                <a:ext cx="300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79" extrusionOk="0">
                    <a:moveTo>
                      <a:pt x="458" y="1"/>
                    </a:moveTo>
                    <a:cubicBezTo>
                      <a:pt x="449" y="1"/>
                      <a:pt x="438" y="3"/>
                      <a:pt x="426" y="8"/>
                    </a:cubicBezTo>
                    <a:cubicBezTo>
                      <a:pt x="418" y="139"/>
                      <a:pt x="433" y="293"/>
                      <a:pt x="332" y="293"/>
                    </a:cubicBezTo>
                    <a:cubicBezTo>
                      <a:pt x="291" y="293"/>
                      <a:pt x="231" y="267"/>
                      <a:pt x="143" y="204"/>
                    </a:cubicBezTo>
                    <a:cubicBezTo>
                      <a:pt x="119" y="188"/>
                      <a:pt x="100" y="181"/>
                      <a:pt x="84" y="181"/>
                    </a:cubicBezTo>
                    <a:cubicBezTo>
                      <a:pt x="25" y="181"/>
                      <a:pt x="9" y="275"/>
                      <a:pt x="0" y="335"/>
                    </a:cubicBezTo>
                    <a:cubicBezTo>
                      <a:pt x="219" y="433"/>
                      <a:pt x="437" y="531"/>
                      <a:pt x="645" y="640"/>
                    </a:cubicBezTo>
                    <a:cubicBezTo>
                      <a:pt x="710" y="673"/>
                      <a:pt x="851" y="640"/>
                      <a:pt x="830" y="760"/>
                    </a:cubicBezTo>
                    <a:cubicBezTo>
                      <a:pt x="819" y="815"/>
                      <a:pt x="742" y="869"/>
                      <a:pt x="688" y="913"/>
                    </a:cubicBezTo>
                    <a:cubicBezTo>
                      <a:pt x="666" y="935"/>
                      <a:pt x="611" y="946"/>
                      <a:pt x="568" y="946"/>
                    </a:cubicBezTo>
                    <a:cubicBezTo>
                      <a:pt x="437" y="978"/>
                      <a:pt x="306" y="1044"/>
                      <a:pt x="350" y="1196"/>
                    </a:cubicBezTo>
                    <a:cubicBezTo>
                      <a:pt x="368" y="1262"/>
                      <a:pt x="418" y="1279"/>
                      <a:pt x="477" y="1279"/>
                    </a:cubicBezTo>
                    <a:cubicBezTo>
                      <a:pt x="527" y="1279"/>
                      <a:pt x="584" y="1267"/>
                      <a:pt x="633" y="1262"/>
                    </a:cubicBezTo>
                    <a:cubicBezTo>
                      <a:pt x="851" y="1240"/>
                      <a:pt x="1037" y="1164"/>
                      <a:pt x="1201" y="1022"/>
                    </a:cubicBezTo>
                    <a:cubicBezTo>
                      <a:pt x="1059" y="946"/>
                      <a:pt x="917" y="902"/>
                      <a:pt x="994" y="684"/>
                    </a:cubicBezTo>
                    <a:cubicBezTo>
                      <a:pt x="1057" y="537"/>
                      <a:pt x="877" y="400"/>
                      <a:pt x="815" y="400"/>
                    </a:cubicBezTo>
                    <a:cubicBezTo>
                      <a:pt x="812" y="400"/>
                      <a:pt x="810" y="400"/>
                      <a:pt x="808" y="400"/>
                    </a:cubicBezTo>
                    <a:cubicBezTo>
                      <a:pt x="739" y="421"/>
                      <a:pt x="686" y="431"/>
                      <a:pt x="644" y="431"/>
                    </a:cubicBezTo>
                    <a:cubicBezTo>
                      <a:pt x="447" y="431"/>
                      <a:pt x="514" y="224"/>
                      <a:pt x="514" y="62"/>
                    </a:cubicBezTo>
                    <a:cubicBezTo>
                      <a:pt x="505" y="28"/>
                      <a:pt x="490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"/>
              <p:cNvSpPr/>
              <p:nvPr/>
            </p:nvSpPr>
            <p:spPr>
              <a:xfrm>
                <a:off x="-346775" y="583325"/>
                <a:ext cx="218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15" extrusionOk="0">
                    <a:moveTo>
                      <a:pt x="620" y="1"/>
                    </a:moveTo>
                    <a:cubicBezTo>
                      <a:pt x="565" y="1"/>
                      <a:pt x="507" y="21"/>
                      <a:pt x="459" y="45"/>
                    </a:cubicBezTo>
                    <a:cubicBezTo>
                      <a:pt x="316" y="121"/>
                      <a:pt x="131" y="67"/>
                      <a:pt x="0" y="198"/>
                    </a:cubicBezTo>
                    <a:cubicBezTo>
                      <a:pt x="219" y="198"/>
                      <a:pt x="164" y="416"/>
                      <a:pt x="262" y="514"/>
                    </a:cubicBezTo>
                    <a:cubicBezTo>
                      <a:pt x="371" y="482"/>
                      <a:pt x="513" y="460"/>
                      <a:pt x="600" y="394"/>
                    </a:cubicBezTo>
                    <a:cubicBezTo>
                      <a:pt x="687" y="329"/>
                      <a:pt x="873" y="307"/>
                      <a:pt x="786" y="121"/>
                    </a:cubicBezTo>
                    <a:cubicBezTo>
                      <a:pt x="750" y="31"/>
                      <a:pt x="687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"/>
              <p:cNvSpPr/>
              <p:nvPr/>
            </p:nvSpPr>
            <p:spPr>
              <a:xfrm>
                <a:off x="-445525" y="648375"/>
                <a:ext cx="134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97" extrusionOk="0">
                    <a:moveTo>
                      <a:pt x="253" y="1"/>
                    </a:moveTo>
                    <a:cubicBezTo>
                      <a:pt x="116" y="1"/>
                      <a:pt x="32" y="94"/>
                      <a:pt x="23" y="247"/>
                    </a:cubicBezTo>
                    <a:cubicBezTo>
                      <a:pt x="11" y="367"/>
                      <a:pt x="11" y="476"/>
                      <a:pt x="1" y="585"/>
                    </a:cubicBezTo>
                    <a:cubicBezTo>
                      <a:pt x="37" y="591"/>
                      <a:pt x="70" y="597"/>
                      <a:pt x="100" y="597"/>
                    </a:cubicBezTo>
                    <a:cubicBezTo>
                      <a:pt x="177" y="597"/>
                      <a:pt x="224" y="561"/>
                      <a:pt x="208" y="411"/>
                    </a:cubicBezTo>
                    <a:cubicBezTo>
                      <a:pt x="196" y="284"/>
                      <a:pt x="224" y="228"/>
                      <a:pt x="273" y="228"/>
                    </a:cubicBezTo>
                    <a:cubicBezTo>
                      <a:pt x="313" y="228"/>
                      <a:pt x="367" y="265"/>
                      <a:pt x="426" y="334"/>
                    </a:cubicBezTo>
                    <a:cubicBezTo>
                      <a:pt x="535" y="181"/>
                      <a:pt x="535" y="40"/>
                      <a:pt x="317" y="7"/>
                    </a:cubicBezTo>
                    <a:cubicBezTo>
                      <a:pt x="295" y="3"/>
                      <a:pt x="273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"/>
              <p:cNvSpPr/>
              <p:nvPr/>
            </p:nvSpPr>
            <p:spPr>
              <a:xfrm>
                <a:off x="-321150" y="592500"/>
                <a:ext cx="93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21" extrusionOk="0">
                    <a:moveTo>
                      <a:pt x="219" y="0"/>
                    </a:moveTo>
                    <a:cubicBezTo>
                      <a:pt x="153" y="0"/>
                      <a:pt x="72" y="39"/>
                      <a:pt x="11" y="82"/>
                    </a:cubicBezTo>
                    <a:cubicBezTo>
                      <a:pt x="88" y="191"/>
                      <a:pt x="23" y="311"/>
                      <a:pt x="1" y="420"/>
                    </a:cubicBezTo>
                    <a:cubicBezTo>
                      <a:pt x="142" y="333"/>
                      <a:pt x="372" y="289"/>
                      <a:pt x="328" y="93"/>
                    </a:cubicBezTo>
                    <a:cubicBezTo>
                      <a:pt x="313" y="25"/>
                      <a:pt x="2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"/>
              <p:cNvSpPr/>
              <p:nvPr/>
            </p:nvSpPr>
            <p:spPr>
              <a:xfrm>
                <a:off x="-453700" y="667350"/>
                <a:ext cx="90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44" extrusionOk="0">
                    <a:moveTo>
                      <a:pt x="251" y="1"/>
                    </a:moveTo>
                    <a:cubicBezTo>
                      <a:pt x="128" y="52"/>
                      <a:pt x="208" y="287"/>
                      <a:pt x="35" y="287"/>
                    </a:cubicBezTo>
                    <a:cubicBezTo>
                      <a:pt x="25" y="287"/>
                      <a:pt x="13" y="286"/>
                      <a:pt x="1" y="285"/>
                    </a:cubicBezTo>
                    <a:lnTo>
                      <a:pt x="1" y="285"/>
                    </a:lnTo>
                    <a:cubicBezTo>
                      <a:pt x="46" y="326"/>
                      <a:pt x="90" y="344"/>
                      <a:pt x="132" y="344"/>
                    </a:cubicBezTo>
                    <a:cubicBezTo>
                      <a:pt x="190" y="344"/>
                      <a:pt x="244" y="309"/>
                      <a:pt x="295" y="251"/>
                    </a:cubicBezTo>
                    <a:cubicBezTo>
                      <a:pt x="360" y="164"/>
                      <a:pt x="360" y="77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"/>
              <p:cNvSpPr/>
              <p:nvPr/>
            </p:nvSpPr>
            <p:spPr>
              <a:xfrm>
                <a:off x="-352775" y="595900"/>
                <a:ext cx="106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30" extrusionOk="0">
                    <a:moveTo>
                      <a:pt x="425" y="33"/>
                    </a:moveTo>
                    <a:cubicBezTo>
                      <a:pt x="251" y="44"/>
                      <a:pt x="54" y="1"/>
                      <a:pt x="0" y="229"/>
                    </a:cubicBezTo>
                    <a:cubicBezTo>
                      <a:pt x="153" y="197"/>
                      <a:pt x="306" y="164"/>
                      <a:pt x="42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"/>
              <p:cNvSpPr/>
              <p:nvPr/>
            </p:nvSpPr>
            <p:spPr>
              <a:xfrm>
                <a:off x="-678450" y="671975"/>
                <a:ext cx="84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04" extrusionOk="0">
                    <a:moveTo>
                      <a:pt x="328" y="1"/>
                    </a:moveTo>
                    <a:cubicBezTo>
                      <a:pt x="142" y="100"/>
                      <a:pt x="1" y="241"/>
                      <a:pt x="99" y="459"/>
                    </a:cubicBezTo>
                    <a:cubicBezTo>
                      <a:pt x="114" y="492"/>
                      <a:pt x="131" y="503"/>
                      <a:pt x="151" y="503"/>
                    </a:cubicBezTo>
                    <a:cubicBezTo>
                      <a:pt x="205" y="503"/>
                      <a:pt x="275" y="416"/>
                      <a:pt x="339" y="416"/>
                    </a:cubicBezTo>
                    <a:cubicBezTo>
                      <a:pt x="339" y="285"/>
                      <a:pt x="339" y="143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"/>
              <p:cNvSpPr/>
              <p:nvPr/>
            </p:nvSpPr>
            <p:spPr>
              <a:xfrm>
                <a:off x="-253250" y="699650"/>
                <a:ext cx="248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782" extrusionOk="0">
                    <a:moveTo>
                      <a:pt x="717" y="0"/>
                    </a:moveTo>
                    <a:cubicBezTo>
                      <a:pt x="695" y="0"/>
                      <a:pt x="671" y="2"/>
                      <a:pt x="645" y="7"/>
                    </a:cubicBezTo>
                    <a:cubicBezTo>
                      <a:pt x="472" y="71"/>
                      <a:pt x="383" y="300"/>
                      <a:pt x="188" y="300"/>
                    </a:cubicBezTo>
                    <a:cubicBezTo>
                      <a:pt x="149" y="300"/>
                      <a:pt x="105" y="291"/>
                      <a:pt x="56" y="269"/>
                    </a:cubicBezTo>
                    <a:lnTo>
                      <a:pt x="56" y="269"/>
                    </a:lnTo>
                    <a:cubicBezTo>
                      <a:pt x="1" y="443"/>
                      <a:pt x="12" y="618"/>
                      <a:pt x="121" y="770"/>
                    </a:cubicBezTo>
                    <a:cubicBezTo>
                      <a:pt x="174" y="778"/>
                      <a:pt x="226" y="782"/>
                      <a:pt x="275" y="782"/>
                    </a:cubicBezTo>
                    <a:cubicBezTo>
                      <a:pt x="583" y="782"/>
                      <a:pt x="825" y="635"/>
                      <a:pt x="994" y="334"/>
                    </a:cubicBezTo>
                    <a:cubicBezTo>
                      <a:pt x="955" y="168"/>
                      <a:pt x="91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"/>
              <p:cNvSpPr/>
              <p:nvPr/>
            </p:nvSpPr>
            <p:spPr>
              <a:xfrm>
                <a:off x="-257050" y="677725"/>
                <a:ext cx="22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53" extrusionOk="0">
                    <a:moveTo>
                      <a:pt x="698" y="1"/>
                    </a:moveTo>
                    <a:cubicBezTo>
                      <a:pt x="546" y="1"/>
                      <a:pt x="415" y="76"/>
                      <a:pt x="273" y="98"/>
                    </a:cubicBezTo>
                    <a:cubicBezTo>
                      <a:pt x="212" y="211"/>
                      <a:pt x="198" y="362"/>
                      <a:pt x="34" y="362"/>
                    </a:cubicBezTo>
                    <a:cubicBezTo>
                      <a:pt x="24" y="362"/>
                      <a:pt x="12" y="361"/>
                      <a:pt x="0" y="360"/>
                    </a:cubicBezTo>
                    <a:lnTo>
                      <a:pt x="0" y="360"/>
                    </a:lnTo>
                    <a:cubicBezTo>
                      <a:pt x="39" y="591"/>
                      <a:pt x="149" y="653"/>
                      <a:pt x="285" y="653"/>
                    </a:cubicBezTo>
                    <a:cubicBezTo>
                      <a:pt x="380" y="653"/>
                      <a:pt x="486" y="623"/>
                      <a:pt x="589" y="600"/>
                    </a:cubicBezTo>
                    <a:cubicBezTo>
                      <a:pt x="572" y="468"/>
                      <a:pt x="562" y="350"/>
                      <a:pt x="679" y="350"/>
                    </a:cubicBezTo>
                    <a:cubicBezTo>
                      <a:pt x="707" y="350"/>
                      <a:pt x="742" y="357"/>
                      <a:pt x="786" y="371"/>
                    </a:cubicBezTo>
                    <a:cubicBezTo>
                      <a:pt x="808" y="328"/>
                      <a:pt x="841" y="284"/>
                      <a:pt x="863" y="251"/>
                    </a:cubicBezTo>
                    <a:cubicBezTo>
                      <a:pt x="884" y="120"/>
                      <a:pt x="895" y="1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"/>
              <p:cNvSpPr/>
              <p:nvPr/>
            </p:nvSpPr>
            <p:spPr>
              <a:xfrm>
                <a:off x="-447150" y="530150"/>
                <a:ext cx="4530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201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1113" y="143"/>
                      <a:pt x="546" y="536"/>
                      <a:pt x="1" y="983"/>
                    </a:cubicBezTo>
                    <a:cubicBezTo>
                      <a:pt x="98" y="1048"/>
                      <a:pt x="186" y="1125"/>
                      <a:pt x="284" y="1201"/>
                    </a:cubicBezTo>
                    <a:cubicBezTo>
                      <a:pt x="753" y="765"/>
                      <a:pt x="1473" y="634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"/>
              <p:cNvSpPr/>
              <p:nvPr/>
            </p:nvSpPr>
            <p:spPr>
              <a:xfrm>
                <a:off x="-468700" y="526475"/>
                <a:ext cx="259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628" extrusionOk="0">
                    <a:moveTo>
                      <a:pt x="996" y="1"/>
                    </a:moveTo>
                    <a:cubicBezTo>
                      <a:pt x="940" y="1"/>
                      <a:pt x="894" y="34"/>
                      <a:pt x="841" y="61"/>
                    </a:cubicBezTo>
                    <a:cubicBezTo>
                      <a:pt x="546" y="203"/>
                      <a:pt x="349" y="530"/>
                      <a:pt x="0" y="596"/>
                    </a:cubicBezTo>
                    <a:cubicBezTo>
                      <a:pt x="44" y="618"/>
                      <a:pt x="96" y="628"/>
                      <a:pt x="153" y="628"/>
                    </a:cubicBezTo>
                    <a:cubicBezTo>
                      <a:pt x="462" y="628"/>
                      <a:pt x="917" y="329"/>
                      <a:pt x="1037" y="6"/>
                    </a:cubicBezTo>
                    <a:cubicBezTo>
                      <a:pt x="1023" y="2"/>
                      <a:pt x="1009" y="1"/>
                      <a:pt x="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7"/>
              <p:cNvSpPr/>
              <p:nvPr/>
            </p:nvSpPr>
            <p:spPr>
              <a:xfrm>
                <a:off x="-440875" y="523475"/>
                <a:ext cx="12300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43" extrusionOk="0">
                    <a:moveTo>
                      <a:pt x="279" y="1"/>
                    </a:moveTo>
                    <a:cubicBezTo>
                      <a:pt x="194" y="1"/>
                      <a:pt x="87" y="80"/>
                      <a:pt x="0" y="126"/>
                    </a:cubicBezTo>
                    <a:cubicBezTo>
                      <a:pt x="339" y="236"/>
                      <a:pt x="33" y="345"/>
                      <a:pt x="0" y="442"/>
                    </a:cubicBezTo>
                    <a:cubicBezTo>
                      <a:pt x="186" y="388"/>
                      <a:pt x="491" y="421"/>
                      <a:pt x="404" y="126"/>
                    </a:cubicBezTo>
                    <a:cubicBezTo>
                      <a:pt x="379" y="33"/>
                      <a:pt x="33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"/>
              <p:cNvSpPr/>
              <p:nvPr/>
            </p:nvSpPr>
            <p:spPr>
              <a:xfrm>
                <a:off x="-468700" y="522050"/>
                <a:ext cx="68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1" extrusionOk="0">
                    <a:moveTo>
                      <a:pt x="124" y="0"/>
                    </a:moveTo>
                    <a:cubicBezTo>
                      <a:pt x="77" y="0"/>
                      <a:pt x="33" y="14"/>
                      <a:pt x="0" y="74"/>
                    </a:cubicBezTo>
                    <a:cubicBezTo>
                      <a:pt x="53" y="98"/>
                      <a:pt x="113" y="140"/>
                      <a:pt x="165" y="140"/>
                    </a:cubicBezTo>
                    <a:cubicBezTo>
                      <a:pt x="209" y="140"/>
                      <a:pt x="248" y="109"/>
                      <a:pt x="273" y="9"/>
                    </a:cubicBezTo>
                    <a:lnTo>
                      <a:pt x="273" y="9"/>
                    </a:lnTo>
                    <a:cubicBezTo>
                      <a:pt x="266" y="10"/>
                      <a:pt x="258" y="10"/>
                      <a:pt x="250" y="10"/>
                    </a:cubicBezTo>
                    <a:cubicBezTo>
                      <a:pt x="208" y="10"/>
                      <a:pt x="16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"/>
              <p:cNvSpPr/>
              <p:nvPr/>
            </p:nvSpPr>
            <p:spPr>
              <a:xfrm>
                <a:off x="-516175" y="637900"/>
                <a:ext cx="25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48" extrusionOk="0">
                    <a:moveTo>
                      <a:pt x="361" y="1"/>
                    </a:moveTo>
                    <a:cubicBezTo>
                      <a:pt x="340" y="98"/>
                      <a:pt x="470" y="175"/>
                      <a:pt x="361" y="306"/>
                    </a:cubicBezTo>
                    <a:cubicBezTo>
                      <a:pt x="261" y="235"/>
                      <a:pt x="197" y="73"/>
                      <a:pt x="43" y="73"/>
                    </a:cubicBezTo>
                    <a:cubicBezTo>
                      <a:pt x="30" y="73"/>
                      <a:pt x="16" y="74"/>
                      <a:pt x="1" y="77"/>
                    </a:cubicBezTo>
                    <a:cubicBezTo>
                      <a:pt x="182" y="396"/>
                      <a:pt x="354" y="548"/>
                      <a:pt x="582" y="548"/>
                    </a:cubicBezTo>
                    <a:cubicBezTo>
                      <a:pt x="712" y="548"/>
                      <a:pt x="860" y="499"/>
                      <a:pt x="1038" y="404"/>
                    </a:cubicBezTo>
                    <a:cubicBezTo>
                      <a:pt x="798" y="263"/>
                      <a:pt x="580" y="132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6" name="Google Shape;1346;p7"/>
          <p:cNvGrpSpPr/>
          <p:nvPr/>
        </p:nvGrpSpPr>
        <p:grpSpPr>
          <a:xfrm rot="-4563040">
            <a:off x="-1388808" y="2608707"/>
            <a:ext cx="3238837" cy="320047"/>
            <a:chOff x="3647337" y="2313307"/>
            <a:chExt cx="1893225" cy="187300"/>
          </a:xfrm>
        </p:grpSpPr>
        <p:sp>
          <p:nvSpPr>
            <p:cNvPr id="1347" name="Google Shape;1347;p7"/>
            <p:cNvSpPr/>
            <p:nvPr/>
          </p:nvSpPr>
          <p:spPr>
            <a:xfrm>
              <a:off x="3647337" y="2313307"/>
              <a:ext cx="1893225" cy="187300"/>
            </a:xfrm>
            <a:custGeom>
              <a:avLst/>
              <a:gdLst/>
              <a:ahLst/>
              <a:cxnLst/>
              <a:rect l="l" t="t" r="r" b="b"/>
              <a:pathLst>
                <a:path w="75729" h="7492" extrusionOk="0">
                  <a:moveTo>
                    <a:pt x="37714" y="4036"/>
                  </a:moveTo>
                  <a:lnTo>
                    <a:pt x="37714" y="4143"/>
                  </a:lnTo>
                  <a:cubicBezTo>
                    <a:pt x="37714" y="4132"/>
                    <a:pt x="37703" y="4122"/>
                    <a:pt x="37703" y="4122"/>
                  </a:cubicBezTo>
                  <a:cubicBezTo>
                    <a:pt x="37703" y="4089"/>
                    <a:pt x="37714" y="4068"/>
                    <a:pt x="37714" y="4036"/>
                  </a:cubicBezTo>
                  <a:close/>
                  <a:moveTo>
                    <a:pt x="39624" y="1"/>
                  </a:moveTo>
                  <a:cubicBezTo>
                    <a:pt x="39367" y="1"/>
                    <a:pt x="39098" y="75"/>
                    <a:pt x="38862" y="215"/>
                  </a:cubicBezTo>
                  <a:cubicBezTo>
                    <a:pt x="38798" y="258"/>
                    <a:pt x="38733" y="301"/>
                    <a:pt x="38690" y="333"/>
                  </a:cubicBezTo>
                  <a:cubicBezTo>
                    <a:pt x="38659" y="354"/>
                    <a:pt x="38626" y="376"/>
                    <a:pt x="38604" y="387"/>
                  </a:cubicBezTo>
                  <a:cubicBezTo>
                    <a:pt x="38304" y="580"/>
                    <a:pt x="38089" y="869"/>
                    <a:pt x="37993" y="1213"/>
                  </a:cubicBezTo>
                  <a:cubicBezTo>
                    <a:pt x="37875" y="1632"/>
                    <a:pt x="37853" y="2018"/>
                    <a:pt x="37843" y="2329"/>
                  </a:cubicBezTo>
                  <a:cubicBezTo>
                    <a:pt x="37843" y="2394"/>
                    <a:pt x="37843" y="2458"/>
                    <a:pt x="37832" y="2522"/>
                  </a:cubicBezTo>
                  <a:cubicBezTo>
                    <a:pt x="37821" y="2533"/>
                    <a:pt x="37821" y="2544"/>
                    <a:pt x="37810" y="2565"/>
                  </a:cubicBezTo>
                  <a:lnTo>
                    <a:pt x="37810" y="2405"/>
                  </a:lnTo>
                  <a:lnTo>
                    <a:pt x="37810" y="2114"/>
                  </a:lnTo>
                  <a:cubicBezTo>
                    <a:pt x="37821" y="1878"/>
                    <a:pt x="37800" y="1653"/>
                    <a:pt x="37746" y="1449"/>
                  </a:cubicBezTo>
                  <a:cubicBezTo>
                    <a:pt x="37660" y="1127"/>
                    <a:pt x="37510" y="838"/>
                    <a:pt x="37285" y="612"/>
                  </a:cubicBezTo>
                  <a:cubicBezTo>
                    <a:pt x="37102" y="430"/>
                    <a:pt x="36877" y="280"/>
                    <a:pt x="36630" y="194"/>
                  </a:cubicBezTo>
                  <a:cubicBezTo>
                    <a:pt x="36426" y="129"/>
                    <a:pt x="36222" y="86"/>
                    <a:pt x="35997" y="86"/>
                  </a:cubicBezTo>
                  <a:cubicBezTo>
                    <a:pt x="35739" y="86"/>
                    <a:pt x="35471" y="140"/>
                    <a:pt x="35160" y="237"/>
                  </a:cubicBezTo>
                  <a:cubicBezTo>
                    <a:pt x="35117" y="247"/>
                    <a:pt x="35074" y="268"/>
                    <a:pt x="35031" y="290"/>
                  </a:cubicBezTo>
                  <a:cubicBezTo>
                    <a:pt x="34784" y="323"/>
                    <a:pt x="34602" y="387"/>
                    <a:pt x="34483" y="430"/>
                  </a:cubicBezTo>
                  <a:cubicBezTo>
                    <a:pt x="34065" y="516"/>
                    <a:pt x="33722" y="773"/>
                    <a:pt x="33517" y="1117"/>
                  </a:cubicBezTo>
                  <a:cubicBezTo>
                    <a:pt x="33388" y="1191"/>
                    <a:pt x="33281" y="1288"/>
                    <a:pt x="33174" y="1396"/>
                  </a:cubicBezTo>
                  <a:cubicBezTo>
                    <a:pt x="33164" y="1417"/>
                    <a:pt x="33142" y="1449"/>
                    <a:pt x="33121" y="1471"/>
                  </a:cubicBezTo>
                  <a:cubicBezTo>
                    <a:pt x="33078" y="1525"/>
                    <a:pt x="33035" y="1578"/>
                    <a:pt x="33002" y="1632"/>
                  </a:cubicBezTo>
                  <a:cubicBezTo>
                    <a:pt x="32863" y="1589"/>
                    <a:pt x="32713" y="1568"/>
                    <a:pt x="32563" y="1568"/>
                  </a:cubicBezTo>
                  <a:cubicBezTo>
                    <a:pt x="32358" y="1568"/>
                    <a:pt x="32165" y="1610"/>
                    <a:pt x="31972" y="1685"/>
                  </a:cubicBezTo>
                  <a:cubicBezTo>
                    <a:pt x="31693" y="1525"/>
                    <a:pt x="31403" y="1449"/>
                    <a:pt x="31113" y="1449"/>
                  </a:cubicBezTo>
                  <a:cubicBezTo>
                    <a:pt x="31017" y="1449"/>
                    <a:pt x="30920" y="1460"/>
                    <a:pt x="30824" y="1471"/>
                  </a:cubicBezTo>
                  <a:cubicBezTo>
                    <a:pt x="30717" y="1396"/>
                    <a:pt x="30598" y="1331"/>
                    <a:pt x="30469" y="1277"/>
                  </a:cubicBezTo>
                  <a:cubicBezTo>
                    <a:pt x="30287" y="1203"/>
                    <a:pt x="30083" y="1160"/>
                    <a:pt x="29879" y="1149"/>
                  </a:cubicBezTo>
                  <a:lnTo>
                    <a:pt x="29751" y="1149"/>
                  </a:lnTo>
                  <a:cubicBezTo>
                    <a:pt x="29439" y="1149"/>
                    <a:pt x="29138" y="1213"/>
                    <a:pt x="28871" y="1342"/>
                  </a:cubicBezTo>
                  <a:cubicBezTo>
                    <a:pt x="28731" y="1417"/>
                    <a:pt x="28591" y="1513"/>
                    <a:pt x="28473" y="1610"/>
                  </a:cubicBezTo>
                  <a:cubicBezTo>
                    <a:pt x="28355" y="1589"/>
                    <a:pt x="28215" y="1568"/>
                    <a:pt x="28076" y="1568"/>
                  </a:cubicBezTo>
                  <a:cubicBezTo>
                    <a:pt x="27797" y="1568"/>
                    <a:pt x="27540" y="1632"/>
                    <a:pt x="27292" y="1761"/>
                  </a:cubicBezTo>
                  <a:cubicBezTo>
                    <a:pt x="27292" y="1761"/>
                    <a:pt x="27282" y="1771"/>
                    <a:pt x="27271" y="1771"/>
                  </a:cubicBezTo>
                  <a:cubicBezTo>
                    <a:pt x="27239" y="1792"/>
                    <a:pt x="27196" y="1814"/>
                    <a:pt x="27164" y="1835"/>
                  </a:cubicBezTo>
                  <a:cubicBezTo>
                    <a:pt x="27153" y="1825"/>
                    <a:pt x="27153" y="1825"/>
                    <a:pt x="27153" y="1814"/>
                  </a:cubicBezTo>
                  <a:cubicBezTo>
                    <a:pt x="27035" y="1449"/>
                    <a:pt x="26799" y="1138"/>
                    <a:pt x="26477" y="924"/>
                  </a:cubicBezTo>
                  <a:cubicBezTo>
                    <a:pt x="26187" y="730"/>
                    <a:pt x="25854" y="633"/>
                    <a:pt x="25511" y="633"/>
                  </a:cubicBezTo>
                  <a:cubicBezTo>
                    <a:pt x="25296" y="633"/>
                    <a:pt x="25082" y="676"/>
                    <a:pt x="24878" y="741"/>
                  </a:cubicBezTo>
                  <a:cubicBezTo>
                    <a:pt x="24867" y="752"/>
                    <a:pt x="24835" y="762"/>
                    <a:pt x="24814" y="762"/>
                  </a:cubicBezTo>
                  <a:cubicBezTo>
                    <a:pt x="24738" y="784"/>
                    <a:pt x="24642" y="805"/>
                    <a:pt x="24535" y="838"/>
                  </a:cubicBezTo>
                  <a:cubicBezTo>
                    <a:pt x="24116" y="977"/>
                    <a:pt x="23751" y="1224"/>
                    <a:pt x="23504" y="1546"/>
                  </a:cubicBezTo>
                  <a:cubicBezTo>
                    <a:pt x="23450" y="1449"/>
                    <a:pt x="23386" y="1363"/>
                    <a:pt x="23311" y="1277"/>
                  </a:cubicBezTo>
                  <a:cubicBezTo>
                    <a:pt x="22989" y="924"/>
                    <a:pt x="22538" y="719"/>
                    <a:pt x="22034" y="719"/>
                  </a:cubicBezTo>
                  <a:cubicBezTo>
                    <a:pt x="21894" y="719"/>
                    <a:pt x="21754" y="741"/>
                    <a:pt x="21615" y="762"/>
                  </a:cubicBezTo>
                  <a:cubicBezTo>
                    <a:pt x="21433" y="795"/>
                    <a:pt x="21293" y="848"/>
                    <a:pt x="21175" y="881"/>
                  </a:cubicBezTo>
                  <a:cubicBezTo>
                    <a:pt x="21165" y="891"/>
                    <a:pt x="21153" y="891"/>
                    <a:pt x="21132" y="902"/>
                  </a:cubicBezTo>
                  <a:cubicBezTo>
                    <a:pt x="20843" y="902"/>
                    <a:pt x="20552" y="977"/>
                    <a:pt x="20316" y="1138"/>
                  </a:cubicBezTo>
                  <a:cubicBezTo>
                    <a:pt x="20016" y="902"/>
                    <a:pt x="19641" y="773"/>
                    <a:pt x="19233" y="773"/>
                  </a:cubicBezTo>
                  <a:cubicBezTo>
                    <a:pt x="18964" y="773"/>
                    <a:pt x="18749" y="827"/>
                    <a:pt x="18599" y="859"/>
                  </a:cubicBezTo>
                  <a:cubicBezTo>
                    <a:pt x="18589" y="859"/>
                    <a:pt x="18578" y="859"/>
                    <a:pt x="18567" y="869"/>
                  </a:cubicBezTo>
                  <a:cubicBezTo>
                    <a:pt x="18535" y="869"/>
                    <a:pt x="18492" y="859"/>
                    <a:pt x="18439" y="859"/>
                  </a:cubicBezTo>
                  <a:cubicBezTo>
                    <a:pt x="18342" y="859"/>
                    <a:pt x="18191" y="869"/>
                    <a:pt x="18009" y="891"/>
                  </a:cubicBezTo>
                  <a:cubicBezTo>
                    <a:pt x="17623" y="945"/>
                    <a:pt x="17279" y="1160"/>
                    <a:pt x="17054" y="1471"/>
                  </a:cubicBezTo>
                  <a:lnTo>
                    <a:pt x="17054" y="1482"/>
                  </a:lnTo>
                  <a:cubicBezTo>
                    <a:pt x="16946" y="1471"/>
                    <a:pt x="16861" y="1471"/>
                    <a:pt x="16807" y="1471"/>
                  </a:cubicBezTo>
                  <a:lnTo>
                    <a:pt x="16367" y="1471"/>
                  </a:lnTo>
                  <a:cubicBezTo>
                    <a:pt x="16357" y="1449"/>
                    <a:pt x="16335" y="1428"/>
                    <a:pt x="16314" y="1406"/>
                  </a:cubicBezTo>
                  <a:cubicBezTo>
                    <a:pt x="16002" y="1063"/>
                    <a:pt x="15562" y="881"/>
                    <a:pt x="15079" y="881"/>
                  </a:cubicBezTo>
                  <a:lnTo>
                    <a:pt x="14897" y="881"/>
                  </a:lnTo>
                  <a:cubicBezTo>
                    <a:pt x="14564" y="891"/>
                    <a:pt x="14263" y="955"/>
                    <a:pt x="13952" y="1095"/>
                  </a:cubicBezTo>
                  <a:cubicBezTo>
                    <a:pt x="13920" y="1106"/>
                    <a:pt x="13888" y="1127"/>
                    <a:pt x="13855" y="1138"/>
                  </a:cubicBezTo>
                  <a:cubicBezTo>
                    <a:pt x="13802" y="1170"/>
                    <a:pt x="13705" y="1234"/>
                    <a:pt x="13588" y="1320"/>
                  </a:cubicBezTo>
                  <a:cubicBezTo>
                    <a:pt x="13459" y="1428"/>
                    <a:pt x="13340" y="1546"/>
                    <a:pt x="13254" y="1685"/>
                  </a:cubicBezTo>
                  <a:cubicBezTo>
                    <a:pt x="13115" y="1750"/>
                    <a:pt x="12987" y="1835"/>
                    <a:pt x="12879" y="1932"/>
                  </a:cubicBezTo>
                  <a:lnTo>
                    <a:pt x="12729" y="1932"/>
                  </a:lnTo>
                  <a:cubicBezTo>
                    <a:pt x="12653" y="1932"/>
                    <a:pt x="12579" y="1932"/>
                    <a:pt x="12514" y="1943"/>
                  </a:cubicBezTo>
                  <a:cubicBezTo>
                    <a:pt x="12353" y="1696"/>
                    <a:pt x="12128" y="1503"/>
                    <a:pt x="11849" y="1385"/>
                  </a:cubicBezTo>
                  <a:cubicBezTo>
                    <a:pt x="11656" y="1299"/>
                    <a:pt x="11441" y="1246"/>
                    <a:pt x="11215" y="1234"/>
                  </a:cubicBezTo>
                  <a:lnTo>
                    <a:pt x="11141" y="1234"/>
                  </a:lnTo>
                  <a:cubicBezTo>
                    <a:pt x="10872" y="1234"/>
                    <a:pt x="10625" y="1277"/>
                    <a:pt x="10400" y="1363"/>
                  </a:cubicBezTo>
                  <a:cubicBezTo>
                    <a:pt x="10239" y="1181"/>
                    <a:pt x="10046" y="1031"/>
                    <a:pt x="9820" y="924"/>
                  </a:cubicBezTo>
                  <a:cubicBezTo>
                    <a:pt x="9605" y="816"/>
                    <a:pt x="9359" y="773"/>
                    <a:pt x="9112" y="773"/>
                  </a:cubicBezTo>
                  <a:cubicBezTo>
                    <a:pt x="8822" y="773"/>
                    <a:pt x="8586" y="838"/>
                    <a:pt x="8457" y="881"/>
                  </a:cubicBezTo>
                  <a:cubicBezTo>
                    <a:pt x="8446" y="881"/>
                    <a:pt x="8436" y="891"/>
                    <a:pt x="8425" y="891"/>
                  </a:cubicBezTo>
                  <a:cubicBezTo>
                    <a:pt x="8415" y="891"/>
                    <a:pt x="8403" y="891"/>
                    <a:pt x="8393" y="902"/>
                  </a:cubicBezTo>
                  <a:cubicBezTo>
                    <a:pt x="8393" y="902"/>
                    <a:pt x="8382" y="902"/>
                    <a:pt x="8372" y="912"/>
                  </a:cubicBezTo>
                  <a:cubicBezTo>
                    <a:pt x="8275" y="934"/>
                    <a:pt x="8124" y="977"/>
                    <a:pt x="7964" y="1063"/>
                  </a:cubicBezTo>
                  <a:cubicBezTo>
                    <a:pt x="7738" y="945"/>
                    <a:pt x="7492" y="881"/>
                    <a:pt x="7244" y="881"/>
                  </a:cubicBezTo>
                  <a:cubicBezTo>
                    <a:pt x="6805" y="881"/>
                    <a:pt x="6397" y="1063"/>
                    <a:pt x="6085" y="1396"/>
                  </a:cubicBezTo>
                  <a:cubicBezTo>
                    <a:pt x="6042" y="1374"/>
                    <a:pt x="5989" y="1363"/>
                    <a:pt x="5935" y="1353"/>
                  </a:cubicBezTo>
                  <a:cubicBezTo>
                    <a:pt x="5903" y="1353"/>
                    <a:pt x="5870" y="1342"/>
                    <a:pt x="5849" y="1342"/>
                  </a:cubicBezTo>
                  <a:cubicBezTo>
                    <a:pt x="5742" y="1191"/>
                    <a:pt x="5603" y="1052"/>
                    <a:pt x="5452" y="934"/>
                  </a:cubicBezTo>
                  <a:cubicBezTo>
                    <a:pt x="5409" y="912"/>
                    <a:pt x="5377" y="891"/>
                    <a:pt x="5345" y="869"/>
                  </a:cubicBezTo>
                  <a:cubicBezTo>
                    <a:pt x="5087" y="709"/>
                    <a:pt x="4808" y="633"/>
                    <a:pt x="4529" y="633"/>
                  </a:cubicBezTo>
                  <a:cubicBezTo>
                    <a:pt x="4153" y="633"/>
                    <a:pt x="3810" y="762"/>
                    <a:pt x="3542" y="1009"/>
                  </a:cubicBezTo>
                  <a:cubicBezTo>
                    <a:pt x="3349" y="934"/>
                    <a:pt x="3156" y="891"/>
                    <a:pt x="2951" y="891"/>
                  </a:cubicBezTo>
                  <a:cubicBezTo>
                    <a:pt x="2812" y="891"/>
                    <a:pt x="2683" y="912"/>
                    <a:pt x="2555" y="945"/>
                  </a:cubicBezTo>
                  <a:cubicBezTo>
                    <a:pt x="2522" y="945"/>
                    <a:pt x="2500" y="955"/>
                    <a:pt x="2469" y="967"/>
                  </a:cubicBezTo>
                  <a:cubicBezTo>
                    <a:pt x="2050" y="1095"/>
                    <a:pt x="1717" y="1385"/>
                    <a:pt x="1524" y="1771"/>
                  </a:cubicBezTo>
                  <a:lnTo>
                    <a:pt x="1460" y="1932"/>
                  </a:lnTo>
                  <a:cubicBezTo>
                    <a:pt x="1353" y="1964"/>
                    <a:pt x="1256" y="2007"/>
                    <a:pt x="1159" y="2061"/>
                  </a:cubicBezTo>
                  <a:cubicBezTo>
                    <a:pt x="976" y="2169"/>
                    <a:pt x="826" y="2297"/>
                    <a:pt x="687" y="2469"/>
                  </a:cubicBezTo>
                  <a:cubicBezTo>
                    <a:pt x="633" y="2533"/>
                    <a:pt x="590" y="2598"/>
                    <a:pt x="547" y="2662"/>
                  </a:cubicBezTo>
                  <a:cubicBezTo>
                    <a:pt x="365" y="2844"/>
                    <a:pt x="225" y="3070"/>
                    <a:pt x="151" y="3328"/>
                  </a:cubicBezTo>
                  <a:cubicBezTo>
                    <a:pt x="0" y="3853"/>
                    <a:pt x="139" y="4411"/>
                    <a:pt x="504" y="4830"/>
                  </a:cubicBezTo>
                  <a:cubicBezTo>
                    <a:pt x="826" y="5184"/>
                    <a:pt x="1245" y="5377"/>
                    <a:pt x="1696" y="5377"/>
                  </a:cubicBezTo>
                  <a:cubicBezTo>
                    <a:pt x="1728" y="5377"/>
                    <a:pt x="1760" y="5377"/>
                    <a:pt x="1803" y="5367"/>
                  </a:cubicBezTo>
                  <a:cubicBezTo>
                    <a:pt x="1975" y="5431"/>
                    <a:pt x="2157" y="5463"/>
                    <a:pt x="2350" y="5463"/>
                  </a:cubicBezTo>
                  <a:cubicBezTo>
                    <a:pt x="2361" y="5463"/>
                    <a:pt x="2383" y="5463"/>
                    <a:pt x="2404" y="5453"/>
                  </a:cubicBezTo>
                  <a:cubicBezTo>
                    <a:pt x="2672" y="5742"/>
                    <a:pt x="3037" y="5925"/>
                    <a:pt x="3445" y="5978"/>
                  </a:cubicBezTo>
                  <a:cubicBezTo>
                    <a:pt x="3445" y="5978"/>
                    <a:pt x="3456" y="5978"/>
                    <a:pt x="3466" y="5989"/>
                  </a:cubicBezTo>
                  <a:cubicBezTo>
                    <a:pt x="3531" y="5989"/>
                    <a:pt x="3595" y="6000"/>
                    <a:pt x="3660" y="6000"/>
                  </a:cubicBezTo>
                  <a:cubicBezTo>
                    <a:pt x="3853" y="6000"/>
                    <a:pt x="4036" y="5968"/>
                    <a:pt x="4207" y="5903"/>
                  </a:cubicBezTo>
                  <a:cubicBezTo>
                    <a:pt x="4358" y="5957"/>
                    <a:pt x="4529" y="5989"/>
                    <a:pt x="4701" y="5989"/>
                  </a:cubicBezTo>
                  <a:cubicBezTo>
                    <a:pt x="4830" y="5989"/>
                    <a:pt x="4959" y="5968"/>
                    <a:pt x="5076" y="5935"/>
                  </a:cubicBezTo>
                  <a:cubicBezTo>
                    <a:pt x="5109" y="5935"/>
                    <a:pt x="5141" y="5946"/>
                    <a:pt x="5173" y="5946"/>
                  </a:cubicBezTo>
                  <a:cubicBezTo>
                    <a:pt x="5269" y="5946"/>
                    <a:pt x="5355" y="5935"/>
                    <a:pt x="5431" y="5925"/>
                  </a:cubicBezTo>
                  <a:cubicBezTo>
                    <a:pt x="5538" y="6000"/>
                    <a:pt x="5656" y="6064"/>
                    <a:pt x="5785" y="6118"/>
                  </a:cubicBezTo>
                  <a:cubicBezTo>
                    <a:pt x="5882" y="6161"/>
                    <a:pt x="5989" y="6193"/>
                    <a:pt x="6085" y="6214"/>
                  </a:cubicBezTo>
                  <a:cubicBezTo>
                    <a:pt x="6214" y="6407"/>
                    <a:pt x="6375" y="6579"/>
                    <a:pt x="6569" y="6719"/>
                  </a:cubicBezTo>
                  <a:cubicBezTo>
                    <a:pt x="6826" y="6901"/>
                    <a:pt x="7127" y="6998"/>
                    <a:pt x="7437" y="6998"/>
                  </a:cubicBezTo>
                  <a:cubicBezTo>
                    <a:pt x="7749" y="6998"/>
                    <a:pt x="8050" y="6901"/>
                    <a:pt x="8307" y="6719"/>
                  </a:cubicBezTo>
                  <a:cubicBezTo>
                    <a:pt x="8446" y="6622"/>
                    <a:pt x="8565" y="6504"/>
                    <a:pt x="8661" y="6365"/>
                  </a:cubicBezTo>
                  <a:cubicBezTo>
                    <a:pt x="8704" y="6311"/>
                    <a:pt x="8736" y="6257"/>
                    <a:pt x="8758" y="6204"/>
                  </a:cubicBezTo>
                  <a:cubicBezTo>
                    <a:pt x="9047" y="6462"/>
                    <a:pt x="9412" y="6590"/>
                    <a:pt x="9810" y="6590"/>
                  </a:cubicBezTo>
                  <a:lnTo>
                    <a:pt x="9906" y="6590"/>
                  </a:lnTo>
                  <a:cubicBezTo>
                    <a:pt x="10335" y="6558"/>
                    <a:pt x="10711" y="6376"/>
                    <a:pt x="10979" y="6064"/>
                  </a:cubicBezTo>
                  <a:cubicBezTo>
                    <a:pt x="11098" y="6054"/>
                    <a:pt x="11205" y="6032"/>
                    <a:pt x="11323" y="6000"/>
                  </a:cubicBezTo>
                  <a:cubicBezTo>
                    <a:pt x="11334" y="5989"/>
                    <a:pt x="11344" y="5989"/>
                    <a:pt x="11355" y="5989"/>
                  </a:cubicBezTo>
                  <a:cubicBezTo>
                    <a:pt x="11365" y="5989"/>
                    <a:pt x="11365" y="5978"/>
                    <a:pt x="11377" y="5978"/>
                  </a:cubicBezTo>
                  <a:cubicBezTo>
                    <a:pt x="11451" y="6097"/>
                    <a:pt x="11527" y="6204"/>
                    <a:pt x="11623" y="6300"/>
                  </a:cubicBezTo>
                  <a:cubicBezTo>
                    <a:pt x="11838" y="6612"/>
                    <a:pt x="12160" y="6837"/>
                    <a:pt x="12525" y="6912"/>
                  </a:cubicBezTo>
                  <a:cubicBezTo>
                    <a:pt x="12632" y="6934"/>
                    <a:pt x="12729" y="6944"/>
                    <a:pt x="12825" y="6944"/>
                  </a:cubicBezTo>
                  <a:cubicBezTo>
                    <a:pt x="13115" y="6944"/>
                    <a:pt x="13405" y="6858"/>
                    <a:pt x="13641" y="6698"/>
                  </a:cubicBezTo>
                  <a:cubicBezTo>
                    <a:pt x="13738" y="6644"/>
                    <a:pt x="13898" y="6547"/>
                    <a:pt x="14070" y="6386"/>
                  </a:cubicBezTo>
                  <a:cubicBezTo>
                    <a:pt x="14124" y="6333"/>
                    <a:pt x="14177" y="6279"/>
                    <a:pt x="14231" y="6214"/>
                  </a:cubicBezTo>
                  <a:cubicBezTo>
                    <a:pt x="14253" y="6204"/>
                    <a:pt x="14285" y="6204"/>
                    <a:pt x="14317" y="6193"/>
                  </a:cubicBezTo>
                  <a:cubicBezTo>
                    <a:pt x="14468" y="6236"/>
                    <a:pt x="14628" y="6257"/>
                    <a:pt x="14778" y="6257"/>
                  </a:cubicBezTo>
                  <a:cubicBezTo>
                    <a:pt x="15026" y="6257"/>
                    <a:pt x="15219" y="6204"/>
                    <a:pt x="15326" y="6161"/>
                  </a:cubicBezTo>
                  <a:cubicBezTo>
                    <a:pt x="15444" y="6140"/>
                    <a:pt x="15551" y="6107"/>
                    <a:pt x="15658" y="6064"/>
                  </a:cubicBezTo>
                  <a:cubicBezTo>
                    <a:pt x="15734" y="6075"/>
                    <a:pt x="15809" y="6075"/>
                    <a:pt x="15884" y="6075"/>
                  </a:cubicBezTo>
                  <a:cubicBezTo>
                    <a:pt x="16431" y="6075"/>
                    <a:pt x="16936" y="6021"/>
                    <a:pt x="17397" y="5925"/>
                  </a:cubicBezTo>
                  <a:cubicBezTo>
                    <a:pt x="17644" y="6225"/>
                    <a:pt x="17998" y="6429"/>
                    <a:pt x="18417" y="6493"/>
                  </a:cubicBezTo>
                  <a:lnTo>
                    <a:pt x="18427" y="6493"/>
                  </a:lnTo>
                  <a:cubicBezTo>
                    <a:pt x="18524" y="6504"/>
                    <a:pt x="18632" y="6515"/>
                    <a:pt x="18728" y="6515"/>
                  </a:cubicBezTo>
                  <a:cubicBezTo>
                    <a:pt x="19018" y="6515"/>
                    <a:pt x="19308" y="6450"/>
                    <a:pt x="19587" y="6343"/>
                  </a:cubicBezTo>
                  <a:cubicBezTo>
                    <a:pt x="19769" y="6257"/>
                    <a:pt x="19941" y="6161"/>
                    <a:pt x="20102" y="6043"/>
                  </a:cubicBezTo>
                  <a:cubicBezTo>
                    <a:pt x="20166" y="6043"/>
                    <a:pt x="20230" y="6054"/>
                    <a:pt x="20285" y="6054"/>
                  </a:cubicBezTo>
                  <a:cubicBezTo>
                    <a:pt x="20359" y="6140"/>
                    <a:pt x="20435" y="6214"/>
                    <a:pt x="20521" y="6279"/>
                  </a:cubicBezTo>
                  <a:cubicBezTo>
                    <a:pt x="20800" y="6483"/>
                    <a:pt x="21122" y="6590"/>
                    <a:pt x="21465" y="6590"/>
                  </a:cubicBezTo>
                  <a:cubicBezTo>
                    <a:pt x="21637" y="6590"/>
                    <a:pt x="21776" y="6558"/>
                    <a:pt x="21894" y="6536"/>
                  </a:cubicBezTo>
                  <a:lnTo>
                    <a:pt x="22034" y="6536"/>
                  </a:lnTo>
                  <a:cubicBezTo>
                    <a:pt x="22334" y="6536"/>
                    <a:pt x="22613" y="6472"/>
                    <a:pt x="22860" y="6333"/>
                  </a:cubicBezTo>
                  <a:cubicBezTo>
                    <a:pt x="22978" y="6419"/>
                    <a:pt x="23107" y="6493"/>
                    <a:pt x="23247" y="6547"/>
                  </a:cubicBezTo>
                  <a:cubicBezTo>
                    <a:pt x="23429" y="6612"/>
                    <a:pt x="23622" y="6655"/>
                    <a:pt x="23815" y="6655"/>
                  </a:cubicBezTo>
                  <a:cubicBezTo>
                    <a:pt x="24223" y="6655"/>
                    <a:pt x="24599" y="6493"/>
                    <a:pt x="24888" y="6214"/>
                  </a:cubicBezTo>
                  <a:cubicBezTo>
                    <a:pt x="24900" y="6204"/>
                    <a:pt x="24921" y="6183"/>
                    <a:pt x="24931" y="6161"/>
                  </a:cubicBezTo>
                  <a:cubicBezTo>
                    <a:pt x="25007" y="6171"/>
                    <a:pt x="25071" y="6171"/>
                    <a:pt x="25146" y="6171"/>
                  </a:cubicBezTo>
                  <a:cubicBezTo>
                    <a:pt x="25404" y="6171"/>
                    <a:pt x="25618" y="6128"/>
                    <a:pt x="25768" y="6085"/>
                  </a:cubicBezTo>
                  <a:lnTo>
                    <a:pt x="25811" y="6085"/>
                  </a:lnTo>
                  <a:cubicBezTo>
                    <a:pt x="25983" y="6085"/>
                    <a:pt x="26155" y="6064"/>
                    <a:pt x="26305" y="6011"/>
                  </a:cubicBezTo>
                  <a:cubicBezTo>
                    <a:pt x="26359" y="6225"/>
                    <a:pt x="26434" y="6429"/>
                    <a:pt x="26552" y="6601"/>
                  </a:cubicBezTo>
                  <a:cubicBezTo>
                    <a:pt x="26842" y="7073"/>
                    <a:pt x="27347" y="7352"/>
                    <a:pt x="27893" y="7352"/>
                  </a:cubicBezTo>
                  <a:cubicBezTo>
                    <a:pt x="28184" y="7352"/>
                    <a:pt x="28463" y="7277"/>
                    <a:pt x="28720" y="7137"/>
                  </a:cubicBezTo>
                  <a:cubicBezTo>
                    <a:pt x="28816" y="7084"/>
                    <a:pt x="28902" y="7030"/>
                    <a:pt x="28978" y="6955"/>
                  </a:cubicBezTo>
                  <a:cubicBezTo>
                    <a:pt x="29160" y="6794"/>
                    <a:pt x="29310" y="6612"/>
                    <a:pt x="29407" y="6397"/>
                  </a:cubicBezTo>
                  <a:cubicBezTo>
                    <a:pt x="29503" y="6214"/>
                    <a:pt x="29557" y="6032"/>
                    <a:pt x="29579" y="5828"/>
                  </a:cubicBezTo>
                  <a:lnTo>
                    <a:pt x="29794" y="5828"/>
                  </a:lnTo>
                  <a:cubicBezTo>
                    <a:pt x="29825" y="5839"/>
                    <a:pt x="29847" y="5849"/>
                    <a:pt x="29868" y="5861"/>
                  </a:cubicBezTo>
                  <a:cubicBezTo>
                    <a:pt x="30083" y="5957"/>
                    <a:pt x="30309" y="6011"/>
                    <a:pt x="30534" y="6011"/>
                  </a:cubicBezTo>
                  <a:cubicBezTo>
                    <a:pt x="30759" y="6011"/>
                    <a:pt x="30963" y="5968"/>
                    <a:pt x="31156" y="5882"/>
                  </a:cubicBezTo>
                  <a:cubicBezTo>
                    <a:pt x="31339" y="5957"/>
                    <a:pt x="31532" y="6011"/>
                    <a:pt x="31747" y="6021"/>
                  </a:cubicBezTo>
                  <a:lnTo>
                    <a:pt x="31843" y="6021"/>
                  </a:lnTo>
                  <a:cubicBezTo>
                    <a:pt x="31983" y="6021"/>
                    <a:pt x="32112" y="6011"/>
                    <a:pt x="32241" y="5978"/>
                  </a:cubicBezTo>
                  <a:cubicBezTo>
                    <a:pt x="32283" y="6075"/>
                    <a:pt x="32348" y="6171"/>
                    <a:pt x="32412" y="6247"/>
                  </a:cubicBezTo>
                  <a:cubicBezTo>
                    <a:pt x="32723" y="6655"/>
                    <a:pt x="33174" y="6880"/>
                    <a:pt x="33657" y="6880"/>
                  </a:cubicBezTo>
                  <a:cubicBezTo>
                    <a:pt x="33872" y="6880"/>
                    <a:pt x="34075" y="6837"/>
                    <a:pt x="34269" y="6751"/>
                  </a:cubicBezTo>
                  <a:cubicBezTo>
                    <a:pt x="34280" y="6751"/>
                    <a:pt x="34280" y="6741"/>
                    <a:pt x="34290" y="6741"/>
                  </a:cubicBezTo>
                  <a:cubicBezTo>
                    <a:pt x="34366" y="6708"/>
                    <a:pt x="34440" y="6665"/>
                    <a:pt x="34505" y="6622"/>
                  </a:cubicBezTo>
                  <a:cubicBezTo>
                    <a:pt x="34591" y="6676"/>
                    <a:pt x="34676" y="6719"/>
                    <a:pt x="34762" y="6751"/>
                  </a:cubicBezTo>
                  <a:cubicBezTo>
                    <a:pt x="34955" y="6826"/>
                    <a:pt x="35160" y="6869"/>
                    <a:pt x="35363" y="6869"/>
                  </a:cubicBezTo>
                  <a:cubicBezTo>
                    <a:pt x="35460" y="6869"/>
                    <a:pt x="35546" y="6858"/>
                    <a:pt x="35642" y="6848"/>
                  </a:cubicBezTo>
                  <a:cubicBezTo>
                    <a:pt x="35653" y="6837"/>
                    <a:pt x="35675" y="6837"/>
                    <a:pt x="35685" y="6837"/>
                  </a:cubicBezTo>
                  <a:cubicBezTo>
                    <a:pt x="35728" y="6826"/>
                    <a:pt x="35771" y="6815"/>
                    <a:pt x="35804" y="6815"/>
                  </a:cubicBezTo>
                  <a:cubicBezTo>
                    <a:pt x="36061" y="6762"/>
                    <a:pt x="36383" y="6698"/>
                    <a:pt x="36716" y="6569"/>
                  </a:cubicBezTo>
                  <a:cubicBezTo>
                    <a:pt x="36716" y="6569"/>
                    <a:pt x="36727" y="6569"/>
                    <a:pt x="36737" y="6558"/>
                  </a:cubicBezTo>
                  <a:cubicBezTo>
                    <a:pt x="37199" y="6376"/>
                    <a:pt x="37553" y="6043"/>
                    <a:pt x="37746" y="5624"/>
                  </a:cubicBezTo>
                  <a:cubicBezTo>
                    <a:pt x="37832" y="5861"/>
                    <a:pt x="37972" y="6064"/>
                    <a:pt x="38154" y="6257"/>
                  </a:cubicBezTo>
                  <a:cubicBezTo>
                    <a:pt x="38304" y="6397"/>
                    <a:pt x="38465" y="6515"/>
                    <a:pt x="38659" y="6612"/>
                  </a:cubicBezTo>
                  <a:lnTo>
                    <a:pt x="38659" y="6622"/>
                  </a:lnTo>
                  <a:cubicBezTo>
                    <a:pt x="38981" y="6784"/>
                    <a:pt x="39302" y="6869"/>
                    <a:pt x="39635" y="6869"/>
                  </a:cubicBezTo>
                  <a:cubicBezTo>
                    <a:pt x="40032" y="6869"/>
                    <a:pt x="40419" y="6751"/>
                    <a:pt x="40741" y="6515"/>
                  </a:cubicBezTo>
                  <a:cubicBezTo>
                    <a:pt x="40762" y="6526"/>
                    <a:pt x="40772" y="6536"/>
                    <a:pt x="40784" y="6536"/>
                  </a:cubicBezTo>
                  <a:cubicBezTo>
                    <a:pt x="41030" y="6687"/>
                    <a:pt x="41309" y="6762"/>
                    <a:pt x="41588" y="6762"/>
                  </a:cubicBezTo>
                  <a:cubicBezTo>
                    <a:pt x="41685" y="6762"/>
                    <a:pt x="41781" y="6751"/>
                    <a:pt x="41878" y="6729"/>
                  </a:cubicBezTo>
                  <a:cubicBezTo>
                    <a:pt x="42136" y="6698"/>
                    <a:pt x="42372" y="6601"/>
                    <a:pt x="42565" y="6462"/>
                  </a:cubicBezTo>
                  <a:cubicBezTo>
                    <a:pt x="42587" y="6462"/>
                    <a:pt x="42608" y="6462"/>
                    <a:pt x="42630" y="6450"/>
                  </a:cubicBezTo>
                  <a:cubicBezTo>
                    <a:pt x="42909" y="6676"/>
                    <a:pt x="43252" y="6794"/>
                    <a:pt x="43606" y="6794"/>
                  </a:cubicBezTo>
                  <a:cubicBezTo>
                    <a:pt x="43906" y="6794"/>
                    <a:pt x="44185" y="6708"/>
                    <a:pt x="44433" y="6558"/>
                  </a:cubicBezTo>
                  <a:cubicBezTo>
                    <a:pt x="44464" y="6569"/>
                    <a:pt x="44507" y="6579"/>
                    <a:pt x="44540" y="6601"/>
                  </a:cubicBezTo>
                  <a:cubicBezTo>
                    <a:pt x="44561" y="6601"/>
                    <a:pt x="44583" y="6612"/>
                    <a:pt x="44604" y="6612"/>
                  </a:cubicBezTo>
                  <a:cubicBezTo>
                    <a:pt x="44755" y="6655"/>
                    <a:pt x="44915" y="6687"/>
                    <a:pt x="45087" y="6687"/>
                  </a:cubicBezTo>
                  <a:cubicBezTo>
                    <a:pt x="45344" y="6687"/>
                    <a:pt x="45602" y="6622"/>
                    <a:pt x="45838" y="6504"/>
                  </a:cubicBezTo>
                  <a:cubicBezTo>
                    <a:pt x="46085" y="6644"/>
                    <a:pt x="46353" y="6708"/>
                    <a:pt x="46632" y="6708"/>
                  </a:cubicBezTo>
                  <a:cubicBezTo>
                    <a:pt x="46976" y="6708"/>
                    <a:pt x="47309" y="6601"/>
                    <a:pt x="47588" y="6397"/>
                  </a:cubicBezTo>
                  <a:cubicBezTo>
                    <a:pt x="47684" y="6333"/>
                    <a:pt x="47760" y="6257"/>
                    <a:pt x="47834" y="6171"/>
                  </a:cubicBezTo>
                  <a:lnTo>
                    <a:pt x="48028" y="6268"/>
                  </a:lnTo>
                  <a:cubicBezTo>
                    <a:pt x="48392" y="6429"/>
                    <a:pt x="48800" y="6515"/>
                    <a:pt x="49251" y="6515"/>
                  </a:cubicBezTo>
                  <a:lnTo>
                    <a:pt x="49262" y="6515"/>
                  </a:lnTo>
                  <a:cubicBezTo>
                    <a:pt x="49520" y="6515"/>
                    <a:pt x="49756" y="6450"/>
                    <a:pt x="49971" y="6333"/>
                  </a:cubicBezTo>
                  <a:cubicBezTo>
                    <a:pt x="50024" y="6333"/>
                    <a:pt x="50088" y="6343"/>
                    <a:pt x="50142" y="6343"/>
                  </a:cubicBezTo>
                  <a:lnTo>
                    <a:pt x="50153" y="6343"/>
                  </a:lnTo>
                  <a:cubicBezTo>
                    <a:pt x="50228" y="6687"/>
                    <a:pt x="50421" y="6998"/>
                    <a:pt x="50711" y="7213"/>
                  </a:cubicBezTo>
                  <a:cubicBezTo>
                    <a:pt x="50958" y="7406"/>
                    <a:pt x="51258" y="7492"/>
                    <a:pt x="51559" y="7492"/>
                  </a:cubicBezTo>
                  <a:cubicBezTo>
                    <a:pt x="51784" y="7492"/>
                    <a:pt x="52010" y="7438"/>
                    <a:pt x="52224" y="7330"/>
                  </a:cubicBezTo>
                  <a:cubicBezTo>
                    <a:pt x="52235" y="7330"/>
                    <a:pt x="52267" y="7320"/>
                    <a:pt x="52289" y="7309"/>
                  </a:cubicBezTo>
                  <a:cubicBezTo>
                    <a:pt x="52406" y="7256"/>
                    <a:pt x="52589" y="7180"/>
                    <a:pt x="52782" y="7041"/>
                  </a:cubicBezTo>
                  <a:cubicBezTo>
                    <a:pt x="52997" y="6880"/>
                    <a:pt x="53169" y="6676"/>
                    <a:pt x="53298" y="6440"/>
                  </a:cubicBezTo>
                  <a:cubicBezTo>
                    <a:pt x="53437" y="6247"/>
                    <a:pt x="53534" y="6043"/>
                    <a:pt x="53608" y="5849"/>
                  </a:cubicBezTo>
                  <a:cubicBezTo>
                    <a:pt x="53705" y="5892"/>
                    <a:pt x="53780" y="5914"/>
                    <a:pt x="53845" y="5935"/>
                  </a:cubicBezTo>
                  <a:cubicBezTo>
                    <a:pt x="54016" y="6021"/>
                    <a:pt x="54221" y="6054"/>
                    <a:pt x="54414" y="6054"/>
                  </a:cubicBezTo>
                  <a:cubicBezTo>
                    <a:pt x="54736" y="6054"/>
                    <a:pt x="55025" y="6011"/>
                    <a:pt x="55294" y="5914"/>
                  </a:cubicBezTo>
                  <a:lnTo>
                    <a:pt x="55519" y="5892"/>
                  </a:lnTo>
                  <a:cubicBezTo>
                    <a:pt x="55573" y="5903"/>
                    <a:pt x="55659" y="5903"/>
                    <a:pt x="55755" y="5903"/>
                  </a:cubicBezTo>
                  <a:cubicBezTo>
                    <a:pt x="55916" y="5903"/>
                    <a:pt x="56067" y="5892"/>
                    <a:pt x="56217" y="5849"/>
                  </a:cubicBezTo>
                  <a:cubicBezTo>
                    <a:pt x="56506" y="5775"/>
                    <a:pt x="56764" y="5613"/>
                    <a:pt x="56968" y="5399"/>
                  </a:cubicBezTo>
                  <a:cubicBezTo>
                    <a:pt x="57064" y="5291"/>
                    <a:pt x="57150" y="5174"/>
                    <a:pt x="57214" y="5045"/>
                  </a:cubicBezTo>
                  <a:cubicBezTo>
                    <a:pt x="57343" y="5077"/>
                    <a:pt x="57462" y="5098"/>
                    <a:pt x="57558" y="5109"/>
                  </a:cubicBezTo>
                  <a:lnTo>
                    <a:pt x="57579" y="5109"/>
                  </a:lnTo>
                  <a:cubicBezTo>
                    <a:pt x="57698" y="5120"/>
                    <a:pt x="57827" y="5120"/>
                    <a:pt x="57944" y="5120"/>
                  </a:cubicBezTo>
                  <a:cubicBezTo>
                    <a:pt x="58320" y="5120"/>
                    <a:pt x="58664" y="5077"/>
                    <a:pt x="58964" y="5012"/>
                  </a:cubicBezTo>
                  <a:cubicBezTo>
                    <a:pt x="59029" y="5131"/>
                    <a:pt x="59115" y="5238"/>
                    <a:pt x="59200" y="5345"/>
                  </a:cubicBezTo>
                  <a:cubicBezTo>
                    <a:pt x="59232" y="5388"/>
                    <a:pt x="59265" y="5420"/>
                    <a:pt x="59297" y="5453"/>
                  </a:cubicBezTo>
                  <a:cubicBezTo>
                    <a:pt x="59576" y="5732"/>
                    <a:pt x="59952" y="5892"/>
                    <a:pt x="60348" y="5892"/>
                  </a:cubicBezTo>
                  <a:cubicBezTo>
                    <a:pt x="60682" y="5892"/>
                    <a:pt x="61025" y="5775"/>
                    <a:pt x="61304" y="5570"/>
                  </a:cubicBezTo>
                  <a:cubicBezTo>
                    <a:pt x="61476" y="5453"/>
                    <a:pt x="61615" y="5313"/>
                    <a:pt x="61722" y="5152"/>
                  </a:cubicBezTo>
                  <a:lnTo>
                    <a:pt x="61884" y="5248"/>
                  </a:lnTo>
                  <a:cubicBezTo>
                    <a:pt x="61969" y="5367"/>
                    <a:pt x="62077" y="5474"/>
                    <a:pt x="62184" y="5570"/>
                  </a:cubicBezTo>
                  <a:cubicBezTo>
                    <a:pt x="62366" y="5732"/>
                    <a:pt x="62570" y="5849"/>
                    <a:pt x="62807" y="5925"/>
                  </a:cubicBezTo>
                  <a:cubicBezTo>
                    <a:pt x="62989" y="5989"/>
                    <a:pt x="63182" y="6021"/>
                    <a:pt x="63386" y="6032"/>
                  </a:cubicBezTo>
                  <a:cubicBezTo>
                    <a:pt x="63611" y="6140"/>
                    <a:pt x="63890" y="6225"/>
                    <a:pt x="64212" y="6225"/>
                  </a:cubicBezTo>
                  <a:cubicBezTo>
                    <a:pt x="64416" y="6225"/>
                    <a:pt x="64610" y="6193"/>
                    <a:pt x="64792" y="6128"/>
                  </a:cubicBezTo>
                  <a:cubicBezTo>
                    <a:pt x="64953" y="6193"/>
                    <a:pt x="65146" y="6236"/>
                    <a:pt x="65371" y="6236"/>
                  </a:cubicBezTo>
                  <a:cubicBezTo>
                    <a:pt x="65521" y="6236"/>
                    <a:pt x="65683" y="6214"/>
                    <a:pt x="65833" y="6161"/>
                  </a:cubicBezTo>
                  <a:cubicBezTo>
                    <a:pt x="65843" y="6171"/>
                    <a:pt x="65855" y="6171"/>
                    <a:pt x="65865" y="6171"/>
                  </a:cubicBezTo>
                  <a:lnTo>
                    <a:pt x="65897" y="6171"/>
                  </a:lnTo>
                  <a:cubicBezTo>
                    <a:pt x="65972" y="6183"/>
                    <a:pt x="66037" y="6193"/>
                    <a:pt x="66112" y="6193"/>
                  </a:cubicBezTo>
                  <a:cubicBezTo>
                    <a:pt x="66241" y="6193"/>
                    <a:pt x="66370" y="6171"/>
                    <a:pt x="66487" y="6150"/>
                  </a:cubicBezTo>
                  <a:cubicBezTo>
                    <a:pt x="66670" y="6214"/>
                    <a:pt x="66874" y="6257"/>
                    <a:pt x="67067" y="6257"/>
                  </a:cubicBezTo>
                  <a:cubicBezTo>
                    <a:pt x="67271" y="6257"/>
                    <a:pt x="67464" y="6214"/>
                    <a:pt x="67658" y="6140"/>
                  </a:cubicBezTo>
                  <a:cubicBezTo>
                    <a:pt x="67679" y="6140"/>
                    <a:pt x="67711" y="6128"/>
                    <a:pt x="67732" y="6107"/>
                  </a:cubicBezTo>
                  <a:cubicBezTo>
                    <a:pt x="67937" y="6021"/>
                    <a:pt x="68119" y="5892"/>
                    <a:pt x="68269" y="5732"/>
                  </a:cubicBezTo>
                  <a:cubicBezTo>
                    <a:pt x="68591" y="6032"/>
                    <a:pt x="69010" y="6204"/>
                    <a:pt x="69461" y="6204"/>
                  </a:cubicBezTo>
                  <a:cubicBezTo>
                    <a:pt x="69568" y="6204"/>
                    <a:pt x="69675" y="6193"/>
                    <a:pt x="69783" y="6183"/>
                  </a:cubicBezTo>
                  <a:lnTo>
                    <a:pt x="69836" y="6183"/>
                  </a:lnTo>
                  <a:cubicBezTo>
                    <a:pt x="70308" y="6183"/>
                    <a:pt x="70749" y="6043"/>
                    <a:pt x="71113" y="5785"/>
                  </a:cubicBezTo>
                  <a:cubicBezTo>
                    <a:pt x="71350" y="5925"/>
                    <a:pt x="71629" y="6000"/>
                    <a:pt x="71908" y="6000"/>
                  </a:cubicBezTo>
                  <a:cubicBezTo>
                    <a:pt x="72154" y="6000"/>
                    <a:pt x="72358" y="5946"/>
                    <a:pt x="72509" y="5892"/>
                  </a:cubicBezTo>
                  <a:cubicBezTo>
                    <a:pt x="72583" y="5989"/>
                    <a:pt x="72680" y="6075"/>
                    <a:pt x="72777" y="6150"/>
                  </a:cubicBezTo>
                  <a:cubicBezTo>
                    <a:pt x="73045" y="6333"/>
                    <a:pt x="73356" y="6440"/>
                    <a:pt x="73678" y="6440"/>
                  </a:cubicBezTo>
                  <a:cubicBezTo>
                    <a:pt x="73839" y="6440"/>
                    <a:pt x="73968" y="6419"/>
                    <a:pt x="74054" y="6397"/>
                  </a:cubicBezTo>
                  <a:cubicBezTo>
                    <a:pt x="74472" y="6333"/>
                    <a:pt x="74848" y="6075"/>
                    <a:pt x="75063" y="5710"/>
                  </a:cubicBezTo>
                  <a:cubicBezTo>
                    <a:pt x="75192" y="5484"/>
                    <a:pt x="75352" y="5205"/>
                    <a:pt x="75460" y="4873"/>
                  </a:cubicBezTo>
                  <a:cubicBezTo>
                    <a:pt x="75557" y="4583"/>
                    <a:pt x="75610" y="4294"/>
                    <a:pt x="75610" y="3993"/>
                  </a:cubicBezTo>
                  <a:cubicBezTo>
                    <a:pt x="75728" y="3574"/>
                    <a:pt x="75728" y="3145"/>
                    <a:pt x="75631" y="2705"/>
                  </a:cubicBezTo>
                  <a:cubicBezTo>
                    <a:pt x="75535" y="2297"/>
                    <a:pt x="75374" y="1964"/>
                    <a:pt x="75245" y="1696"/>
                  </a:cubicBezTo>
                  <a:cubicBezTo>
                    <a:pt x="75202" y="1621"/>
                    <a:pt x="75170" y="1546"/>
                    <a:pt x="75138" y="1482"/>
                  </a:cubicBezTo>
                  <a:cubicBezTo>
                    <a:pt x="74977" y="1127"/>
                    <a:pt x="74708" y="838"/>
                    <a:pt x="74355" y="655"/>
                  </a:cubicBezTo>
                  <a:cubicBezTo>
                    <a:pt x="74161" y="548"/>
                    <a:pt x="73979" y="494"/>
                    <a:pt x="73871" y="462"/>
                  </a:cubicBezTo>
                  <a:lnTo>
                    <a:pt x="73850" y="462"/>
                  </a:lnTo>
                  <a:cubicBezTo>
                    <a:pt x="73711" y="408"/>
                    <a:pt x="73506" y="354"/>
                    <a:pt x="73270" y="354"/>
                  </a:cubicBezTo>
                  <a:cubicBezTo>
                    <a:pt x="72905" y="354"/>
                    <a:pt x="72552" y="483"/>
                    <a:pt x="72283" y="709"/>
                  </a:cubicBezTo>
                  <a:cubicBezTo>
                    <a:pt x="72025" y="526"/>
                    <a:pt x="71650" y="365"/>
                    <a:pt x="71113" y="365"/>
                  </a:cubicBezTo>
                  <a:cubicBezTo>
                    <a:pt x="71038" y="365"/>
                    <a:pt x="70963" y="376"/>
                    <a:pt x="70888" y="376"/>
                  </a:cubicBezTo>
                  <a:cubicBezTo>
                    <a:pt x="70813" y="387"/>
                    <a:pt x="70749" y="397"/>
                    <a:pt x="70673" y="408"/>
                  </a:cubicBezTo>
                  <a:cubicBezTo>
                    <a:pt x="70598" y="408"/>
                    <a:pt x="70501" y="419"/>
                    <a:pt x="70394" y="440"/>
                  </a:cubicBezTo>
                  <a:cubicBezTo>
                    <a:pt x="70190" y="354"/>
                    <a:pt x="69976" y="311"/>
                    <a:pt x="69750" y="311"/>
                  </a:cubicBezTo>
                  <a:cubicBezTo>
                    <a:pt x="69364" y="311"/>
                    <a:pt x="68977" y="462"/>
                    <a:pt x="68666" y="719"/>
                  </a:cubicBezTo>
                  <a:cubicBezTo>
                    <a:pt x="68634" y="752"/>
                    <a:pt x="68612" y="773"/>
                    <a:pt x="68581" y="795"/>
                  </a:cubicBezTo>
                  <a:cubicBezTo>
                    <a:pt x="68409" y="912"/>
                    <a:pt x="68259" y="1052"/>
                    <a:pt x="68140" y="1234"/>
                  </a:cubicBezTo>
                  <a:cubicBezTo>
                    <a:pt x="68119" y="1246"/>
                    <a:pt x="68108" y="1267"/>
                    <a:pt x="68097" y="1288"/>
                  </a:cubicBezTo>
                  <a:cubicBezTo>
                    <a:pt x="67872" y="1632"/>
                    <a:pt x="67797" y="1975"/>
                    <a:pt x="67765" y="2222"/>
                  </a:cubicBezTo>
                  <a:cubicBezTo>
                    <a:pt x="67464" y="1986"/>
                    <a:pt x="67100" y="1857"/>
                    <a:pt x="66702" y="1857"/>
                  </a:cubicBezTo>
                  <a:cubicBezTo>
                    <a:pt x="66659" y="1857"/>
                    <a:pt x="66616" y="1857"/>
                    <a:pt x="66573" y="1868"/>
                  </a:cubicBezTo>
                  <a:cubicBezTo>
                    <a:pt x="66359" y="1771"/>
                    <a:pt x="66122" y="1718"/>
                    <a:pt x="65886" y="1718"/>
                  </a:cubicBezTo>
                  <a:cubicBezTo>
                    <a:pt x="65833" y="1685"/>
                    <a:pt x="65779" y="1664"/>
                    <a:pt x="65747" y="1642"/>
                  </a:cubicBezTo>
                  <a:lnTo>
                    <a:pt x="65736" y="1642"/>
                  </a:lnTo>
                  <a:cubicBezTo>
                    <a:pt x="65490" y="1503"/>
                    <a:pt x="65221" y="1428"/>
                    <a:pt x="64942" y="1428"/>
                  </a:cubicBezTo>
                  <a:cubicBezTo>
                    <a:pt x="64749" y="1428"/>
                    <a:pt x="64545" y="1471"/>
                    <a:pt x="64362" y="1546"/>
                  </a:cubicBezTo>
                  <a:cubicBezTo>
                    <a:pt x="64255" y="1138"/>
                    <a:pt x="63976" y="805"/>
                    <a:pt x="63579" y="602"/>
                  </a:cubicBezTo>
                  <a:cubicBezTo>
                    <a:pt x="63408" y="505"/>
                    <a:pt x="63139" y="408"/>
                    <a:pt x="62807" y="408"/>
                  </a:cubicBezTo>
                  <a:cubicBezTo>
                    <a:pt x="62463" y="408"/>
                    <a:pt x="62141" y="516"/>
                    <a:pt x="61884" y="709"/>
                  </a:cubicBezTo>
                  <a:cubicBezTo>
                    <a:pt x="61690" y="548"/>
                    <a:pt x="61379" y="354"/>
                    <a:pt x="60928" y="290"/>
                  </a:cubicBezTo>
                  <a:cubicBezTo>
                    <a:pt x="60864" y="280"/>
                    <a:pt x="60799" y="280"/>
                    <a:pt x="60735" y="280"/>
                  </a:cubicBezTo>
                  <a:cubicBezTo>
                    <a:pt x="60284" y="280"/>
                    <a:pt x="59898" y="387"/>
                    <a:pt x="59565" y="623"/>
                  </a:cubicBezTo>
                  <a:cubicBezTo>
                    <a:pt x="59340" y="784"/>
                    <a:pt x="59157" y="988"/>
                    <a:pt x="59029" y="1234"/>
                  </a:cubicBezTo>
                  <a:cubicBezTo>
                    <a:pt x="58932" y="1417"/>
                    <a:pt x="58867" y="1610"/>
                    <a:pt x="58836" y="1814"/>
                  </a:cubicBezTo>
                  <a:cubicBezTo>
                    <a:pt x="58642" y="1792"/>
                    <a:pt x="58438" y="1782"/>
                    <a:pt x="58245" y="1782"/>
                  </a:cubicBezTo>
                  <a:cubicBezTo>
                    <a:pt x="58063" y="1782"/>
                    <a:pt x="57880" y="1792"/>
                    <a:pt x="57698" y="1814"/>
                  </a:cubicBezTo>
                  <a:cubicBezTo>
                    <a:pt x="57622" y="1792"/>
                    <a:pt x="57536" y="1792"/>
                    <a:pt x="57440" y="1792"/>
                  </a:cubicBezTo>
                  <a:cubicBezTo>
                    <a:pt x="56968" y="1792"/>
                    <a:pt x="56539" y="1997"/>
                    <a:pt x="56249" y="2362"/>
                  </a:cubicBezTo>
                  <a:cubicBezTo>
                    <a:pt x="56238" y="2351"/>
                    <a:pt x="56227" y="2340"/>
                    <a:pt x="56206" y="2329"/>
                  </a:cubicBezTo>
                  <a:cubicBezTo>
                    <a:pt x="55927" y="2093"/>
                    <a:pt x="55573" y="1964"/>
                    <a:pt x="55208" y="1964"/>
                  </a:cubicBezTo>
                  <a:cubicBezTo>
                    <a:pt x="55101" y="1964"/>
                    <a:pt x="55004" y="1975"/>
                    <a:pt x="54896" y="1997"/>
                  </a:cubicBezTo>
                  <a:cubicBezTo>
                    <a:pt x="54757" y="1964"/>
                    <a:pt x="54553" y="1921"/>
                    <a:pt x="54328" y="1921"/>
                  </a:cubicBezTo>
                  <a:cubicBezTo>
                    <a:pt x="54285" y="1921"/>
                    <a:pt x="54242" y="1921"/>
                    <a:pt x="54199" y="1932"/>
                  </a:cubicBezTo>
                  <a:cubicBezTo>
                    <a:pt x="54156" y="1921"/>
                    <a:pt x="54113" y="1921"/>
                    <a:pt x="54059" y="1921"/>
                  </a:cubicBezTo>
                  <a:cubicBezTo>
                    <a:pt x="53856" y="1921"/>
                    <a:pt x="53651" y="1964"/>
                    <a:pt x="53469" y="2029"/>
                  </a:cubicBezTo>
                  <a:cubicBezTo>
                    <a:pt x="53276" y="1707"/>
                    <a:pt x="53040" y="1396"/>
                    <a:pt x="52761" y="1106"/>
                  </a:cubicBezTo>
                  <a:cubicBezTo>
                    <a:pt x="52406" y="741"/>
                    <a:pt x="51956" y="537"/>
                    <a:pt x="51495" y="537"/>
                  </a:cubicBezTo>
                  <a:cubicBezTo>
                    <a:pt x="51118" y="537"/>
                    <a:pt x="50775" y="655"/>
                    <a:pt x="50475" y="881"/>
                  </a:cubicBezTo>
                  <a:lnTo>
                    <a:pt x="50443" y="912"/>
                  </a:lnTo>
                  <a:cubicBezTo>
                    <a:pt x="50400" y="945"/>
                    <a:pt x="50367" y="977"/>
                    <a:pt x="50335" y="1009"/>
                  </a:cubicBezTo>
                  <a:lnTo>
                    <a:pt x="50324" y="1009"/>
                  </a:lnTo>
                  <a:cubicBezTo>
                    <a:pt x="50207" y="1009"/>
                    <a:pt x="50088" y="1020"/>
                    <a:pt x="49981" y="1031"/>
                  </a:cubicBezTo>
                  <a:cubicBezTo>
                    <a:pt x="49906" y="967"/>
                    <a:pt x="49831" y="902"/>
                    <a:pt x="49745" y="848"/>
                  </a:cubicBezTo>
                  <a:cubicBezTo>
                    <a:pt x="49444" y="633"/>
                    <a:pt x="49090" y="526"/>
                    <a:pt x="48736" y="526"/>
                  </a:cubicBezTo>
                  <a:cubicBezTo>
                    <a:pt x="48253" y="526"/>
                    <a:pt x="47813" y="730"/>
                    <a:pt x="47469" y="1095"/>
                  </a:cubicBezTo>
                  <a:cubicBezTo>
                    <a:pt x="47459" y="1095"/>
                    <a:pt x="47459" y="1106"/>
                    <a:pt x="47448" y="1117"/>
                  </a:cubicBezTo>
                  <a:cubicBezTo>
                    <a:pt x="47298" y="1288"/>
                    <a:pt x="47212" y="1449"/>
                    <a:pt x="47159" y="1535"/>
                  </a:cubicBezTo>
                  <a:cubicBezTo>
                    <a:pt x="47159" y="1546"/>
                    <a:pt x="47147" y="1556"/>
                    <a:pt x="47147" y="1568"/>
                  </a:cubicBezTo>
                  <a:cubicBezTo>
                    <a:pt x="47073" y="1675"/>
                    <a:pt x="47008" y="1782"/>
                    <a:pt x="46965" y="1890"/>
                  </a:cubicBezTo>
                  <a:cubicBezTo>
                    <a:pt x="46923" y="1857"/>
                    <a:pt x="46880" y="1835"/>
                    <a:pt x="46825" y="1814"/>
                  </a:cubicBezTo>
                  <a:cubicBezTo>
                    <a:pt x="46772" y="1792"/>
                    <a:pt x="46718" y="1771"/>
                    <a:pt x="46675" y="1750"/>
                  </a:cubicBezTo>
                  <a:cubicBezTo>
                    <a:pt x="46665" y="1610"/>
                    <a:pt x="46643" y="1471"/>
                    <a:pt x="46601" y="1342"/>
                  </a:cubicBezTo>
                  <a:cubicBezTo>
                    <a:pt x="46525" y="1106"/>
                    <a:pt x="46418" y="891"/>
                    <a:pt x="46267" y="709"/>
                  </a:cubicBezTo>
                  <a:cubicBezTo>
                    <a:pt x="45957" y="344"/>
                    <a:pt x="45506" y="129"/>
                    <a:pt x="45044" y="129"/>
                  </a:cubicBezTo>
                  <a:cubicBezTo>
                    <a:pt x="44948" y="129"/>
                    <a:pt x="44851" y="140"/>
                    <a:pt x="44755" y="161"/>
                  </a:cubicBezTo>
                  <a:lnTo>
                    <a:pt x="44733" y="161"/>
                  </a:lnTo>
                  <a:cubicBezTo>
                    <a:pt x="44497" y="215"/>
                    <a:pt x="44282" y="301"/>
                    <a:pt x="44089" y="440"/>
                  </a:cubicBezTo>
                  <a:cubicBezTo>
                    <a:pt x="43906" y="580"/>
                    <a:pt x="43746" y="752"/>
                    <a:pt x="43627" y="955"/>
                  </a:cubicBezTo>
                  <a:cubicBezTo>
                    <a:pt x="43520" y="1160"/>
                    <a:pt x="43477" y="1342"/>
                    <a:pt x="43445" y="1460"/>
                  </a:cubicBezTo>
                  <a:cubicBezTo>
                    <a:pt x="43391" y="1621"/>
                    <a:pt x="43359" y="1792"/>
                    <a:pt x="43359" y="1964"/>
                  </a:cubicBezTo>
                  <a:lnTo>
                    <a:pt x="43359" y="1975"/>
                  </a:lnTo>
                  <a:cubicBezTo>
                    <a:pt x="43348" y="1975"/>
                    <a:pt x="43338" y="1964"/>
                    <a:pt x="43338" y="1964"/>
                  </a:cubicBezTo>
                  <a:cubicBezTo>
                    <a:pt x="43252" y="1954"/>
                    <a:pt x="43166" y="1943"/>
                    <a:pt x="43080" y="1943"/>
                  </a:cubicBezTo>
                  <a:cubicBezTo>
                    <a:pt x="42876" y="1943"/>
                    <a:pt x="42672" y="1986"/>
                    <a:pt x="42479" y="2072"/>
                  </a:cubicBezTo>
                  <a:cubicBezTo>
                    <a:pt x="42200" y="1771"/>
                    <a:pt x="41803" y="1599"/>
                    <a:pt x="41395" y="1599"/>
                  </a:cubicBezTo>
                  <a:cubicBezTo>
                    <a:pt x="41299" y="1599"/>
                    <a:pt x="41191" y="1610"/>
                    <a:pt x="41106" y="1621"/>
                  </a:cubicBezTo>
                  <a:cubicBezTo>
                    <a:pt x="41084" y="1471"/>
                    <a:pt x="41063" y="1310"/>
                    <a:pt x="41030" y="1149"/>
                  </a:cubicBezTo>
                  <a:cubicBezTo>
                    <a:pt x="40944" y="687"/>
                    <a:pt x="40622" y="301"/>
                    <a:pt x="40193" y="118"/>
                  </a:cubicBezTo>
                  <a:cubicBezTo>
                    <a:pt x="40011" y="32"/>
                    <a:pt x="39818" y="1"/>
                    <a:pt x="39624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7"/>
            <p:cNvGrpSpPr/>
            <p:nvPr/>
          </p:nvGrpSpPr>
          <p:grpSpPr>
            <a:xfrm>
              <a:off x="3666749" y="2348032"/>
              <a:ext cx="1854400" cy="117850"/>
              <a:chOff x="-4750" y="2364950"/>
              <a:chExt cx="1854400" cy="117850"/>
            </a:xfrm>
          </p:grpSpPr>
          <p:sp>
            <p:nvSpPr>
              <p:cNvPr id="1349" name="Google Shape;1349;p7"/>
              <p:cNvSpPr/>
              <p:nvPr/>
            </p:nvSpPr>
            <p:spPr>
              <a:xfrm>
                <a:off x="840750" y="2367325"/>
                <a:ext cx="45850" cy="994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979" extrusionOk="0">
                    <a:moveTo>
                      <a:pt x="1268" y="0"/>
                    </a:moveTo>
                    <a:cubicBezTo>
                      <a:pt x="1159" y="0"/>
                      <a:pt x="1024" y="28"/>
                      <a:pt x="862" y="80"/>
                    </a:cubicBezTo>
                    <a:cubicBezTo>
                      <a:pt x="862" y="177"/>
                      <a:pt x="852" y="265"/>
                      <a:pt x="753" y="298"/>
                    </a:cubicBezTo>
                    <a:cubicBezTo>
                      <a:pt x="741" y="303"/>
                      <a:pt x="729" y="305"/>
                      <a:pt x="718" y="305"/>
                    </a:cubicBezTo>
                    <a:cubicBezTo>
                      <a:pt x="663" y="305"/>
                      <a:pt x="628" y="243"/>
                      <a:pt x="600" y="189"/>
                    </a:cubicBezTo>
                    <a:cubicBezTo>
                      <a:pt x="577" y="185"/>
                      <a:pt x="554" y="184"/>
                      <a:pt x="531" y="184"/>
                    </a:cubicBezTo>
                    <a:cubicBezTo>
                      <a:pt x="335" y="184"/>
                      <a:pt x="177" y="300"/>
                      <a:pt x="1" y="320"/>
                    </a:cubicBezTo>
                    <a:cubicBezTo>
                      <a:pt x="1" y="363"/>
                      <a:pt x="1" y="385"/>
                      <a:pt x="11" y="396"/>
                    </a:cubicBezTo>
                    <a:cubicBezTo>
                      <a:pt x="115" y="576"/>
                      <a:pt x="243" y="628"/>
                      <a:pt x="383" y="628"/>
                    </a:cubicBezTo>
                    <a:cubicBezTo>
                      <a:pt x="522" y="628"/>
                      <a:pt x="672" y="576"/>
                      <a:pt x="819" y="548"/>
                    </a:cubicBezTo>
                    <a:cubicBezTo>
                      <a:pt x="861" y="541"/>
                      <a:pt x="909" y="536"/>
                      <a:pt x="958" y="536"/>
                    </a:cubicBezTo>
                    <a:cubicBezTo>
                      <a:pt x="1112" y="536"/>
                      <a:pt x="1262" y="582"/>
                      <a:pt x="1179" y="723"/>
                    </a:cubicBezTo>
                    <a:cubicBezTo>
                      <a:pt x="971" y="1083"/>
                      <a:pt x="1168" y="1421"/>
                      <a:pt x="1135" y="1760"/>
                    </a:cubicBezTo>
                    <a:cubicBezTo>
                      <a:pt x="1114" y="2109"/>
                      <a:pt x="884" y="2468"/>
                      <a:pt x="993" y="2752"/>
                    </a:cubicBezTo>
                    <a:cubicBezTo>
                      <a:pt x="1179" y="3232"/>
                      <a:pt x="1102" y="3429"/>
                      <a:pt x="600" y="3472"/>
                    </a:cubicBezTo>
                    <a:cubicBezTo>
                      <a:pt x="426" y="3494"/>
                      <a:pt x="415" y="3636"/>
                      <a:pt x="437" y="3778"/>
                    </a:cubicBezTo>
                    <a:cubicBezTo>
                      <a:pt x="446" y="3911"/>
                      <a:pt x="514" y="3978"/>
                      <a:pt x="619" y="3978"/>
                    </a:cubicBezTo>
                    <a:cubicBezTo>
                      <a:pt x="634" y="3978"/>
                      <a:pt x="649" y="3977"/>
                      <a:pt x="666" y="3974"/>
                    </a:cubicBezTo>
                    <a:cubicBezTo>
                      <a:pt x="939" y="3920"/>
                      <a:pt x="1211" y="3876"/>
                      <a:pt x="1463" y="3778"/>
                    </a:cubicBezTo>
                    <a:cubicBezTo>
                      <a:pt x="1703" y="3680"/>
                      <a:pt x="1834" y="3494"/>
                      <a:pt x="1659" y="3222"/>
                    </a:cubicBezTo>
                    <a:cubicBezTo>
                      <a:pt x="1572" y="3069"/>
                      <a:pt x="1441" y="2916"/>
                      <a:pt x="1495" y="2730"/>
                    </a:cubicBezTo>
                    <a:cubicBezTo>
                      <a:pt x="1670" y="2022"/>
                      <a:pt x="1648" y="1302"/>
                      <a:pt x="1659" y="581"/>
                    </a:cubicBezTo>
                    <a:cubicBezTo>
                      <a:pt x="1667" y="180"/>
                      <a:pt x="1550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"/>
              <p:cNvSpPr/>
              <p:nvPr/>
            </p:nvSpPr>
            <p:spPr>
              <a:xfrm>
                <a:off x="656375" y="2404925"/>
                <a:ext cx="341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971" extrusionOk="0">
                    <a:moveTo>
                      <a:pt x="677" y="463"/>
                    </a:moveTo>
                    <a:cubicBezTo>
                      <a:pt x="743" y="463"/>
                      <a:pt x="786" y="496"/>
                      <a:pt x="808" y="572"/>
                    </a:cubicBezTo>
                    <a:cubicBezTo>
                      <a:pt x="786" y="605"/>
                      <a:pt x="775" y="659"/>
                      <a:pt x="743" y="659"/>
                    </a:cubicBezTo>
                    <a:cubicBezTo>
                      <a:pt x="731" y="663"/>
                      <a:pt x="720" y="665"/>
                      <a:pt x="710" y="665"/>
                    </a:cubicBezTo>
                    <a:cubicBezTo>
                      <a:pt x="663" y="665"/>
                      <a:pt x="634" y="626"/>
                      <a:pt x="634" y="572"/>
                    </a:cubicBezTo>
                    <a:cubicBezTo>
                      <a:pt x="634" y="539"/>
                      <a:pt x="655" y="463"/>
                      <a:pt x="677" y="463"/>
                    </a:cubicBezTo>
                    <a:close/>
                    <a:moveTo>
                      <a:pt x="589" y="1"/>
                    </a:moveTo>
                    <a:cubicBezTo>
                      <a:pt x="544" y="1"/>
                      <a:pt x="503" y="9"/>
                      <a:pt x="469" y="26"/>
                    </a:cubicBezTo>
                    <a:cubicBezTo>
                      <a:pt x="229" y="157"/>
                      <a:pt x="1" y="310"/>
                      <a:pt x="88" y="703"/>
                    </a:cubicBezTo>
                    <a:cubicBezTo>
                      <a:pt x="197" y="1117"/>
                      <a:pt x="273" y="1575"/>
                      <a:pt x="164" y="2001"/>
                    </a:cubicBezTo>
                    <a:cubicBezTo>
                      <a:pt x="98" y="2263"/>
                      <a:pt x="164" y="2492"/>
                      <a:pt x="208" y="2721"/>
                    </a:cubicBezTo>
                    <a:cubicBezTo>
                      <a:pt x="225" y="2823"/>
                      <a:pt x="274" y="2970"/>
                      <a:pt x="408" y="2970"/>
                    </a:cubicBezTo>
                    <a:cubicBezTo>
                      <a:pt x="447" y="2970"/>
                      <a:pt x="492" y="2958"/>
                      <a:pt x="546" y="2928"/>
                    </a:cubicBezTo>
                    <a:cubicBezTo>
                      <a:pt x="568" y="2656"/>
                      <a:pt x="469" y="2383"/>
                      <a:pt x="612" y="2121"/>
                    </a:cubicBezTo>
                    <a:cubicBezTo>
                      <a:pt x="764" y="1892"/>
                      <a:pt x="721" y="1663"/>
                      <a:pt x="666" y="1412"/>
                    </a:cubicBezTo>
                    <a:cubicBezTo>
                      <a:pt x="634" y="1270"/>
                      <a:pt x="600" y="1085"/>
                      <a:pt x="884" y="1041"/>
                    </a:cubicBezTo>
                    <a:cubicBezTo>
                      <a:pt x="1157" y="1008"/>
                      <a:pt x="1364" y="812"/>
                      <a:pt x="1310" y="496"/>
                    </a:cubicBezTo>
                    <a:cubicBezTo>
                      <a:pt x="1273" y="272"/>
                      <a:pt x="853" y="1"/>
                      <a:pt x="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"/>
              <p:cNvSpPr/>
              <p:nvPr/>
            </p:nvSpPr>
            <p:spPr>
              <a:xfrm>
                <a:off x="578925" y="2381150"/>
                <a:ext cx="388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722" extrusionOk="0">
                    <a:moveTo>
                      <a:pt x="1074" y="0"/>
                    </a:moveTo>
                    <a:cubicBezTo>
                      <a:pt x="1027" y="0"/>
                      <a:pt x="977" y="9"/>
                      <a:pt x="927" y="28"/>
                    </a:cubicBezTo>
                    <a:cubicBezTo>
                      <a:pt x="808" y="72"/>
                      <a:pt x="677" y="94"/>
                      <a:pt x="546" y="138"/>
                    </a:cubicBezTo>
                    <a:cubicBezTo>
                      <a:pt x="142" y="268"/>
                      <a:pt x="0" y="563"/>
                      <a:pt x="164" y="945"/>
                    </a:cubicBezTo>
                    <a:cubicBezTo>
                      <a:pt x="284" y="1229"/>
                      <a:pt x="437" y="1501"/>
                      <a:pt x="219" y="1796"/>
                    </a:cubicBezTo>
                    <a:cubicBezTo>
                      <a:pt x="164" y="1872"/>
                      <a:pt x="262" y="1927"/>
                      <a:pt x="284" y="1992"/>
                    </a:cubicBezTo>
                    <a:cubicBezTo>
                      <a:pt x="371" y="2145"/>
                      <a:pt x="404" y="2308"/>
                      <a:pt x="284" y="2472"/>
                    </a:cubicBezTo>
                    <a:cubicBezTo>
                      <a:pt x="406" y="2666"/>
                      <a:pt x="552" y="2721"/>
                      <a:pt x="706" y="2721"/>
                    </a:cubicBezTo>
                    <a:cubicBezTo>
                      <a:pt x="882" y="2721"/>
                      <a:pt x="1069" y="2648"/>
                      <a:pt x="1244" y="2625"/>
                    </a:cubicBezTo>
                    <a:cubicBezTo>
                      <a:pt x="1264" y="2514"/>
                      <a:pt x="1303" y="2480"/>
                      <a:pt x="1350" y="2480"/>
                    </a:cubicBezTo>
                    <a:cubicBezTo>
                      <a:pt x="1405" y="2480"/>
                      <a:pt x="1469" y="2525"/>
                      <a:pt x="1528" y="2548"/>
                    </a:cubicBezTo>
                    <a:cubicBezTo>
                      <a:pt x="1552" y="2364"/>
                      <a:pt x="1424" y="2206"/>
                      <a:pt x="1264" y="2206"/>
                    </a:cubicBezTo>
                    <a:cubicBezTo>
                      <a:pt x="1216" y="2206"/>
                      <a:pt x="1164" y="2221"/>
                      <a:pt x="1113" y="2254"/>
                    </a:cubicBezTo>
                    <a:cubicBezTo>
                      <a:pt x="1005" y="2325"/>
                      <a:pt x="927" y="2354"/>
                      <a:pt x="872" y="2354"/>
                    </a:cubicBezTo>
                    <a:cubicBezTo>
                      <a:pt x="717" y="2354"/>
                      <a:pt x="737" y="2126"/>
                      <a:pt x="720" y="1981"/>
                    </a:cubicBezTo>
                    <a:cubicBezTo>
                      <a:pt x="687" y="1687"/>
                      <a:pt x="786" y="1348"/>
                      <a:pt x="687" y="1086"/>
                    </a:cubicBezTo>
                    <a:cubicBezTo>
                      <a:pt x="524" y="650"/>
                      <a:pt x="720" y="519"/>
                      <a:pt x="1070" y="410"/>
                    </a:cubicBezTo>
                    <a:cubicBezTo>
                      <a:pt x="1200" y="378"/>
                      <a:pt x="1429" y="378"/>
                      <a:pt x="1364" y="192"/>
                    </a:cubicBezTo>
                    <a:cubicBezTo>
                      <a:pt x="1331" y="78"/>
                      <a:pt x="1213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7"/>
              <p:cNvSpPr/>
              <p:nvPr/>
            </p:nvSpPr>
            <p:spPr>
              <a:xfrm>
                <a:off x="36150" y="2381100"/>
                <a:ext cx="415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42" extrusionOk="0">
                    <a:moveTo>
                      <a:pt x="394" y="1100"/>
                    </a:moveTo>
                    <a:cubicBezTo>
                      <a:pt x="590" y="1165"/>
                      <a:pt x="840" y="1045"/>
                      <a:pt x="884" y="1340"/>
                    </a:cubicBezTo>
                    <a:cubicBezTo>
                      <a:pt x="895" y="1422"/>
                      <a:pt x="819" y="1493"/>
                      <a:pt x="737" y="1493"/>
                    </a:cubicBezTo>
                    <a:cubicBezTo>
                      <a:pt x="732" y="1493"/>
                      <a:pt x="726" y="1493"/>
                      <a:pt x="721" y="1492"/>
                    </a:cubicBezTo>
                    <a:cubicBezTo>
                      <a:pt x="469" y="1492"/>
                      <a:pt x="415" y="1328"/>
                      <a:pt x="394" y="1100"/>
                    </a:cubicBezTo>
                    <a:close/>
                    <a:moveTo>
                      <a:pt x="1456" y="1"/>
                    </a:moveTo>
                    <a:cubicBezTo>
                      <a:pt x="1376" y="1"/>
                      <a:pt x="1372" y="120"/>
                      <a:pt x="1320" y="172"/>
                    </a:cubicBezTo>
                    <a:cubicBezTo>
                      <a:pt x="1097" y="358"/>
                      <a:pt x="1064" y="805"/>
                      <a:pt x="709" y="805"/>
                    </a:cubicBezTo>
                    <a:cubicBezTo>
                      <a:pt x="647" y="805"/>
                      <a:pt x="575" y="792"/>
                      <a:pt x="491" y="761"/>
                    </a:cubicBezTo>
                    <a:cubicBezTo>
                      <a:pt x="431" y="836"/>
                      <a:pt x="372" y="931"/>
                      <a:pt x="284" y="931"/>
                    </a:cubicBezTo>
                    <a:cubicBezTo>
                      <a:pt x="243" y="931"/>
                      <a:pt x="197" y="911"/>
                      <a:pt x="142" y="860"/>
                    </a:cubicBezTo>
                    <a:cubicBezTo>
                      <a:pt x="1" y="957"/>
                      <a:pt x="66" y="1100"/>
                      <a:pt x="44" y="1231"/>
                    </a:cubicBezTo>
                    <a:cubicBezTo>
                      <a:pt x="110" y="1568"/>
                      <a:pt x="164" y="1917"/>
                      <a:pt x="251" y="2245"/>
                    </a:cubicBezTo>
                    <a:cubicBezTo>
                      <a:pt x="284" y="2397"/>
                      <a:pt x="382" y="2518"/>
                      <a:pt x="546" y="2540"/>
                    </a:cubicBezTo>
                    <a:cubicBezTo>
                      <a:pt x="558" y="2541"/>
                      <a:pt x="570" y="2542"/>
                      <a:pt x="580" y="2542"/>
                    </a:cubicBezTo>
                    <a:cubicBezTo>
                      <a:pt x="747" y="2542"/>
                      <a:pt x="778" y="2389"/>
                      <a:pt x="819" y="2256"/>
                    </a:cubicBezTo>
                    <a:cubicBezTo>
                      <a:pt x="1026" y="1601"/>
                      <a:pt x="1288" y="957"/>
                      <a:pt x="1594" y="336"/>
                    </a:cubicBezTo>
                    <a:cubicBezTo>
                      <a:pt x="1648" y="205"/>
                      <a:pt x="1659" y="118"/>
                      <a:pt x="1539" y="30"/>
                    </a:cubicBezTo>
                    <a:cubicBezTo>
                      <a:pt x="1504" y="10"/>
                      <a:pt x="1477" y="1"/>
                      <a:pt x="1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7"/>
              <p:cNvSpPr/>
              <p:nvPr/>
            </p:nvSpPr>
            <p:spPr>
              <a:xfrm>
                <a:off x="779125" y="2404950"/>
                <a:ext cx="433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252" extrusionOk="0">
                    <a:moveTo>
                      <a:pt x="240" y="1"/>
                    </a:moveTo>
                    <a:cubicBezTo>
                      <a:pt x="204" y="1"/>
                      <a:pt x="167" y="15"/>
                      <a:pt x="131" y="47"/>
                    </a:cubicBezTo>
                    <a:cubicBezTo>
                      <a:pt x="0" y="167"/>
                      <a:pt x="0" y="473"/>
                      <a:pt x="131" y="571"/>
                    </a:cubicBezTo>
                    <a:cubicBezTo>
                      <a:pt x="359" y="747"/>
                      <a:pt x="351" y="1197"/>
                      <a:pt x="740" y="1197"/>
                    </a:cubicBezTo>
                    <a:cubicBezTo>
                      <a:pt x="761" y="1197"/>
                      <a:pt x="784" y="1196"/>
                      <a:pt x="807" y="1193"/>
                    </a:cubicBezTo>
                    <a:cubicBezTo>
                      <a:pt x="818" y="1193"/>
                      <a:pt x="818" y="1171"/>
                      <a:pt x="829" y="1160"/>
                    </a:cubicBezTo>
                    <a:cubicBezTo>
                      <a:pt x="958" y="1066"/>
                      <a:pt x="1099" y="939"/>
                      <a:pt x="1185" y="939"/>
                    </a:cubicBezTo>
                    <a:cubicBezTo>
                      <a:pt x="1260" y="939"/>
                      <a:pt x="1295" y="1035"/>
                      <a:pt x="1244" y="1334"/>
                    </a:cubicBezTo>
                    <a:cubicBezTo>
                      <a:pt x="1222" y="1411"/>
                      <a:pt x="1276" y="1498"/>
                      <a:pt x="1288" y="1586"/>
                    </a:cubicBezTo>
                    <a:lnTo>
                      <a:pt x="1254" y="2109"/>
                    </a:lnTo>
                    <a:cubicBezTo>
                      <a:pt x="1254" y="2175"/>
                      <a:pt x="1254" y="2240"/>
                      <a:pt x="1320" y="2251"/>
                    </a:cubicBezTo>
                    <a:cubicBezTo>
                      <a:pt x="1326" y="2252"/>
                      <a:pt x="1331" y="2252"/>
                      <a:pt x="1337" y="2252"/>
                    </a:cubicBezTo>
                    <a:cubicBezTo>
                      <a:pt x="1412" y="2252"/>
                      <a:pt x="1442" y="2180"/>
                      <a:pt x="1473" y="2109"/>
                    </a:cubicBezTo>
                    <a:cubicBezTo>
                      <a:pt x="1702" y="1596"/>
                      <a:pt x="1647" y="1040"/>
                      <a:pt x="1637" y="495"/>
                    </a:cubicBezTo>
                    <a:cubicBezTo>
                      <a:pt x="1637" y="364"/>
                      <a:pt x="1734" y="178"/>
                      <a:pt x="1538" y="112"/>
                    </a:cubicBezTo>
                    <a:cubicBezTo>
                      <a:pt x="1506" y="102"/>
                      <a:pt x="1476" y="97"/>
                      <a:pt x="1446" y="97"/>
                    </a:cubicBezTo>
                    <a:cubicBezTo>
                      <a:pt x="1324" y="97"/>
                      <a:pt x="1220" y="180"/>
                      <a:pt x="1123" y="277"/>
                    </a:cubicBezTo>
                    <a:cubicBezTo>
                      <a:pt x="944" y="472"/>
                      <a:pt x="849" y="572"/>
                      <a:pt x="771" y="572"/>
                    </a:cubicBezTo>
                    <a:cubicBezTo>
                      <a:pt x="689" y="572"/>
                      <a:pt x="626" y="458"/>
                      <a:pt x="502" y="222"/>
                    </a:cubicBezTo>
                    <a:cubicBezTo>
                      <a:pt x="438" y="103"/>
                      <a:pt x="34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7"/>
              <p:cNvSpPr/>
              <p:nvPr/>
            </p:nvSpPr>
            <p:spPr>
              <a:xfrm>
                <a:off x="420450" y="2384525"/>
                <a:ext cx="401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190" extrusionOk="0">
                    <a:moveTo>
                      <a:pt x="1036" y="0"/>
                    </a:moveTo>
                    <a:cubicBezTo>
                      <a:pt x="856" y="0"/>
                      <a:pt x="644" y="94"/>
                      <a:pt x="459" y="100"/>
                    </a:cubicBezTo>
                    <a:cubicBezTo>
                      <a:pt x="384" y="100"/>
                      <a:pt x="309" y="98"/>
                      <a:pt x="234" y="98"/>
                    </a:cubicBezTo>
                    <a:cubicBezTo>
                      <a:pt x="156" y="98"/>
                      <a:pt x="78" y="101"/>
                      <a:pt x="0" y="112"/>
                    </a:cubicBezTo>
                    <a:cubicBezTo>
                      <a:pt x="22" y="231"/>
                      <a:pt x="55" y="340"/>
                      <a:pt x="77" y="461"/>
                    </a:cubicBezTo>
                    <a:cubicBezTo>
                      <a:pt x="237" y="461"/>
                      <a:pt x="392" y="470"/>
                      <a:pt x="546" y="470"/>
                    </a:cubicBezTo>
                    <a:cubicBezTo>
                      <a:pt x="622" y="470"/>
                      <a:pt x="699" y="468"/>
                      <a:pt x="775" y="461"/>
                    </a:cubicBezTo>
                    <a:cubicBezTo>
                      <a:pt x="794" y="459"/>
                      <a:pt x="811" y="458"/>
                      <a:pt x="827" y="458"/>
                    </a:cubicBezTo>
                    <a:cubicBezTo>
                      <a:pt x="1030" y="458"/>
                      <a:pt x="1059" y="585"/>
                      <a:pt x="1059" y="777"/>
                    </a:cubicBezTo>
                    <a:cubicBezTo>
                      <a:pt x="1046" y="1055"/>
                      <a:pt x="900" y="1088"/>
                      <a:pt x="736" y="1088"/>
                    </a:cubicBezTo>
                    <a:cubicBezTo>
                      <a:pt x="685" y="1088"/>
                      <a:pt x="632" y="1085"/>
                      <a:pt x="581" y="1085"/>
                    </a:cubicBezTo>
                    <a:cubicBezTo>
                      <a:pt x="526" y="1085"/>
                      <a:pt x="473" y="1089"/>
                      <a:pt x="426" y="1104"/>
                    </a:cubicBezTo>
                    <a:cubicBezTo>
                      <a:pt x="480" y="1213"/>
                      <a:pt x="611" y="1268"/>
                      <a:pt x="601" y="1410"/>
                    </a:cubicBezTo>
                    <a:cubicBezTo>
                      <a:pt x="720" y="1421"/>
                      <a:pt x="829" y="1431"/>
                      <a:pt x="939" y="1443"/>
                    </a:cubicBezTo>
                    <a:cubicBezTo>
                      <a:pt x="1026" y="1443"/>
                      <a:pt x="1146" y="1443"/>
                      <a:pt x="1157" y="1540"/>
                    </a:cubicBezTo>
                    <a:cubicBezTo>
                      <a:pt x="1168" y="1661"/>
                      <a:pt x="1015" y="1650"/>
                      <a:pt x="950" y="1705"/>
                    </a:cubicBezTo>
                    <a:lnTo>
                      <a:pt x="982" y="1966"/>
                    </a:lnTo>
                    <a:cubicBezTo>
                      <a:pt x="987" y="1966"/>
                      <a:pt x="992" y="1965"/>
                      <a:pt x="997" y="1965"/>
                    </a:cubicBezTo>
                    <a:cubicBezTo>
                      <a:pt x="1127" y="1965"/>
                      <a:pt x="1149" y="2189"/>
                      <a:pt x="1274" y="2189"/>
                    </a:cubicBezTo>
                    <a:cubicBezTo>
                      <a:pt x="1302" y="2189"/>
                      <a:pt x="1335" y="2178"/>
                      <a:pt x="1375" y="2151"/>
                    </a:cubicBezTo>
                    <a:cubicBezTo>
                      <a:pt x="1604" y="1879"/>
                      <a:pt x="1375" y="1562"/>
                      <a:pt x="1440" y="1268"/>
                    </a:cubicBezTo>
                    <a:cubicBezTo>
                      <a:pt x="1528" y="886"/>
                      <a:pt x="1549" y="449"/>
                      <a:pt x="1309" y="133"/>
                    </a:cubicBezTo>
                    <a:cubicBezTo>
                      <a:pt x="1237" y="32"/>
                      <a:pt x="1142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7"/>
              <p:cNvSpPr/>
              <p:nvPr/>
            </p:nvSpPr>
            <p:spPr>
              <a:xfrm>
                <a:off x="538275" y="2405825"/>
                <a:ext cx="374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922" extrusionOk="0">
                    <a:moveTo>
                      <a:pt x="377" y="1"/>
                    </a:moveTo>
                    <a:cubicBezTo>
                      <a:pt x="334" y="1"/>
                      <a:pt x="289" y="14"/>
                      <a:pt x="240" y="45"/>
                    </a:cubicBezTo>
                    <a:cubicBezTo>
                      <a:pt x="0" y="187"/>
                      <a:pt x="186" y="416"/>
                      <a:pt x="284" y="579"/>
                    </a:cubicBezTo>
                    <a:cubicBezTo>
                      <a:pt x="383" y="732"/>
                      <a:pt x="502" y="874"/>
                      <a:pt x="655" y="983"/>
                    </a:cubicBezTo>
                    <a:cubicBezTo>
                      <a:pt x="797" y="1093"/>
                      <a:pt x="863" y="1212"/>
                      <a:pt x="873" y="1376"/>
                    </a:cubicBezTo>
                    <a:cubicBezTo>
                      <a:pt x="1168" y="1529"/>
                      <a:pt x="994" y="1627"/>
                      <a:pt x="841" y="1736"/>
                    </a:cubicBezTo>
                    <a:cubicBezTo>
                      <a:pt x="895" y="1856"/>
                      <a:pt x="982" y="1910"/>
                      <a:pt x="1113" y="1922"/>
                    </a:cubicBezTo>
                    <a:cubicBezTo>
                      <a:pt x="1343" y="1420"/>
                      <a:pt x="1495" y="896"/>
                      <a:pt x="1452" y="339"/>
                    </a:cubicBezTo>
                    <a:cubicBezTo>
                      <a:pt x="1440" y="165"/>
                      <a:pt x="1386" y="77"/>
                      <a:pt x="1190" y="77"/>
                    </a:cubicBezTo>
                    <a:cubicBezTo>
                      <a:pt x="1181" y="77"/>
                      <a:pt x="1172" y="77"/>
                      <a:pt x="1163" y="77"/>
                    </a:cubicBezTo>
                    <a:cubicBezTo>
                      <a:pt x="1033" y="77"/>
                      <a:pt x="1001" y="150"/>
                      <a:pt x="950" y="263"/>
                    </a:cubicBezTo>
                    <a:cubicBezTo>
                      <a:pt x="917" y="372"/>
                      <a:pt x="1070" y="448"/>
                      <a:pt x="982" y="558"/>
                    </a:cubicBezTo>
                    <a:cubicBezTo>
                      <a:pt x="851" y="514"/>
                      <a:pt x="808" y="394"/>
                      <a:pt x="732" y="285"/>
                    </a:cubicBezTo>
                    <a:cubicBezTo>
                      <a:pt x="647" y="166"/>
                      <a:pt x="528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7"/>
              <p:cNvSpPr/>
              <p:nvPr/>
            </p:nvSpPr>
            <p:spPr>
              <a:xfrm>
                <a:off x="492250" y="2383350"/>
                <a:ext cx="42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70" extrusionOk="0">
                    <a:moveTo>
                      <a:pt x="1007" y="0"/>
                    </a:moveTo>
                    <a:cubicBezTo>
                      <a:pt x="961" y="0"/>
                      <a:pt x="914" y="7"/>
                      <a:pt x="871" y="16"/>
                    </a:cubicBezTo>
                    <a:cubicBezTo>
                      <a:pt x="637" y="57"/>
                      <a:pt x="423" y="183"/>
                      <a:pt x="175" y="183"/>
                    </a:cubicBezTo>
                    <a:cubicBezTo>
                      <a:pt x="156" y="183"/>
                      <a:pt x="137" y="182"/>
                      <a:pt x="118" y="180"/>
                    </a:cubicBezTo>
                    <a:cubicBezTo>
                      <a:pt x="110" y="180"/>
                      <a:pt x="104" y="179"/>
                      <a:pt x="97" y="179"/>
                    </a:cubicBezTo>
                    <a:cubicBezTo>
                      <a:pt x="7" y="179"/>
                      <a:pt x="0" y="254"/>
                      <a:pt x="30" y="377"/>
                    </a:cubicBezTo>
                    <a:cubicBezTo>
                      <a:pt x="60" y="537"/>
                      <a:pt x="122" y="581"/>
                      <a:pt x="198" y="581"/>
                    </a:cubicBezTo>
                    <a:cubicBezTo>
                      <a:pt x="263" y="581"/>
                      <a:pt x="338" y="550"/>
                      <a:pt x="413" y="530"/>
                    </a:cubicBezTo>
                    <a:cubicBezTo>
                      <a:pt x="472" y="513"/>
                      <a:pt x="523" y="506"/>
                      <a:pt x="568" y="506"/>
                    </a:cubicBezTo>
                    <a:cubicBezTo>
                      <a:pt x="819" y="506"/>
                      <a:pt x="856" y="744"/>
                      <a:pt x="893" y="966"/>
                    </a:cubicBezTo>
                    <a:cubicBezTo>
                      <a:pt x="932" y="1173"/>
                      <a:pt x="902" y="1287"/>
                      <a:pt x="765" y="1287"/>
                    </a:cubicBezTo>
                    <a:cubicBezTo>
                      <a:pt x="714" y="1287"/>
                      <a:pt x="648" y="1271"/>
                      <a:pt x="565" y="1238"/>
                    </a:cubicBezTo>
                    <a:cubicBezTo>
                      <a:pt x="559" y="1236"/>
                      <a:pt x="552" y="1235"/>
                      <a:pt x="543" y="1235"/>
                    </a:cubicBezTo>
                    <a:cubicBezTo>
                      <a:pt x="461" y="1235"/>
                      <a:pt x="290" y="1330"/>
                      <a:pt x="478" y="1478"/>
                    </a:cubicBezTo>
                    <a:cubicBezTo>
                      <a:pt x="543" y="1449"/>
                      <a:pt x="604" y="1434"/>
                      <a:pt x="659" y="1434"/>
                    </a:cubicBezTo>
                    <a:cubicBezTo>
                      <a:pt x="769" y="1434"/>
                      <a:pt x="856" y="1497"/>
                      <a:pt x="914" y="1642"/>
                    </a:cubicBezTo>
                    <a:cubicBezTo>
                      <a:pt x="936" y="1653"/>
                      <a:pt x="969" y="1664"/>
                      <a:pt x="990" y="1664"/>
                    </a:cubicBezTo>
                    <a:cubicBezTo>
                      <a:pt x="1010" y="1668"/>
                      <a:pt x="1029" y="1669"/>
                      <a:pt x="1048" y="1669"/>
                    </a:cubicBezTo>
                    <a:cubicBezTo>
                      <a:pt x="1204" y="1669"/>
                      <a:pt x="1321" y="1556"/>
                      <a:pt x="1438" y="1478"/>
                    </a:cubicBezTo>
                    <a:cubicBezTo>
                      <a:pt x="1601" y="1435"/>
                      <a:pt x="1700" y="1293"/>
                      <a:pt x="1536" y="1216"/>
                    </a:cubicBezTo>
                    <a:cubicBezTo>
                      <a:pt x="1133" y="1010"/>
                      <a:pt x="1242" y="661"/>
                      <a:pt x="1285" y="377"/>
                    </a:cubicBezTo>
                    <a:cubicBezTo>
                      <a:pt x="1319" y="80"/>
                      <a:pt x="1168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7"/>
              <p:cNvSpPr/>
              <p:nvPr/>
            </p:nvSpPr>
            <p:spPr>
              <a:xfrm>
                <a:off x="277800" y="2414025"/>
                <a:ext cx="2512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194" extrusionOk="0">
                    <a:moveTo>
                      <a:pt x="133" y="0"/>
                    </a:moveTo>
                    <a:cubicBezTo>
                      <a:pt x="97" y="0"/>
                      <a:pt x="67" y="15"/>
                      <a:pt x="45" y="55"/>
                    </a:cubicBezTo>
                    <a:cubicBezTo>
                      <a:pt x="1" y="142"/>
                      <a:pt x="45" y="306"/>
                      <a:pt x="88" y="426"/>
                    </a:cubicBezTo>
                    <a:cubicBezTo>
                      <a:pt x="154" y="590"/>
                      <a:pt x="360" y="710"/>
                      <a:pt x="285" y="928"/>
                    </a:cubicBezTo>
                    <a:cubicBezTo>
                      <a:pt x="175" y="1255"/>
                      <a:pt x="241" y="1637"/>
                      <a:pt x="23" y="1943"/>
                    </a:cubicBezTo>
                    <a:cubicBezTo>
                      <a:pt x="132" y="1997"/>
                      <a:pt x="186" y="2096"/>
                      <a:pt x="230" y="2193"/>
                    </a:cubicBezTo>
                    <a:cubicBezTo>
                      <a:pt x="339" y="2096"/>
                      <a:pt x="535" y="2084"/>
                      <a:pt x="557" y="1877"/>
                    </a:cubicBezTo>
                    <a:cubicBezTo>
                      <a:pt x="568" y="1572"/>
                      <a:pt x="677" y="1288"/>
                      <a:pt x="786" y="1005"/>
                    </a:cubicBezTo>
                    <a:cubicBezTo>
                      <a:pt x="884" y="731"/>
                      <a:pt x="1005" y="426"/>
                      <a:pt x="950" y="175"/>
                    </a:cubicBezTo>
                    <a:cubicBezTo>
                      <a:pt x="925" y="63"/>
                      <a:pt x="866" y="30"/>
                      <a:pt x="790" y="30"/>
                    </a:cubicBezTo>
                    <a:cubicBezTo>
                      <a:pt x="687" y="30"/>
                      <a:pt x="554" y="91"/>
                      <a:pt x="442" y="91"/>
                    </a:cubicBezTo>
                    <a:cubicBezTo>
                      <a:pt x="413" y="91"/>
                      <a:pt x="386" y="87"/>
                      <a:pt x="360" y="77"/>
                    </a:cubicBezTo>
                    <a:cubicBezTo>
                      <a:pt x="288" y="55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"/>
              <p:cNvSpPr/>
              <p:nvPr/>
            </p:nvSpPr>
            <p:spPr>
              <a:xfrm>
                <a:off x="198725" y="2404475"/>
                <a:ext cx="2237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16" extrusionOk="0">
                    <a:moveTo>
                      <a:pt x="491" y="448"/>
                    </a:moveTo>
                    <a:cubicBezTo>
                      <a:pt x="502" y="481"/>
                      <a:pt x="534" y="514"/>
                      <a:pt x="534" y="546"/>
                    </a:cubicBezTo>
                    <a:cubicBezTo>
                      <a:pt x="546" y="601"/>
                      <a:pt x="546" y="655"/>
                      <a:pt x="458" y="666"/>
                    </a:cubicBezTo>
                    <a:cubicBezTo>
                      <a:pt x="436" y="645"/>
                      <a:pt x="393" y="601"/>
                      <a:pt x="403" y="579"/>
                    </a:cubicBezTo>
                    <a:cubicBezTo>
                      <a:pt x="415" y="536"/>
                      <a:pt x="458" y="492"/>
                      <a:pt x="491" y="448"/>
                    </a:cubicBezTo>
                    <a:close/>
                    <a:moveTo>
                      <a:pt x="458" y="1"/>
                    </a:moveTo>
                    <a:cubicBezTo>
                      <a:pt x="185" y="1"/>
                      <a:pt x="22" y="121"/>
                      <a:pt x="22" y="415"/>
                    </a:cubicBezTo>
                    <a:cubicBezTo>
                      <a:pt x="0" y="950"/>
                      <a:pt x="11" y="1474"/>
                      <a:pt x="141" y="1998"/>
                    </a:cubicBezTo>
                    <a:cubicBezTo>
                      <a:pt x="175" y="2128"/>
                      <a:pt x="185" y="2216"/>
                      <a:pt x="327" y="2216"/>
                    </a:cubicBezTo>
                    <a:cubicBezTo>
                      <a:pt x="491" y="2204"/>
                      <a:pt x="425" y="2052"/>
                      <a:pt x="425" y="1964"/>
                    </a:cubicBezTo>
                    <a:cubicBezTo>
                      <a:pt x="469" y="1474"/>
                      <a:pt x="447" y="972"/>
                      <a:pt x="851" y="601"/>
                    </a:cubicBezTo>
                    <a:cubicBezTo>
                      <a:pt x="883" y="568"/>
                      <a:pt x="873" y="514"/>
                      <a:pt x="895" y="448"/>
                    </a:cubicBezTo>
                    <a:cubicBezTo>
                      <a:pt x="786" y="284"/>
                      <a:pt x="752" y="12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"/>
              <p:cNvSpPr/>
              <p:nvPr/>
            </p:nvSpPr>
            <p:spPr>
              <a:xfrm>
                <a:off x="727300" y="2401825"/>
                <a:ext cx="294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28" extrusionOk="0">
                    <a:moveTo>
                      <a:pt x="834" y="0"/>
                    </a:moveTo>
                    <a:cubicBezTo>
                      <a:pt x="769" y="0"/>
                      <a:pt x="707" y="32"/>
                      <a:pt x="644" y="118"/>
                    </a:cubicBezTo>
                    <a:cubicBezTo>
                      <a:pt x="612" y="166"/>
                      <a:pt x="556" y="284"/>
                      <a:pt x="465" y="284"/>
                    </a:cubicBezTo>
                    <a:cubicBezTo>
                      <a:pt x="431" y="284"/>
                      <a:pt x="393" y="268"/>
                      <a:pt x="349" y="227"/>
                    </a:cubicBezTo>
                    <a:cubicBezTo>
                      <a:pt x="336" y="230"/>
                      <a:pt x="321" y="231"/>
                      <a:pt x="307" y="231"/>
                    </a:cubicBezTo>
                    <a:cubicBezTo>
                      <a:pt x="266" y="231"/>
                      <a:pt x="223" y="223"/>
                      <a:pt x="183" y="223"/>
                    </a:cubicBezTo>
                    <a:cubicBezTo>
                      <a:pt x="124" y="223"/>
                      <a:pt x="72" y="240"/>
                      <a:pt x="44" y="325"/>
                    </a:cubicBezTo>
                    <a:cubicBezTo>
                      <a:pt x="22" y="423"/>
                      <a:pt x="0" y="532"/>
                      <a:pt x="98" y="608"/>
                    </a:cubicBezTo>
                    <a:cubicBezTo>
                      <a:pt x="360" y="838"/>
                      <a:pt x="207" y="1122"/>
                      <a:pt x="175" y="1372"/>
                    </a:cubicBezTo>
                    <a:cubicBezTo>
                      <a:pt x="164" y="1493"/>
                      <a:pt x="11" y="1634"/>
                      <a:pt x="185" y="1711"/>
                    </a:cubicBezTo>
                    <a:cubicBezTo>
                      <a:pt x="208" y="1722"/>
                      <a:pt x="231" y="1727"/>
                      <a:pt x="254" y="1727"/>
                    </a:cubicBezTo>
                    <a:cubicBezTo>
                      <a:pt x="359" y="1727"/>
                      <a:pt x="453" y="1615"/>
                      <a:pt x="480" y="1525"/>
                    </a:cubicBezTo>
                    <a:cubicBezTo>
                      <a:pt x="525" y="1385"/>
                      <a:pt x="554" y="1304"/>
                      <a:pt x="646" y="1304"/>
                    </a:cubicBezTo>
                    <a:cubicBezTo>
                      <a:pt x="690" y="1304"/>
                      <a:pt x="748" y="1323"/>
                      <a:pt x="829" y="1362"/>
                    </a:cubicBezTo>
                    <a:cubicBezTo>
                      <a:pt x="852" y="1373"/>
                      <a:pt x="875" y="1378"/>
                      <a:pt x="898" y="1378"/>
                    </a:cubicBezTo>
                    <a:cubicBezTo>
                      <a:pt x="1029" y="1378"/>
                      <a:pt x="1145" y="1208"/>
                      <a:pt x="1014" y="1078"/>
                    </a:cubicBezTo>
                    <a:cubicBezTo>
                      <a:pt x="764" y="827"/>
                      <a:pt x="895" y="630"/>
                      <a:pt x="1004" y="402"/>
                    </a:cubicBezTo>
                    <a:cubicBezTo>
                      <a:pt x="1069" y="292"/>
                      <a:pt x="1179" y="172"/>
                      <a:pt x="1014" y="63"/>
                    </a:cubicBezTo>
                    <a:cubicBezTo>
                      <a:pt x="952" y="27"/>
                      <a:pt x="892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7"/>
              <p:cNvSpPr/>
              <p:nvPr/>
            </p:nvSpPr>
            <p:spPr>
              <a:xfrm>
                <a:off x="462725" y="2407425"/>
                <a:ext cx="311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554" extrusionOk="0">
                    <a:moveTo>
                      <a:pt x="930" y="1"/>
                    </a:moveTo>
                    <a:cubicBezTo>
                      <a:pt x="914" y="1"/>
                      <a:pt x="899" y="8"/>
                      <a:pt x="884" y="25"/>
                    </a:cubicBezTo>
                    <a:cubicBezTo>
                      <a:pt x="794" y="145"/>
                      <a:pt x="694" y="183"/>
                      <a:pt x="589" y="183"/>
                    </a:cubicBezTo>
                    <a:cubicBezTo>
                      <a:pt x="504" y="183"/>
                      <a:pt x="416" y="158"/>
                      <a:pt x="328" y="134"/>
                    </a:cubicBezTo>
                    <a:cubicBezTo>
                      <a:pt x="299" y="125"/>
                      <a:pt x="274" y="121"/>
                      <a:pt x="252" y="121"/>
                    </a:cubicBezTo>
                    <a:cubicBezTo>
                      <a:pt x="163" y="121"/>
                      <a:pt x="118" y="182"/>
                      <a:pt x="66" y="243"/>
                    </a:cubicBezTo>
                    <a:cubicBezTo>
                      <a:pt x="1" y="330"/>
                      <a:pt x="55" y="461"/>
                      <a:pt x="88" y="483"/>
                    </a:cubicBezTo>
                    <a:cubicBezTo>
                      <a:pt x="469" y="658"/>
                      <a:pt x="459" y="952"/>
                      <a:pt x="328" y="1257"/>
                    </a:cubicBezTo>
                    <a:cubicBezTo>
                      <a:pt x="372" y="1366"/>
                      <a:pt x="317" y="1497"/>
                      <a:pt x="437" y="1541"/>
                    </a:cubicBezTo>
                    <a:cubicBezTo>
                      <a:pt x="458" y="1550"/>
                      <a:pt x="475" y="1553"/>
                      <a:pt x="490" y="1553"/>
                    </a:cubicBezTo>
                    <a:cubicBezTo>
                      <a:pt x="569" y="1553"/>
                      <a:pt x="577" y="1445"/>
                      <a:pt x="622" y="1399"/>
                    </a:cubicBezTo>
                    <a:cubicBezTo>
                      <a:pt x="713" y="1345"/>
                      <a:pt x="766" y="1231"/>
                      <a:pt x="881" y="1231"/>
                    </a:cubicBezTo>
                    <a:cubicBezTo>
                      <a:pt x="905" y="1231"/>
                      <a:pt x="931" y="1236"/>
                      <a:pt x="961" y="1247"/>
                    </a:cubicBezTo>
                    <a:cubicBezTo>
                      <a:pt x="988" y="1257"/>
                      <a:pt x="1011" y="1261"/>
                      <a:pt x="1030" y="1261"/>
                    </a:cubicBezTo>
                    <a:cubicBezTo>
                      <a:pt x="1137" y="1261"/>
                      <a:pt x="1139" y="1129"/>
                      <a:pt x="1102" y="1083"/>
                    </a:cubicBezTo>
                    <a:cubicBezTo>
                      <a:pt x="874" y="810"/>
                      <a:pt x="1026" y="570"/>
                      <a:pt x="1114" y="319"/>
                    </a:cubicBezTo>
                    <a:cubicBezTo>
                      <a:pt x="1135" y="253"/>
                      <a:pt x="1244" y="123"/>
                      <a:pt x="1070" y="68"/>
                    </a:cubicBezTo>
                    <a:cubicBezTo>
                      <a:pt x="1022" y="52"/>
                      <a:pt x="974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7"/>
              <p:cNvSpPr/>
              <p:nvPr/>
            </p:nvSpPr>
            <p:spPr>
              <a:xfrm>
                <a:off x="823025" y="2387075"/>
                <a:ext cx="264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229" extrusionOk="0">
                    <a:moveTo>
                      <a:pt x="325" y="0"/>
                    </a:moveTo>
                    <a:cubicBezTo>
                      <a:pt x="275" y="0"/>
                      <a:pt x="227" y="19"/>
                      <a:pt x="186" y="64"/>
                    </a:cubicBezTo>
                    <a:cubicBezTo>
                      <a:pt x="99" y="173"/>
                      <a:pt x="0" y="347"/>
                      <a:pt x="164" y="500"/>
                    </a:cubicBezTo>
                    <a:cubicBezTo>
                      <a:pt x="404" y="708"/>
                      <a:pt x="470" y="992"/>
                      <a:pt x="426" y="1286"/>
                    </a:cubicBezTo>
                    <a:cubicBezTo>
                      <a:pt x="404" y="1450"/>
                      <a:pt x="492" y="1559"/>
                      <a:pt x="535" y="1690"/>
                    </a:cubicBezTo>
                    <a:cubicBezTo>
                      <a:pt x="647" y="1903"/>
                      <a:pt x="626" y="2041"/>
                      <a:pt x="384" y="2041"/>
                    </a:cubicBezTo>
                    <a:cubicBezTo>
                      <a:pt x="366" y="2041"/>
                      <a:pt x="347" y="2040"/>
                      <a:pt x="328" y="2039"/>
                    </a:cubicBezTo>
                    <a:cubicBezTo>
                      <a:pt x="317" y="2049"/>
                      <a:pt x="306" y="2049"/>
                      <a:pt x="295" y="2061"/>
                    </a:cubicBezTo>
                    <a:cubicBezTo>
                      <a:pt x="284" y="2071"/>
                      <a:pt x="284" y="2093"/>
                      <a:pt x="284" y="2104"/>
                    </a:cubicBezTo>
                    <a:cubicBezTo>
                      <a:pt x="360" y="2195"/>
                      <a:pt x="425" y="2229"/>
                      <a:pt x="483" y="2229"/>
                    </a:cubicBezTo>
                    <a:cubicBezTo>
                      <a:pt x="599" y="2229"/>
                      <a:pt x="684" y="2090"/>
                      <a:pt x="764" y="1995"/>
                    </a:cubicBezTo>
                    <a:cubicBezTo>
                      <a:pt x="1059" y="1624"/>
                      <a:pt x="873" y="468"/>
                      <a:pt x="568" y="129"/>
                    </a:cubicBezTo>
                    <a:cubicBezTo>
                      <a:pt x="499" y="54"/>
                      <a:pt x="40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7"/>
              <p:cNvSpPr/>
              <p:nvPr/>
            </p:nvSpPr>
            <p:spPr>
              <a:xfrm>
                <a:off x="328550" y="2400950"/>
                <a:ext cx="188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14" extrusionOk="0">
                    <a:moveTo>
                      <a:pt x="338" y="0"/>
                    </a:moveTo>
                    <a:cubicBezTo>
                      <a:pt x="240" y="415"/>
                      <a:pt x="327" y="840"/>
                      <a:pt x="306" y="1254"/>
                    </a:cubicBezTo>
                    <a:cubicBezTo>
                      <a:pt x="306" y="1375"/>
                      <a:pt x="382" y="1528"/>
                      <a:pt x="196" y="1593"/>
                    </a:cubicBezTo>
                    <a:cubicBezTo>
                      <a:pt x="0" y="1658"/>
                      <a:pt x="11" y="1833"/>
                      <a:pt x="76" y="1953"/>
                    </a:cubicBezTo>
                    <a:cubicBezTo>
                      <a:pt x="106" y="1998"/>
                      <a:pt x="143" y="2013"/>
                      <a:pt x="184" y="2013"/>
                    </a:cubicBezTo>
                    <a:cubicBezTo>
                      <a:pt x="260" y="2013"/>
                      <a:pt x="347" y="1960"/>
                      <a:pt x="425" y="1953"/>
                    </a:cubicBezTo>
                    <a:cubicBezTo>
                      <a:pt x="687" y="1909"/>
                      <a:pt x="720" y="1713"/>
                      <a:pt x="731" y="1538"/>
                    </a:cubicBezTo>
                    <a:cubicBezTo>
                      <a:pt x="752" y="1200"/>
                      <a:pt x="742" y="851"/>
                      <a:pt x="742" y="512"/>
                    </a:cubicBezTo>
                    <a:cubicBezTo>
                      <a:pt x="534" y="393"/>
                      <a:pt x="69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7"/>
              <p:cNvSpPr/>
              <p:nvPr/>
            </p:nvSpPr>
            <p:spPr>
              <a:xfrm>
                <a:off x="306175" y="2403175"/>
                <a:ext cx="215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930" extrusionOk="0">
                    <a:moveTo>
                      <a:pt x="289" y="0"/>
                    </a:moveTo>
                    <a:cubicBezTo>
                      <a:pt x="262" y="0"/>
                      <a:pt x="232" y="6"/>
                      <a:pt x="197" y="20"/>
                    </a:cubicBezTo>
                    <a:cubicBezTo>
                      <a:pt x="1" y="108"/>
                      <a:pt x="88" y="282"/>
                      <a:pt x="98" y="445"/>
                    </a:cubicBezTo>
                    <a:cubicBezTo>
                      <a:pt x="142" y="849"/>
                      <a:pt x="306" y="1264"/>
                      <a:pt x="66" y="1657"/>
                    </a:cubicBezTo>
                    <a:cubicBezTo>
                      <a:pt x="175" y="1722"/>
                      <a:pt x="110" y="1842"/>
                      <a:pt x="153" y="1929"/>
                    </a:cubicBezTo>
                    <a:cubicBezTo>
                      <a:pt x="764" y="1308"/>
                      <a:pt x="862" y="893"/>
                      <a:pt x="535" y="282"/>
                    </a:cubicBezTo>
                    <a:cubicBezTo>
                      <a:pt x="480" y="172"/>
                      <a:pt x="43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7"/>
              <p:cNvSpPr/>
              <p:nvPr/>
            </p:nvSpPr>
            <p:spPr>
              <a:xfrm>
                <a:off x="243450" y="2413625"/>
                <a:ext cx="28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25" extrusionOk="0">
                    <a:moveTo>
                      <a:pt x="293" y="1"/>
                    </a:moveTo>
                    <a:cubicBezTo>
                      <a:pt x="244" y="1"/>
                      <a:pt x="197" y="17"/>
                      <a:pt x="153" y="60"/>
                    </a:cubicBezTo>
                    <a:cubicBezTo>
                      <a:pt x="0" y="202"/>
                      <a:pt x="153" y="344"/>
                      <a:pt x="229" y="486"/>
                    </a:cubicBezTo>
                    <a:cubicBezTo>
                      <a:pt x="262" y="551"/>
                      <a:pt x="273" y="650"/>
                      <a:pt x="251" y="737"/>
                    </a:cubicBezTo>
                    <a:cubicBezTo>
                      <a:pt x="241" y="830"/>
                      <a:pt x="123" y="1011"/>
                      <a:pt x="241" y="1011"/>
                    </a:cubicBezTo>
                    <a:cubicBezTo>
                      <a:pt x="247" y="1011"/>
                      <a:pt x="254" y="1010"/>
                      <a:pt x="262" y="1009"/>
                    </a:cubicBezTo>
                    <a:cubicBezTo>
                      <a:pt x="275" y="1008"/>
                      <a:pt x="288" y="1007"/>
                      <a:pt x="301" y="1007"/>
                    </a:cubicBezTo>
                    <a:cubicBezTo>
                      <a:pt x="527" y="1007"/>
                      <a:pt x="684" y="1225"/>
                      <a:pt x="886" y="1225"/>
                    </a:cubicBezTo>
                    <a:cubicBezTo>
                      <a:pt x="927" y="1225"/>
                      <a:pt x="969" y="1216"/>
                      <a:pt x="1014" y="1195"/>
                    </a:cubicBezTo>
                    <a:cubicBezTo>
                      <a:pt x="1124" y="1151"/>
                      <a:pt x="1080" y="1021"/>
                      <a:pt x="1036" y="966"/>
                    </a:cubicBezTo>
                    <a:cubicBezTo>
                      <a:pt x="796" y="704"/>
                      <a:pt x="949" y="453"/>
                      <a:pt x="1048" y="202"/>
                    </a:cubicBezTo>
                    <a:cubicBezTo>
                      <a:pt x="1004" y="179"/>
                      <a:pt x="956" y="174"/>
                      <a:pt x="908" y="174"/>
                    </a:cubicBezTo>
                    <a:cubicBezTo>
                      <a:pt x="872" y="174"/>
                      <a:pt x="837" y="176"/>
                      <a:pt x="802" y="176"/>
                    </a:cubicBezTo>
                    <a:cubicBezTo>
                      <a:pt x="728" y="176"/>
                      <a:pt x="657" y="165"/>
                      <a:pt x="600" y="93"/>
                    </a:cubicBezTo>
                    <a:cubicBezTo>
                      <a:pt x="498" y="64"/>
                      <a:pt x="39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7"/>
              <p:cNvSpPr/>
              <p:nvPr/>
            </p:nvSpPr>
            <p:spPr>
              <a:xfrm>
                <a:off x="222175" y="2398975"/>
                <a:ext cx="210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904" extrusionOk="0">
                    <a:moveTo>
                      <a:pt x="739" y="1"/>
                    </a:moveTo>
                    <a:cubicBezTo>
                      <a:pt x="703" y="1"/>
                      <a:pt x="659" y="34"/>
                      <a:pt x="611" y="101"/>
                    </a:cubicBezTo>
                    <a:cubicBezTo>
                      <a:pt x="556" y="170"/>
                      <a:pt x="506" y="208"/>
                      <a:pt x="448" y="208"/>
                    </a:cubicBezTo>
                    <a:cubicBezTo>
                      <a:pt x="415" y="208"/>
                      <a:pt x="378" y="195"/>
                      <a:pt x="338" y="166"/>
                    </a:cubicBezTo>
                    <a:cubicBezTo>
                      <a:pt x="306" y="406"/>
                      <a:pt x="284" y="625"/>
                      <a:pt x="142" y="865"/>
                    </a:cubicBezTo>
                    <a:cubicBezTo>
                      <a:pt x="0" y="1115"/>
                      <a:pt x="22" y="1486"/>
                      <a:pt x="197" y="1792"/>
                    </a:cubicBezTo>
                    <a:cubicBezTo>
                      <a:pt x="242" y="1877"/>
                      <a:pt x="316" y="1903"/>
                      <a:pt x="394" y="1903"/>
                    </a:cubicBezTo>
                    <a:cubicBezTo>
                      <a:pt x="445" y="1903"/>
                      <a:pt x="498" y="1892"/>
                      <a:pt x="546" y="1879"/>
                    </a:cubicBezTo>
                    <a:cubicBezTo>
                      <a:pt x="731" y="1825"/>
                      <a:pt x="633" y="1704"/>
                      <a:pt x="578" y="1595"/>
                    </a:cubicBezTo>
                    <a:cubicBezTo>
                      <a:pt x="480" y="1410"/>
                      <a:pt x="437" y="1236"/>
                      <a:pt x="534" y="1017"/>
                    </a:cubicBezTo>
                    <a:cubicBezTo>
                      <a:pt x="655" y="744"/>
                      <a:pt x="742" y="450"/>
                      <a:pt x="840" y="166"/>
                    </a:cubicBezTo>
                    <a:cubicBezTo>
                      <a:pt x="822" y="56"/>
                      <a:pt x="78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7"/>
              <p:cNvSpPr/>
              <p:nvPr/>
            </p:nvSpPr>
            <p:spPr>
              <a:xfrm>
                <a:off x="497650" y="2420300"/>
                <a:ext cx="311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77" extrusionOk="0">
                    <a:moveTo>
                      <a:pt x="1222" y="0"/>
                    </a:moveTo>
                    <a:lnTo>
                      <a:pt x="1222" y="0"/>
                    </a:lnTo>
                    <a:cubicBezTo>
                      <a:pt x="1105" y="78"/>
                      <a:pt x="988" y="191"/>
                      <a:pt x="832" y="191"/>
                    </a:cubicBezTo>
                    <a:cubicBezTo>
                      <a:pt x="813" y="191"/>
                      <a:pt x="794" y="190"/>
                      <a:pt x="774" y="186"/>
                    </a:cubicBezTo>
                    <a:lnTo>
                      <a:pt x="774" y="186"/>
                    </a:lnTo>
                    <a:cubicBezTo>
                      <a:pt x="840" y="470"/>
                      <a:pt x="480" y="699"/>
                      <a:pt x="687" y="994"/>
                    </a:cubicBezTo>
                    <a:cubicBezTo>
                      <a:pt x="643" y="1026"/>
                      <a:pt x="589" y="1048"/>
                      <a:pt x="556" y="1081"/>
                    </a:cubicBezTo>
                    <a:cubicBezTo>
                      <a:pt x="403" y="1234"/>
                      <a:pt x="0" y="1200"/>
                      <a:pt x="87" y="1474"/>
                    </a:cubicBezTo>
                    <a:cubicBezTo>
                      <a:pt x="111" y="1552"/>
                      <a:pt x="156" y="1577"/>
                      <a:pt x="213" y="1577"/>
                    </a:cubicBezTo>
                    <a:cubicBezTo>
                      <a:pt x="317" y="1577"/>
                      <a:pt x="460" y="1493"/>
                      <a:pt x="587" y="1493"/>
                    </a:cubicBezTo>
                    <a:cubicBezTo>
                      <a:pt x="614" y="1493"/>
                      <a:pt x="640" y="1497"/>
                      <a:pt x="665" y="1506"/>
                    </a:cubicBezTo>
                    <a:cubicBezTo>
                      <a:pt x="706" y="1518"/>
                      <a:pt x="753" y="1525"/>
                      <a:pt x="798" y="1525"/>
                    </a:cubicBezTo>
                    <a:cubicBezTo>
                      <a:pt x="924" y="1525"/>
                      <a:pt x="1045" y="1472"/>
                      <a:pt x="1036" y="1321"/>
                    </a:cubicBezTo>
                    <a:cubicBezTo>
                      <a:pt x="1026" y="863"/>
                      <a:pt x="1244" y="448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7"/>
              <p:cNvSpPr/>
              <p:nvPr/>
            </p:nvSpPr>
            <p:spPr>
              <a:xfrm>
                <a:off x="169250" y="2384525"/>
                <a:ext cx="273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032" extrusionOk="0">
                    <a:moveTo>
                      <a:pt x="797" y="1"/>
                    </a:moveTo>
                    <a:cubicBezTo>
                      <a:pt x="698" y="1"/>
                      <a:pt x="590" y="43"/>
                      <a:pt x="503" y="68"/>
                    </a:cubicBezTo>
                    <a:cubicBezTo>
                      <a:pt x="328" y="122"/>
                      <a:pt x="1" y="199"/>
                      <a:pt x="99" y="428"/>
                    </a:cubicBezTo>
                    <a:cubicBezTo>
                      <a:pt x="295" y="963"/>
                      <a:pt x="164" y="1508"/>
                      <a:pt x="263" y="2032"/>
                    </a:cubicBezTo>
                    <a:cubicBezTo>
                      <a:pt x="404" y="1792"/>
                      <a:pt x="154" y="1399"/>
                      <a:pt x="568" y="1257"/>
                    </a:cubicBezTo>
                    <a:cubicBezTo>
                      <a:pt x="579" y="1082"/>
                      <a:pt x="590" y="919"/>
                      <a:pt x="600" y="744"/>
                    </a:cubicBezTo>
                    <a:cubicBezTo>
                      <a:pt x="513" y="537"/>
                      <a:pt x="491" y="374"/>
                      <a:pt x="797" y="340"/>
                    </a:cubicBezTo>
                    <a:cubicBezTo>
                      <a:pt x="917" y="330"/>
                      <a:pt x="1092" y="243"/>
                      <a:pt x="993" y="100"/>
                    </a:cubicBezTo>
                    <a:cubicBezTo>
                      <a:pt x="942" y="25"/>
                      <a:pt x="872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7"/>
              <p:cNvSpPr/>
              <p:nvPr/>
            </p:nvSpPr>
            <p:spPr>
              <a:xfrm>
                <a:off x="355575" y="2418750"/>
                <a:ext cx="422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43" extrusionOk="0">
                    <a:moveTo>
                      <a:pt x="1273" y="1"/>
                    </a:moveTo>
                    <a:cubicBezTo>
                      <a:pt x="1244" y="1"/>
                      <a:pt x="1212" y="6"/>
                      <a:pt x="1177" y="19"/>
                    </a:cubicBezTo>
                    <a:cubicBezTo>
                      <a:pt x="1031" y="75"/>
                      <a:pt x="882" y="99"/>
                      <a:pt x="733" y="99"/>
                    </a:cubicBezTo>
                    <a:cubicBezTo>
                      <a:pt x="593" y="99"/>
                      <a:pt x="453" y="78"/>
                      <a:pt x="316" y="41"/>
                    </a:cubicBezTo>
                    <a:cubicBezTo>
                      <a:pt x="264" y="27"/>
                      <a:pt x="222" y="20"/>
                      <a:pt x="188" y="20"/>
                    </a:cubicBezTo>
                    <a:cubicBezTo>
                      <a:pt x="83" y="20"/>
                      <a:pt x="48" y="84"/>
                      <a:pt x="32" y="215"/>
                    </a:cubicBezTo>
                    <a:cubicBezTo>
                      <a:pt x="0" y="403"/>
                      <a:pt x="49" y="511"/>
                      <a:pt x="253" y="511"/>
                    </a:cubicBezTo>
                    <a:cubicBezTo>
                      <a:pt x="263" y="511"/>
                      <a:pt x="272" y="511"/>
                      <a:pt x="282" y="510"/>
                    </a:cubicBezTo>
                    <a:cubicBezTo>
                      <a:pt x="315" y="508"/>
                      <a:pt x="348" y="508"/>
                      <a:pt x="381" y="508"/>
                    </a:cubicBezTo>
                    <a:cubicBezTo>
                      <a:pt x="580" y="508"/>
                      <a:pt x="785" y="533"/>
                      <a:pt x="981" y="542"/>
                    </a:cubicBezTo>
                    <a:cubicBezTo>
                      <a:pt x="1079" y="510"/>
                      <a:pt x="1167" y="477"/>
                      <a:pt x="1254" y="445"/>
                    </a:cubicBezTo>
                    <a:cubicBezTo>
                      <a:pt x="1330" y="433"/>
                      <a:pt x="1395" y="423"/>
                      <a:pt x="1472" y="401"/>
                    </a:cubicBezTo>
                    <a:cubicBezTo>
                      <a:pt x="1559" y="379"/>
                      <a:pt x="1657" y="357"/>
                      <a:pt x="1668" y="259"/>
                    </a:cubicBezTo>
                    <a:cubicBezTo>
                      <a:pt x="1690" y="117"/>
                      <a:pt x="1548" y="106"/>
                      <a:pt x="1472" y="62"/>
                    </a:cubicBezTo>
                    <a:cubicBezTo>
                      <a:pt x="1402" y="31"/>
                      <a:pt x="1344" y="1"/>
                      <a:pt x="1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7"/>
              <p:cNvSpPr/>
              <p:nvPr/>
            </p:nvSpPr>
            <p:spPr>
              <a:xfrm>
                <a:off x="68600" y="2415600"/>
                <a:ext cx="275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7" extrusionOk="0">
                    <a:moveTo>
                      <a:pt x="280" y="1"/>
                    </a:moveTo>
                    <a:cubicBezTo>
                      <a:pt x="172" y="1"/>
                      <a:pt x="75" y="30"/>
                      <a:pt x="1" y="123"/>
                    </a:cubicBezTo>
                    <a:cubicBezTo>
                      <a:pt x="77" y="374"/>
                      <a:pt x="339" y="527"/>
                      <a:pt x="339" y="811"/>
                    </a:cubicBezTo>
                    <a:cubicBezTo>
                      <a:pt x="350" y="920"/>
                      <a:pt x="415" y="996"/>
                      <a:pt x="536" y="996"/>
                    </a:cubicBezTo>
                    <a:cubicBezTo>
                      <a:pt x="549" y="992"/>
                      <a:pt x="561" y="991"/>
                      <a:pt x="573" y="991"/>
                    </a:cubicBezTo>
                    <a:cubicBezTo>
                      <a:pt x="668" y="991"/>
                      <a:pt x="720" y="1095"/>
                      <a:pt x="797" y="1105"/>
                    </a:cubicBezTo>
                    <a:cubicBezTo>
                      <a:pt x="804" y="1106"/>
                      <a:pt x="811" y="1106"/>
                      <a:pt x="818" y="1106"/>
                    </a:cubicBezTo>
                    <a:cubicBezTo>
                      <a:pt x="887" y="1106"/>
                      <a:pt x="957" y="1058"/>
                      <a:pt x="1026" y="1029"/>
                    </a:cubicBezTo>
                    <a:cubicBezTo>
                      <a:pt x="1070" y="996"/>
                      <a:pt x="1103" y="952"/>
                      <a:pt x="1026" y="908"/>
                    </a:cubicBezTo>
                    <a:cubicBezTo>
                      <a:pt x="645" y="680"/>
                      <a:pt x="819" y="374"/>
                      <a:pt x="939" y="57"/>
                    </a:cubicBezTo>
                    <a:cubicBezTo>
                      <a:pt x="931" y="57"/>
                      <a:pt x="923" y="57"/>
                      <a:pt x="916" y="57"/>
                    </a:cubicBezTo>
                    <a:cubicBezTo>
                      <a:pt x="786" y="57"/>
                      <a:pt x="664" y="104"/>
                      <a:pt x="553" y="104"/>
                    </a:cubicBezTo>
                    <a:cubicBezTo>
                      <a:pt x="476" y="104"/>
                      <a:pt x="404" y="81"/>
                      <a:pt x="339" y="3"/>
                    </a:cubicBezTo>
                    <a:cubicBezTo>
                      <a:pt x="319" y="2"/>
                      <a:pt x="300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7"/>
              <p:cNvSpPr/>
              <p:nvPr/>
            </p:nvSpPr>
            <p:spPr>
              <a:xfrm>
                <a:off x="358550" y="2431500"/>
                <a:ext cx="417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12" extrusionOk="0">
                    <a:moveTo>
                      <a:pt x="1320" y="0"/>
                    </a:moveTo>
                    <a:cubicBezTo>
                      <a:pt x="1247" y="68"/>
                      <a:pt x="1171" y="89"/>
                      <a:pt x="1092" y="89"/>
                    </a:cubicBezTo>
                    <a:cubicBezTo>
                      <a:pt x="1018" y="89"/>
                      <a:pt x="941" y="70"/>
                      <a:pt x="862" y="54"/>
                    </a:cubicBezTo>
                    <a:cubicBezTo>
                      <a:pt x="568" y="120"/>
                      <a:pt x="240" y="66"/>
                      <a:pt x="0" y="316"/>
                    </a:cubicBezTo>
                    <a:cubicBezTo>
                      <a:pt x="163" y="360"/>
                      <a:pt x="120" y="491"/>
                      <a:pt x="109" y="611"/>
                    </a:cubicBezTo>
                    <a:cubicBezTo>
                      <a:pt x="568" y="611"/>
                      <a:pt x="1036" y="567"/>
                      <a:pt x="1484" y="447"/>
                    </a:cubicBezTo>
                    <a:cubicBezTo>
                      <a:pt x="1549" y="360"/>
                      <a:pt x="1669" y="306"/>
                      <a:pt x="1571" y="175"/>
                    </a:cubicBezTo>
                    <a:cubicBezTo>
                      <a:pt x="1494" y="120"/>
                      <a:pt x="1407" y="66"/>
                      <a:pt x="1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7"/>
              <p:cNvSpPr/>
              <p:nvPr/>
            </p:nvSpPr>
            <p:spPr>
              <a:xfrm>
                <a:off x="365375" y="2402200"/>
                <a:ext cx="36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63" extrusionOk="0">
                    <a:moveTo>
                      <a:pt x="253" y="0"/>
                    </a:moveTo>
                    <a:cubicBezTo>
                      <a:pt x="126" y="0"/>
                      <a:pt x="1" y="72"/>
                      <a:pt x="11" y="244"/>
                    </a:cubicBezTo>
                    <a:cubicBezTo>
                      <a:pt x="21" y="408"/>
                      <a:pt x="130" y="462"/>
                      <a:pt x="283" y="462"/>
                    </a:cubicBezTo>
                    <a:lnTo>
                      <a:pt x="731" y="462"/>
                    </a:lnTo>
                    <a:cubicBezTo>
                      <a:pt x="884" y="462"/>
                      <a:pt x="1047" y="462"/>
                      <a:pt x="1211" y="452"/>
                    </a:cubicBezTo>
                    <a:cubicBezTo>
                      <a:pt x="1331" y="452"/>
                      <a:pt x="1440" y="397"/>
                      <a:pt x="1451" y="244"/>
                    </a:cubicBezTo>
                    <a:cubicBezTo>
                      <a:pt x="1461" y="70"/>
                      <a:pt x="1309" y="147"/>
                      <a:pt x="1243" y="103"/>
                    </a:cubicBezTo>
                    <a:cubicBezTo>
                      <a:pt x="1090" y="21"/>
                      <a:pt x="932" y="4"/>
                      <a:pt x="774" y="4"/>
                    </a:cubicBezTo>
                    <a:cubicBezTo>
                      <a:pt x="669" y="4"/>
                      <a:pt x="564" y="12"/>
                      <a:pt x="461" y="12"/>
                    </a:cubicBezTo>
                    <a:cubicBezTo>
                      <a:pt x="408" y="12"/>
                      <a:pt x="356" y="10"/>
                      <a:pt x="305" y="4"/>
                    </a:cubicBezTo>
                    <a:cubicBezTo>
                      <a:pt x="288" y="2"/>
                      <a:pt x="270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7"/>
              <p:cNvSpPr/>
              <p:nvPr/>
            </p:nvSpPr>
            <p:spPr>
              <a:xfrm>
                <a:off x="123425" y="2391675"/>
                <a:ext cx="204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94" extrusionOk="0">
                    <a:moveTo>
                      <a:pt x="546" y="0"/>
                    </a:moveTo>
                    <a:cubicBezTo>
                      <a:pt x="404" y="109"/>
                      <a:pt x="372" y="262"/>
                      <a:pt x="339" y="415"/>
                    </a:cubicBezTo>
                    <a:cubicBezTo>
                      <a:pt x="306" y="622"/>
                      <a:pt x="197" y="786"/>
                      <a:pt x="1" y="873"/>
                    </a:cubicBezTo>
                    <a:cubicBezTo>
                      <a:pt x="33" y="1048"/>
                      <a:pt x="273" y="873"/>
                      <a:pt x="295" y="1058"/>
                    </a:cubicBezTo>
                    <a:cubicBezTo>
                      <a:pt x="219" y="1200"/>
                      <a:pt x="11" y="1288"/>
                      <a:pt x="154" y="1494"/>
                    </a:cubicBezTo>
                    <a:cubicBezTo>
                      <a:pt x="197" y="1528"/>
                      <a:pt x="230" y="1560"/>
                      <a:pt x="273" y="1593"/>
                    </a:cubicBezTo>
                    <a:lnTo>
                      <a:pt x="350" y="1593"/>
                    </a:lnTo>
                    <a:cubicBezTo>
                      <a:pt x="372" y="1451"/>
                      <a:pt x="437" y="1320"/>
                      <a:pt x="535" y="1222"/>
                    </a:cubicBezTo>
                    <a:cubicBezTo>
                      <a:pt x="525" y="1091"/>
                      <a:pt x="579" y="982"/>
                      <a:pt x="634" y="873"/>
                    </a:cubicBezTo>
                    <a:cubicBezTo>
                      <a:pt x="721" y="655"/>
                      <a:pt x="819" y="437"/>
                      <a:pt x="808" y="185"/>
                    </a:cubicBezTo>
                    <a:cubicBezTo>
                      <a:pt x="786" y="11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7"/>
              <p:cNvSpPr/>
              <p:nvPr/>
            </p:nvSpPr>
            <p:spPr>
              <a:xfrm>
                <a:off x="695375" y="2397100"/>
                <a:ext cx="2130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38" extrusionOk="0">
                    <a:moveTo>
                      <a:pt x="693" y="1"/>
                    </a:moveTo>
                    <a:cubicBezTo>
                      <a:pt x="636" y="1"/>
                      <a:pt x="582" y="56"/>
                      <a:pt x="524" y="154"/>
                    </a:cubicBezTo>
                    <a:cubicBezTo>
                      <a:pt x="426" y="307"/>
                      <a:pt x="350" y="492"/>
                      <a:pt x="131" y="503"/>
                    </a:cubicBezTo>
                    <a:cubicBezTo>
                      <a:pt x="55" y="950"/>
                      <a:pt x="0" y="1387"/>
                      <a:pt x="502" y="1638"/>
                    </a:cubicBezTo>
                    <a:cubicBezTo>
                      <a:pt x="546" y="1551"/>
                      <a:pt x="601" y="1463"/>
                      <a:pt x="645" y="1376"/>
                    </a:cubicBezTo>
                    <a:cubicBezTo>
                      <a:pt x="448" y="1037"/>
                      <a:pt x="546" y="438"/>
                      <a:pt x="851" y="143"/>
                    </a:cubicBezTo>
                    <a:cubicBezTo>
                      <a:pt x="795" y="45"/>
                      <a:pt x="743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7"/>
              <p:cNvSpPr/>
              <p:nvPr/>
            </p:nvSpPr>
            <p:spPr>
              <a:xfrm>
                <a:off x="426725" y="2433650"/>
                <a:ext cx="281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69" extrusionOk="0">
                    <a:moveTo>
                      <a:pt x="746" y="0"/>
                    </a:moveTo>
                    <a:cubicBezTo>
                      <a:pt x="741" y="0"/>
                      <a:pt x="736" y="1"/>
                      <a:pt x="731" y="1"/>
                    </a:cubicBezTo>
                    <a:cubicBezTo>
                      <a:pt x="721" y="350"/>
                      <a:pt x="481" y="481"/>
                      <a:pt x="197" y="525"/>
                    </a:cubicBezTo>
                    <a:cubicBezTo>
                      <a:pt x="33" y="557"/>
                      <a:pt x="1" y="612"/>
                      <a:pt x="11" y="754"/>
                    </a:cubicBezTo>
                    <a:cubicBezTo>
                      <a:pt x="22" y="863"/>
                      <a:pt x="33" y="940"/>
                      <a:pt x="175" y="961"/>
                    </a:cubicBezTo>
                    <a:cubicBezTo>
                      <a:pt x="207" y="966"/>
                      <a:pt x="240" y="968"/>
                      <a:pt x="272" y="968"/>
                    </a:cubicBezTo>
                    <a:cubicBezTo>
                      <a:pt x="690" y="968"/>
                      <a:pt x="1114" y="591"/>
                      <a:pt x="1124" y="186"/>
                    </a:cubicBezTo>
                    <a:lnTo>
                      <a:pt x="1124" y="186"/>
                    </a:lnTo>
                    <a:cubicBezTo>
                      <a:pt x="1084" y="213"/>
                      <a:pt x="1051" y="224"/>
                      <a:pt x="1023" y="224"/>
                    </a:cubicBezTo>
                    <a:cubicBezTo>
                      <a:pt x="898" y="224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7"/>
              <p:cNvSpPr/>
              <p:nvPr/>
            </p:nvSpPr>
            <p:spPr>
              <a:xfrm>
                <a:off x="96425" y="2398475"/>
                <a:ext cx="344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22" extrusionOk="0">
                    <a:moveTo>
                      <a:pt x="34" y="1"/>
                    </a:moveTo>
                    <a:cubicBezTo>
                      <a:pt x="22" y="34"/>
                      <a:pt x="12" y="56"/>
                      <a:pt x="0" y="88"/>
                    </a:cubicBezTo>
                    <a:cubicBezTo>
                      <a:pt x="110" y="219"/>
                      <a:pt x="121" y="361"/>
                      <a:pt x="99" y="524"/>
                    </a:cubicBezTo>
                    <a:cubicBezTo>
                      <a:pt x="262" y="786"/>
                      <a:pt x="77" y="1244"/>
                      <a:pt x="557" y="1321"/>
                    </a:cubicBezTo>
                    <a:lnTo>
                      <a:pt x="557" y="939"/>
                    </a:lnTo>
                    <a:cubicBezTo>
                      <a:pt x="633" y="1026"/>
                      <a:pt x="688" y="1081"/>
                      <a:pt x="732" y="1147"/>
                    </a:cubicBezTo>
                    <a:cubicBezTo>
                      <a:pt x="732" y="1037"/>
                      <a:pt x="666" y="917"/>
                      <a:pt x="830" y="863"/>
                    </a:cubicBezTo>
                    <a:cubicBezTo>
                      <a:pt x="863" y="777"/>
                      <a:pt x="909" y="754"/>
                      <a:pt x="960" y="754"/>
                    </a:cubicBezTo>
                    <a:cubicBezTo>
                      <a:pt x="1021" y="754"/>
                      <a:pt x="1089" y="787"/>
                      <a:pt x="1153" y="787"/>
                    </a:cubicBezTo>
                    <a:cubicBezTo>
                      <a:pt x="1158" y="787"/>
                      <a:pt x="1163" y="787"/>
                      <a:pt x="1168" y="786"/>
                    </a:cubicBezTo>
                    <a:lnTo>
                      <a:pt x="1375" y="786"/>
                    </a:lnTo>
                    <a:cubicBezTo>
                      <a:pt x="1353" y="601"/>
                      <a:pt x="1113" y="776"/>
                      <a:pt x="1081" y="601"/>
                    </a:cubicBezTo>
                    <a:cubicBezTo>
                      <a:pt x="1042" y="605"/>
                      <a:pt x="1004" y="607"/>
                      <a:pt x="967" y="607"/>
                    </a:cubicBezTo>
                    <a:cubicBezTo>
                      <a:pt x="581" y="607"/>
                      <a:pt x="316" y="400"/>
                      <a:pt x="197" y="12"/>
                    </a:cubicBezTo>
                    <a:cubicBezTo>
                      <a:pt x="143" y="1"/>
                      <a:pt x="88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7"/>
              <p:cNvSpPr/>
              <p:nvPr/>
            </p:nvSpPr>
            <p:spPr>
              <a:xfrm>
                <a:off x="140350" y="2429025"/>
                <a:ext cx="210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645" extrusionOk="0">
                    <a:moveTo>
                      <a:pt x="808" y="0"/>
                    </a:moveTo>
                    <a:cubicBezTo>
                      <a:pt x="706" y="78"/>
                      <a:pt x="677" y="340"/>
                      <a:pt x="546" y="340"/>
                    </a:cubicBezTo>
                    <a:cubicBezTo>
                      <a:pt x="493" y="340"/>
                      <a:pt x="424" y="299"/>
                      <a:pt x="328" y="186"/>
                    </a:cubicBezTo>
                    <a:cubicBezTo>
                      <a:pt x="273" y="535"/>
                      <a:pt x="240" y="895"/>
                      <a:pt x="88" y="1222"/>
                    </a:cubicBezTo>
                    <a:cubicBezTo>
                      <a:pt x="0" y="1397"/>
                      <a:pt x="109" y="1561"/>
                      <a:pt x="207" y="1626"/>
                    </a:cubicBezTo>
                    <a:cubicBezTo>
                      <a:pt x="223" y="1639"/>
                      <a:pt x="238" y="1644"/>
                      <a:pt x="251" y="1644"/>
                    </a:cubicBezTo>
                    <a:cubicBezTo>
                      <a:pt x="321" y="1644"/>
                      <a:pt x="360" y="1501"/>
                      <a:pt x="415" y="1419"/>
                    </a:cubicBezTo>
                    <a:cubicBezTo>
                      <a:pt x="677" y="982"/>
                      <a:pt x="665" y="470"/>
                      <a:pt x="840" y="12"/>
                    </a:cubicBez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7"/>
              <p:cNvSpPr/>
              <p:nvPr/>
            </p:nvSpPr>
            <p:spPr>
              <a:xfrm>
                <a:off x="110350" y="2421925"/>
                <a:ext cx="199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75" extrusionOk="0">
                    <a:moveTo>
                      <a:pt x="0" y="1"/>
                    </a:moveTo>
                    <a:lnTo>
                      <a:pt x="0" y="383"/>
                    </a:lnTo>
                    <a:cubicBezTo>
                      <a:pt x="22" y="481"/>
                      <a:pt x="109" y="449"/>
                      <a:pt x="175" y="470"/>
                    </a:cubicBezTo>
                    <a:cubicBezTo>
                      <a:pt x="251" y="503"/>
                      <a:pt x="328" y="546"/>
                      <a:pt x="316" y="645"/>
                    </a:cubicBezTo>
                    <a:cubicBezTo>
                      <a:pt x="316" y="725"/>
                      <a:pt x="257" y="733"/>
                      <a:pt x="200" y="733"/>
                    </a:cubicBezTo>
                    <a:cubicBezTo>
                      <a:pt x="187" y="733"/>
                      <a:pt x="175" y="732"/>
                      <a:pt x="163" y="732"/>
                    </a:cubicBezTo>
                    <a:cubicBezTo>
                      <a:pt x="44" y="950"/>
                      <a:pt x="207" y="1092"/>
                      <a:pt x="338" y="1147"/>
                    </a:cubicBezTo>
                    <a:cubicBezTo>
                      <a:pt x="379" y="1164"/>
                      <a:pt x="424" y="1174"/>
                      <a:pt x="467" y="1174"/>
                    </a:cubicBezTo>
                    <a:cubicBezTo>
                      <a:pt x="584" y="1174"/>
                      <a:pt x="693" y="1104"/>
                      <a:pt x="709" y="929"/>
                    </a:cubicBezTo>
                    <a:cubicBezTo>
                      <a:pt x="698" y="732"/>
                      <a:pt x="687" y="546"/>
                      <a:pt x="796" y="383"/>
                    </a:cubicBezTo>
                    <a:cubicBezTo>
                      <a:pt x="753" y="350"/>
                      <a:pt x="720" y="318"/>
                      <a:pt x="677" y="284"/>
                    </a:cubicBezTo>
                    <a:cubicBezTo>
                      <a:pt x="620" y="299"/>
                      <a:pt x="563" y="306"/>
                      <a:pt x="507" y="306"/>
                    </a:cubicBezTo>
                    <a:cubicBezTo>
                      <a:pt x="391" y="306"/>
                      <a:pt x="278" y="275"/>
                      <a:pt x="175" y="209"/>
                    </a:cubicBezTo>
                    <a:cubicBezTo>
                      <a:pt x="131" y="143"/>
                      <a:pt x="76" y="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7"/>
              <p:cNvSpPr/>
              <p:nvPr/>
            </p:nvSpPr>
            <p:spPr>
              <a:xfrm>
                <a:off x="616825" y="2409675"/>
                <a:ext cx="390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699" extrusionOk="0">
                    <a:moveTo>
                      <a:pt x="361" y="0"/>
                    </a:moveTo>
                    <a:lnTo>
                      <a:pt x="361" y="0"/>
                    </a:lnTo>
                    <a:cubicBezTo>
                      <a:pt x="426" y="306"/>
                      <a:pt x="12" y="262"/>
                      <a:pt x="0" y="502"/>
                    </a:cubicBezTo>
                    <a:cubicBezTo>
                      <a:pt x="56" y="514"/>
                      <a:pt x="110" y="521"/>
                      <a:pt x="163" y="521"/>
                    </a:cubicBezTo>
                    <a:cubicBezTo>
                      <a:pt x="255" y="521"/>
                      <a:pt x="343" y="499"/>
                      <a:pt x="426" y="437"/>
                    </a:cubicBezTo>
                    <a:cubicBezTo>
                      <a:pt x="444" y="435"/>
                      <a:pt x="461" y="434"/>
                      <a:pt x="478" y="434"/>
                    </a:cubicBezTo>
                    <a:cubicBezTo>
                      <a:pt x="733" y="434"/>
                      <a:pt x="910" y="658"/>
                      <a:pt x="1146" y="699"/>
                    </a:cubicBezTo>
                    <a:cubicBezTo>
                      <a:pt x="1484" y="546"/>
                      <a:pt x="1561" y="382"/>
                      <a:pt x="1419" y="371"/>
                    </a:cubicBezTo>
                    <a:cubicBezTo>
                      <a:pt x="1026" y="328"/>
                      <a:pt x="742" y="22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"/>
              <p:cNvSpPr/>
              <p:nvPr/>
            </p:nvSpPr>
            <p:spPr>
              <a:xfrm>
                <a:off x="-125" y="2412050"/>
                <a:ext cx="275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9" extrusionOk="0">
                    <a:moveTo>
                      <a:pt x="284" y="1"/>
                    </a:moveTo>
                    <a:cubicBezTo>
                      <a:pt x="178" y="1"/>
                      <a:pt x="102" y="107"/>
                      <a:pt x="0" y="342"/>
                    </a:cubicBezTo>
                    <a:cubicBezTo>
                      <a:pt x="88" y="396"/>
                      <a:pt x="175" y="461"/>
                      <a:pt x="262" y="516"/>
                    </a:cubicBezTo>
                    <a:cubicBezTo>
                      <a:pt x="437" y="676"/>
                      <a:pt x="573" y="759"/>
                      <a:pt x="692" y="759"/>
                    </a:cubicBezTo>
                    <a:cubicBezTo>
                      <a:pt x="840" y="759"/>
                      <a:pt x="963" y="630"/>
                      <a:pt x="1103" y="363"/>
                    </a:cubicBezTo>
                    <a:lnTo>
                      <a:pt x="1103" y="363"/>
                    </a:lnTo>
                    <a:cubicBezTo>
                      <a:pt x="1093" y="364"/>
                      <a:pt x="1084" y="364"/>
                      <a:pt x="1075" y="364"/>
                    </a:cubicBezTo>
                    <a:cubicBezTo>
                      <a:pt x="880" y="364"/>
                      <a:pt x="725" y="260"/>
                      <a:pt x="579" y="156"/>
                    </a:cubicBezTo>
                    <a:cubicBezTo>
                      <a:pt x="451" y="55"/>
                      <a:pt x="360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"/>
              <p:cNvSpPr/>
              <p:nvPr/>
            </p:nvSpPr>
            <p:spPr>
              <a:xfrm>
                <a:off x="172525" y="2415925"/>
                <a:ext cx="1992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62" extrusionOk="0">
                    <a:moveTo>
                      <a:pt x="437" y="1"/>
                    </a:moveTo>
                    <a:cubicBezTo>
                      <a:pt x="23" y="143"/>
                      <a:pt x="273" y="536"/>
                      <a:pt x="132" y="776"/>
                    </a:cubicBezTo>
                    <a:cubicBezTo>
                      <a:pt x="110" y="907"/>
                      <a:pt x="1" y="1081"/>
                      <a:pt x="208" y="1135"/>
                    </a:cubicBezTo>
                    <a:cubicBezTo>
                      <a:pt x="268" y="1151"/>
                      <a:pt x="332" y="1162"/>
                      <a:pt x="396" y="1162"/>
                    </a:cubicBezTo>
                    <a:cubicBezTo>
                      <a:pt x="507" y="1162"/>
                      <a:pt x="616" y="1131"/>
                      <a:pt x="699" y="1048"/>
                    </a:cubicBezTo>
                    <a:cubicBezTo>
                      <a:pt x="797" y="939"/>
                      <a:pt x="633" y="841"/>
                      <a:pt x="590" y="732"/>
                    </a:cubicBezTo>
                    <a:cubicBezTo>
                      <a:pt x="568" y="667"/>
                      <a:pt x="535" y="601"/>
                      <a:pt x="503" y="536"/>
                    </a:cubicBezTo>
                    <a:cubicBezTo>
                      <a:pt x="437" y="427"/>
                      <a:pt x="295" y="339"/>
                      <a:pt x="415" y="187"/>
                    </a:cubicBezTo>
                    <a:cubicBezTo>
                      <a:pt x="437" y="154"/>
                      <a:pt x="448" y="110"/>
                      <a:pt x="469" y="78"/>
                    </a:cubicBezTo>
                    <a:cubicBezTo>
                      <a:pt x="459" y="56"/>
                      <a:pt x="448" y="23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7"/>
              <p:cNvSpPr/>
              <p:nvPr/>
            </p:nvSpPr>
            <p:spPr>
              <a:xfrm>
                <a:off x="758100" y="2425175"/>
                <a:ext cx="161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0" extrusionOk="0">
                    <a:moveTo>
                      <a:pt x="363" y="0"/>
                    </a:moveTo>
                    <a:cubicBezTo>
                      <a:pt x="177" y="0"/>
                      <a:pt x="90" y="191"/>
                      <a:pt x="132" y="253"/>
                    </a:cubicBezTo>
                    <a:cubicBezTo>
                      <a:pt x="263" y="428"/>
                      <a:pt x="1" y="787"/>
                      <a:pt x="339" y="809"/>
                    </a:cubicBezTo>
                    <a:cubicBezTo>
                      <a:pt x="343" y="809"/>
                      <a:pt x="347" y="809"/>
                      <a:pt x="351" y="809"/>
                    </a:cubicBezTo>
                    <a:cubicBezTo>
                      <a:pt x="547" y="809"/>
                      <a:pt x="569" y="523"/>
                      <a:pt x="623" y="384"/>
                    </a:cubicBezTo>
                    <a:cubicBezTo>
                      <a:pt x="645" y="166"/>
                      <a:pt x="623" y="24"/>
                      <a:pt x="393" y="2"/>
                    </a:cubicBezTo>
                    <a:cubicBezTo>
                      <a:pt x="383" y="1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7"/>
              <p:cNvSpPr/>
              <p:nvPr/>
            </p:nvSpPr>
            <p:spPr>
              <a:xfrm>
                <a:off x="26875" y="2387700"/>
                <a:ext cx="128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67" extrusionOk="0">
                    <a:moveTo>
                      <a:pt x="226" y="0"/>
                    </a:moveTo>
                    <a:cubicBezTo>
                      <a:pt x="209" y="0"/>
                      <a:pt x="193" y="2"/>
                      <a:pt x="175" y="6"/>
                    </a:cubicBezTo>
                    <a:cubicBezTo>
                      <a:pt x="1" y="61"/>
                      <a:pt x="132" y="192"/>
                      <a:pt x="142" y="301"/>
                    </a:cubicBezTo>
                    <a:cubicBezTo>
                      <a:pt x="164" y="552"/>
                      <a:pt x="306" y="748"/>
                      <a:pt x="415" y="967"/>
                    </a:cubicBezTo>
                    <a:cubicBezTo>
                      <a:pt x="437" y="836"/>
                      <a:pt x="372" y="693"/>
                      <a:pt x="513" y="596"/>
                    </a:cubicBezTo>
                    <a:lnTo>
                      <a:pt x="513" y="508"/>
                    </a:lnTo>
                    <a:cubicBezTo>
                      <a:pt x="491" y="410"/>
                      <a:pt x="481" y="312"/>
                      <a:pt x="459" y="213"/>
                    </a:cubicBezTo>
                    <a:cubicBezTo>
                      <a:pt x="421" y="91"/>
                      <a:pt x="334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7"/>
              <p:cNvSpPr/>
              <p:nvPr/>
            </p:nvSpPr>
            <p:spPr>
              <a:xfrm>
                <a:off x="136525" y="2413500"/>
                <a:ext cx="16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2" extrusionOk="0">
                    <a:moveTo>
                      <a:pt x="110" y="0"/>
                    </a:moveTo>
                    <a:cubicBezTo>
                      <a:pt x="55" y="109"/>
                      <a:pt x="1" y="218"/>
                      <a:pt x="11" y="349"/>
                    </a:cubicBezTo>
                    <a:cubicBezTo>
                      <a:pt x="253" y="349"/>
                      <a:pt x="181" y="722"/>
                      <a:pt x="428" y="722"/>
                    </a:cubicBezTo>
                    <a:cubicBezTo>
                      <a:pt x="438" y="722"/>
                      <a:pt x="448" y="721"/>
                      <a:pt x="459" y="720"/>
                    </a:cubicBezTo>
                    <a:cubicBezTo>
                      <a:pt x="491" y="600"/>
                      <a:pt x="372" y="403"/>
                      <a:pt x="612" y="381"/>
                    </a:cubicBezTo>
                    <a:lnTo>
                      <a:pt x="644" y="360"/>
                    </a:lnTo>
                    <a:cubicBezTo>
                      <a:pt x="568" y="87"/>
                      <a:pt x="295" y="109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7"/>
              <p:cNvSpPr/>
              <p:nvPr/>
            </p:nvSpPr>
            <p:spPr>
              <a:xfrm>
                <a:off x="328250" y="2387275"/>
                <a:ext cx="193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449" extrusionOk="0">
                    <a:moveTo>
                      <a:pt x="505" y="0"/>
                    </a:moveTo>
                    <a:cubicBezTo>
                      <a:pt x="472" y="0"/>
                      <a:pt x="434" y="4"/>
                      <a:pt x="394" y="12"/>
                    </a:cubicBezTo>
                    <a:cubicBezTo>
                      <a:pt x="274" y="133"/>
                      <a:pt x="1" y="165"/>
                      <a:pt x="132" y="438"/>
                    </a:cubicBezTo>
                    <a:cubicBezTo>
                      <a:pt x="187" y="438"/>
                      <a:pt x="241" y="449"/>
                      <a:pt x="306" y="449"/>
                    </a:cubicBezTo>
                    <a:cubicBezTo>
                      <a:pt x="353" y="409"/>
                      <a:pt x="407" y="401"/>
                      <a:pt x="463" y="401"/>
                    </a:cubicBezTo>
                    <a:cubicBezTo>
                      <a:pt x="504" y="401"/>
                      <a:pt x="546" y="406"/>
                      <a:pt x="587" y="406"/>
                    </a:cubicBezTo>
                    <a:cubicBezTo>
                      <a:pt x="646" y="406"/>
                      <a:pt x="704" y="396"/>
                      <a:pt x="754" y="351"/>
                    </a:cubicBezTo>
                    <a:cubicBezTo>
                      <a:pt x="773" y="128"/>
                      <a:pt x="696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7"/>
              <p:cNvSpPr/>
              <p:nvPr/>
            </p:nvSpPr>
            <p:spPr>
              <a:xfrm>
                <a:off x="151800" y="2412350"/>
                <a:ext cx="14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79" extrusionOk="0">
                    <a:moveTo>
                      <a:pt x="179" y="0"/>
                    </a:moveTo>
                    <a:cubicBezTo>
                      <a:pt x="92" y="0"/>
                      <a:pt x="120" y="126"/>
                      <a:pt x="120" y="187"/>
                    </a:cubicBezTo>
                    <a:cubicBezTo>
                      <a:pt x="110" y="275"/>
                      <a:pt x="142" y="373"/>
                      <a:pt x="33" y="406"/>
                    </a:cubicBezTo>
                    <a:lnTo>
                      <a:pt x="1" y="427"/>
                    </a:lnTo>
                    <a:cubicBezTo>
                      <a:pt x="120" y="504"/>
                      <a:pt x="241" y="580"/>
                      <a:pt x="350" y="667"/>
                    </a:cubicBezTo>
                    <a:lnTo>
                      <a:pt x="382" y="679"/>
                    </a:lnTo>
                    <a:cubicBezTo>
                      <a:pt x="568" y="558"/>
                      <a:pt x="426" y="362"/>
                      <a:pt x="491" y="199"/>
                    </a:cubicBezTo>
                    <a:cubicBezTo>
                      <a:pt x="568" y="24"/>
                      <a:pt x="350" y="68"/>
                      <a:pt x="262" y="24"/>
                    </a:cubicBezTo>
                    <a:cubicBezTo>
                      <a:pt x="227" y="7"/>
                      <a:pt x="19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7"/>
              <p:cNvSpPr/>
              <p:nvPr/>
            </p:nvSpPr>
            <p:spPr>
              <a:xfrm>
                <a:off x="145800" y="2423025"/>
                <a:ext cx="147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1" extrusionOk="0">
                    <a:moveTo>
                      <a:pt x="241" y="0"/>
                    </a:moveTo>
                    <a:cubicBezTo>
                      <a:pt x="1" y="22"/>
                      <a:pt x="120" y="219"/>
                      <a:pt x="88" y="339"/>
                    </a:cubicBezTo>
                    <a:cubicBezTo>
                      <a:pt x="98" y="371"/>
                      <a:pt x="98" y="393"/>
                      <a:pt x="110" y="426"/>
                    </a:cubicBezTo>
                    <a:cubicBezTo>
                      <a:pt x="206" y="539"/>
                      <a:pt x="275" y="580"/>
                      <a:pt x="328" y="580"/>
                    </a:cubicBezTo>
                    <a:cubicBezTo>
                      <a:pt x="459" y="580"/>
                      <a:pt x="488" y="318"/>
                      <a:pt x="590" y="240"/>
                    </a:cubicBezTo>
                    <a:cubicBezTo>
                      <a:pt x="481" y="153"/>
                      <a:pt x="360" y="77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"/>
              <p:cNvSpPr/>
              <p:nvPr/>
            </p:nvSpPr>
            <p:spPr>
              <a:xfrm>
                <a:off x="698650" y="2394075"/>
                <a:ext cx="245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25" extrusionOk="0">
                    <a:moveTo>
                      <a:pt x="604" y="1"/>
                    </a:moveTo>
                    <a:cubicBezTo>
                      <a:pt x="211" y="1"/>
                      <a:pt x="96" y="308"/>
                      <a:pt x="0" y="624"/>
                    </a:cubicBezTo>
                    <a:cubicBezTo>
                      <a:pt x="219" y="613"/>
                      <a:pt x="295" y="428"/>
                      <a:pt x="393" y="275"/>
                    </a:cubicBezTo>
                    <a:cubicBezTo>
                      <a:pt x="451" y="177"/>
                      <a:pt x="505" y="122"/>
                      <a:pt x="562" y="122"/>
                    </a:cubicBezTo>
                    <a:cubicBezTo>
                      <a:pt x="612" y="122"/>
                      <a:pt x="664" y="166"/>
                      <a:pt x="720" y="264"/>
                    </a:cubicBezTo>
                    <a:cubicBezTo>
                      <a:pt x="982" y="101"/>
                      <a:pt x="829" y="13"/>
                      <a:pt x="644" y="2"/>
                    </a:cubicBezTo>
                    <a:cubicBezTo>
                      <a:pt x="631" y="1"/>
                      <a:pt x="617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"/>
              <p:cNvSpPr/>
              <p:nvPr/>
            </p:nvSpPr>
            <p:spPr>
              <a:xfrm>
                <a:off x="805025" y="2444575"/>
                <a:ext cx="153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903" extrusionOk="0">
                    <a:moveTo>
                      <a:pt x="252" y="1"/>
                    </a:moveTo>
                    <a:cubicBezTo>
                      <a:pt x="0" y="197"/>
                      <a:pt x="77" y="459"/>
                      <a:pt x="131" y="699"/>
                    </a:cubicBezTo>
                    <a:cubicBezTo>
                      <a:pt x="150" y="766"/>
                      <a:pt x="230" y="903"/>
                      <a:pt x="316" y="903"/>
                    </a:cubicBezTo>
                    <a:cubicBezTo>
                      <a:pt x="327" y="903"/>
                      <a:pt x="338" y="900"/>
                      <a:pt x="349" y="895"/>
                    </a:cubicBezTo>
                    <a:cubicBezTo>
                      <a:pt x="492" y="830"/>
                      <a:pt x="611" y="699"/>
                      <a:pt x="437" y="524"/>
                    </a:cubicBezTo>
                    <a:lnTo>
                      <a:pt x="437" y="524"/>
                    </a:lnTo>
                    <a:cubicBezTo>
                      <a:pt x="406" y="595"/>
                      <a:pt x="376" y="667"/>
                      <a:pt x="301" y="667"/>
                    </a:cubicBezTo>
                    <a:cubicBezTo>
                      <a:pt x="295" y="667"/>
                      <a:pt x="290" y="667"/>
                      <a:pt x="284" y="666"/>
                    </a:cubicBezTo>
                    <a:cubicBezTo>
                      <a:pt x="218" y="655"/>
                      <a:pt x="218" y="590"/>
                      <a:pt x="218" y="524"/>
                    </a:cubicBez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"/>
              <p:cNvSpPr/>
              <p:nvPr/>
            </p:nvSpPr>
            <p:spPr>
              <a:xfrm>
                <a:off x="335900" y="2396025"/>
                <a:ext cx="16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398" y="46"/>
                      <a:pt x="340" y="56"/>
                      <a:pt x="281" y="56"/>
                    </a:cubicBezTo>
                    <a:cubicBezTo>
                      <a:pt x="240" y="56"/>
                      <a:pt x="198" y="51"/>
                      <a:pt x="157" y="51"/>
                    </a:cubicBezTo>
                    <a:cubicBezTo>
                      <a:pt x="101" y="51"/>
                      <a:pt x="47" y="59"/>
                      <a:pt x="0" y="99"/>
                    </a:cubicBezTo>
                    <a:cubicBezTo>
                      <a:pt x="12" y="132"/>
                      <a:pt x="33" y="164"/>
                      <a:pt x="44" y="197"/>
                    </a:cubicBezTo>
                    <a:cubicBezTo>
                      <a:pt x="404" y="197"/>
                      <a:pt x="240" y="590"/>
                      <a:pt x="448" y="709"/>
                    </a:cubicBezTo>
                    <a:cubicBezTo>
                      <a:pt x="371" y="469"/>
                      <a:pt x="666" y="229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"/>
              <p:cNvSpPr/>
              <p:nvPr/>
            </p:nvSpPr>
            <p:spPr>
              <a:xfrm>
                <a:off x="323075" y="2387500"/>
                <a:ext cx="150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9" extrusionOk="0">
                    <a:moveTo>
                      <a:pt x="530" y="1"/>
                    </a:moveTo>
                    <a:cubicBezTo>
                      <a:pt x="406" y="1"/>
                      <a:pt x="295" y="25"/>
                      <a:pt x="175" y="80"/>
                    </a:cubicBezTo>
                    <a:cubicBezTo>
                      <a:pt x="77" y="134"/>
                      <a:pt x="1" y="178"/>
                      <a:pt x="77" y="309"/>
                    </a:cubicBezTo>
                    <a:cubicBezTo>
                      <a:pt x="123" y="379"/>
                      <a:pt x="143" y="499"/>
                      <a:pt x="217" y="499"/>
                    </a:cubicBezTo>
                    <a:cubicBezTo>
                      <a:pt x="247" y="499"/>
                      <a:pt x="285" y="479"/>
                      <a:pt x="339" y="429"/>
                    </a:cubicBezTo>
                    <a:cubicBezTo>
                      <a:pt x="208" y="156"/>
                      <a:pt x="481" y="124"/>
                      <a:pt x="601" y="3"/>
                    </a:cubicBezTo>
                    <a:cubicBezTo>
                      <a:pt x="576" y="1"/>
                      <a:pt x="553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"/>
              <p:cNvSpPr/>
              <p:nvPr/>
            </p:nvSpPr>
            <p:spPr>
              <a:xfrm>
                <a:off x="611100" y="2409675"/>
                <a:ext cx="16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3" extrusionOk="0">
                    <a:moveTo>
                      <a:pt x="590" y="0"/>
                    </a:moveTo>
                    <a:lnTo>
                      <a:pt x="590" y="0"/>
                    </a:lnTo>
                    <a:cubicBezTo>
                      <a:pt x="33" y="120"/>
                      <a:pt x="1" y="185"/>
                      <a:pt x="229" y="502"/>
                    </a:cubicBezTo>
                    <a:cubicBezTo>
                      <a:pt x="241" y="262"/>
                      <a:pt x="655" y="306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"/>
              <p:cNvSpPr/>
              <p:nvPr/>
            </p:nvSpPr>
            <p:spPr>
              <a:xfrm>
                <a:off x="554625" y="2449200"/>
                <a:ext cx="11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6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1" y="187"/>
                      <a:pt x="132" y="427"/>
                      <a:pt x="263" y="470"/>
                    </a:cubicBezTo>
                    <a:cubicBezTo>
                      <a:pt x="288" y="481"/>
                      <a:pt x="310" y="485"/>
                      <a:pt x="329" y="485"/>
                    </a:cubicBezTo>
                    <a:cubicBezTo>
                      <a:pt x="449" y="485"/>
                      <a:pt x="450" y="300"/>
                      <a:pt x="459" y="187"/>
                    </a:cubicBezTo>
                    <a:cubicBezTo>
                      <a:pt x="328" y="175"/>
                      <a:pt x="241" y="12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"/>
              <p:cNvSpPr/>
              <p:nvPr/>
            </p:nvSpPr>
            <p:spPr>
              <a:xfrm>
                <a:off x="230625" y="2396300"/>
                <a:ext cx="161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15" extrusionOk="0">
                    <a:moveTo>
                      <a:pt x="404" y="0"/>
                    </a:moveTo>
                    <a:cubicBezTo>
                      <a:pt x="218" y="0"/>
                      <a:pt x="44" y="44"/>
                      <a:pt x="0" y="273"/>
                    </a:cubicBezTo>
                    <a:cubicBezTo>
                      <a:pt x="40" y="302"/>
                      <a:pt x="77" y="315"/>
                      <a:pt x="110" y="315"/>
                    </a:cubicBezTo>
                    <a:cubicBezTo>
                      <a:pt x="168" y="315"/>
                      <a:pt x="218" y="277"/>
                      <a:pt x="273" y="208"/>
                    </a:cubicBezTo>
                    <a:cubicBezTo>
                      <a:pt x="321" y="141"/>
                      <a:pt x="365" y="108"/>
                      <a:pt x="401" y="108"/>
                    </a:cubicBezTo>
                    <a:cubicBezTo>
                      <a:pt x="448" y="108"/>
                      <a:pt x="484" y="163"/>
                      <a:pt x="502" y="273"/>
                    </a:cubicBezTo>
                    <a:cubicBezTo>
                      <a:pt x="644" y="121"/>
                      <a:pt x="611" y="12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"/>
              <p:cNvSpPr/>
              <p:nvPr/>
            </p:nvSpPr>
            <p:spPr>
              <a:xfrm>
                <a:off x="627475" y="2420500"/>
                <a:ext cx="18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31" extrusionOk="0">
                    <a:moveTo>
                      <a:pt x="52" y="1"/>
                    </a:moveTo>
                    <a:cubicBezTo>
                      <a:pt x="35" y="1"/>
                      <a:pt x="18" y="2"/>
                      <a:pt x="0" y="4"/>
                    </a:cubicBezTo>
                    <a:cubicBezTo>
                      <a:pt x="134" y="193"/>
                      <a:pt x="280" y="331"/>
                      <a:pt x="474" y="331"/>
                    </a:cubicBezTo>
                    <a:cubicBezTo>
                      <a:pt x="548" y="331"/>
                      <a:pt x="630" y="311"/>
                      <a:pt x="720" y="266"/>
                    </a:cubicBezTo>
                    <a:cubicBezTo>
                      <a:pt x="484" y="225"/>
                      <a:pt x="30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"/>
              <p:cNvSpPr/>
              <p:nvPr/>
            </p:nvSpPr>
            <p:spPr>
              <a:xfrm>
                <a:off x="-4750" y="2420575"/>
                <a:ext cx="1120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2" extrusionOk="0">
                    <a:moveTo>
                      <a:pt x="185" y="1"/>
                    </a:moveTo>
                    <a:cubicBezTo>
                      <a:pt x="33" y="44"/>
                      <a:pt x="0" y="153"/>
                      <a:pt x="98" y="263"/>
                    </a:cubicBezTo>
                    <a:cubicBezTo>
                      <a:pt x="142" y="312"/>
                      <a:pt x="180" y="331"/>
                      <a:pt x="215" y="331"/>
                    </a:cubicBezTo>
                    <a:cubicBezTo>
                      <a:pt x="302" y="331"/>
                      <a:pt x="369" y="214"/>
                      <a:pt x="447" y="175"/>
                    </a:cubicBezTo>
                    <a:cubicBezTo>
                      <a:pt x="360" y="120"/>
                      <a:pt x="273" y="55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"/>
              <p:cNvSpPr/>
              <p:nvPr/>
            </p:nvSpPr>
            <p:spPr>
              <a:xfrm>
                <a:off x="668100" y="2457925"/>
                <a:ext cx="90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0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0" y="263"/>
                      <a:pt x="99" y="536"/>
                      <a:pt x="77" y="808"/>
                    </a:cubicBezTo>
                    <a:cubicBezTo>
                      <a:pt x="361" y="558"/>
                      <a:pt x="77" y="263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"/>
              <p:cNvSpPr/>
              <p:nvPr/>
            </p:nvSpPr>
            <p:spPr>
              <a:xfrm>
                <a:off x="504200" y="2419175"/>
                <a:ext cx="109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22" extrusionOk="0">
                    <a:moveTo>
                      <a:pt x="181" y="1"/>
                    </a:moveTo>
                    <a:cubicBezTo>
                      <a:pt x="126" y="1"/>
                      <a:pt x="65" y="16"/>
                      <a:pt x="0" y="45"/>
                    </a:cubicBezTo>
                    <a:cubicBezTo>
                      <a:pt x="34" y="190"/>
                      <a:pt x="107" y="221"/>
                      <a:pt x="191" y="221"/>
                    </a:cubicBezTo>
                    <a:cubicBezTo>
                      <a:pt x="254" y="221"/>
                      <a:pt x="322" y="204"/>
                      <a:pt x="384" y="204"/>
                    </a:cubicBezTo>
                    <a:cubicBezTo>
                      <a:pt x="402" y="204"/>
                      <a:pt x="420" y="206"/>
                      <a:pt x="436" y="209"/>
                    </a:cubicBezTo>
                    <a:cubicBezTo>
                      <a:pt x="378" y="64"/>
                      <a:pt x="291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"/>
              <p:cNvSpPr/>
              <p:nvPr/>
            </p:nvSpPr>
            <p:spPr>
              <a:xfrm>
                <a:off x="707925" y="2431500"/>
                <a:ext cx="101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60" extrusionOk="0">
                    <a:moveTo>
                      <a:pt x="143" y="0"/>
                    </a:moveTo>
                    <a:cubicBezTo>
                      <a:pt x="99" y="87"/>
                      <a:pt x="44" y="175"/>
                      <a:pt x="0" y="262"/>
                    </a:cubicBezTo>
                    <a:cubicBezTo>
                      <a:pt x="47" y="331"/>
                      <a:pt x="93" y="359"/>
                      <a:pt x="137" y="359"/>
                    </a:cubicBezTo>
                    <a:cubicBezTo>
                      <a:pt x="196" y="359"/>
                      <a:pt x="251" y="309"/>
                      <a:pt x="295" y="240"/>
                    </a:cubicBezTo>
                    <a:cubicBezTo>
                      <a:pt x="404" y="87"/>
                      <a:pt x="164" y="109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"/>
              <p:cNvSpPr/>
              <p:nvPr/>
            </p:nvSpPr>
            <p:spPr>
              <a:xfrm>
                <a:off x="426175" y="2412125"/>
                <a:ext cx="95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8" extrusionOk="0">
                    <a:moveTo>
                      <a:pt x="197" y="0"/>
                    </a:moveTo>
                    <a:cubicBezTo>
                      <a:pt x="142" y="0"/>
                      <a:pt x="1" y="11"/>
                      <a:pt x="55" y="55"/>
                    </a:cubicBezTo>
                    <a:cubicBezTo>
                      <a:pt x="138" y="129"/>
                      <a:pt x="136" y="327"/>
                      <a:pt x="278" y="327"/>
                    </a:cubicBezTo>
                    <a:cubicBezTo>
                      <a:pt x="304" y="327"/>
                      <a:pt x="335" y="321"/>
                      <a:pt x="372" y="306"/>
                    </a:cubicBezTo>
                    <a:cubicBezTo>
                      <a:pt x="382" y="164"/>
                      <a:pt x="251" y="10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"/>
              <p:cNvSpPr/>
              <p:nvPr/>
            </p:nvSpPr>
            <p:spPr>
              <a:xfrm>
                <a:off x="137075" y="2387500"/>
                <a:ext cx="101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3" extrusionOk="0">
                    <a:moveTo>
                      <a:pt x="183" y="1"/>
                    </a:moveTo>
                    <a:cubicBezTo>
                      <a:pt x="98" y="1"/>
                      <a:pt x="43" y="90"/>
                      <a:pt x="0" y="167"/>
                    </a:cubicBezTo>
                    <a:cubicBezTo>
                      <a:pt x="120" y="167"/>
                      <a:pt x="240" y="178"/>
                      <a:pt x="262" y="352"/>
                    </a:cubicBezTo>
                    <a:cubicBezTo>
                      <a:pt x="350" y="243"/>
                      <a:pt x="404" y="112"/>
                      <a:pt x="262" y="25"/>
                    </a:cubicBezTo>
                    <a:cubicBezTo>
                      <a:pt x="233" y="8"/>
                      <a:pt x="207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"/>
              <p:cNvSpPr/>
              <p:nvPr/>
            </p:nvSpPr>
            <p:spPr>
              <a:xfrm>
                <a:off x="73500" y="2435850"/>
                <a:ext cx="85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3" extrusionOk="0">
                    <a:moveTo>
                      <a:pt x="143" y="1"/>
                    </a:moveTo>
                    <a:cubicBezTo>
                      <a:pt x="66" y="88"/>
                      <a:pt x="1" y="241"/>
                      <a:pt x="56" y="306"/>
                    </a:cubicBezTo>
                    <a:cubicBezTo>
                      <a:pt x="85" y="332"/>
                      <a:pt x="113" y="342"/>
                      <a:pt x="139" y="342"/>
                    </a:cubicBezTo>
                    <a:cubicBezTo>
                      <a:pt x="215" y="342"/>
                      <a:pt x="283" y="258"/>
                      <a:pt x="340" y="186"/>
                    </a:cubicBezTo>
                    <a:cubicBezTo>
                      <a:pt x="219" y="186"/>
                      <a:pt x="154" y="11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"/>
              <p:cNvSpPr/>
              <p:nvPr/>
            </p:nvSpPr>
            <p:spPr>
              <a:xfrm>
                <a:off x="556550" y="2440225"/>
                <a:ext cx="109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60" extrusionOk="0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" y="109"/>
                      <a:pt x="132" y="240"/>
                      <a:pt x="110" y="360"/>
                    </a:cubicBezTo>
                    <a:cubicBezTo>
                      <a:pt x="263" y="251"/>
                      <a:pt x="437" y="153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441175" y="2420575"/>
                <a:ext cx="85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3" extrusionOk="0">
                    <a:moveTo>
                      <a:pt x="110" y="1"/>
                    </a:moveTo>
                    <a:cubicBezTo>
                      <a:pt x="186" y="88"/>
                      <a:pt x="0" y="175"/>
                      <a:pt x="121" y="263"/>
                    </a:cubicBezTo>
                    <a:cubicBezTo>
                      <a:pt x="186" y="208"/>
                      <a:pt x="339" y="219"/>
                      <a:pt x="328" y="98"/>
                    </a:cubicBezTo>
                    <a:cubicBezTo>
                      <a:pt x="317" y="1"/>
                      <a:pt x="197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"/>
              <p:cNvSpPr/>
              <p:nvPr/>
            </p:nvSpPr>
            <p:spPr>
              <a:xfrm>
                <a:off x="831200" y="2429300"/>
                <a:ext cx="80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53" extrusionOk="0">
                    <a:moveTo>
                      <a:pt x="208" y="1"/>
                    </a:moveTo>
                    <a:cubicBezTo>
                      <a:pt x="208" y="154"/>
                      <a:pt x="66" y="229"/>
                      <a:pt x="1" y="350"/>
                    </a:cubicBezTo>
                    <a:cubicBezTo>
                      <a:pt x="20" y="351"/>
                      <a:pt x="39" y="352"/>
                      <a:pt x="57" y="352"/>
                    </a:cubicBezTo>
                    <a:cubicBezTo>
                      <a:pt x="299" y="352"/>
                      <a:pt x="320" y="214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"/>
              <p:cNvSpPr/>
              <p:nvPr/>
            </p:nvSpPr>
            <p:spPr>
              <a:xfrm>
                <a:off x="127525" y="2431500"/>
                <a:ext cx="4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46" extrusionOk="0">
                    <a:moveTo>
                      <a:pt x="109" y="0"/>
                    </a:moveTo>
                    <a:cubicBezTo>
                      <a:pt x="0" y="163"/>
                      <a:pt x="11" y="349"/>
                      <a:pt x="22" y="546"/>
                    </a:cubicBezTo>
                    <a:cubicBezTo>
                      <a:pt x="77" y="360"/>
                      <a:pt x="131" y="175"/>
                      <a:pt x="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39700" y="2398725"/>
                <a:ext cx="87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27" extrusionOk="0">
                    <a:moveTo>
                      <a:pt x="255" y="1"/>
                    </a:moveTo>
                    <a:cubicBezTo>
                      <a:pt x="184" y="1"/>
                      <a:pt x="114" y="76"/>
                      <a:pt x="41" y="76"/>
                    </a:cubicBezTo>
                    <a:cubicBezTo>
                      <a:pt x="28" y="76"/>
                      <a:pt x="14" y="74"/>
                      <a:pt x="0" y="67"/>
                    </a:cubicBezTo>
                    <a:lnTo>
                      <a:pt x="0" y="155"/>
                    </a:lnTo>
                    <a:cubicBezTo>
                      <a:pt x="55" y="206"/>
                      <a:pt x="101" y="226"/>
                      <a:pt x="142" y="226"/>
                    </a:cubicBezTo>
                    <a:cubicBezTo>
                      <a:pt x="230" y="226"/>
                      <a:pt x="289" y="131"/>
                      <a:pt x="349" y="56"/>
                    </a:cubicBezTo>
                    <a:cubicBezTo>
                      <a:pt x="317" y="15"/>
                      <a:pt x="28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855750" y="2369300"/>
                <a:ext cx="65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175" y="44"/>
                      <a:pt x="88" y="77"/>
                      <a:pt x="0" y="110"/>
                    </a:cubicBezTo>
                    <a:cubicBezTo>
                      <a:pt x="28" y="164"/>
                      <a:pt x="63" y="226"/>
                      <a:pt x="118" y="226"/>
                    </a:cubicBezTo>
                    <a:cubicBezTo>
                      <a:pt x="129" y="226"/>
                      <a:pt x="141" y="224"/>
                      <a:pt x="153" y="219"/>
                    </a:cubicBezTo>
                    <a:cubicBezTo>
                      <a:pt x="252" y="186"/>
                      <a:pt x="262" y="98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"/>
              <p:cNvSpPr/>
              <p:nvPr/>
            </p:nvSpPr>
            <p:spPr>
              <a:xfrm>
                <a:off x="395625" y="2435850"/>
                <a:ext cx="74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3" extrusionOk="0">
                    <a:moveTo>
                      <a:pt x="88" y="1"/>
                    </a:moveTo>
                    <a:cubicBezTo>
                      <a:pt x="186" y="132"/>
                      <a:pt x="66" y="186"/>
                      <a:pt x="1" y="273"/>
                    </a:cubicBezTo>
                    <a:cubicBezTo>
                      <a:pt x="12" y="272"/>
                      <a:pt x="25" y="271"/>
                      <a:pt x="37" y="271"/>
                    </a:cubicBezTo>
                    <a:cubicBezTo>
                      <a:pt x="59" y="271"/>
                      <a:pt x="82" y="272"/>
                      <a:pt x="104" y="272"/>
                    </a:cubicBezTo>
                    <a:cubicBezTo>
                      <a:pt x="165" y="272"/>
                      <a:pt x="224" y="262"/>
                      <a:pt x="251" y="186"/>
                    </a:cubicBezTo>
                    <a:cubicBezTo>
                      <a:pt x="295" y="55"/>
                      <a:pt x="197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"/>
              <p:cNvSpPr/>
              <p:nvPr/>
            </p:nvSpPr>
            <p:spPr>
              <a:xfrm>
                <a:off x="114425" y="2433675"/>
                <a:ext cx="4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3" extrusionOk="0">
                    <a:moveTo>
                      <a:pt x="12" y="0"/>
                    </a:moveTo>
                    <a:cubicBezTo>
                      <a:pt x="12" y="88"/>
                      <a:pt x="0" y="175"/>
                      <a:pt x="0" y="262"/>
                    </a:cubicBezTo>
                    <a:cubicBezTo>
                      <a:pt x="12" y="262"/>
                      <a:pt x="24" y="263"/>
                      <a:pt x="37" y="263"/>
                    </a:cubicBezTo>
                    <a:cubicBezTo>
                      <a:pt x="94" y="263"/>
                      <a:pt x="153" y="255"/>
                      <a:pt x="153" y="175"/>
                    </a:cubicBezTo>
                    <a:cubicBezTo>
                      <a:pt x="165" y="76"/>
                      <a:pt x="88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"/>
              <p:cNvSpPr/>
              <p:nvPr/>
            </p:nvSpPr>
            <p:spPr>
              <a:xfrm>
                <a:off x="179875" y="2420575"/>
                <a:ext cx="63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50" extrusionOk="0">
                    <a:moveTo>
                      <a:pt x="121" y="1"/>
                    </a:moveTo>
                    <a:cubicBezTo>
                      <a:pt x="1" y="153"/>
                      <a:pt x="143" y="241"/>
                      <a:pt x="209" y="350"/>
                    </a:cubicBezTo>
                    <a:cubicBezTo>
                      <a:pt x="252" y="208"/>
                      <a:pt x="175" y="11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"/>
              <p:cNvSpPr/>
              <p:nvPr/>
            </p:nvSpPr>
            <p:spPr>
              <a:xfrm>
                <a:off x="610025" y="2443125"/>
                <a:ext cx="71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58" extrusionOk="0">
                    <a:moveTo>
                      <a:pt x="106" y="1"/>
                    </a:moveTo>
                    <a:cubicBezTo>
                      <a:pt x="59" y="1"/>
                      <a:pt x="20" y="35"/>
                      <a:pt x="0" y="146"/>
                    </a:cubicBezTo>
                    <a:cubicBezTo>
                      <a:pt x="49" y="146"/>
                      <a:pt x="99" y="157"/>
                      <a:pt x="144" y="157"/>
                    </a:cubicBezTo>
                    <a:cubicBezTo>
                      <a:pt x="199" y="157"/>
                      <a:pt x="248" y="141"/>
                      <a:pt x="284" y="69"/>
                    </a:cubicBezTo>
                    <a:cubicBezTo>
                      <a:pt x="225" y="46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"/>
              <p:cNvSpPr/>
              <p:nvPr/>
            </p:nvSpPr>
            <p:spPr>
              <a:xfrm>
                <a:off x="45975" y="2407200"/>
                <a:ext cx="125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0" extrusionOk="0">
                    <a:moveTo>
                      <a:pt x="1" y="56"/>
                    </a:moveTo>
                    <a:lnTo>
                      <a:pt x="1" y="56"/>
                    </a:lnTo>
                    <a:cubicBezTo>
                      <a:pt x="22" y="284"/>
                      <a:pt x="76" y="448"/>
                      <a:pt x="328" y="448"/>
                    </a:cubicBezTo>
                    <a:cubicBezTo>
                      <a:pt x="333" y="449"/>
                      <a:pt x="339" y="449"/>
                      <a:pt x="344" y="449"/>
                    </a:cubicBezTo>
                    <a:cubicBezTo>
                      <a:pt x="426" y="449"/>
                      <a:pt x="502" y="378"/>
                      <a:pt x="491" y="296"/>
                    </a:cubicBezTo>
                    <a:cubicBezTo>
                      <a:pt x="447" y="1"/>
                      <a:pt x="197" y="121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"/>
              <p:cNvSpPr/>
              <p:nvPr/>
            </p:nvSpPr>
            <p:spPr>
              <a:xfrm>
                <a:off x="208525" y="2415675"/>
                <a:ext cx="38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19" extrusionOk="0">
                    <a:moveTo>
                      <a:pt x="99" y="0"/>
                    </a:moveTo>
                    <a:cubicBezTo>
                      <a:pt x="66" y="44"/>
                      <a:pt x="23" y="88"/>
                      <a:pt x="11" y="131"/>
                    </a:cubicBezTo>
                    <a:cubicBezTo>
                      <a:pt x="1" y="153"/>
                      <a:pt x="44" y="197"/>
                      <a:pt x="66" y="218"/>
                    </a:cubicBezTo>
                    <a:cubicBezTo>
                      <a:pt x="154" y="207"/>
                      <a:pt x="154" y="153"/>
                      <a:pt x="142" y="98"/>
                    </a:cubicBezTo>
                    <a:cubicBezTo>
                      <a:pt x="142" y="66"/>
                      <a:pt x="110" y="33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"/>
              <p:cNvSpPr/>
              <p:nvPr/>
            </p:nvSpPr>
            <p:spPr>
              <a:xfrm>
                <a:off x="113075" y="2418125"/>
                <a:ext cx="1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8" extrusionOk="0">
                    <a:moveTo>
                      <a:pt x="502" y="0"/>
                    </a:moveTo>
                    <a:cubicBezTo>
                      <a:pt x="456" y="82"/>
                      <a:pt x="397" y="104"/>
                      <a:pt x="333" y="104"/>
                    </a:cubicBezTo>
                    <a:cubicBezTo>
                      <a:pt x="278" y="104"/>
                      <a:pt x="220" y="87"/>
                      <a:pt x="164" y="77"/>
                    </a:cubicBezTo>
                    <a:cubicBezTo>
                      <a:pt x="0" y="131"/>
                      <a:pt x="66" y="251"/>
                      <a:pt x="66" y="361"/>
                    </a:cubicBezTo>
                    <a:cubicBezTo>
                      <a:pt x="169" y="427"/>
                      <a:pt x="282" y="458"/>
                      <a:pt x="398" y="458"/>
                    </a:cubicBezTo>
                    <a:cubicBezTo>
                      <a:pt x="454" y="458"/>
                      <a:pt x="511" y="451"/>
                      <a:pt x="568" y="436"/>
                    </a:cubicBezTo>
                    <a:cubicBezTo>
                      <a:pt x="425" y="230"/>
                      <a:pt x="633" y="142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"/>
              <p:cNvSpPr/>
              <p:nvPr/>
            </p:nvSpPr>
            <p:spPr>
              <a:xfrm>
                <a:off x="117150" y="2417300"/>
                <a:ext cx="85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8" extrusionOk="0">
                    <a:moveTo>
                      <a:pt x="131" y="1"/>
                    </a:moveTo>
                    <a:cubicBezTo>
                      <a:pt x="80" y="1"/>
                      <a:pt x="34" y="24"/>
                      <a:pt x="1" y="110"/>
                    </a:cubicBezTo>
                    <a:cubicBezTo>
                      <a:pt x="57" y="120"/>
                      <a:pt x="115" y="137"/>
                      <a:pt x="170" y="137"/>
                    </a:cubicBezTo>
                    <a:cubicBezTo>
                      <a:pt x="234" y="137"/>
                      <a:pt x="293" y="115"/>
                      <a:pt x="339" y="33"/>
                    </a:cubicBezTo>
                    <a:lnTo>
                      <a:pt x="339" y="33"/>
                    </a:lnTo>
                    <a:cubicBezTo>
                      <a:pt x="334" y="34"/>
                      <a:pt x="329" y="34"/>
                      <a:pt x="324" y="34"/>
                    </a:cubicBezTo>
                    <a:cubicBezTo>
                      <a:pt x="260" y="34"/>
                      <a:pt x="192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"/>
              <p:cNvSpPr/>
              <p:nvPr/>
            </p:nvSpPr>
            <p:spPr>
              <a:xfrm>
                <a:off x="1259400" y="2378550"/>
                <a:ext cx="38500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9" extrusionOk="0">
                    <a:moveTo>
                      <a:pt x="268" y="0"/>
                    </a:moveTo>
                    <a:cubicBezTo>
                      <a:pt x="221" y="0"/>
                      <a:pt x="172" y="17"/>
                      <a:pt x="121" y="56"/>
                    </a:cubicBezTo>
                    <a:cubicBezTo>
                      <a:pt x="1" y="154"/>
                      <a:pt x="1" y="318"/>
                      <a:pt x="88" y="448"/>
                    </a:cubicBezTo>
                    <a:cubicBezTo>
                      <a:pt x="187" y="613"/>
                      <a:pt x="274" y="787"/>
                      <a:pt x="405" y="918"/>
                    </a:cubicBezTo>
                    <a:cubicBezTo>
                      <a:pt x="765" y="1289"/>
                      <a:pt x="808" y="1747"/>
                      <a:pt x="786" y="2227"/>
                    </a:cubicBezTo>
                    <a:cubicBezTo>
                      <a:pt x="776" y="2707"/>
                      <a:pt x="623" y="3165"/>
                      <a:pt x="503" y="3624"/>
                    </a:cubicBezTo>
                    <a:cubicBezTo>
                      <a:pt x="509" y="3623"/>
                      <a:pt x="515" y="3623"/>
                      <a:pt x="521" y="3623"/>
                    </a:cubicBezTo>
                    <a:cubicBezTo>
                      <a:pt x="662" y="3623"/>
                      <a:pt x="737" y="3745"/>
                      <a:pt x="852" y="3798"/>
                    </a:cubicBezTo>
                    <a:cubicBezTo>
                      <a:pt x="1092" y="3515"/>
                      <a:pt x="1157" y="3144"/>
                      <a:pt x="1256" y="2805"/>
                    </a:cubicBezTo>
                    <a:cubicBezTo>
                      <a:pt x="1540" y="1769"/>
                      <a:pt x="1245" y="885"/>
                      <a:pt x="503" y="132"/>
                    </a:cubicBezTo>
                    <a:cubicBezTo>
                      <a:pt x="433" y="55"/>
                      <a:pt x="353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"/>
              <p:cNvSpPr/>
              <p:nvPr/>
            </p:nvSpPr>
            <p:spPr>
              <a:xfrm>
                <a:off x="1095225" y="2374425"/>
                <a:ext cx="2702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508" extrusionOk="0">
                    <a:moveTo>
                      <a:pt x="310" y="1"/>
                    </a:moveTo>
                    <a:cubicBezTo>
                      <a:pt x="208" y="1"/>
                      <a:pt x="145" y="169"/>
                      <a:pt x="42" y="169"/>
                    </a:cubicBezTo>
                    <a:cubicBezTo>
                      <a:pt x="36" y="169"/>
                      <a:pt x="29" y="168"/>
                      <a:pt x="22" y="167"/>
                    </a:cubicBezTo>
                    <a:lnTo>
                      <a:pt x="22" y="167"/>
                    </a:lnTo>
                    <a:cubicBezTo>
                      <a:pt x="22" y="516"/>
                      <a:pt x="33" y="853"/>
                      <a:pt x="33" y="1203"/>
                    </a:cubicBezTo>
                    <a:cubicBezTo>
                      <a:pt x="44" y="1792"/>
                      <a:pt x="88" y="2381"/>
                      <a:pt x="44" y="2959"/>
                    </a:cubicBezTo>
                    <a:cubicBezTo>
                      <a:pt x="22" y="3210"/>
                      <a:pt x="0" y="3418"/>
                      <a:pt x="230" y="3494"/>
                    </a:cubicBezTo>
                    <a:cubicBezTo>
                      <a:pt x="262" y="3503"/>
                      <a:pt x="292" y="3507"/>
                      <a:pt x="322" y="3507"/>
                    </a:cubicBezTo>
                    <a:cubicBezTo>
                      <a:pt x="503" y="3507"/>
                      <a:pt x="638" y="3345"/>
                      <a:pt x="732" y="3166"/>
                    </a:cubicBezTo>
                    <a:cubicBezTo>
                      <a:pt x="851" y="2938"/>
                      <a:pt x="960" y="2708"/>
                      <a:pt x="1081" y="2468"/>
                    </a:cubicBezTo>
                    <a:lnTo>
                      <a:pt x="982" y="2370"/>
                    </a:lnTo>
                    <a:cubicBezTo>
                      <a:pt x="753" y="2359"/>
                      <a:pt x="863" y="2228"/>
                      <a:pt x="917" y="2141"/>
                    </a:cubicBezTo>
                    <a:cubicBezTo>
                      <a:pt x="1037" y="1944"/>
                      <a:pt x="1081" y="1726"/>
                      <a:pt x="1059" y="1498"/>
                    </a:cubicBezTo>
                    <a:lnTo>
                      <a:pt x="1059" y="1498"/>
                    </a:lnTo>
                    <a:cubicBezTo>
                      <a:pt x="938" y="1704"/>
                      <a:pt x="819" y="1901"/>
                      <a:pt x="698" y="2109"/>
                    </a:cubicBezTo>
                    <a:lnTo>
                      <a:pt x="698" y="2458"/>
                    </a:lnTo>
                    <a:cubicBezTo>
                      <a:pt x="732" y="2632"/>
                      <a:pt x="720" y="2795"/>
                      <a:pt x="546" y="2981"/>
                    </a:cubicBezTo>
                    <a:lnTo>
                      <a:pt x="546" y="2458"/>
                    </a:lnTo>
                    <a:lnTo>
                      <a:pt x="546" y="2109"/>
                    </a:lnTo>
                    <a:cubicBezTo>
                      <a:pt x="383" y="1944"/>
                      <a:pt x="470" y="1704"/>
                      <a:pt x="480" y="1541"/>
                    </a:cubicBezTo>
                    <a:cubicBezTo>
                      <a:pt x="492" y="1050"/>
                      <a:pt x="295" y="559"/>
                      <a:pt x="437" y="79"/>
                    </a:cubicBezTo>
                    <a:cubicBezTo>
                      <a:pt x="387" y="22"/>
                      <a:pt x="347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"/>
              <p:cNvSpPr/>
              <p:nvPr/>
            </p:nvSpPr>
            <p:spPr>
              <a:xfrm>
                <a:off x="1623550" y="2408650"/>
                <a:ext cx="450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04" extrusionOk="0">
                    <a:moveTo>
                      <a:pt x="323" y="0"/>
                    </a:moveTo>
                    <a:cubicBezTo>
                      <a:pt x="300" y="0"/>
                      <a:pt x="276" y="3"/>
                      <a:pt x="251" y="8"/>
                    </a:cubicBezTo>
                    <a:cubicBezTo>
                      <a:pt x="54" y="52"/>
                      <a:pt x="0" y="248"/>
                      <a:pt x="54" y="445"/>
                    </a:cubicBezTo>
                    <a:cubicBezTo>
                      <a:pt x="131" y="641"/>
                      <a:pt x="87" y="849"/>
                      <a:pt x="109" y="1045"/>
                    </a:cubicBezTo>
                    <a:cubicBezTo>
                      <a:pt x="131" y="1317"/>
                      <a:pt x="294" y="1601"/>
                      <a:pt x="524" y="1634"/>
                    </a:cubicBezTo>
                    <a:cubicBezTo>
                      <a:pt x="537" y="1636"/>
                      <a:pt x="550" y="1636"/>
                      <a:pt x="563" y="1636"/>
                    </a:cubicBezTo>
                    <a:cubicBezTo>
                      <a:pt x="804" y="1636"/>
                      <a:pt x="884" y="1348"/>
                      <a:pt x="895" y="1099"/>
                    </a:cubicBezTo>
                    <a:cubicBezTo>
                      <a:pt x="905" y="1067"/>
                      <a:pt x="949" y="1034"/>
                      <a:pt x="971" y="1001"/>
                    </a:cubicBezTo>
                    <a:cubicBezTo>
                      <a:pt x="971" y="870"/>
                      <a:pt x="927" y="728"/>
                      <a:pt x="1135" y="685"/>
                    </a:cubicBezTo>
                    <a:cubicBezTo>
                      <a:pt x="1145" y="815"/>
                      <a:pt x="1167" y="958"/>
                      <a:pt x="1189" y="1089"/>
                    </a:cubicBezTo>
                    <a:cubicBezTo>
                      <a:pt x="1244" y="1230"/>
                      <a:pt x="1287" y="1383"/>
                      <a:pt x="1353" y="1525"/>
                    </a:cubicBezTo>
                    <a:cubicBezTo>
                      <a:pt x="1388" y="1621"/>
                      <a:pt x="1444" y="1704"/>
                      <a:pt x="1539" y="1704"/>
                    </a:cubicBezTo>
                    <a:cubicBezTo>
                      <a:pt x="1562" y="1704"/>
                      <a:pt x="1587" y="1699"/>
                      <a:pt x="1615" y="1688"/>
                    </a:cubicBezTo>
                    <a:cubicBezTo>
                      <a:pt x="1734" y="1634"/>
                      <a:pt x="1800" y="1525"/>
                      <a:pt x="1778" y="1405"/>
                    </a:cubicBezTo>
                    <a:cubicBezTo>
                      <a:pt x="1691" y="1067"/>
                      <a:pt x="1625" y="728"/>
                      <a:pt x="1494" y="412"/>
                    </a:cubicBezTo>
                    <a:cubicBezTo>
                      <a:pt x="1433" y="234"/>
                      <a:pt x="1312" y="145"/>
                      <a:pt x="1168" y="145"/>
                    </a:cubicBezTo>
                    <a:cubicBezTo>
                      <a:pt x="1057" y="145"/>
                      <a:pt x="931" y="198"/>
                      <a:pt x="807" y="303"/>
                    </a:cubicBezTo>
                    <a:cubicBezTo>
                      <a:pt x="807" y="412"/>
                      <a:pt x="818" y="543"/>
                      <a:pt x="698" y="619"/>
                    </a:cubicBezTo>
                    <a:cubicBezTo>
                      <a:pt x="676" y="575"/>
                      <a:pt x="655" y="521"/>
                      <a:pt x="643" y="478"/>
                    </a:cubicBezTo>
                    <a:cubicBezTo>
                      <a:pt x="633" y="434"/>
                      <a:pt x="611" y="390"/>
                      <a:pt x="611" y="347"/>
                    </a:cubicBezTo>
                    <a:cubicBezTo>
                      <a:pt x="611" y="136"/>
                      <a:pt x="493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"/>
              <p:cNvSpPr/>
              <p:nvPr/>
            </p:nvSpPr>
            <p:spPr>
              <a:xfrm>
                <a:off x="1771375" y="2394300"/>
                <a:ext cx="515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0" extrusionOk="0">
                    <a:moveTo>
                      <a:pt x="742" y="1"/>
                    </a:moveTo>
                    <a:cubicBezTo>
                      <a:pt x="564" y="1"/>
                      <a:pt x="416" y="75"/>
                      <a:pt x="251" y="113"/>
                    </a:cubicBezTo>
                    <a:cubicBezTo>
                      <a:pt x="163" y="135"/>
                      <a:pt x="0" y="179"/>
                      <a:pt x="54" y="342"/>
                    </a:cubicBezTo>
                    <a:cubicBezTo>
                      <a:pt x="90" y="467"/>
                      <a:pt x="170" y="512"/>
                      <a:pt x="282" y="512"/>
                    </a:cubicBezTo>
                    <a:cubicBezTo>
                      <a:pt x="306" y="512"/>
                      <a:pt x="332" y="510"/>
                      <a:pt x="360" y="506"/>
                    </a:cubicBezTo>
                    <a:cubicBezTo>
                      <a:pt x="443" y="492"/>
                      <a:pt x="526" y="417"/>
                      <a:pt x="607" y="417"/>
                    </a:cubicBezTo>
                    <a:cubicBezTo>
                      <a:pt x="653" y="417"/>
                      <a:pt x="698" y="441"/>
                      <a:pt x="742" y="517"/>
                    </a:cubicBezTo>
                    <a:cubicBezTo>
                      <a:pt x="873" y="615"/>
                      <a:pt x="1014" y="703"/>
                      <a:pt x="731" y="778"/>
                    </a:cubicBezTo>
                    <a:cubicBezTo>
                      <a:pt x="458" y="844"/>
                      <a:pt x="589" y="1171"/>
                      <a:pt x="393" y="1280"/>
                    </a:cubicBezTo>
                    <a:cubicBezTo>
                      <a:pt x="76" y="1466"/>
                      <a:pt x="272" y="1663"/>
                      <a:pt x="371" y="1869"/>
                    </a:cubicBezTo>
                    <a:cubicBezTo>
                      <a:pt x="424" y="1983"/>
                      <a:pt x="485" y="2020"/>
                      <a:pt x="547" y="2020"/>
                    </a:cubicBezTo>
                    <a:cubicBezTo>
                      <a:pt x="640" y="2020"/>
                      <a:pt x="735" y="1939"/>
                      <a:pt x="807" y="1913"/>
                    </a:cubicBezTo>
                    <a:cubicBezTo>
                      <a:pt x="1123" y="1772"/>
                      <a:pt x="1451" y="1663"/>
                      <a:pt x="1800" y="1629"/>
                    </a:cubicBezTo>
                    <a:cubicBezTo>
                      <a:pt x="1887" y="1619"/>
                      <a:pt x="2062" y="1597"/>
                      <a:pt x="2029" y="1423"/>
                    </a:cubicBezTo>
                    <a:cubicBezTo>
                      <a:pt x="2008" y="1292"/>
                      <a:pt x="1909" y="1259"/>
                      <a:pt x="1778" y="1226"/>
                    </a:cubicBezTo>
                    <a:cubicBezTo>
                      <a:pt x="1720" y="1213"/>
                      <a:pt x="1662" y="1208"/>
                      <a:pt x="1605" y="1208"/>
                    </a:cubicBezTo>
                    <a:cubicBezTo>
                      <a:pt x="1373" y="1208"/>
                      <a:pt x="1144" y="1294"/>
                      <a:pt x="873" y="1302"/>
                    </a:cubicBezTo>
                    <a:cubicBezTo>
                      <a:pt x="1004" y="1073"/>
                      <a:pt x="1113" y="888"/>
                      <a:pt x="1211" y="703"/>
                    </a:cubicBezTo>
                    <a:cubicBezTo>
                      <a:pt x="1418" y="298"/>
                      <a:pt x="1254" y="48"/>
                      <a:pt x="807" y="4"/>
                    </a:cubicBezTo>
                    <a:cubicBezTo>
                      <a:pt x="785" y="2"/>
                      <a:pt x="763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"/>
              <p:cNvSpPr/>
              <p:nvPr/>
            </p:nvSpPr>
            <p:spPr>
              <a:xfrm>
                <a:off x="1171050" y="2378350"/>
                <a:ext cx="384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184" extrusionOk="0">
                    <a:moveTo>
                      <a:pt x="1004" y="1"/>
                    </a:moveTo>
                    <a:cubicBezTo>
                      <a:pt x="929" y="1"/>
                      <a:pt x="854" y="33"/>
                      <a:pt x="786" y="107"/>
                    </a:cubicBezTo>
                    <a:cubicBezTo>
                      <a:pt x="710" y="195"/>
                      <a:pt x="666" y="304"/>
                      <a:pt x="601" y="402"/>
                    </a:cubicBezTo>
                    <a:cubicBezTo>
                      <a:pt x="382" y="708"/>
                      <a:pt x="426" y="1089"/>
                      <a:pt x="317" y="1416"/>
                    </a:cubicBezTo>
                    <a:cubicBezTo>
                      <a:pt x="0" y="2432"/>
                      <a:pt x="480" y="3173"/>
                      <a:pt x="1539" y="3184"/>
                    </a:cubicBezTo>
                    <a:cubicBezTo>
                      <a:pt x="1506" y="3108"/>
                      <a:pt x="1386" y="3043"/>
                      <a:pt x="1462" y="2933"/>
                    </a:cubicBezTo>
                    <a:cubicBezTo>
                      <a:pt x="1233" y="2748"/>
                      <a:pt x="797" y="2726"/>
                      <a:pt x="775" y="2366"/>
                    </a:cubicBezTo>
                    <a:cubicBezTo>
                      <a:pt x="720" y="1668"/>
                      <a:pt x="764" y="970"/>
                      <a:pt x="1178" y="359"/>
                    </a:cubicBezTo>
                    <a:cubicBezTo>
                      <a:pt x="1233" y="260"/>
                      <a:pt x="1375" y="184"/>
                      <a:pt x="1212" y="75"/>
                    </a:cubicBezTo>
                    <a:cubicBezTo>
                      <a:pt x="1144" y="28"/>
                      <a:pt x="1073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"/>
              <p:cNvSpPr/>
              <p:nvPr/>
            </p:nvSpPr>
            <p:spPr>
              <a:xfrm>
                <a:off x="1706450" y="2378575"/>
                <a:ext cx="29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6" extrusionOk="0">
                    <a:moveTo>
                      <a:pt x="666" y="1"/>
                    </a:moveTo>
                    <a:cubicBezTo>
                      <a:pt x="600" y="1"/>
                      <a:pt x="546" y="22"/>
                      <a:pt x="491" y="98"/>
                    </a:cubicBezTo>
                    <a:cubicBezTo>
                      <a:pt x="317" y="371"/>
                      <a:pt x="382" y="731"/>
                      <a:pt x="262" y="971"/>
                    </a:cubicBezTo>
                    <a:cubicBezTo>
                      <a:pt x="1" y="1484"/>
                      <a:pt x="153" y="1943"/>
                      <a:pt x="251" y="2401"/>
                    </a:cubicBezTo>
                    <a:cubicBezTo>
                      <a:pt x="305" y="2606"/>
                      <a:pt x="402" y="2855"/>
                      <a:pt x="657" y="2855"/>
                    </a:cubicBezTo>
                    <a:cubicBezTo>
                      <a:pt x="714" y="2855"/>
                      <a:pt x="778" y="2843"/>
                      <a:pt x="852" y="2815"/>
                    </a:cubicBezTo>
                    <a:cubicBezTo>
                      <a:pt x="949" y="2728"/>
                      <a:pt x="1179" y="2728"/>
                      <a:pt x="1113" y="2498"/>
                    </a:cubicBezTo>
                    <a:cubicBezTo>
                      <a:pt x="840" y="2466"/>
                      <a:pt x="622" y="2258"/>
                      <a:pt x="644" y="2052"/>
                    </a:cubicBezTo>
                    <a:cubicBezTo>
                      <a:pt x="699" y="1419"/>
                      <a:pt x="578" y="731"/>
                      <a:pt x="1026" y="175"/>
                    </a:cubicBezTo>
                    <a:cubicBezTo>
                      <a:pt x="961" y="11"/>
                      <a:pt x="81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"/>
              <p:cNvSpPr/>
              <p:nvPr/>
            </p:nvSpPr>
            <p:spPr>
              <a:xfrm>
                <a:off x="1583725" y="2401325"/>
                <a:ext cx="3985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979" extrusionOk="0">
                    <a:moveTo>
                      <a:pt x="973" y="0"/>
                    </a:moveTo>
                    <a:cubicBezTo>
                      <a:pt x="886" y="0"/>
                      <a:pt x="885" y="123"/>
                      <a:pt x="851" y="182"/>
                    </a:cubicBezTo>
                    <a:cubicBezTo>
                      <a:pt x="731" y="367"/>
                      <a:pt x="546" y="465"/>
                      <a:pt x="360" y="563"/>
                    </a:cubicBezTo>
                    <a:cubicBezTo>
                      <a:pt x="197" y="650"/>
                      <a:pt x="11" y="716"/>
                      <a:pt x="0" y="945"/>
                    </a:cubicBezTo>
                    <a:lnTo>
                      <a:pt x="32" y="945"/>
                    </a:lnTo>
                    <a:cubicBezTo>
                      <a:pt x="143" y="969"/>
                      <a:pt x="230" y="1111"/>
                      <a:pt x="352" y="1111"/>
                    </a:cubicBezTo>
                    <a:cubicBezTo>
                      <a:pt x="399" y="1111"/>
                      <a:pt x="452" y="1090"/>
                      <a:pt x="513" y="1033"/>
                    </a:cubicBezTo>
                    <a:cubicBezTo>
                      <a:pt x="528" y="1019"/>
                      <a:pt x="543" y="1012"/>
                      <a:pt x="555" y="1012"/>
                    </a:cubicBezTo>
                    <a:cubicBezTo>
                      <a:pt x="593" y="1012"/>
                      <a:pt x="606" y="1087"/>
                      <a:pt x="556" y="1294"/>
                    </a:cubicBezTo>
                    <a:cubicBezTo>
                      <a:pt x="611" y="1294"/>
                      <a:pt x="665" y="1305"/>
                      <a:pt x="731" y="1305"/>
                    </a:cubicBezTo>
                    <a:cubicBezTo>
                      <a:pt x="753" y="1300"/>
                      <a:pt x="774" y="1297"/>
                      <a:pt x="794" y="1297"/>
                    </a:cubicBezTo>
                    <a:cubicBezTo>
                      <a:pt x="900" y="1297"/>
                      <a:pt x="970" y="1367"/>
                      <a:pt x="1026" y="1469"/>
                    </a:cubicBezTo>
                    <a:cubicBezTo>
                      <a:pt x="1288" y="1513"/>
                      <a:pt x="1178" y="1698"/>
                      <a:pt x="1157" y="1840"/>
                    </a:cubicBezTo>
                    <a:cubicBezTo>
                      <a:pt x="1231" y="1890"/>
                      <a:pt x="1313" y="1978"/>
                      <a:pt x="1400" y="1978"/>
                    </a:cubicBezTo>
                    <a:cubicBezTo>
                      <a:pt x="1428" y="1978"/>
                      <a:pt x="1455" y="1970"/>
                      <a:pt x="1484" y="1949"/>
                    </a:cubicBezTo>
                    <a:cubicBezTo>
                      <a:pt x="1593" y="1862"/>
                      <a:pt x="1538" y="1698"/>
                      <a:pt x="1506" y="1578"/>
                    </a:cubicBezTo>
                    <a:cubicBezTo>
                      <a:pt x="1375" y="1163"/>
                      <a:pt x="1123" y="771"/>
                      <a:pt x="1320" y="301"/>
                    </a:cubicBezTo>
                    <a:cubicBezTo>
                      <a:pt x="1375" y="160"/>
                      <a:pt x="1200" y="105"/>
                      <a:pt x="1080" y="39"/>
                    </a:cubicBezTo>
                    <a:cubicBezTo>
                      <a:pt x="1034" y="11"/>
                      <a:pt x="1000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"/>
              <p:cNvSpPr/>
              <p:nvPr/>
            </p:nvSpPr>
            <p:spPr>
              <a:xfrm>
                <a:off x="1811725" y="2374075"/>
                <a:ext cx="379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439" extrusionOk="0">
                    <a:moveTo>
                      <a:pt x="317" y="0"/>
                    </a:moveTo>
                    <a:cubicBezTo>
                      <a:pt x="259" y="0"/>
                      <a:pt x="208" y="26"/>
                      <a:pt x="208" y="115"/>
                    </a:cubicBezTo>
                    <a:cubicBezTo>
                      <a:pt x="197" y="235"/>
                      <a:pt x="1" y="409"/>
                      <a:pt x="175" y="464"/>
                    </a:cubicBezTo>
                    <a:cubicBezTo>
                      <a:pt x="634" y="595"/>
                      <a:pt x="524" y="1053"/>
                      <a:pt x="721" y="1326"/>
                    </a:cubicBezTo>
                    <a:cubicBezTo>
                      <a:pt x="1005" y="1599"/>
                      <a:pt x="939" y="1904"/>
                      <a:pt x="786" y="2210"/>
                    </a:cubicBezTo>
                    <a:cubicBezTo>
                      <a:pt x="688" y="2275"/>
                      <a:pt x="688" y="2329"/>
                      <a:pt x="786" y="2395"/>
                    </a:cubicBezTo>
                    <a:cubicBezTo>
                      <a:pt x="856" y="2426"/>
                      <a:pt x="910" y="2439"/>
                      <a:pt x="954" y="2439"/>
                    </a:cubicBezTo>
                    <a:cubicBezTo>
                      <a:pt x="1158" y="2439"/>
                      <a:pt x="1125" y="2152"/>
                      <a:pt x="1233" y="2035"/>
                    </a:cubicBezTo>
                    <a:cubicBezTo>
                      <a:pt x="1517" y="1369"/>
                      <a:pt x="1135" y="835"/>
                      <a:pt x="884" y="278"/>
                    </a:cubicBezTo>
                    <a:cubicBezTo>
                      <a:pt x="808" y="104"/>
                      <a:pt x="600" y="82"/>
                      <a:pt x="437" y="28"/>
                    </a:cubicBezTo>
                    <a:cubicBezTo>
                      <a:pt x="405" y="14"/>
                      <a:pt x="359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"/>
              <p:cNvSpPr/>
              <p:nvPr/>
            </p:nvSpPr>
            <p:spPr>
              <a:xfrm>
                <a:off x="1032775" y="2414525"/>
                <a:ext cx="3437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9" extrusionOk="0">
                    <a:moveTo>
                      <a:pt x="788" y="0"/>
                    </a:moveTo>
                    <a:cubicBezTo>
                      <a:pt x="676" y="0"/>
                      <a:pt x="615" y="112"/>
                      <a:pt x="655" y="243"/>
                    </a:cubicBezTo>
                    <a:cubicBezTo>
                      <a:pt x="796" y="384"/>
                      <a:pt x="644" y="668"/>
                      <a:pt x="905" y="745"/>
                    </a:cubicBezTo>
                    <a:cubicBezTo>
                      <a:pt x="884" y="864"/>
                      <a:pt x="1048" y="1017"/>
                      <a:pt x="808" y="1115"/>
                    </a:cubicBezTo>
                    <a:lnTo>
                      <a:pt x="808" y="777"/>
                    </a:lnTo>
                    <a:cubicBezTo>
                      <a:pt x="731" y="788"/>
                      <a:pt x="633" y="777"/>
                      <a:pt x="600" y="820"/>
                    </a:cubicBezTo>
                    <a:cubicBezTo>
                      <a:pt x="530" y="937"/>
                      <a:pt x="501" y="995"/>
                      <a:pt x="459" y="995"/>
                    </a:cubicBezTo>
                    <a:cubicBezTo>
                      <a:pt x="422" y="995"/>
                      <a:pt x="375" y="951"/>
                      <a:pt x="284" y="864"/>
                    </a:cubicBezTo>
                    <a:cubicBezTo>
                      <a:pt x="0" y="941"/>
                      <a:pt x="120" y="1225"/>
                      <a:pt x="22" y="1399"/>
                    </a:cubicBezTo>
                    <a:cubicBezTo>
                      <a:pt x="22" y="1608"/>
                      <a:pt x="92" y="1679"/>
                      <a:pt x="177" y="1679"/>
                    </a:cubicBezTo>
                    <a:cubicBezTo>
                      <a:pt x="261" y="1679"/>
                      <a:pt x="361" y="1611"/>
                      <a:pt x="425" y="1541"/>
                    </a:cubicBezTo>
                    <a:cubicBezTo>
                      <a:pt x="535" y="1416"/>
                      <a:pt x="627" y="1359"/>
                      <a:pt x="711" y="1359"/>
                    </a:cubicBezTo>
                    <a:cubicBezTo>
                      <a:pt x="810" y="1359"/>
                      <a:pt x="898" y="1438"/>
                      <a:pt x="993" y="1574"/>
                    </a:cubicBezTo>
                    <a:cubicBezTo>
                      <a:pt x="1057" y="1533"/>
                      <a:pt x="1109" y="1514"/>
                      <a:pt x="1149" y="1514"/>
                    </a:cubicBezTo>
                    <a:cubicBezTo>
                      <a:pt x="1238" y="1514"/>
                      <a:pt x="1270" y="1605"/>
                      <a:pt x="1255" y="1748"/>
                    </a:cubicBezTo>
                    <a:cubicBezTo>
                      <a:pt x="1288" y="1693"/>
                      <a:pt x="1309" y="1639"/>
                      <a:pt x="1342" y="1574"/>
                    </a:cubicBezTo>
                    <a:cubicBezTo>
                      <a:pt x="1288" y="1301"/>
                      <a:pt x="1211" y="1028"/>
                      <a:pt x="1342" y="733"/>
                    </a:cubicBezTo>
                    <a:cubicBezTo>
                      <a:pt x="1375" y="635"/>
                      <a:pt x="1353" y="493"/>
                      <a:pt x="1309" y="395"/>
                    </a:cubicBezTo>
                    <a:cubicBezTo>
                      <a:pt x="1211" y="188"/>
                      <a:pt x="1036" y="35"/>
                      <a:pt x="818" y="3"/>
                    </a:cubicBezTo>
                    <a:cubicBezTo>
                      <a:pt x="808" y="1"/>
                      <a:pt x="798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"/>
              <p:cNvSpPr/>
              <p:nvPr/>
            </p:nvSpPr>
            <p:spPr>
              <a:xfrm>
                <a:off x="1540875" y="2375300"/>
                <a:ext cx="355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8" extrusionOk="0">
                    <a:moveTo>
                      <a:pt x="514" y="1"/>
                    </a:moveTo>
                    <a:cubicBezTo>
                      <a:pt x="383" y="1"/>
                      <a:pt x="437" y="120"/>
                      <a:pt x="415" y="197"/>
                    </a:cubicBezTo>
                    <a:cubicBezTo>
                      <a:pt x="274" y="688"/>
                      <a:pt x="437" y="1157"/>
                      <a:pt x="503" y="1637"/>
                    </a:cubicBezTo>
                    <a:cubicBezTo>
                      <a:pt x="568" y="1669"/>
                      <a:pt x="580" y="1724"/>
                      <a:pt x="536" y="1768"/>
                    </a:cubicBezTo>
                    <a:cubicBezTo>
                      <a:pt x="510" y="1791"/>
                      <a:pt x="488" y="1799"/>
                      <a:pt x="467" y="1799"/>
                    </a:cubicBezTo>
                    <a:cubicBezTo>
                      <a:pt x="408" y="1799"/>
                      <a:pt x="363" y="1729"/>
                      <a:pt x="306" y="1713"/>
                    </a:cubicBezTo>
                    <a:cubicBezTo>
                      <a:pt x="296" y="1742"/>
                      <a:pt x="276" y="1751"/>
                      <a:pt x="251" y="1751"/>
                    </a:cubicBezTo>
                    <a:cubicBezTo>
                      <a:pt x="214" y="1751"/>
                      <a:pt x="166" y="1731"/>
                      <a:pt x="124" y="1731"/>
                    </a:cubicBezTo>
                    <a:cubicBezTo>
                      <a:pt x="77" y="1731"/>
                      <a:pt x="36" y="1755"/>
                      <a:pt x="23" y="1855"/>
                    </a:cubicBezTo>
                    <a:cubicBezTo>
                      <a:pt x="1" y="2019"/>
                      <a:pt x="100" y="2074"/>
                      <a:pt x="165" y="2128"/>
                    </a:cubicBezTo>
                    <a:cubicBezTo>
                      <a:pt x="192" y="2149"/>
                      <a:pt x="222" y="2158"/>
                      <a:pt x="252" y="2158"/>
                    </a:cubicBezTo>
                    <a:cubicBezTo>
                      <a:pt x="330" y="2158"/>
                      <a:pt x="414" y="2102"/>
                      <a:pt x="492" y="2062"/>
                    </a:cubicBezTo>
                    <a:cubicBezTo>
                      <a:pt x="517" y="2011"/>
                      <a:pt x="570" y="1947"/>
                      <a:pt x="612" y="1947"/>
                    </a:cubicBezTo>
                    <a:cubicBezTo>
                      <a:pt x="624" y="1947"/>
                      <a:pt x="635" y="1952"/>
                      <a:pt x="645" y="1964"/>
                    </a:cubicBezTo>
                    <a:cubicBezTo>
                      <a:pt x="696" y="2041"/>
                      <a:pt x="736" y="2068"/>
                      <a:pt x="770" y="2068"/>
                    </a:cubicBezTo>
                    <a:cubicBezTo>
                      <a:pt x="838" y="2068"/>
                      <a:pt x="881" y="1957"/>
                      <a:pt x="939" y="1899"/>
                    </a:cubicBezTo>
                    <a:cubicBezTo>
                      <a:pt x="1092" y="1779"/>
                      <a:pt x="1419" y="1833"/>
                      <a:pt x="1365" y="1495"/>
                    </a:cubicBezTo>
                    <a:cubicBezTo>
                      <a:pt x="808" y="1451"/>
                      <a:pt x="699" y="1277"/>
                      <a:pt x="808" y="688"/>
                    </a:cubicBezTo>
                    <a:cubicBezTo>
                      <a:pt x="841" y="502"/>
                      <a:pt x="754" y="295"/>
                      <a:pt x="699" y="98"/>
                    </a:cubicBezTo>
                    <a:cubicBezTo>
                      <a:pt x="689" y="55"/>
                      <a:pt x="580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"/>
              <p:cNvSpPr/>
              <p:nvPr/>
            </p:nvSpPr>
            <p:spPr>
              <a:xfrm>
                <a:off x="1114050" y="2406050"/>
                <a:ext cx="2975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184" extrusionOk="0">
                    <a:moveTo>
                      <a:pt x="470" y="0"/>
                    </a:moveTo>
                    <a:cubicBezTo>
                      <a:pt x="352" y="0"/>
                      <a:pt x="306" y="112"/>
                      <a:pt x="306" y="233"/>
                    </a:cubicBezTo>
                    <a:cubicBezTo>
                      <a:pt x="328" y="461"/>
                      <a:pt x="284" y="679"/>
                      <a:pt x="164" y="876"/>
                    </a:cubicBezTo>
                    <a:cubicBezTo>
                      <a:pt x="110" y="963"/>
                      <a:pt x="0" y="1094"/>
                      <a:pt x="229" y="1105"/>
                    </a:cubicBezTo>
                    <a:cubicBezTo>
                      <a:pt x="257" y="1033"/>
                      <a:pt x="321" y="991"/>
                      <a:pt x="386" y="991"/>
                    </a:cubicBezTo>
                    <a:cubicBezTo>
                      <a:pt x="399" y="991"/>
                      <a:pt x="412" y="993"/>
                      <a:pt x="425" y="996"/>
                    </a:cubicBezTo>
                    <a:cubicBezTo>
                      <a:pt x="535" y="1018"/>
                      <a:pt x="480" y="1127"/>
                      <a:pt x="480" y="1203"/>
                    </a:cubicBezTo>
                    <a:cubicBezTo>
                      <a:pt x="469" y="1542"/>
                      <a:pt x="524" y="1858"/>
                      <a:pt x="884" y="2022"/>
                    </a:cubicBezTo>
                    <a:cubicBezTo>
                      <a:pt x="927" y="2032"/>
                      <a:pt x="927" y="2120"/>
                      <a:pt x="949" y="2175"/>
                    </a:cubicBezTo>
                    <a:cubicBezTo>
                      <a:pt x="975" y="2181"/>
                      <a:pt x="997" y="2184"/>
                      <a:pt x="1016" y="2184"/>
                    </a:cubicBezTo>
                    <a:cubicBezTo>
                      <a:pt x="1159" y="2184"/>
                      <a:pt x="1131" y="2021"/>
                      <a:pt x="1189" y="1935"/>
                    </a:cubicBezTo>
                    <a:cubicBezTo>
                      <a:pt x="949" y="1607"/>
                      <a:pt x="830" y="1236"/>
                      <a:pt x="884" y="865"/>
                    </a:cubicBezTo>
                    <a:cubicBezTo>
                      <a:pt x="927" y="625"/>
                      <a:pt x="818" y="418"/>
                      <a:pt x="818" y="199"/>
                    </a:cubicBezTo>
                    <a:cubicBezTo>
                      <a:pt x="818" y="68"/>
                      <a:pt x="622" y="14"/>
                      <a:pt x="502" y="3"/>
                    </a:cubicBezTo>
                    <a:cubicBezTo>
                      <a:pt x="491" y="1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"/>
              <p:cNvSpPr/>
              <p:nvPr/>
            </p:nvSpPr>
            <p:spPr>
              <a:xfrm>
                <a:off x="1210325" y="2390550"/>
                <a:ext cx="450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9" extrusionOk="0">
                    <a:moveTo>
                      <a:pt x="1050" y="1"/>
                    </a:moveTo>
                    <a:cubicBezTo>
                      <a:pt x="681" y="1"/>
                      <a:pt x="362" y="234"/>
                      <a:pt x="0" y="296"/>
                    </a:cubicBezTo>
                    <a:cubicBezTo>
                      <a:pt x="82" y="368"/>
                      <a:pt x="87" y="516"/>
                      <a:pt x="223" y="516"/>
                    </a:cubicBezTo>
                    <a:cubicBezTo>
                      <a:pt x="232" y="516"/>
                      <a:pt x="241" y="515"/>
                      <a:pt x="252" y="514"/>
                    </a:cubicBezTo>
                    <a:cubicBezTo>
                      <a:pt x="502" y="470"/>
                      <a:pt x="742" y="438"/>
                      <a:pt x="982" y="394"/>
                    </a:cubicBezTo>
                    <a:cubicBezTo>
                      <a:pt x="1029" y="384"/>
                      <a:pt x="1068" y="380"/>
                      <a:pt x="1101" y="380"/>
                    </a:cubicBezTo>
                    <a:cubicBezTo>
                      <a:pt x="1284" y="380"/>
                      <a:pt x="1272" y="524"/>
                      <a:pt x="1244" y="700"/>
                    </a:cubicBezTo>
                    <a:cubicBezTo>
                      <a:pt x="1178" y="1005"/>
                      <a:pt x="895" y="1223"/>
                      <a:pt x="895" y="1561"/>
                    </a:cubicBezTo>
                    <a:cubicBezTo>
                      <a:pt x="947" y="1547"/>
                      <a:pt x="1001" y="1533"/>
                      <a:pt x="1052" y="1533"/>
                    </a:cubicBezTo>
                    <a:cubicBezTo>
                      <a:pt x="1118" y="1533"/>
                      <a:pt x="1179" y="1557"/>
                      <a:pt x="1222" y="1638"/>
                    </a:cubicBezTo>
                    <a:cubicBezTo>
                      <a:pt x="1375" y="1333"/>
                      <a:pt x="1549" y="1027"/>
                      <a:pt x="1670" y="700"/>
                    </a:cubicBezTo>
                    <a:cubicBezTo>
                      <a:pt x="1801" y="373"/>
                      <a:pt x="1670" y="154"/>
                      <a:pt x="1321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"/>
              <p:cNvSpPr/>
              <p:nvPr/>
            </p:nvSpPr>
            <p:spPr>
              <a:xfrm>
                <a:off x="991325" y="2405550"/>
                <a:ext cx="240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56" extrusionOk="0">
                    <a:moveTo>
                      <a:pt x="726" y="1"/>
                    </a:moveTo>
                    <a:cubicBezTo>
                      <a:pt x="714" y="1"/>
                      <a:pt x="701" y="5"/>
                      <a:pt x="687" y="13"/>
                    </a:cubicBezTo>
                    <a:cubicBezTo>
                      <a:pt x="436" y="187"/>
                      <a:pt x="0" y="165"/>
                      <a:pt x="0" y="612"/>
                    </a:cubicBezTo>
                    <a:cubicBezTo>
                      <a:pt x="13" y="734"/>
                      <a:pt x="60" y="766"/>
                      <a:pt x="118" y="766"/>
                    </a:cubicBezTo>
                    <a:cubicBezTo>
                      <a:pt x="185" y="766"/>
                      <a:pt x="266" y="724"/>
                      <a:pt x="329" y="724"/>
                    </a:cubicBezTo>
                    <a:cubicBezTo>
                      <a:pt x="344" y="724"/>
                      <a:pt x="358" y="726"/>
                      <a:pt x="371" y="733"/>
                    </a:cubicBezTo>
                    <a:cubicBezTo>
                      <a:pt x="403" y="907"/>
                      <a:pt x="153" y="1049"/>
                      <a:pt x="349" y="1223"/>
                    </a:cubicBezTo>
                    <a:cubicBezTo>
                      <a:pt x="373" y="1220"/>
                      <a:pt x="400" y="1216"/>
                      <a:pt x="426" y="1216"/>
                    </a:cubicBezTo>
                    <a:cubicBezTo>
                      <a:pt x="481" y="1216"/>
                      <a:pt x="527" y="1232"/>
                      <a:pt x="512" y="1300"/>
                    </a:cubicBezTo>
                    <a:cubicBezTo>
                      <a:pt x="458" y="1562"/>
                      <a:pt x="600" y="1714"/>
                      <a:pt x="786" y="1856"/>
                    </a:cubicBezTo>
                    <a:cubicBezTo>
                      <a:pt x="916" y="1736"/>
                      <a:pt x="949" y="1584"/>
                      <a:pt x="960" y="1419"/>
                    </a:cubicBezTo>
                    <a:cubicBezTo>
                      <a:pt x="905" y="1027"/>
                      <a:pt x="709" y="645"/>
                      <a:pt x="796" y="231"/>
                    </a:cubicBezTo>
                    <a:cubicBezTo>
                      <a:pt x="815" y="128"/>
                      <a:pt x="794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"/>
              <p:cNvSpPr/>
              <p:nvPr/>
            </p:nvSpPr>
            <p:spPr>
              <a:xfrm>
                <a:off x="967300" y="2420850"/>
                <a:ext cx="3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4" extrusionOk="0">
                    <a:moveTo>
                      <a:pt x="961" y="0"/>
                    </a:moveTo>
                    <a:cubicBezTo>
                      <a:pt x="666" y="11"/>
                      <a:pt x="546" y="230"/>
                      <a:pt x="459" y="470"/>
                    </a:cubicBezTo>
                    <a:cubicBezTo>
                      <a:pt x="416" y="579"/>
                      <a:pt x="459" y="797"/>
                      <a:pt x="394" y="829"/>
                    </a:cubicBezTo>
                    <a:cubicBezTo>
                      <a:pt x="1" y="1037"/>
                      <a:pt x="306" y="1113"/>
                      <a:pt x="448" y="1233"/>
                    </a:cubicBezTo>
                    <a:cubicBezTo>
                      <a:pt x="591" y="1225"/>
                      <a:pt x="706" y="1020"/>
                      <a:pt x="855" y="1020"/>
                    </a:cubicBezTo>
                    <a:cubicBezTo>
                      <a:pt x="910" y="1020"/>
                      <a:pt x="969" y="1048"/>
                      <a:pt x="1037" y="1124"/>
                    </a:cubicBezTo>
                    <a:cubicBezTo>
                      <a:pt x="1124" y="950"/>
                      <a:pt x="1299" y="819"/>
                      <a:pt x="1310" y="611"/>
                    </a:cubicBezTo>
                    <a:cubicBezTo>
                      <a:pt x="1114" y="437"/>
                      <a:pt x="1364" y="295"/>
                      <a:pt x="1332" y="121"/>
                    </a:cubicBezTo>
                    <a:cubicBezTo>
                      <a:pt x="1319" y="114"/>
                      <a:pt x="1305" y="112"/>
                      <a:pt x="1290" y="112"/>
                    </a:cubicBezTo>
                    <a:cubicBezTo>
                      <a:pt x="1227" y="112"/>
                      <a:pt x="1146" y="154"/>
                      <a:pt x="1079" y="154"/>
                    </a:cubicBezTo>
                    <a:cubicBezTo>
                      <a:pt x="1021" y="154"/>
                      <a:pt x="974" y="122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7"/>
              <p:cNvSpPr/>
              <p:nvPr/>
            </p:nvSpPr>
            <p:spPr>
              <a:xfrm>
                <a:off x="1483900" y="2401850"/>
                <a:ext cx="1910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605" extrusionOk="0">
                    <a:moveTo>
                      <a:pt x="321" y="1"/>
                    </a:moveTo>
                    <a:cubicBezTo>
                      <a:pt x="285" y="1"/>
                      <a:pt x="247" y="7"/>
                      <a:pt x="207" y="18"/>
                    </a:cubicBezTo>
                    <a:cubicBezTo>
                      <a:pt x="44" y="51"/>
                      <a:pt x="0" y="127"/>
                      <a:pt x="54" y="302"/>
                    </a:cubicBezTo>
                    <a:cubicBezTo>
                      <a:pt x="98" y="444"/>
                      <a:pt x="87" y="597"/>
                      <a:pt x="98" y="738"/>
                    </a:cubicBezTo>
                    <a:cubicBezTo>
                      <a:pt x="87" y="881"/>
                      <a:pt x="66" y="1012"/>
                      <a:pt x="66" y="1142"/>
                    </a:cubicBezTo>
                    <a:cubicBezTo>
                      <a:pt x="54" y="1295"/>
                      <a:pt x="153" y="1470"/>
                      <a:pt x="251" y="1589"/>
                    </a:cubicBezTo>
                    <a:cubicBezTo>
                      <a:pt x="261" y="1600"/>
                      <a:pt x="276" y="1604"/>
                      <a:pt x="294" y="1604"/>
                    </a:cubicBezTo>
                    <a:cubicBezTo>
                      <a:pt x="369" y="1604"/>
                      <a:pt x="491" y="1521"/>
                      <a:pt x="491" y="1458"/>
                    </a:cubicBezTo>
                    <a:cubicBezTo>
                      <a:pt x="502" y="1022"/>
                      <a:pt x="764" y="607"/>
                      <a:pt x="556" y="171"/>
                    </a:cubicBezTo>
                    <a:cubicBezTo>
                      <a:pt x="508" y="50"/>
                      <a:pt x="42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"/>
              <p:cNvSpPr/>
              <p:nvPr/>
            </p:nvSpPr>
            <p:spPr>
              <a:xfrm>
                <a:off x="1745725" y="2371750"/>
                <a:ext cx="30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86" extrusionOk="0">
                    <a:moveTo>
                      <a:pt x="767" y="105"/>
                    </a:moveTo>
                    <a:cubicBezTo>
                      <a:pt x="726" y="105"/>
                      <a:pt x="685" y="106"/>
                      <a:pt x="644" y="109"/>
                    </a:cubicBezTo>
                    <a:cubicBezTo>
                      <a:pt x="459" y="208"/>
                      <a:pt x="11" y="0"/>
                      <a:pt x="11" y="535"/>
                    </a:cubicBezTo>
                    <a:cubicBezTo>
                      <a:pt x="1" y="885"/>
                      <a:pt x="262" y="873"/>
                      <a:pt x="491" y="885"/>
                    </a:cubicBezTo>
                    <a:cubicBezTo>
                      <a:pt x="506" y="885"/>
                      <a:pt x="521" y="886"/>
                      <a:pt x="536" y="886"/>
                    </a:cubicBezTo>
                    <a:cubicBezTo>
                      <a:pt x="881" y="886"/>
                      <a:pt x="1105" y="643"/>
                      <a:pt x="1168" y="371"/>
                    </a:cubicBezTo>
                    <a:cubicBezTo>
                      <a:pt x="1205" y="166"/>
                      <a:pt x="1003" y="105"/>
                      <a:pt x="767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"/>
              <p:cNvSpPr/>
              <p:nvPr/>
            </p:nvSpPr>
            <p:spPr>
              <a:xfrm>
                <a:off x="1747625" y="2401000"/>
                <a:ext cx="172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7" extrusionOk="0">
                    <a:moveTo>
                      <a:pt x="460" y="0"/>
                    </a:moveTo>
                    <a:cubicBezTo>
                      <a:pt x="384" y="0"/>
                      <a:pt x="309" y="25"/>
                      <a:pt x="252" y="74"/>
                    </a:cubicBezTo>
                    <a:cubicBezTo>
                      <a:pt x="1" y="292"/>
                      <a:pt x="1" y="1242"/>
                      <a:pt x="274" y="1427"/>
                    </a:cubicBezTo>
                    <a:cubicBezTo>
                      <a:pt x="329" y="1468"/>
                      <a:pt x="380" y="1487"/>
                      <a:pt x="426" y="1487"/>
                    </a:cubicBezTo>
                    <a:cubicBezTo>
                      <a:pt x="525" y="1487"/>
                      <a:pt x="597" y="1398"/>
                      <a:pt x="612" y="1264"/>
                    </a:cubicBezTo>
                    <a:cubicBezTo>
                      <a:pt x="633" y="1078"/>
                      <a:pt x="623" y="881"/>
                      <a:pt x="623" y="696"/>
                    </a:cubicBezTo>
                    <a:lnTo>
                      <a:pt x="623" y="260"/>
                    </a:lnTo>
                    <a:cubicBezTo>
                      <a:pt x="633" y="161"/>
                      <a:pt x="688" y="42"/>
                      <a:pt x="536" y="9"/>
                    </a:cubicBezTo>
                    <a:cubicBezTo>
                      <a:pt x="511" y="3"/>
                      <a:pt x="48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"/>
              <p:cNvSpPr/>
              <p:nvPr/>
            </p:nvSpPr>
            <p:spPr>
              <a:xfrm>
                <a:off x="1414625" y="2410300"/>
                <a:ext cx="447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489" extrusionOk="0">
                    <a:moveTo>
                      <a:pt x="926" y="1"/>
                    </a:moveTo>
                    <a:cubicBezTo>
                      <a:pt x="732" y="1"/>
                      <a:pt x="536" y="14"/>
                      <a:pt x="338" y="41"/>
                    </a:cubicBezTo>
                    <a:cubicBezTo>
                      <a:pt x="330" y="42"/>
                      <a:pt x="321" y="43"/>
                      <a:pt x="313" y="43"/>
                    </a:cubicBezTo>
                    <a:cubicBezTo>
                      <a:pt x="247" y="43"/>
                      <a:pt x="170" y="7"/>
                      <a:pt x="109" y="7"/>
                    </a:cubicBezTo>
                    <a:cubicBezTo>
                      <a:pt x="49" y="7"/>
                      <a:pt x="5" y="41"/>
                      <a:pt x="0" y="172"/>
                    </a:cubicBezTo>
                    <a:cubicBezTo>
                      <a:pt x="0" y="412"/>
                      <a:pt x="175" y="455"/>
                      <a:pt x="381" y="477"/>
                    </a:cubicBezTo>
                    <a:cubicBezTo>
                      <a:pt x="463" y="485"/>
                      <a:pt x="544" y="489"/>
                      <a:pt x="625" y="489"/>
                    </a:cubicBezTo>
                    <a:cubicBezTo>
                      <a:pt x="995" y="489"/>
                      <a:pt x="1352" y="412"/>
                      <a:pt x="1702" y="313"/>
                    </a:cubicBezTo>
                    <a:cubicBezTo>
                      <a:pt x="1789" y="150"/>
                      <a:pt x="1647" y="117"/>
                      <a:pt x="1560" y="51"/>
                    </a:cubicBezTo>
                    <a:cubicBezTo>
                      <a:pt x="1349" y="17"/>
                      <a:pt x="1139" y="1"/>
                      <a:pt x="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"/>
              <p:cNvSpPr/>
              <p:nvPr/>
            </p:nvSpPr>
            <p:spPr>
              <a:xfrm>
                <a:off x="953675" y="2364950"/>
                <a:ext cx="13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691" extrusionOk="0">
                    <a:moveTo>
                      <a:pt x="437" y="0"/>
                    </a:moveTo>
                    <a:cubicBezTo>
                      <a:pt x="350" y="54"/>
                      <a:pt x="262" y="120"/>
                      <a:pt x="175" y="175"/>
                    </a:cubicBezTo>
                    <a:cubicBezTo>
                      <a:pt x="33" y="676"/>
                      <a:pt x="120" y="1200"/>
                      <a:pt x="0" y="1691"/>
                    </a:cubicBezTo>
                    <a:lnTo>
                      <a:pt x="88" y="1691"/>
                    </a:lnTo>
                    <a:cubicBezTo>
                      <a:pt x="164" y="1549"/>
                      <a:pt x="371" y="1658"/>
                      <a:pt x="447" y="1516"/>
                    </a:cubicBezTo>
                    <a:cubicBezTo>
                      <a:pt x="535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"/>
              <p:cNvSpPr/>
              <p:nvPr/>
            </p:nvSpPr>
            <p:spPr>
              <a:xfrm>
                <a:off x="1327150" y="2413850"/>
                <a:ext cx="367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533" extrusionOk="0">
                    <a:moveTo>
                      <a:pt x="169" y="1"/>
                    </a:moveTo>
                    <a:cubicBezTo>
                      <a:pt x="84" y="1"/>
                      <a:pt x="8" y="36"/>
                      <a:pt x="8" y="226"/>
                    </a:cubicBezTo>
                    <a:cubicBezTo>
                      <a:pt x="1" y="419"/>
                      <a:pt x="80" y="454"/>
                      <a:pt x="175" y="454"/>
                    </a:cubicBezTo>
                    <a:cubicBezTo>
                      <a:pt x="227" y="454"/>
                      <a:pt x="284" y="443"/>
                      <a:pt x="334" y="443"/>
                    </a:cubicBezTo>
                    <a:cubicBezTo>
                      <a:pt x="342" y="443"/>
                      <a:pt x="349" y="444"/>
                      <a:pt x="357" y="444"/>
                    </a:cubicBezTo>
                    <a:cubicBezTo>
                      <a:pt x="466" y="444"/>
                      <a:pt x="553" y="466"/>
                      <a:pt x="651" y="498"/>
                    </a:cubicBezTo>
                    <a:cubicBezTo>
                      <a:pt x="718" y="522"/>
                      <a:pt x="783" y="533"/>
                      <a:pt x="846" y="533"/>
                    </a:cubicBezTo>
                    <a:cubicBezTo>
                      <a:pt x="1041" y="533"/>
                      <a:pt x="1218" y="434"/>
                      <a:pt x="1383" y="335"/>
                    </a:cubicBezTo>
                    <a:cubicBezTo>
                      <a:pt x="1437" y="302"/>
                      <a:pt x="1470" y="215"/>
                      <a:pt x="1470" y="149"/>
                    </a:cubicBezTo>
                    <a:cubicBezTo>
                      <a:pt x="1461" y="96"/>
                      <a:pt x="1401" y="43"/>
                      <a:pt x="1338" y="43"/>
                    </a:cubicBezTo>
                    <a:cubicBezTo>
                      <a:pt x="1324" y="43"/>
                      <a:pt x="1309" y="45"/>
                      <a:pt x="1295" y="51"/>
                    </a:cubicBezTo>
                    <a:cubicBezTo>
                      <a:pt x="1219" y="92"/>
                      <a:pt x="1143" y="107"/>
                      <a:pt x="1068" y="107"/>
                    </a:cubicBezTo>
                    <a:cubicBezTo>
                      <a:pt x="868" y="107"/>
                      <a:pt x="668" y="3"/>
                      <a:pt x="442" y="3"/>
                    </a:cubicBezTo>
                    <a:cubicBezTo>
                      <a:pt x="414" y="3"/>
                      <a:pt x="386" y="4"/>
                      <a:pt x="357" y="8"/>
                    </a:cubicBezTo>
                    <a:cubicBezTo>
                      <a:pt x="345" y="11"/>
                      <a:pt x="332" y="13"/>
                      <a:pt x="317" y="13"/>
                    </a:cubicBezTo>
                    <a:cubicBezTo>
                      <a:pt x="273" y="13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"/>
              <p:cNvSpPr/>
              <p:nvPr/>
            </p:nvSpPr>
            <p:spPr>
              <a:xfrm>
                <a:off x="949025" y="2407200"/>
                <a:ext cx="15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73" extrusionOk="0">
                    <a:moveTo>
                      <a:pt x="186" y="1"/>
                    </a:moveTo>
                    <a:cubicBezTo>
                      <a:pt x="88" y="56"/>
                      <a:pt x="22" y="219"/>
                      <a:pt x="34" y="230"/>
                    </a:cubicBezTo>
                    <a:cubicBezTo>
                      <a:pt x="350" y="536"/>
                      <a:pt x="1" y="939"/>
                      <a:pt x="197" y="1244"/>
                    </a:cubicBezTo>
                    <a:cubicBezTo>
                      <a:pt x="252" y="1335"/>
                      <a:pt x="306" y="1372"/>
                      <a:pt x="357" y="1372"/>
                    </a:cubicBezTo>
                    <a:cubicBezTo>
                      <a:pt x="418" y="1372"/>
                      <a:pt x="477" y="1321"/>
                      <a:pt x="536" y="1244"/>
                    </a:cubicBezTo>
                    <a:lnTo>
                      <a:pt x="633" y="99"/>
                    </a:lnTo>
                    <a:cubicBezTo>
                      <a:pt x="568" y="11"/>
                      <a:pt x="482" y="2"/>
                      <a:pt x="397" y="2"/>
                    </a:cubicBezTo>
                    <a:cubicBezTo>
                      <a:pt x="374" y="2"/>
                      <a:pt x="351" y="3"/>
                      <a:pt x="329" y="3"/>
                    </a:cubicBezTo>
                    <a:cubicBezTo>
                      <a:pt x="310" y="3"/>
                      <a:pt x="292" y="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"/>
              <p:cNvSpPr/>
              <p:nvPr/>
            </p:nvSpPr>
            <p:spPr>
              <a:xfrm>
                <a:off x="948475" y="2438300"/>
                <a:ext cx="278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45" extrusionOk="0">
                    <a:moveTo>
                      <a:pt x="219" y="0"/>
                    </a:moveTo>
                    <a:cubicBezTo>
                      <a:pt x="121" y="131"/>
                      <a:pt x="175" y="295"/>
                      <a:pt x="132" y="415"/>
                    </a:cubicBezTo>
                    <a:cubicBezTo>
                      <a:pt x="1" y="720"/>
                      <a:pt x="66" y="906"/>
                      <a:pt x="350" y="1059"/>
                    </a:cubicBezTo>
                    <a:cubicBezTo>
                      <a:pt x="458" y="1117"/>
                      <a:pt x="560" y="1145"/>
                      <a:pt x="655" y="1145"/>
                    </a:cubicBezTo>
                    <a:cubicBezTo>
                      <a:pt x="828" y="1145"/>
                      <a:pt x="980" y="1053"/>
                      <a:pt x="1114" y="885"/>
                    </a:cubicBezTo>
                    <a:cubicBezTo>
                      <a:pt x="1081" y="841"/>
                      <a:pt x="1048" y="808"/>
                      <a:pt x="1004" y="764"/>
                    </a:cubicBezTo>
                    <a:cubicBezTo>
                      <a:pt x="893" y="838"/>
                      <a:pt x="797" y="889"/>
                      <a:pt x="722" y="889"/>
                    </a:cubicBezTo>
                    <a:cubicBezTo>
                      <a:pt x="620" y="889"/>
                      <a:pt x="554" y="797"/>
                      <a:pt x="536" y="546"/>
                    </a:cubicBezTo>
                    <a:cubicBezTo>
                      <a:pt x="524" y="361"/>
                      <a:pt x="590" y="186"/>
                      <a:pt x="558" y="0"/>
                    </a:cubicBezTo>
                    <a:lnTo>
                      <a:pt x="558" y="0"/>
                    </a:lnTo>
                    <a:cubicBezTo>
                      <a:pt x="499" y="77"/>
                      <a:pt x="440" y="128"/>
                      <a:pt x="379" y="128"/>
                    </a:cubicBezTo>
                    <a:cubicBezTo>
                      <a:pt x="328" y="128"/>
                      <a:pt x="274" y="9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"/>
              <p:cNvSpPr/>
              <p:nvPr/>
            </p:nvSpPr>
            <p:spPr>
              <a:xfrm>
                <a:off x="1487975" y="2372025"/>
                <a:ext cx="207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4" extrusionOk="0">
                    <a:moveTo>
                      <a:pt x="524" y="1"/>
                    </a:moveTo>
                    <a:cubicBezTo>
                      <a:pt x="230" y="1"/>
                      <a:pt x="44" y="110"/>
                      <a:pt x="22" y="372"/>
                    </a:cubicBezTo>
                    <a:cubicBezTo>
                      <a:pt x="1" y="552"/>
                      <a:pt x="145" y="754"/>
                      <a:pt x="304" y="754"/>
                    </a:cubicBezTo>
                    <a:cubicBezTo>
                      <a:pt x="309" y="754"/>
                      <a:pt x="313" y="753"/>
                      <a:pt x="317" y="753"/>
                    </a:cubicBezTo>
                    <a:cubicBezTo>
                      <a:pt x="546" y="753"/>
                      <a:pt x="819" y="699"/>
                      <a:pt x="830" y="350"/>
                    </a:cubicBezTo>
                    <a:cubicBezTo>
                      <a:pt x="830" y="98"/>
                      <a:pt x="688" y="23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"/>
              <p:cNvSpPr/>
              <p:nvPr/>
            </p:nvSpPr>
            <p:spPr>
              <a:xfrm>
                <a:off x="1225325" y="2435875"/>
                <a:ext cx="390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701" extrusionOk="0">
                    <a:moveTo>
                      <a:pt x="1340" y="1"/>
                    </a:moveTo>
                    <a:cubicBezTo>
                      <a:pt x="1125" y="1"/>
                      <a:pt x="928" y="114"/>
                      <a:pt x="731" y="196"/>
                    </a:cubicBezTo>
                    <a:cubicBezTo>
                      <a:pt x="680" y="215"/>
                      <a:pt x="642" y="223"/>
                      <a:pt x="614" y="223"/>
                    </a:cubicBezTo>
                    <a:cubicBezTo>
                      <a:pt x="513" y="223"/>
                      <a:pt x="548" y="113"/>
                      <a:pt x="557" y="10"/>
                    </a:cubicBezTo>
                    <a:lnTo>
                      <a:pt x="557" y="10"/>
                    </a:lnTo>
                    <a:cubicBezTo>
                      <a:pt x="524" y="54"/>
                      <a:pt x="459" y="109"/>
                      <a:pt x="469" y="141"/>
                    </a:cubicBezTo>
                    <a:cubicBezTo>
                      <a:pt x="567" y="459"/>
                      <a:pt x="511" y="551"/>
                      <a:pt x="391" y="551"/>
                    </a:cubicBezTo>
                    <a:cubicBezTo>
                      <a:pt x="296" y="551"/>
                      <a:pt x="163" y="494"/>
                      <a:pt x="33" y="447"/>
                    </a:cubicBezTo>
                    <a:lnTo>
                      <a:pt x="33" y="447"/>
                    </a:lnTo>
                    <a:cubicBezTo>
                      <a:pt x="44" y="534"/>
                      <a:pt x="1" y="643"/>
                      <a:pt x="98" y="676"/>
                    </a:cubicBezTo>
                    <a:cubicBezTo>
                      <a:pt x="144" y="693"/>
                      <a:pt x="198" y="701"/>
                      <a:pt x="260" y="701"/>
                    </a:cubicBezTo>
                    <a:cubicBezTo>
                      <a:pt x="673" y="701"/>
                      <a:pt x="1389" y="347"/>
                      <a:pt x="1560" y="43"/>
                    </a:cubicBezTo>
                    <a:cubicBezTo>
                      <a:pt x="1484" y="13"/>
                      <a:pt x="1411" y="1"/>
                      <a:pt x="1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"/>
              <p:cNvSpPr/>
              <p:nvPr/>
            </p:nvSpPr>
            <p:spPr>
              <a:xfrm>
                <a:off x="1553175" y="24227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47" y="1"/>
                    </a:moveTo>
                    <a:cubicBezTo>
                      <a:pt x="389" y="59"/>
                      <a:pt x="346" y="170"/>
                      <a:pt x="278" y="170"/>
                    </a:cubicBezTo>
                    <a:cubicBezTo>
                      <a:pt x="244" y="170"/>
                      <a:pt x="204" y="143"/>
                      <a:pt x="153" y="66"/>
                    </a:cubicBezTo>
                    <a:cubicBezTo>
                      <a:pt x="143" y="54"/>
                      <a:pt x="132" y="49"/>
                      <a:pt x="120" y="49"/>
                    </a:cubicBezTo>
                    <a:cubicBezTo>
                      <a:pt x="78" y="49"/>
                      <a:pt x="25" y="113"/>
                      <a:pt x="0" y="164"/>
                    </a:cubicBezTo>
                    <a:cubicBezTo>
                      <a:pt x="131" y="219"/>
                      <a:pt x="153" y="328"/>
                      <a:pt x="175" y="470"/>
                    </a:cubicBezTo>
                    <a:cubicBezTo>
                      <a:pt x="218" y="758"/>
                      <a:pt x="408" y="914"/>
                      <a:pt x="673" y="914"/>
                    </a:cubicBezTo>
                    <a:cubicBezTo>
                      <a:pt x="739" y="914"/>
                      <a:pt x="809" y="904"/>
                      <a:pt x="884" y="884"/>
                    </a:cubicBezTo>
                    <a:lnTo>
                      <a:pt x="884" y="710"/>
                    </a:lnTo>
                    <a:cubicBezTo>
                      <a:pt x="425" y="666"/>
                      <a:pt x="568" y="263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"/>
              <p:cNvSpPr/>
              <p:nvPr/>
            </p:nvSpPr>
            <p:spPr>
              <a:xfrm>
                <a:off x="1827275" y="2424950"/>
                <a:ext cx="1667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38" extrusionOk="0">
                    <a:moveTo>
                      <a:pt x="611" y="0"/>
                    </a:moveTo>
                    <a:lnTo>
                      <a:pt x="611" y="0"/>
                    </a:lnTo>
                    <a:cubicBezTo>
                      <a:pt x="503" y="117"/>
                      <a:pt x="536" y="404"/>
                      <a:pt x="332" y="404"/>
                    </a:cubicBezTo>
                    <a:cubicBezTo>
                      <a:pt x="288" y="404"/>
                      <a:pt x="234" y="391"/>
                      <a:pt x="164" y="360"/>
                    </a:cubicBezTo>
                    <a:lnTo>
                      <a:pt x="164" y="360"/>
                    </a:lnTo>
                    <a:cubicBezTo>
                      <a:pt x="0" y="600"/>
                      <a:pt x="252" y="927"/>
                      <a:pt x="12" y="1157"/>
                    </a:cubicBezTo>
                    <a:cubicBezTo>
                      <a:pt x="36" y="1220"/>
                      <a:pt x="71" y="1237"/>
                      <a:pt x="110" y="1237"/>
                    </a:cubicBezTo>
                    <a:cubicBezTo>
                      <a:pt x="159" y="1237"/>
                      <a:pt x="214" y="1211"/>
                      <a:pt x="262" y="1211"/>
                    </a:cubicBezTo>
                    <a:cubicBezTo>
                      <a:pt x="480" y="840"/>
                      <a:pt x="666" y="458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"/>
              <p:cNvSpPr/>
              <p:nvPr/>
            </p:nvSpPr>
            <p:spPr>
              <a:xfrm>
                <a:off x="1576350" y="24317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393" y="1"/>
                    </a:moveTo>
                    <a:cubicBezTo>
                      <a:pt x="306" y="197"/>
                      <a:pt x="0" y="296"/>
                      <a:pt x="131" y="590"/>
                    </a:cubicBezTo>
                    <a:cubicBezTo>
                      <a:pt x="263" y="676"/>
                      <a:pt x="395" y="750"/>
                      <a:pt x="521" y="750"/>
                    </a:cubicBezTo>
                    <a:cubicBezTo>
                      <a:pt x="634" y="750"/>
                      <a:pt x="742" y="690"/>
                      <a:pt x="841" y="524"/>
                    </a:cubicBezTo>
                    <a:cubicBezTo>
                      <a:pt x="829" y="448"/>
                      <a:pt x="819" y="383"/>
                      <a:pt x="732" y="339"/>
                    </a:cubicBezTo>
                    <a:lnTo>
                      <a:pt x="666" y="339"/>
                    </a:lnTo>
                    <a:cubicBezTo>
                      <a:pt x="601" y="361"/>
                      <a:pt x="556" y="374"/>
                      <a:pt x="526" y="374"/>
                    </a:cubicBezTo>
                    <a:cubicBezTo>
                      <a:pt x="465" y="374"/>
                      <a:pt x="462" y="321"/>
                      <a:pt x="470" y="175"/>
                    </a:cubicBezTo>
                    <a:cubicBezTo>
                      <a:pt x="480" y="143"/>
                      <a:pt x="480" y="110"/>
                      <a:pt x="480" y="88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"/>
              <p:cNvSpPr/>
              <p:nvPr/>
            </p:nvSpPr>
            <p:spPr>
              <a:xfrm>
                <a:off x="1225875" y="2428875"/>
                <a:ext cx="153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1" extrusionOk="0">
                    <a:moveTo>
                      <a:pt x="430" y="0"/>
                    </a:moveTo>
                    <a:cubicBezTo>
                      <a:pt x="379" y="0"/>
                      <a:pt x="325" y="14"/>
                      <a:pt x="273" y="28"/>
                    </a:cubicBezTo>
                    <a:cubicBezTo>
                      <a:pt x="262" y="50"/>
                      <a:pt x="251" y="72"/>
                      <a:pt x="251" y="94"/>
                    </a:cubicBezTo>
                    <a:cubicBezTo>
                      <a:pt x="164" y="301"/>
                      <a:pt x="88" y="508"/>
                      <a:pt x="0" y="716"/>
                    </a:cubicBezTo>
                    <a:lnTo>
                      <a:pt x="11" y="727"/>
                    </a:lnTo>
                    <a:cubicBezTo>
                      <a:pt x="141" y="774"/>
                      <a:pt x="274" y="831"/>
                      <a:pt x="369" y="831"/>
                    </a:cubicBezTo>
                    <a:cubicBezTo>
                      <a:pt x="489" y="831"/>
                      <a:pt x="545" y="739"/>
                      <a:pt x="447" y="421"/>
                    </a:cubicBezTo>
                    <a:cubicBezTo>
                      <a:pt x="437" y="389"/>
                      <a:pt x="502" y="334"/>
                      <a:pt x="535" y="290"/>
                    </a:cubicBezTo>
                    <a:cubicBezTo>
                      <a:pt x="611" y="246"/>
                      <a:pt x="611" y="181"/>
                      <a:pt x="600" y="105"/>
                    </a:cubicBezTo>
                    <a:cubicBezTo>
                      <a:pt x="557" y="24"/>
                      <a:pt x="496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"/>
              <p:cNvSpPr/>
              <p:nvPr/>
            </p:nvSpPr>
            <p:spPr>
              <a:xfrm>
                <a:off x="1009575" y="2441025"/>
                <a:ext cx="128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23" extrusionOk="0">
                    <a:moveTo>
                      <a:pt x="230" y="0"/>
                    </a:moveTo>
                    <a:cubicBezTo>
                      <a:pt x="219" y="165"/>
                      <a:pt x="186" y="317"/>
                      <a:pt x="56" y="437"/>
                    </a:cubicBezTo>
                    <a:cubicBezTo>
                      <a:pt x="44" y="481"/>
                      <a:pt x="1" y="546"/>
                      <a:pt x="22" y="590"/>
                    </a:cubicBezTo>
                    <a:cubicBezTo>
                      <a:pt x="73" y="710"/>
                      <a:pt x="22" y="922"/>
                      <a:pt x="199" y="922"/>
                    </a:cubicBezTo>
                    <a:cubicBezTo>
                      <a:pt x="215" y="922"/>
                      <a:pt x="232" y="920"/>
                      <a:pt x="252" y="917"/>
                    </a:cubicBezTo>
                    <a:cubicBezTo>
                      <a:pt x="459" y="885"/>
                      <a:pt x="514" y="677"/>
                      <a:pt x="405" y="514"/>
                    </a:cubicBezTo>
                    <a:cubicBezTo>
                      <a:pt x="296" y="350"/>
                      <a:pt x="393" y="143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"/>
              <p:cNvSpPr/>
              <p:nvPr/>
            </p:nvSpPr>
            <p:spPr>
              <a:xfrm>
                <a:off x="1360875" y="2433150"/>
                <a:ext cx="188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71" extrusionOk="0">
                    <a:moveTo>
                      <a:pt x="505" y="0"/>
                    </a:moveTo>
                    <a:cubicBezTo>
                      <a:pt x="406" y="0"/>
                      <a:pt x="292" y="22"/>
                      <a:pt x="197" y="32"/>
                    </a:cubicBezTo>
                    <a:cubicBezTo>
                      <a:pt x="153" y="32"/>
                      <a:pt x="110" y="43"/>
                      <a:pt x="77" y="43"/>
                    </a:cubicBezTo>
                    <a:cubicBezTo>
                      <a:pt x="0" y="228"/>
                      <a:pt x="383" y="141"/>
                      <a:pt x="252" y="359"/>
                    </a:cubicBezTo>
                    <a:cubicBezTo>
                      <a:pt x="267" y="357"/>
                      <a:pt x="284" y="357"/>
                      <a:pt x="302" y="357"/>
                    </a:cubicBezTo>
                    <a:cubicBezTo>
                      <a:pt x="377" y="357"/>
                      <a:pt x="467" y="371"/>
                      <a:pt x="546" y="371"/>
                    </a:cubicBezTo>
                    <a:cubicBezTo>
                      <a:pt x="662" y="371"/>
                      <a:pt x="754" y="340"/>
                      <a:pt x="742" y="185"/>
                    </a:cubicBezTo>
                    <a:cubicBezTo>
                      <a:pt x="736" y="37"/>
                      <a:pt x="633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"/>
              <p:cNvSpPr/>
              <p:nvPr/>
            </p:nvSpPr>
            <p:spPr>
              <a:xfrm>
                <a:off x="1039850" y="2420575"/>
                <a:ext cx="155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53" extrusionOk="0">
                    <a:moveTo>
                      <a:pt x="372" y="1"/>
                    </a:moveTo>
                    <a:cubicBezTo>
                      <a:pt x="231" y="71"/>
                      <a:pt x="370" y="366"/>
                      <a:pt x="149" y="366"/>
                    </a:cubicBezTo>
                    <a:cubicBezTo>
                      <a:pt x="131" y="366"/>
                      <a:pt x="111" y="364"/>
                      <a:pt x="88" y="360"/>
                    </a:cubicBezTo>
                    <a:lnTo>
                      <a:pt x="88" y="360"/>
                    </a:lnTo>
                    <a:cubicBezTo>
                      <a:pt x="88" y="459"/>
                      <a:pt x="110" y="557"/>
                      <a:pt x="1" y="622"/>
                    </a:cubicBezTo>
                    <a:cubicBezTo>
                      <a:pt x="92" y="709"/>
                      <a:pt x="139" y="753"/>
                      <a:pt x="176" y="753"/>
                    </a:cubicBezTo>
                    <a:cubicBezTo>
                      <a:pt x="218" y="753"/>
                      <a:pt x="247" y="695"/>
                      <a:pt x="317" y="578"/>
                    </a:cubicBezTo>
                    <a:cubicBezTo>
                      <a:pt x="350" y="535"/>
                      <a:pt x="448" y="546"/>
                      <a:pt x="525" y="535"/>
                    </a:cubicBezTo>
                    <a:lnTo>
                      <a:pt x="622" y="503"/>
                    </a:lnTo>
                    <a:cubicBezTo>
                      <a:pt x="361" y="426"/>
                      <a:pt x="513" y="142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7"/>
              <p:cNvSpPr/>
              <p:nvPr/>
            </p:nvSpPr>
            <p:spPr>
              <a:xfrm>
                <a:off x="1266500" y="2469100"/>
                <a:ext cx="142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8" extrusionOk="0">
                    <a:moveTo>
                      <a:pt x="237" y="1"/>
                    </a:moveTo>
                    <a:cubicBezTo>
                      <a:pt x="231" y="1"/>
                      <a:pt x="225" y="1"/>
                      <a:pt x="219" y="2"/>
                    </a:cubicBezTo>
                    <a:cubicBezTo>
                      <a:pt x="1" y="121"/>
                      <a:pt x="99" y="318"/>
                      <a:pt x="56" y="547"/>
                    </a:cubicBezTo>
                    <a:cubicBezTo>
                      <a:pt x="284" y="427"/>
                      <a:pt x="492" y="405"/>
                      <a:pt x="568" y="176"/>
                    </a:cubicBezTo>
                    <a:cubicBezTo>
                      <a:pt x="453" y="123"/>
                      <a:pt x="37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"/>
              <p:cNvSpPr/>
              <p:nvPr/>
            </p:nvSpPr>
            <p:spPr>
              <a:xfrm>
                <a:off x="1028125" y="2422625"/>
                <a:ext cx="14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41" extrusionOk="0">
                    <a:moveTo>
                      <a:pt x="103" y="0"/>
                    </a:moveTo>
                    <a:cubicBezTo>
                      <a:pt x="84" y="0"/>
                      <a:pt x="65" y="2"/>
                      <a:pt x="44" y="6"/>
                    </a:cubicBezTo>
                    <a:cubicBezTo>
                      <a:pt x="0" y="169"/>
                      <a:pt x="22" y="322"/>
                      <a:pt x="131" y="453"/>
                    </a:cubicBezTo>
                    <a:cubicBezTo>
                      <a:pt x="144" y="454"/>
                      <a:pt x="157" y="455"/>
                      <a:pt x="170" y="455"/>
                    </a:cubicBezTo>
                    <a:cubicBezTo>
                      <a:pt x="208" y="455"/>
                      <a:pt x="247" y="451"/>
                      <a:pt x="284" y="451"/>
                    </a:cubicBezTo>
                    <a:cubicBezTo>
                      <a:pt x="354" y="451"/>
                      <a:pt x="419" y="464"/>
                      <a:pt x="470" y="540"/>
                    </a:cubicBezTo>
                    <a:cubicBezTo>
                      <a:pt x="579" y="475"/>
                      <a:pt x="557" y="377"/>
                      <a:pt x="557" y="278"/>
                    </a:cubicBezTo>
                    <a:cubicBezTo>
                      <a:pt x="398" y="198"/>
                      <a:pt x="302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7"/>
              <p:cNvSpPr/>
              <p:nvPr/>
            </p:nvSpPr>
            <p:spPr>
              <a:xfrm>
                <a:off x="1575250" y="2424950"/>
                <a:ext cx="109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63" extrusionOk="0">
                    <a:moveTo>
                      <a:pt x="339" y="0"/>
                    </a:moveTo>
                    <a:cubicBezTo>
                      <a:pt x="77" y="131"/>
                      <a:pt x="153" y="447"/>
                      <a:pt x="1" y="622"/>
                    </a:cubicBezTo>
                    <a:lnTo>
                      <a:pt x="1" y="796"/>
                    </a:lnTo>
                    <a:cubicBezTo>
                      <a:pt x="26" y="856"/>
                      <a:pt x="71" y="862"/>
                      <a:pt x="125" y="862"/>
                    </a:cubicBezTo>
                    <a:cubicBezTo>
                      <a:pt x="141" y="862"/>
                      <a:pt x="158" y="862"/>
                      <a:pt x="175" y="862"/>
                    </a:cubicBezTo>
                    <a:cubicBezTo>
                      <a:pt x="44" y="568"/>
                      <a:pt x="350" y="469"/>
                      <a:pt x="437" y="273"/>
                    </a:cubicBezTo>
                    <a:cubicBezTo>
                      <a:pt x="415" y="185"/>
                      <a:pt x="393" y="8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7"/>
              <p:cNvSpPr/>
              <p:nvPr/>
            </p:nvSpPr>
            <p:spPr>
              <a:xfrm>
                <a:off x="1727725" y="2440950"/>
                <a:ext cx="207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4" extrusionOk="0">
                    <a:moveTo>
                      <a:pt x="732" y="0"/>
                    </a:moveTo>
                    <a:cubicBezTo>
                      <a:pt x="618" y="0"/>
                      <a:pt x="512" y="52"/>
                      <a:pt x="409" y="52"/>
                    </a:cubicBezTo>
                    <a:cubicBezTo>
                      <a:pt x="359" y="52"/>
                      <a:pt x="310" y="39"/>
                      <a:pt x="262" y="3"/>
                    </a:cubicBezTo>
                    <a:lnTo>
                      <a:pt x="262" y="3"/>
                    </a:lnTo>
                    <a:cubicBezTo>
                      <a:pt x="328" y="233"/>
                      <a:pt x="98" y="233"/>
                      <a:pt x="1" y="320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8" y="334"/>
                      <a:pt x="654" y="252"/>
                      <a:pt x="830" y="15"/>
                    </a:cubicBezTo>
                    <a:cubicBezTo>
                      <a:pt x="797" y="4"/>
                      <a:pt x="76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7"/>
              <p:cNvSpPr/>
              <p:nvPr/>
            </p:nvSpPr>
            <p:spPr>
              <a:xfrm>
                <a:off x="1351875" y="2434225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284" y="66"/>
                      <a:pt x="142" y="120"/>
                      <a:pt x="1" y="175"/>
                    </a:cubicBezTo>
                    <a:cubicBezTo>
                      <a:pt x="1" y="251"/>
                      <a:pt x="23" y="316"/>
                      <a:pt x="88" y="349"/>
                    </a:cubicBezTo>
                    <a:lnTo>
                      <a:pt x="612" y="316"/>
                    </a:lnTo>
                    <a:cubicBezTo>
                      <a:pt x="743" y="98"/>
                      <a:pt x="360" y="185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7"/>
              <p:cNvSpPr/>
              <p:nvPr/>
            </p:nvSpPr>
            <p:spPr>
              <a:xfrm>
                <a:off x="955850" y="2401100"/>
                <a:ext cx="207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6" extrusionOk="0">
                    <a:moveTo>
                      <a:pt x="614" y="0"/>
                    </a:moveTo>
                    <a:cubicBezTo>
                      <a:pt x="572" y="0"/>
                      <a:pt x="527" y="18"/>
                      <a:pt x="481" y="60"/>
                    </a:cubicBezTo>
                    <a:cubicBezTo>
                      <a:pt x="470" y="70"/>
                      <a:pt x="451" y="73"/>
                      <a:pt x="430" y="73"/>
                    </a:cubicBezTo>
                    <a:cubicBezTo>
                      <a:pt x="408" y="73"/>
                      <a:pt x="383" y="70"/>
                      <a:pt x="360" y="70"/>
                    </a:cubicBezTo>
                    <a:cubicBezTo>
                      <a:pt x="284" y="212"/>
                      <a:pt x="77" y="103"/>
                      <a:pt x="1" y="245"/>
                    </a:cubicBezTo>
                    <a:cubicBezTo>
                      <a:pt x="19" y="246"/>
                      <a:pt x="37" y="247"/>
                      <a:pt x="56" y="247"/>
                    </a:cubicBezTo>
                    <a:cubicBezTo>
                      <a:pt x="78" y="247"/>
                      <a:pt x="101" y="246"/>
                      <a:pt x="124" y="246"/>
                    </a:cubicBezTo>
                    <a:cubicBezTo>
                      <a:pt x="209" y="246"/>
                      <a:pt x="295" y="255"/>
                      <a:pt x="360" y="343"/>
                    </a:cubicBezTo>
                    <a:cubicBezTo>
                      <a:pt x="392" y="343"/>
                      <a:pt x="427" y="346"/>
                      <a:pt x="462" y="346"/>
                    </a:cubicBezTo>
                    <a:cubicBezTo>
                      <a:pt x="498" y="346"/>
                      <a:pt x="535" y="343"/>
                      <a:pt x="568" y="332"/>
                    </a:cubicBezTo>
                    <a:cubicBezTo>
                      <a:pt x="688" y="310"/>
                      <a:pt x="830" y="256"/>
                      <a:pt x="764" y="114"/>
                    </a:cubicBezTo>
                    <a:cubicBezTo>
                      <a:pt x="737" y="46"/>
                      <a:pt x="681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"/>
              <p:cNvSpPr/>
              <p:nvPr/>
            </p:nvSpPr>
            <p:spPr>
              <a:xfrm>
                <a:off x="1723075" y="2372900"/>
                <a:ext cx="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03" extrusionOk="0">
                    <a:moveTo>
                      <a:pt x="288" y="0"/>
                    </a:moveTo>
                    <a:cubicBezTo>
                      <a:pt x="169" y="0"/>
                      <a:pt x="75" y="101"/>
                      <a:pt x="1" y="228"/>
                    </a:cubicBezTo>
                    <a:cubicBezTo>
                      <a:pt x="153" y="228"/>
                      <a:pt x="296" y="238"/>
                      <a:pt x="361" y="402"/>
                    </a:cubicBezTo>
                    <a:cubicBezTo>
                      <a:pt x="492" y="315"/>
                      <a:pt x="645" y="216"/>
                      <a:pt x="470" y="75"/>
                    </a:cubicBezTo>
                    <a:cubicBezTo>
                      <a:pt x="404" y="22"/>
                      <a:pt x="34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7"/>
              <p:cNvSpPr/>
              <p:nvPr/>
            </p:nvSpPr>
            <p:spPr>
              <a:xfrm>
                <a:off x="1027325" y="2433875"/>
                <a:ext cx="1255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26" extrusionOk="0">
                    <a:moveTo>
                      <a:pt x="316" y="1"/>
                    </a:moveTo>
                    <a:cubicBezTo>
                      <a:pt x="279" y="1"/>
                      <a:pt x="240" y="5"/>
                      <a:pt x="202" y="5"/>
                    </a:cubicBezTo>
                    <a:cubicBezTo>
                      <a:pt x="189" y="5"/>
                      <a:pt x="176" y="4"/>
                      <a:pt x="163" y="3"/>
                    </a:cubicBezTo>
                    <a:lnTo>
                      <a:pt x="163" y="3"/>
                    </a:lnTo>
                    <a:cubicBezTo>
                      <a:pt x="163" y="211"/>
                      <a:pt x="0" y="439"/>
                      <a:pt x="240" y="625"/>
                    </a:cubicBezTo>
                    <a:cubicBezTo>
                      <a:pt x="338" y="451"/>
                      <a:pt x="218" y="167"/>
                      <a:pt x="502" y="90"/>
                    </a:cubicBezTo>
                    <a:cubicBezTo>
                      <a:pt x="451" y="14"/>
                      <a:pt x="386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7"/>
              <p:cNvSpPr/>
              <p:nvPr/>
            </p:nvSpPr>
            <p:spPr>
              <a:xfrm>
                <a:off x="1029225" y="2418500"/>
                <a:ext cx="134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" extrusionOk="0">
                    <a:moveTo>
                      <a:pt x="211" y="0"/>
                    </a:moveTo>
                    <a:cubicBezTo>
                      <a:pt x="118" y="0"/>
                      <a:pt x="37" y="46"/>
                      <a:pt x="0" y="171"/>
                    </a:cubicBezTo>
                    <a:cubicBezTo>
                      <a:pt x="21" y="167"/>
                      <a:pt x="40" y="165"/>
                      <a:pt x="59" y="165"/>
                    </a:cubicBezTo>
                    <a:cubicBezTo>
                      <a:pt x="258" y="165"/>
                      <a:pt x="354" y="363"/>
                      <a:pt x="513" y="443"/>
                    </a:cubicBezTo>
                    <a:cubicBezTo>
                      <a:pt x="502" y="280"/>
                      <a:pt x="535" y="105"/>
                      <a:pt x="349" y="29"/>
                    </a:cubicBezTo>
                    <a:cubicBezTo>
                      <a:pt x="303" y="11"/>
                      <a:pt x="255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7"/>
              <p:cNvSpPr/>
              <p:nvPr/>
            </p:nvSpPr>
            <p:spPr>
              <a:xfrm>
                <a:off x="1095775" y="2368400"/>
                <a:ext cx="11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10" extrusionOk="0">
                    <a:moveTo>
                      <a:pt x="258" y="1"/>
                    </a:moveTo>
                    <a:cubicBezTo>
                      <a:pt x="248" y="1"/>
                      <a:pt x="239" y="2"/>
                      <a:pt x="230" y="3"/>
                    </a:cubicBezTo>
                    <a:cubicBezTo>
                      <a:pt x="11" y="47"/>
                      <a:pt x="87" y="287"/>
                      <a:pt x="0" y="408"/>
                    </a:cubicBezTo>
                    <a:cubicBezTo>
                      <a:pt x="7" y="409"/>
                      <a:pt x="14" y="410"/>
                      <a:pt x="20" y="410"/>
                    </a:cubicBezTo>
                    <a:cubicBezTo>
                      <a:pt x="123" y="410"/>
                      <a:pt x="186" y="242"/>
                      <a:pt x="288" y="242"/>
                    </a:cubicBezTo>
                    <a:cubicBezTo>
                      <a:pt x="325" y="242"/>
                      <a:pt x="365" y="263"/>
                      <a:pt x="415" y="320"/>
                    </a:cubicBezTo>
                    <a:cubicBezTo>
                      <a:pt x="436" y="277"/>
                      <a:pt x="470" y="233"/>
                      <a:pt x="458" y="211"/>
                    </a:cubicBezTo>
                    <a:cubicBezTo>
                      <a:pt x="429" y="111"/>
                      <a:pt x="361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7"/>
              <p:cNvSpPr/>
              <p:nvPr/>
            </p:nvSpPr>
            <p:spPr>
              <a:xfrm>
                <a:off x="1340425" y="2438575"/>
                <a:ext cx="136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7" extrusionOk="0">
                    <a:moveTo>
                      <a:pt x="459" y="1"/>
                    </a:moveTo>
                    <a:cubicBezTo>
                      <a:pt x="360" y="11"/>
                      <a:pt x="273" y="11"/>
                      <a:pt x="175" y="11"/>
                    </a:cubicBezTo>
                    <a:cubicBezTo>
                      <a:pt x="120" y="110"/>
                      <a:pt x="66" y="208"/>
                      <a:pt x="1" y="306"/>
                    </a:cubicBezTo>
                    <a:cubicBezTo>
                      <a:pt x="197" y="306"/>
                      <a:pt x="382" y="273"/>
                      <a:pt x="546" y="175"/>
                    </a:cubicBezTo>
                    <a:cubicBezTo>
                      <a:pt x="481" y="142"/>
                      <a:pt x="459" y="7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7"/>
              <p:cNvSpPr/>
              <p:nvPr/>
            </p:nvSpPr>
            <p:spPr>
              <a:xfrm>
                <a:off x="1331950" y="2436375"/>
                <a:ext cx="12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95" extrusionOk="0">
                    <a:moveTo>
                      <a:pt x="338" y="1"/>
                    </a:moveTo>
                    <a:cubicBezTo>
                      <a:pt x="254" y="1"/>
                      <a:pt x="178" y="61"/>
                      <a:pt x="132" y="132"/>
                    </a:cubicBezTo>
                    <a:cubicBezTo>
                      <a:pt x="1" y="351"/>
                      <a:pt x="241" y="329"/>
                      <a:pt x="340" y="394"/>
                    </a:cubicBezTo>
                    <a:cubicBezTo>
                      <a:pt x="405" y="296"/>
                      <a:pt x="459" y="198"/>
                      <a:pt x="514" y="99"/>
                    </a:cubicBezTo>
                    <a:cubicBezTo>
                      <a:pt x="457" y="29"/>
                      <a:pt x="396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7"/>
              <p:cNvSpPr/>
              <p:nvPr/>
            </p:nvSpPr>
            <p:spPr>
              <a:xfrm>
                <a:off x="1055125" y="2452375"/>
                <a:ext cx="94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09" extrusionOk="0">
                    <a:moveTo>
                      <a:pt x="255" y="0"/>
                    </a:moveTo>
                    <a:cubicBezTo>
                      <a:pt x="215" y="0"/>
                      <a:pt x="163" y="19"/>
                      <a:pt x="99" y="60"/>
                    </a:cubicBezTo>
                    <a:cubicBezTo>
                      <a:pt x="1" y="256"/>
                      <a:pt x="154" y="322"/>
                      <a:pt x="273" y="409"/>
                    </a:cubicBezTo>
                    <a:cubicBezTo>
                      <a:pt x="306" y="354"/>
                      <a:pt x="339" y="288"/>
                      <a:pt x="361" y="234"/>
                    </a:cubicBezTo>
                    <a:cubicBezTo>
                      <a:pt x="376" y="91"/>
                      <a:pt x="34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"/>
              <p:cNvSpPr/>
              <p:nvPr/>
            </p:nvSpPr>
            <p:spPr>
              <a:xfrm>
                <a:off x="977400" y="2446325"/>
                <a:ext cx="158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13" extrusionOk="0">
                    <a:moveTo>
                      <a:pt x="451" y="1"/>
                    </a:moveTo>
                    <a:cubicBezTo>
                      <a:pt x="302" y="1"/>
                      <a:pt x="187" y="206"/>
                      <a:pt x="44" y="214"/>
                    </a:cubicBezTo>
                    <a:cubicBezTo>
                      <a:pt x="22" y="247"/>
                      <a:pt x="12" y="269"/>
                      <a:pt x="0" y="302"/>
                    </a:cubicBezTo>
                    <a:cubicBezTo>
                      <a:pt x="33" y="302"/>
                      <a:pt x="55" y="312"/>
                      <a:pt x="87" y="312"/>
                    </a:cubicBezTo>
                    <a:cubicBezTo>
                      <a:pt x="230" y="280"/>
                      <a:pt x="382" y="236"/>
                      <a:pt x="535" y="203"/>
                    </a:cubicBezTo>
                    <a:lnTo>
                      <a:pt x="633" y="105"/>
                    </a:lnTo>
                    <a:cubicBezTo>
                      <a:pt x="565" y="29"/>
                      <a:pt x="506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7"/>
              <p:cNvSpPr/>
              <p:nvPr/>
            </p:nvSpPr>
            <p:spPr>
              <a:xfrm>
                <a:off x="1061950" y="2453850"/>
                <a:ext cx="109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42" extrusionOk="0">
                    <a:moveTo>
                      <a:pt x="175" y="1"/>
                    </a:moveTo>
                    <a:cubicBezTo>
                      <a:pt x="142" y="66"/>
                      <a:pt x="121" y="120"/>
                      <a:pt x="88" y="175"/>
                    </a:cubicBezTo>
                    <a:cubicBezTo>
                      <a:pt x="66" y="229"/>
                      <a:pt x="33" y="295"/>
                      <a:pt x="0" y="350"/>
                    </a:cubicBezTo>
                    <a:cubicBezTo>
                      <a:pt x="48" y="414"/>
                      <a:pt x="101" y="441"/>
                      <a:pt x="152" y="441"/>
                    </a:cubicBezTo>
                    <a:cubicBezTo>
                      <a:pt x="205" y="441"/>
                      <a:pt x="256" y="411"/>
                      <a:pt x="295" y="360"/>
                    </a:cubicBezTo>
                    <a:cubicBezTo>
                      <a:pt x="437" y="186"/>
                      <a:pt x="252" y="110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7"/>
              <p:cNvSpPr/>
              <p:nvPr/>
            </p:nvSpPr>
            <p:spPr>
              <a:xfrm>
                <a:off x="1829725" y="24072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4" y="284"/>
                      <a:pt x="55" y="590"/>
                      <a:pt x="66" y="885"/>
                    </a:cubicBezTo>
                    <a:cubicBezTo>
                      <a:pt x="219" y="579"/>
                      <a:pt x="285" y="27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7"/>
              <p:cNvSpPr/>
              <p:nvPr/>
            </p:nvSpPr>
            <p:spPr>
              <a:xfrm>
                <a:off x="1137775" y="2454400"/>
                <a:ext cx="13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36" extrusionOk="0">
                    <a:moveTo>
                      <a:pt x="240" y="1"/>
                    </a:moveTo>
                    <a:cubicBezTo>
                      <a:pt x="182" y="87"/>
                      <a:pt x="210" y="250"/>
                      <a:pt x="67" y="250"/>
                    </a:cubicBezTo>
                    <a:cubicBezTo>
                      <a:pt x="48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7" y="307"/>
                      <a:pt x="132" y="336"/>
                      <a:pt x="192" y="336"/>
                    </a:cubicBezTo>
                    <a:cubicBezTo>
                      <a:pt x="278" y="336"/>
                      <a:pt x="353" y="276"/>
                      <a:pt x="404" y="186"/>
                    </a:cubicBezTo>
                    <a:cubicBezTo>
                      <a:pt x="524" y="1"/>
                      <a:pt x="295" y="55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7"/>
              <p:cNvSpPr/>
              <p:nvPr/>
            </p:nvSpPr>
            <p:spPr>
              <a:xfrm>
                <a:off x="1224250" y="2431200"/>
                <a:ext cx="7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24" extrusionOk="0">
                    <a:moveTo>
                      <a:pt x="316" y="1"/>
                    </a:moveTo>
                    <a:lnTo>
                      <a:pt x="316" y="1"/>
                    </a:lnTo>
                    <a:cubicBezTo>
                      <a:pt x="131" y="165"/>
                      <a:pt x="0" y="361"/>
                      <a:pt x="65" y="623"/>
                    </a:cubicBezTo>
                    <a:cubicBezTo>
                      <a:pt x="153" y="415"/>
                      <a:pt x="229" y="208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7"/>
              <p:cNvSpPr/>
              <p:nvPr/>
            </p:nvSpPr>
            <p:spPr>
              <a:xfrm>
                <a:off x="1594625" y="2433675"/>
                <a:ext cx="7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8" extrusionOk="0">
                    <a:moveTo>
                      <a:pt x="120" y="0"/>
                    </a:moveTo>
                    <a:lnTo>
                      <a:pt x="98" y="11"/>
                    </a:lnTo>
                    <a:cubicBezTo>
                      <a:pt x="110" y="120"/>
                      <a:pt x="55" y="185"/>
                      <a:pt x="1" y="262"/>
                    </a:cubicBezTo>
                    <a:cubicBezTo>
                      <a:pt x="88" y="306"/>
                      <a:pt x="98" y="371"/>
                      <a:pt x="110" y="447"/>
                    </a:cubicBezTo>
                    <a:cubicBezTo>
                      <a:pt x="241" y="328"/>
                      <a:pt x="251" y="164"/>
                      <a:pt x="295" y="11"/>
                    </a:cubicBezTo>
                    <a:cubicBezTo>
                      <a:pt x="229" y="11"/>
                      <a:pt x="175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"/>
              <p:cNvSpPr/>
              <p:nvPr/>
            </p:nvSpPr>
            <p:spPr>
              <a:xfrm>
                <a:off x="1608800" y="2438025"/>
                <a:ext cx="71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2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" y="142"/>
                      <a:pt x="33" y="273"/>
                      <a:pt x="154" y="372"/>
                    </a:cubicBezTo>
                    <a:cubicBezTo>
                      <a:pt x="175" y="230"/>
                      <a:pt x="285" y="45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7"/>
              <p:cNvSpPr/>
              <p:nvPr/>
            </p:nvSpPr>
            <p:spPr>
              <a:xfrm>
                <a:off x="1119775" y="2430800"/>
                <a:ext cx="76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4" extrusionOk="0">
                    <a:moveTo>
                      <a:pt x="157" y="1"/>
                    </a:moveTo>
                    <a:cubicBezTo>
                      <a:pt x="92" y="1"/>
                      <a:pt x="28" y="43"/>
                      <a:pt x="0" y="115"/>
                    </a:cubicBezTo>
                    <a:lnTo>
                      <a:pt x="99" y="213"/>
                    </a:lnTo>
                    <a:lnTo>
                      <a:pt x="251" y="213"/>
                    </a:lnTo>
                    <a:cubicBezTo>
                      <a:pt x="251" y="137"/>
                      <a:pt x="306" y="28"/>
                      <a:pt x="196" y="6"/>
                    </a:cubicBezTo>
                    <a:cubicBezTo>
                      <a:pt x="183" y="3"/>
                      <a:pt x="17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7"/>
              <p:cNvSpPr/>
              <p:nvPr/>
            </p:nvSpPr>
            <p:spPr>
              <a:xfrm>
                <a:off x="979575" y="24514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5" y="33"/>
                      <a:pt x="143" y="77"/>
                      <a:pt x="0" y="109"/>
                    </a:cubicBezTo>
                    <a:cubicBezTo>
                      <a:pt x="34" y="142"/>
                      <a:pt x="77" y="175"/>
                      <a:pt x="110" y="196"/>
                    </a:cubicBezTo>
                    <a:cubicBezTo>
                      <a:pt x="230" y="153"/>
                      <a:pt x="405" y="186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7"/>
              <p:cNvSpPr/>
              <p:nvPr/>
            </p:nvSpPr>
            <p:spPr>
              <a:xfrm>
                <a:off x="1789625" y="2407200"/>
                <a:ext cx="7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3" extrusionOk="0">
                    <a:moveTo>
                      <a:pt x="12" y="1"/>
                    </a:moveTo>
                    <a:cubicBezTo>
                      <a:pt x="12" y="88"/>
                      <a:pt x="1" y="175"/>
                      <a:pt x="1" y="262"/>
                    </a:cubicBezTo>
                    <a:cubicBezTo>
                      <a:pt x="284" y="187"/>
                      <a:pt x="143" y="99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7"/>
              <p:cNvSpPr/>
              <p:nvPr/>
            </p:nvSpPr>
            <p:spPr>
              <a:xfrm>
                <a:off x="1548525" y="2416075"/>
                <a:ext cx="68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9" extrusionOk="0">
                    <a:moveTo>
                      <a:pt x="137" y="1"/>
                    </a:moveTo>
                    <a:cubicBezTo>
                      <a:pt x="82" y="1"/>
                      <a:pt x="32" y="18"/>
                      <a:pt x="0" y="82"/>
                    </a:cubicBezTo>
                    <a:cubicBezTo>
                      <a:pt x="57" y="98"/>
                      <a:pt x="102" y="168"/>
                      <a:pt x="161" y="168"/>
                    </a:cubicBezTo>
                    <a:cubicBezTo>
                      <a:pt x="182" y="168"/>
                      <a:pt x="204" y="160"/>
                      <a:pt x="230" y="137"/>
                    </a:cubicBezTo>
                    <a:cubicBezTo>
                      <a:pt x="274" y="93"/>
                      <a:pt x="262" y="38"/>
                      <a:pt x="197" y="6"/>
                    </a:cubicBezTo>
                    <a:cubicBezTo>
                      <a:pt x="177" y="3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"/>
              <p:cNvSpPr/>
              <p:nvPr/>
            </p:nvSpPr>
            <p:spPr>
              <a:xfrm>
                <a:off x="1108850" y="2435850"/>
                <a:ext cx="46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25" extrusionOk="0">
                    <a:moveTo>
                      <a:pt x="1" y="1"/>
                    </a:moveTo>
                    <a:lnTo>
                      <a:pt x="1" y="524"/>
                    </a:lnTo>
                    <a:cubicBezTo>
                      <a:pt x="175" y="338"/>
                      <a:pt x="187" y="175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"/>
              <p:cNvSpPr/>
              <p:nvPr/>
            </p:nvSpPr>
            <p:spPr>
              <a:xfrm>
                <a:off x="1584525" y="2424950"/>
                <a:ext cx="143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60" extrusionOk="0">
                    <a:moveTo>
                      <a:pt x="0" y="0"/>
                    </a:moveTo>
                    <a:cubicBezTo>
                      <a:pt x="22" y="88"/>
                      <a:pt x="44" y="185"/>
                      <a:pt x="66" y="273"/>
                    </a:cubicBezTo>
                    <a:lnTo>
                      <a:pt x="153" y="360"/>
                    </a:lnTo>
                    <a:cubicBezTo>
                      <a:pt x="215" y="310"/>
                      <a:pt x="274" y="282"/>
                      <a:pt x="333" y="282"/>
                    </a:cubicBezTo>
                    <a:cubicBezTo>
                      <a:pt x="389" y="282"/>
                      <a:pt x="444" y="307"/>
                      <a:pt x="502" y="360"/>
                    </a:cubicBezTo>
                    <a:lnTo>
                      <a:pt x="524" y="349"/>
                    </a:lnTo>
                    <a:cubicBezTo>
                      <a:pt x="574" y="142"/>
                      <a:pt x="561" y="67"/>
                      <a:pt x="523" y="67"/>
                    </a:cubicBezTo>
                    <a:cubicBezTo>
                      <a:pt x="511" y="67"/>
                      <a:pt x="496" y="74"/>
                      <a:pt x="481" y="88"/>
                    </a:cubicBezTo>
                    <a:cubicBezTo>
                      <a:pt x="420" y="145"/>
                      <a:pt x="367" y="166"/>
                      <a:pt x="320" y="166"/>
                    </a:cubicBezTo>
                    <a:cubicBezTo>
                      <a:pt x="198" y="166"/>
                      <a:pt x="111" y="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"/>
              <p:cNvSpPr/>
              <p:nvPr/>
            </p:nvSpPr>
            <p:spPr>
              <a:xfrm>
                <a:off x="1052950" y="2433125"/>
                <a:ext cx="6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2" extrusionOk="0">
                    <a:moveTo>
                      <a:pt x="98" y="1"/>
                    </a:moveTo>
                    <a:lnTo>
                      <a:pt x="1" y="33"/>
                    </a:lnTo>
                    <a:lnTo>
                      <a:pt x="1" y="371"/>
                    </a:lnTo>
                    <a:cubicBezTo>
                      <a:pt x="241" y="273"/>
                      <a:pt x="77" y="120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"/>
              <p:cNvSpPr/>
              <p:nvPr/>
            </p:nvSpPr>
            <p:spPr>
              <a:xfrm>
                <a:off x="1588075" y="2432000"/>
                <a:ext cx="93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0" extrusionOk="0">
                    <a:moveTo>
                      <a:pt x="191" y="0"/>
                    </a:moveTo>
                    <a:cubicBezTo>
                      <a:pt x="132" y="0"/>
                      <a:pt x="73" y="28"/>
                      <a:pt x="11" y="78"/>
                    </a:cubicBezTo>
                    <a:cubicBezTo>
                      <a:pt x="11" y="100"/>
                      <a:pt x="11" y="133"/>
                      <a:pt x="1" y="165"/>
                    </a:cubicBezTo>
                    <a:lnTo>
                      <a:pt x="197" y="329"/>
                    </a:lnTo>
                    <a:lnTo>
                      <a:pt x="263" y="329"/>
                    </a:lnTo>
                    <a:cubicBezTo>
                      <a:pt x="317" y="252"/>
                      <a:pt x="372" y="187"/>
                      <a:pt x="360" y="78"/>
                    </a:cubicBezTo>
                    <a:cubicBezTo>
                      <a:pt x="302" y="25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"/>
              <p:cNvSpPr/>
              <p:nvPr/>
            </p:nvSpPr>
            <p:spPr>
              <a:xfrm>
                <a:off x="1587900" y="2436125"/>
                <a:ext cx="51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0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146"/>
                      <a:pt x="3" y="199"/>
                      <a:pt x="64" y="199"/>
                    </a:cubicBezTo>
                    <a:cubicBezTo>
                      <a:pt x="94" y="199"/>
                      <a:pt x="139" y="186"/>
                      <a:pt x="204" y="1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7"/>
          <p:cNvGrpSpPr/>
          <p:nvPr/>
        </p:nvGrpSpPr>
        <p:grpSpPr>
          <a:xfrm rot="3740275">
            <a:off x="8114547" y="3454200"/>
            <a:ext cx="1574737" cy="366324"/>
            <a:chOff x="4163774" y="4376505"/>
            <a:chExt cx="1437438" cy="333445"/>
          </a:xfrm>
        </p:grpSpPr>
        <p:sp>
          <p:nvSpPr>
            <p:cNvPr id="1477" name="Google Shape;1477;p7"/>
            <p:cNvSpPr/>
            <p:nvPr/>
          </p:nvSpPr>
          <p:spPr>
            <a:xfrm>
              <a:off x="4163774" y="4376505"/>
              <a:ext cx="1437438" cy="333445"/>
            </a:xfrm>
            <a:custGeom>
              <a:avLst/>
              <a:gdLst/>
              <a:ahLst/>
              <a:cxnLst/>
              <a:rect l="l" t="t" r="r" b="b"/>
              <a:pathLst>
                <a:path w="32435" h="7524" extrusionOk="0">
                  <a:moveTo>
                    <a:pt x="7621" y="1"/>
                  </a:moveTo>
                  <a:cubicBezTo>
                    <a:pt x="7170" y="1"/>
                    <a:pt x="6837" y="194"/>
                    <a:pt x="6698" y="280"/>
                  </a:cubicBezTo>
                  <a:lnTo>
                    <a:pt x="6698" y="290"/>
                  </a:lnTo>
                  <a:cubicBezTo>
                    <a:pt x="6472" y="419"/>
                    <a:pt x="6290" y="591"/>
                    <a:pt x="6150" y="795"/>
                  </a:cubicBezTo>
                  <a:cubicBezTo>
                    <a:pt x="6011" y="1010"/>
                    <a:pt x="5914" y="1256"/>
                    <a:pt x="5892" y="1514"/>
                  </a:cubicBezTo>
                  <a:cubicBezTo>
                    <a:pt x="5871" y="1525"/>
                    <a:pt x="5861" y="1525"/>
                    <a:pt x="5849" y="1535"/>
                  </a:cubicBezTo>
                  <a:cubicBezTo>
                    <a:pt x="5839" y="1546"/>
                    <a:pt x="5818" y="1546"/>
                    <a:pt x="5806" y="1557"/>
                  </a:cubicBezTo>
                  <a:cubicBezTo>
                    <a:pt x="5753" y="1589"/>
                    <a:pt x="5689" y="1632"/>
                    <a:pt x="5613" y="1675"/>
                  </a:cubicBezTo>
                  <a:cubicBezTo>
                    <a:pt x="5603" y="1675"/>
                    <a:pt x="5603" y="1675"/>
                    <a:pt x="5592" y="1685"/>
                  </a:cubicBezTo>
                  <a:cubicBezTo>
                    <a:pt x="5302" y="1471"/>
                    <a:pt x="4948" y="1353"/>
                    <a:pt x="4561" y="1353"/>
                  </a:cubicBezTo>
                  <a:cubicBezTo>
                    <a:pt x="4540" y="1353"/>
                    <a:pt x="4530" y="1353"/>
                    <a:pt x="4519" y="1363"/>
                  </a:cubicBezTo>
                  <a:cubicBezTo>
                    <a:pt x="4465" y="1353"/>
                    <a:pt x="4411" y="1353"/>
                    <a:pt x="4358" y="1353"/>
                  </a:cubicBezTo>
                  <a:cubicBezTo>
                    <a:pt x="4197" y="1353"/>
                    <a:pt x="4046" y="1375"/>
                    <a:pt x="3896" y="1428"/>
                  </a:cubicBezTo>
                  <a:cubicBezTo>
                    <a:pt x="3757" y="1299"/>
                    <a:pt x="3574" y="1192"/>
                    <a:pt x="3392" y="1127"/>
                  </a:cubicBezTo>
                  <a:cubicBezTo>
                    <a:pt x="3145" y="1053"/>
                    <a:pt x="2909" y="1010"/>
                    <a:pt x="2673" y="1010"/>
                  </a:cubicBezTo>
                  <a:cubicBezTo>
                    <a:pt x="1943" y="1010"/>
                    <a:pt x="1449" y="1363"/>
                    <a:pt x="1160" y="1568"/>
                  </a:cubicBezTo>
                  <a:cubicBezTo>
                    <a:pt x="1106" y="1600"/>
                    <a:pt x="1052" y="1632"/>
                    <a:pt x="1020" y="1654"/>
                  </a:cubicBezTo>
                  <a:cubicBezTo>
                    <a:pt x="1009" y="1664"/>
                    <a:pt x="998" y="1675"/>
                    <a:pt x="988" y="1675"/>
                  </a:cubicBezTo>
                  <a:cubicBezTo>
                    <a:pt x="859" y="1750"/>
                    <a:pt x="633" y="1879"/>
                    <a:pt x="430" y="2115"/>
                  </a:cubicBezTo>
                  <a:cubicBezTo>
                    <a:pt x="140" y="2458"/>
                    <a:pt x="1" y="2909"/>
                    <a:pt x="32" y="3371"/>
                  </a:cubicBezTo>
                  <a:cubicBezTo>
                    <a:pt x="54" y="3628"/>
                    <a:pt x="118" y="3875"/>
                    <a:pt x="247" y="4101"/>
                  </a:cubicBezTo>
                  <a:cubicBezTo>
                    <a:pt x="311" y="4218"/>
                    <a:pt x="387" y="4315"/>
                    <a:pt x="473" y="4411"/>
                  </a:cubicBezTo>
                  <a:lnTo>
                    <a:pt x="473" y="4594"/>
                  </a:lnTo>
                  <a:cubicBezTo>
                    <a:pt x="483" y="4873"/>
                    <a:pt x="559" y="5141"/>
                    <a:pt x="687" y="5377"/>
                  </a:cubicBezTo>
                  <a:cubicBezTo>
                    <a:pt x="924" y="5796"/>
                    <a:pt x="1331" y="6075"/>
                    <a:pt x="1793" y="6161"/>
                  </a:cubicBezTo>
                  <a:cubicBezTo>
                    <a:pt x="1825" y="6172"/>
                    <a:pt x="1857" y="6172"/>
                    <a:pt x="1890" y="6183"/>
                  </a:cubicBezTo>
                  <a:cubicBezTo>
                    <a:pt x="1964" y="6183"/>
                    <a:pt x="2040" y="6193"/>
                    <a:pt x="2104" y="6193"/>
                  </a:cubicBezTo>
                  <a:cubicBezTo>
                    <a:pt x="2254" y="6193"/>
                    <a:pt x="2372" y="6172"/>
                    <a:pt x="2458" y="6161"/>
                  </a:cubicBezTo>
                  <a:lnTo>
                    <a:pt x="2479" y="6161"/>
                  </a:lnTo>
                  <a:cubicBezTo>
                    <a:pt x="2887" y="6140"/>
                    <a:pt x="3231" y="6054"/>
                    <a:pt x="3531" y="5904"/>
                  </a:cubicBezTo>
                  <a:cubicBezTo>
                    <a:pt x="3703" y="5947"/>
                    <a:pt x="3886" y="5968"/>
                    <a:pt x="4079" y="5968"/>
                  </a:cubicBezTo>
                  <a:cubicBezTo>
                    <a:pt x="4304" y="5968"/>
                    <a:pt x="4540" y="5935"/>
                    <a:pt x="4776" y="5861"/>
                  </a:cubicBezTo>
                  <a:cubicBezTo>
                    <a:pt x="4787" y="5861"/>
                    <a:pt x="4809" y="5850"/>
                    <a:pt x="4819" y="5850"/>
                  </a:cubicBezTo>
                  <a:cubicBezTo>
                    <a:pt x="4841" y="5839"/>
                    <a:pt x="4873" y="5828"/>
                    <a:pt x="4895" y="5818"/>
                  </a:cubicBezTo>
                  <a:cubicBezTo>
                    <a:pt x="4969" y="5796"/>
                    <a:pt x="5055" y="5764"/>
                    <a:pt x="5152" y="5721"/>
                  </a:cubicBezTo>
                  <a:cubicBezTo>
                    <a:pt x="5184" y="5742"/>
                    <a:pt x="5217" y="5764"/>
                    <a:pt x="5260" y="5785"/>
                  </a:cubicBezTo>
                  <a:cubicBezTo>
                    <a:pt x="5474" y="5893"/>
                    <a:pt x="5710" y="5947"/>
                    <a:pt x="5968" y="5947"/>
                  </a:cubicBezTo>
                  <a:cubicBezTo>
                    <a:pt x="6054" y="5947"/>
                    <a:pt x="6118" y="5947"/>
                    <a:pt x="6161" y="5935"/>
                  </a:cubicBezTo>
                  <a:cubicBezTo>
                    <a:pt x="6225" y="5935"/>
                    <a:pt x="6290" y="5925"/>
                    <a:pt x="6354" y="5914"/>
                  </a:cubicBezTo>
                  <a:cubicBezTo>
                    <a:pt x="6386" y="5904"/>
                    <a:pt x="6429" y="5904"/>
                    <a:pt x="6472" y="5893"/>
                  </a:cubicBezTo>
                  <a:cubicBezTo>
                    <a:pt x="6622" y="5871"/>
                    <a:pt x="6826" y="5839"/>
                    <a:pt x="7041" y="5764"/>
                  </a:cubicBezTo>
                  <a:cubicBezTo>
                    <a:pt x="7234" y="5850"/>
                    <a:pt x="7449" y="5904"/>
                    <a:pt x="7664" y="5904"/>
                  </a:cubicBezTo>
                  <a:cubicBezTo>
                    <a:pt x="7728" y="5904"/>
                    <a:pt x="7781" y="5893"/>
                    <a:pt x="7846" y="5893"/>
                  </a:cubicBezTo>
                  <a:cubicBezTo>
                    <a:pt x="8039" y="5871"/>
                    <a:pt x="8222" y="5818"/>
                    <a:pt x="8393" y="5732"/>
                  </a:cubicBezTo>
                  <a:cubicBezTo>
                    <a:pt x="8479" y="5742"/>
                    <a:pt x="8575" y="5753"/>
                    <a:pt x="8661" y="5753"/>
                  </a:cubicBezTo>
                  <a:cubicBezTo>
                    <a:pt x="8833" y="5753"/>
                    <a:pt x="8994" y="5721"/>
                    <a:pt x="9155" y="5668"/>
                  </a:cubicBezTo>
                  <a:cubicBezTo>
                    <a:pt x="9166" y="5678"/>
                    <a:pt x="9188" y="5689"/>
                    <a:pt x="9198" y="5711"/>
                  </a:cubicBezTo>
                  <a:cubicBezTo>
                    <a:pt x="9574" y="6021"/>
                    <a:pt x="10014" y="6183"/>
                    <a:pt x="10486" y="6183"/>
                  </a:cubicBezTo>
                  <a:cubicBezTo>
                    <a:pt x="10872" y="6183"/>
                    <a:pt x="11248" y="6064"/>
                    <a:pt x="11592" y="5861"/>
                  </a:cubicBezTo>
                  <a:lnTo>
                    <a:pt x="11774" y="6107"/>
                  </a:lnTo>
                  <a:cubicBezTo>
                    <a:pt x="12064" y="6483"/>
                    <a:pt x="12493" y="6676"/>
                    <a:pt x="12922" y="6676"/>
                  </a:cubicBezTo>
                  <a:cubicBezTo>
                    <a:pt x="13202" y="6676"/>
                    <a:pt x="13469" y="6601"/>
                    <a:pt x="13717" y="6440"/>
                  </a:cubicBezTo>
                  <a:cubicBezTo>
                    <a:pt x="13942" y="6290"/>
                    <a:pt x="14199" y="6107"/>
                    <a:pt x="14435" y="5861"/>
                  </a:cubicBezTo>
                  <a:cubicBezTo>
                    <a:pt x="14586" y="5914"/>
                    <a:pt x="14747" y="5935"/>
                    <a:pt x="14908" y="5935"/>
                  </a:cubicBezTo>
                  <a:cubicBezTo>
                    <a:pt x="15155" y="5935"/>
                    <a:pt x="15401" y="5882"/>
                    <a:pt x="15627" y="5775"/>
                  </a:cubicBezTo>
                  <a:cubicBezTo>
                    <a:pt x="15691" y="5742"/>
                    <a:pt x="15756" y="5711"/>
                    <a:pt x="15831" y="5678"/>
                  </a:cubicBezTo>
                  <a:cubicBezTo>
                    <a:pt x="16013" y="5656"/>
                    <a:pt x="16185" y="5603"/>
                    <a:pt x="16324" y="5549"/>
                  </a:cubicBezTo>
                  <a:cubicBezTo>
                    <a:pt x="16346" y="5539"/>
                    <a:pt x="16357" y="5539"/>
                    <a:pt x="16367" y="5539"/>
                  </a:cubicBezTo>
                  <a:cubicBezTo>
                    <a:pt x="16861" y="5420"/>
                    <a:pt x="17151" y="5141"/>
                    <a:pt x="17312" y="4927"/>
                  </a:cubicBezTo>
                  <a:cubicBezTo>
                    <a:pt x="17559" y="4594"/>
                    <a:pt x="17655" y="4175"/>
                    <a:pt x="17591" y="3768"/>
                  </a:cubicBezTo>
                  <a:lnTo>
                    <a:pt x="17591" y="3757"/>
                  </a:lnTo>
                  <a:cubicBezTo>
                    <a:pt x="17655" y="3961"/>
                    <a:pt x="17752" y="4144"/>
                    <a:pt x="17881" y="4304"/>
                  </a:cubicBezTo>
                  <a:cubicBezTo>
                    <a:pt x="17956" y="4401"/>
                    <a:pt x="18041" y="4487"/>
                    <a:pt x="18138" y="4573"/>
                  </a:cubicBezTo>
                  <a:cubicBezTo>
                    <a:pt x="18106" y="4702"/>
                    <a:pt x="18096" y="4830"/>
                    <a:pt x="18106" y="4970"/>
                  </a:cubicBezTo>
                  <a:cubicBezTo>
                    <a:pt x="18117" y="5195"/>
                    <a:pt x="18170" y="5410"/>
                    <a:pt x="18278" y="5614"/>
                  </a:cubicBezTo>
                  <a:cubicBezTo>
                    <a:pt x="18385" y="5807"/>
                    <a:pt x="18525" y="5990"/>
                    <a:pt x="18707" y="6140"/>
                  </a:cubicBezTo>
                  <a:cubicBezTo>
                    <a:pt x="19093" y="6462"/>
                    <a:pt x="19534" y="6634"/>
                    <a:pt x="20006" y="6634"/>
                  </a:cubicBezTo>
                  <a:cubicBezTo>
                    <a:pt x="20263" y="6634"/>
                    <a:pt x="20639" y="6569"/>
                    <a:pt x="21036" y="6333"/>
                  </a:cubicBezTo>
                  <a:cubicBezTo>
                    <a:pt x="21251" y="6257"/>
                    <a:pt x="21444" y="6161"/>
                    <a:pt x="21616" y="6033"/>
                  </a:cubicBezTo>
                  <a:cubicBezTo>
                    <a:pt x="21745" y="6021"/>
                    <a:pt x="21916" y="6011"/>
                    <a:pt x="22120" y="5968"/>
                  </a:cubicBezTo>
                  <a:cubicBezTo>
                    <a:pt x="22184" y="5947"/>
                    <a:pt x="22260" y="5925"/>
                    <a:pt x="22334" y="5904"/>
                  </a:cubicBezTo>
                  <a:cubicBezTo>
                    <a:pt x="22549" y="5978"/>
                    <a:pt x="22775" y="6011"/>
                    <a:pt x="23011" y="6011"/>
                  </a:cubicBezTo>
                  <a:cubicBezTo>
                    <a:pt x="23214" y="6011"/>
                    <a:pt x="23419" y="5990"/>
                    <a:pt x="23622" y="5935"/>
                  </a:cubicBezTo>
                  <a:cubicBezTo>
                    <a:pt x="24009" y="5893"/>
                    <a:pt x="24363" y="5699"/>
                    <a:pt x="24631" y="5410"/>
                  </a:cubicBezTo>
                  <a:cubicBezTo>
                    <a:pt x="24750" y="5549"/>
                    <a:pt x="24878" y="5678"/>
                    <a:pt x="25029" y="5785"/>
                  </a:cubicBezTo>
                  <a:cubicBezTo>
                    <a:pt x="25382" y="6054"/>
                    <a:pt x="25812" y="6193"/>
                    <a:pt x="26262" y="6193"/>
                  </a:cubicBezTo>
                  <a:cubicBezTo>
                    <a:pt x="26510" y="6193"/>
                    <a:pt x="26746" y="6150"/>
                    <a:pt x="26992" y="6075"/>
                  </a:cubicBezTo>
                  <a:cubicBezTo>
                    <a:pt x="27003" y="6204"/>
                    <a:pt x="27035" y="6333"/>
                    <a:pt x="27089" y="6462"/>
                  </a:cubicBezTo>
                  <a:cubicBezTo>
                    <a:pt x="27207" y="6805"/>
                    <a:pt x="27433" y="7095"/>
                    <a:pt x="27733" y="7277"/>
                  </a:cubicBezTo>
                  <a:cubicBezTo>
                    <a:pt x="27991" y="7438"/>
                    <a:pt x="28280" y="7524"/>
                    <a:pt x="28592" y="7524"/>
                  </a:cubicBezTo>
                  <a:cubicBezTo>
                    <a:pt x="28795" y="7524"/>
                    <a:pt x="29000" y="7492"/>
                    <a:pt x="29193" y="7417"/>
                  </a:cubicBezTo>
                  <a:lnTo>
                    <a:pt x="29386" y="7352"/>
                  </a:lnTo>
                  <a:cubicBezTo>
                    <a:pt x="29783" y="7213"/>
                    <a:pt x="30276" y="7041"/>
                    <a:pt x="30749" y="6676"/>
                  </a:cubicBezTo>
                  <a:cubicBezTo>
                    <a:pt x="30749" y="6676"/>
                    <a:pt x="30760" y="6665"/>
                    <a:pt x="30770" y="6665"/>
                  </a:cubicBezTo>
                  <a:cubicBezTo>
                    <a:pt x="31211" y="6312"/>
                    <a:pt x="31575" y="5893"/>
                    <a:pt x="31843" y="5410"/>
                  </a:cubicBezTo>
                  <a:cubicBezTo>
                    <a:pt x="32101" y="4959"/>
                    <a:pt x="32273" y="4454"/>
                    <a:pt x="32359" y="3907"/>
                  </a:cubicBezTo>
                  <a:cubicBezTo>
                    <a:pt x="32423" y="3478"/>
                    <a:pt x="32434" y="3027"/>
                    <a:pt x="32370" y="2587"/>
                  </a:cubicBezTo>
                  <a:cubicBezTo>
                    <a:pt x="32305" y="2179"/>
                    <a:pt x="32187" y="1771"/>
                    <a:pt x="32026" y="1375"/>
                  </a:cubicBezTo>
                  <a:cubicBezTo>
                    <a:pt x="32015" y="1375"/>
                    <a:pt x="32015" y="1363"/>
                    <a:pt x="32015" y="1363"/>
                  </a:cubicBezTo>
                  <a:cubicBezTo>
                    <a:pt x="31908" y="1117"/>
                    <a:pt x="31769" y="902"/>
                    <a:pt x="31597" y="719"/>
                  </a:cubicBezTo>
                  <a:cubicBezTo>
                    <a:pt x="31254" y="366"/>
                    <a:pt x="30803" y="161"/>
                    <a:pt x="30319" y="161"/>
                  </a:cubicBezTo>
                  <a:cubicBezTo>
                    <a:pt x="30083" y="161"/>
                    <a:pt x="29858" y="215"/>
                    <a:pt x="29632" y="312"/>
                  </a:cubicBezTo>
                  <a:cubicBezTo>
                    <a:pt x="29611" y="312"/>
                    <a:pt x="29601" y="323"/>
                    <a:pt x="29579" y="333"/>
                  </a:cubicBezTo>
                  <a:cubicBezTo>
                    <a:pt x="29300" y="462"/>
                    <a:pt x="29074" y="666"/>
                    <a:pt x="28914" y="891"/>
                  </a:cubicBezTo>
                  <a:cubicBezTo>
                    <a:pt x="28795" y="762"/>
                    <a:pt x="28656" y="645"/>
                    <a:pt x="28495" y="548"/>
                  </a:cubicBezTo>
                  <a:cubicBezTo>
                    <a:pt x="28270" y="409"/>
                    <a:pt x="28012" y="323"/>
                    <a:pt x="27733" y="301"/>
                  </a:cubicBezTo>
                  <a:cubicBezTo>
                    <a:pt x="27658" y="290"/>
                    <a:pt x="27583" y="280"/>
                    <a:pt x="27507" y="280"/>
                  </a:cubicBezTo>
                  <a:lnTo>
                    <a:pt x="27443" y="280"/>
                  </a:lnTo>
                  <a:cubicBezTo>
                    <a:pt x="27228" y="173"/>
                    <a:pt x="26982" y="108"/>
                    <a:pt x="26713" y="108"/>
                  </a:cubicBezTo>
                  <a:lnTo>
                    <a:pt x="26670" y="108"/>
                  </a:lnTo>
                  <a:cubicBezTo>
                    <a:pt x="26520" y="76"/>
                    <a:pt x="26381" y="54"/>
                    <a:pt x="26241" y="54"/>
                  </a:cubicBezTo>
                  <a:cubicBezTo>
                    <a:pt x="25619" y="54"/>
                    <a:pt x="25072" y="366"/>
                    <a:pt x="24717" y="891"/>
                  </a:cubicBezTo>
                  <a:cubicBezTo>
                    <a:pt x="24492" y="1213"/>
                    <a:pt x="24320" y="1535"/>
                    <a:pt x="24192" y="1857"/>
                  </a:cubicBezTo>
                  <a:cubicBezTo>
                    <a:pt x="23966" y="1750"/>
                    <a:pt x="23708" y="1685"/>
                    <a:pt x="23462" y="1685"/>
                  </a:cubicBezTo>
                  <a:cubicBezTo>
                    <a:pt x="23300" y="1685"/>
                    <a:pt x="23150" y="1707"/>
                    <a:pt x="22990" y="1750"/>
                  </a:cubicBezTo>
                  <a:cubicBezTo>
                    <a:pt x="22935" y="1697"/>
                    <a:pt x="22871" y="1632"/>
                    <a:pt x="22796" y="1578"/>
                  </a:cubicBezTo>
                  <a:cubicBezTo>
                    <a:pt x="22775" y="1568"/>
                    <a:pt x="22753" y="1546"/>
                    <a:pt x="22732" y="1535"/>
                  </a:cubicBezTo>
                  <a:cubicBezTo>
                    <a:pt x="22431" y="1332"/>
                    <a:pt x="22098" y="1224"/>
                    <a:pt x="21755" y="1224"/>
                  </a:cubicBezTo>
                  <a:cubicBezTo>
                    <a:pt x="21573" y="1224"/>
                    <a:pt x="21401" y="1256"/>
                    <a:pt x="21229" y="1321"/>
                  </a:cubicBezTo>
                  <a:lnTo>
                    <a:pt x="21101" y="1224"/>
                  </a:lnTo>
                  <a:cubicBezTo>
                    <a:pt x="20843" y="1041"/>
                    <a:pt x="20585" y="999"/>
                    <a:pt x="20467" y="977"/>
                  </a:cubicBezTo>
                  <a:cubicBezTo>
                    <a:pt x="20467" y="967"/>
                    <a:pt x="20457" y="967"/>
                    <a:pt x="20446" y="967"/>
                  </a:cubicBezTo>
                  <a:cubicBezTo>
                    <a:pt x="20306" y="934"/>
                    <a:pt x="20166" y="924"/>
                    <a:pt x="20027" y="924"/>
                  </a:cubicBezTo>
                  <a:cubicBezTo>
                    <a:pt x="19608" y="924"/>
                    <a:pt x="19298" y="1053"/>
                    <a:pt x="19115" y="1138"/>
                  </a:cubicBezTo>
                  <a:cubicBezTo>
                    <a:pt x="18900" y="1170"/>
                    <a:pt x="18697" y="1235"/>
                    <a:pt x="18514" y="1342"/>
                  </a:cubicBezTo>
                  <a:cubicBezTo>
                    <a:pt x="18256" y="1471"/>
                    <a:pt x="18053" y="1664"/>
                    <a:pt x="17881" y="1900"/>
                  </a:cubicBezTo>
                  <a:cubicBezTo>
                    <a:pt x="17677" y="2201"/>
                    <a:pt x="17591" y="2501"/>
                    <a:pt x="17548" y="2748"/>
                  </a:cubicBezTo>
                  <a:cubicBezTo>
                    <a:pt x="17516" y="2662"/>
                    <a:pt x="17473" y="2577"/>
                    <a:pt x="17419" y="2491"/>
                  </a:cubicBezTo>
                  <a:cubicBezTo>
                    <a:pt x="17258" y="2233"/>
                    <a:pt x="17022" y="2029"/>
                    <a:pt x="16732" y="1900"/>
                  </a:cubicBezTo>
                  <a:cubicBezTo>
                    <a:pt x="16582" y="1836"/>
                    <a:pt x="16453" y="1804"/>
                    <a:pt x="16367" y="1782"/>
                  </a:cubicBezTo>
                  <a:lnTo>
                    <a:pt x="16346" y="1782"/>
                  </a:lnTo>
                  <a:cubicBezTo>
                    <a:pt x="16078" y="1718"/>
                    <a:pt x="15766" y="1654"/>
                    <a:pt x="15434" y="1621"/>
                  </a:cubicBezTo>
                  <a:cubicBezTo>
                    <a:pt x="15412" y="1611"/>
                    <a:pt x="15391" y="1611"/>
                    <a:pt x="15369" y="1611"/>
                  </a:cubicBezTo>
                  <a:lnTo>
                    <a:pt x="15241" y="1611"/>
                  </a:lnTo>
                  <a:cubicBezTo>
                    <a:pt x="15069" y="1611"/>
                    <a:pt x="14897" y="1632"/>
                    <a:pt x="14726" y="1685"/>
                  </a:cubicBezTo>
                  <a:cubicBezTo>
                    <a:pt x="14693" y="1611"/>
                    <a:pt x="14650" y="1525"/>
                    <a:pt x="14607" y="1439"/>
                  </a:cubicBezTo>
                  <a:cubicBezTo>
                    <a:pt x="14532" y="1310"/>
                    <a:pt x="14425" y="1127"/>
                    <a:pt x="14264" y="945"/>
                  </a:cubicBezTo>
                  <a:cubicBezTo>
                    <a:pt x="13942" y="591"/>
                    <a:pt x="13502" y="387"/>
                    <a:pt x="13030" y="387"/>
                  </a:cubicBezTo>
                  <a:cubicBezTo>
                    <a:pt x="12783" y="387"/>
                    <a:pt x="12546" y="440"/>
                    <a:pt x="12310" y="559"/>
                  </a:cubicBezTo>
                  <a:cubicBezTo>
                    <a:pt x="12150" y="634"/>
                    <a:pt x="11999" y="731"/>
                    <a:pt x="11881" y="838"/>
                  </a:cubicBezTo>
                  <a:lnTo>
                    <a:pt x="11871" y="838"/>
                  </a:lnTo>
                  <a:cubicBezTo>
                    <a:pt x="11570" y="537"/>
                    <a:pt x="11173" y="376"/>
                    <a:pt x="10743" y="376"/>
                  </a:cubicBezTo>
                  <a:cubicBezTo>
                    <a:pt x="10421" y="376"/>
                    <a:pt x="9939" y="473"/>
                    <a:pt x="9477" y="934"/>
                  </a:cubicBezTo>
                  <a:cubicBezTo>
                    <a:pt x="9455" y="945"/>
                    <a:pt x="9445" y="967"/>
                    <a:pt x="9434" y="977"/>
                  </a:cubicBezTo>
                  <a:cubicBezTo>
                    <a:pt x="9413" y="999"/>
                    <a:pt x="9381" y="1031"/>
                    <a:pt x="9348" y="1074"/>
                  </a:cubicBezTo>
                  <a:cubicBezTo>
                    <a:pt x="9284" y="1127"/>
                    <a:pt x="9209" y="1203"/>
                    <a:pt x="9134" y="1289"/>
                  </a:cubicBezTo>
                  <a:cubicBezTo>
                    <a:pt x="9134" y="1278"/>
                    <a:pt x="9134" y="1256"/>
                    <a:pt x="9123" y="1246"/>
                  </a:cubicBezTo>
                  <a:cubicBezTo>
                    <a:pt x="9080" y="1053"/>
                    <a:pt x="9016" y="870"/>
                    <a:pt x="8909" y="698"/>
                  </a:cubicBezTo>
                  <a:cubicBezTo>
                    <a:pt x="8630" y="258"/>
                    <a:pt x="8146" y="1"/>
                    <a:pt x="762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7"/>
            <p:cNvGrpSpPr/>
            <p:nvPr/>
          </p:nvGrpSpPr>
          <p:grpSpPr>
            <a:xfrm>
              <a:off x="4215737" y="4438153"/>
              <a:ext cx="1333514" cy="210198"/>
              <a:chOff x="415825" y="3842200"/>
              <a:chExt cx="752250" cy="118575"/>
            </a:xfrm>
          </p:grpSpPr>
          <p:sp>
            <p:nvSpPr>
              <p:cNvPr id="1479" name="Google Shape;1479;p7"/>
              <p:cNvSpPr/>
              <p:nvPr/>
            </p:nvSpPr>
            <p:spPr>
              <a:xfrm>
                <a:off x="1100125" y="3846375"/>
                <a:ext cx="6795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4576" extrusionOk="0">
                    <a:moveTo>
                      <a:pt x="1990" y="0"/>
                    </a:moveTo>
                    <a:cubicBezTo>
                      <a:pt x="1951" y="0"/>
                      <a:pt x="1910" y="8"/>
                      <a:pt x="1867" y="27"/>
                    </a:cubicBezTo>
                    <a:cubicBezTo>
                      <a:pt x="1593" y="158"/>
                      <a:pt x="1736" y="409"/>
                      <a:pt x="1823" y="605"/>
                    </a:cubicBezTo>
                    <a:cubicBezTo>
                      <a:pt x="1998" y="976"/>
                      <a:pt x="2073" y="1358"/>
                      <a:pt x="2073" y="1773"/>
                    </a:cubicBezTo>
                    <a:cubicBezTo>
                      <a:pt x="2073" y="2700"/>
                      <a:pt x="1779" y="3464"/>
                      <a:pt x="863" y="3878"/>
                    </a:cubicBezTo>
                    <a:cubicBezTo>
                      <a:pt x="655" y="3965"/>
                      <a:pt x="437" y="4074"/>
                      <a:pt x="230" y="4173"/>
                    </a:cubicBezTo>
                    <a:cubicBezTo>
                      <a:pt x="121" y="4239"/>
                      <a:pt x="1" y="4293"/>
                      <a:pt x="66" y="4457"/>
                    </a:cubicBezTo>
                    <a:cubicBezTo>
                      <a:pt x="94" y="4547"/>
                      <a:pt x="162" y="4575"/>
                      <a:pt x="231" y="4575"/>
                    </a:cubicBezTo>
                    <a:cubicBezTo>
                      <a:pt x="269" y="4575"/>
                      <a:pt x="308" y="4566"/>
                      <a:pt x="339" y="4555"/>
                    </a:cubicBezTo>
                    <a:cubicBezTo>
                      <a:pt x="754" y="4402"/>
                      <a:pt x="1179" y="4282"/>
                      <a:pt x="1539" y="4009"/>
                    </a:cubicBezTo>
                    <a:cubicBezTo>
                      <a:pt x="2161" y="3519"/>
                      <a:pt x="2499" y="2874"/>
                      <a:pt x="2619" y="2122"/>
                    </a:cubicBezTo>
                    <a:cubicBezTo>
                      <a:pt x="2718" y="1511"/>
                      <a:pt x="2619" y="911"/>
                      <a:pt x="2379" y="355"/>
                    </a:cubicBezTo>
                    <a:cubicBezTo>
                      <a:pt x="2307" y="192"/>
                      <a:pt x="2175" y="0"/>
                      <a:pt x="1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7"/>
              <p:cNvSpPr/>
              <p:nvPr/>
            </p:nvSpPr>
            <p:spPr>
              <a:xfrm>
                <a:off x="902400" y="3873425"/>
                <a:ext cx="41750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055" extrusionOk="0">
                    <a:moveTo>
                      <a:pt x="1190" y="0"/>
                    </a:moveTo>
                    <a:cubicBezTo>
                      <a:pt x="1126" y="0"/>
                      <a:pt x="1055" y="29"/>
                      <a:pt x="982" y="112"/>
                    </a:cubicBezTo>
                    <a:cubicBezTo>
                      <a:pt x="775" y="342"/>
                      <a:pt x="491" y="505"/>
                      <a:pt x="240" y="701"/>
                    </a:cubicBezTo>
                    <a:cubicBezTo>
                      <a:pt x="76" y="822"/>
                      <a:pt x="0" y="996"/>
                      <a:pt x="11" y="1203"/>
                    </a:cubicBezTo>
                    <a:cubicBezTo>
                      <a:pt x="88" y="1400"/>
                      <a:pt x="197" y="1586"/>
                      <a:pt x="185" y="1804"/>
                    </a:cubicBezTo>
                    <a:cubicBezTo>
                      <a:pt x="273" y="1869"/>
                      <a:pt x="142" y="2054"/>
                      <a:pt x="338" y="2054"/>
                    </a:cubicBezTo>
                    <a:cubicBezTo>
                      <a:pt x="401" y="1981"/>
                      <a:pt x="474" y="1963"/>
                      <a:pt x="550" y="1963"/>
                    </a:cubicBezTo>
                    <a:cubicBezTo>
                      <a:pt x="623" y="1963"/>
                      <a:pt x="698" y="1979"/>
                      <a:pt x="769" y="1979"/>
                    </a:cubicBezTo>
                    <a:cubicBezTo>
                      <a:pt x="778" y="1979"/>
                      <a:pt x="787" y="1979"/>
                      <a:pt x="796" y="1978"/>
                    </a:cubicBezTo>
                    <a:cubicBezTo>
                      <a:pt x="1026" y="1956"/>
                      <a:pt x="1266" y="2011"/>
                      <a:pt x="1451" y="1814"/>
                    </a:cubicBezTo>
                    <a:cubicBezTo>
                      <a:pt x="1528" y="1683"/>
                      <a:pt x="1538" y="1574"/>
                      <a:pt x="1375" y="1509"/>
                    </a:cubicBezTo>
                    <a:cubicBezTo>
                      <a:pt x="1264" y="1528"/>
                      <a:pt x="1153" y="1545"/>
                      <a:pt x="1044" y="1545"/>
                    </a:cubicBezTo>
                    <a:cubicBezTo>
                      <a:pt x="906" y="1545"/>
                      <a:pt x="772" y="1518"/>
                      <a:pt x="644" y="1433"/>
                    </a:cubicBezTo>
                    <a:cubicBezTo>
                      <a:pt x="917" y="1225"/>
                      <a:pt x="1189" y="1007"/>
                      <a:pt x="1462" y="811"/>
                    </a:cubicBezTo>
                    <a:cubicBezTo>
                      <a:pt x="1604" y="701"/>
                      <a:pt x="1669" y="549"/>
                      <a:pt x="1637" y="407"/>
                    </a:cubicBezTo>
                    <a:cubicBezTo>
                      <a:pt x="1624" y="346"/>
                      <a:pt x="1597" y="327"/>
                      <a:pt x="1563" y="327"/>
                    </a:cubicBezTo>
                    <a:cubicBezTo>
                      <a:pt x="1504" y="327"/>
                      <a:pt x="1424" y="384"/>
                      <a:pt x="1361" y="384"/>
                    </a:cubicBezTo>
                    <a:cubicBezTo>
                      <a:pt x="1337" y="384"/>
                      <a:pt x="1315" y="376"/>
                      <a:pt x="1298" y="352"/>
                    </a:cubicBezTo>
                    <a:cubicBezTo>
                      <a:pt x="1276" y="233"/>
                      <a:pt x="1506" y="167"/>
                      <a:pt x="1375" y="69"/>
                    </a:cubicBezTo>
                    <a:cubicBezTo>
                      <a:pt x="1324" y="34"/>
                      <a:pt x="1260" y="0"/>
                      <a:pt x="1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7"/>
              <p:cNvSpPr/>
              <p:nvPr/>
            </p:nvSpPr>
            <p:spPr>
              <a:xfrm>
                <a:off x="701375" y="3852100"/>
                <a:ext cx="30300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3486" extrusionOk="0">
                    <a:moveTo>
                      <a:pt x="361" y="0"/>
                    </a:moveTo>
                    <a:cubicBezTo>
                      <a:pt x="328" y="0"/>
                      <a:pt x="291" y="8"/>
                      <a:pt x="252" y="27"/>
                    </a:cubicBezTo>
                    <a:cubicBezTo>
                      <a:pt x="0" y="147"/>
                      <a:pt x="12" y="409"/>
                      <a:pt x="175" y="594"/>
                    </a:cubicBezTo>
                    <a:cubicBezTo>
                      <a:pt x="361" y="802"/>
                      <a:pt x="437" y="1042"/>
                      <a:pt x="470" y="1293"/>
                    </a:cubicBezTo>
                    <a:cubicBezTo>
                      <a:pt x="524" y="1718"/>
                      <a:pt x="623" y="2133"/>
                      <a:pt x="514" y="2591"/>
                    </a:cubicBezTo>
                    <a:cubicBezTo>
                      <a:pt x="437" y="2919"/>
                      <a:pt x="66" y="2929"/>
                      <a:pt x="55" y="3224"/>
                    </a:cubicBezTo>
                    <a:lnTo>
                      <a:pt x="252" y="3486"/>
                    </a:lnTo>
                    <a:cubicBezTo>
                      <a:pt x="611" y="3246"/>
                      <a:pt x="950" y="2984"/>
                      <a:pt x="1048" y="2526"/>
                    </a:cubicBezTo>
                    <a:cubicBezTo>
                      <a:pt x="1212" y="1740"/>
                      <a:pt x="1048" y="998"/>
                      <a:pt x="677" y="300"/>
                    </a:cubicBezTo>
                    <a:cubicBezTo>
                      <a:pt x="598" y="150"/>
                      <a:pt x="504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7"/>
              <p:cNvSpPr/>
              <p:nvPr/>
            </p:nvSpPr>
            <p:spPr>
              <a:xfrm>
                <a:off x="562550" y="3846925"/>
                <a:ext cx="40400" cy="72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98" extrusionOk="0">
                    <a:moveTo>
                      <a:pt x="461" y="0"/>
                    </a:moveTo>
                    <a:cubicBezTo>
                      <a:pt x="192" y="0"/>
                      <a:pt x="381" y="348"/>
                      <a:pt x="208" y="420"/>
                    </a:cubicBezTo>
                    <a:cubicBezTo>
                      <a:pt x="1" y="638"/>
                      <a:pt x="229" y="856"/>
                      <a:pt x="219" y="1075"/>
                    </a:cubicBezTo>
                    <a:cubicBezTo>
                      <a:pt x="197" y="1587"/>
                      <a:pt x="77" y="2122"/>
                      <a:pt x="295" y="2624"/>
                    </a:cubicBezTo>
                    <a:cubicBezTo>
                      <a:pt x="336" y="2727"/>
                      <a:pt x="349" y="2898"/>
                      <a:pt x="460" y="2898"/>
                    </a:cubicBezTo>
                    <a:cubicBezTo>
                      <a:pt x="467" y="2898"/>
                      <a:pt x="474" y="2897"/>
                      <a:pt x="481" y="2896"/>
                    </a:cubicBezTo>
                    <a:cubicBezTo>
                      <a:pt x="634" y="2886"/>
                      <a:pt x="709" y="2743"/>
                      <a:pt x="721" y="2558"/>
                    </a:cubicBezTo>
                    <a:cubicBezTo>
                      <a:pt x="743" y="2406"/>
                      <a:pt x="753" y="2220"/>
                      <a:pt x="917" y="2132"/>
                    </a:cubicBezTo>
                    <a:cubicBezTo>
                      <a:pt x="1102" y="2231"/>
                      <a:pt x="1004" y="2460"/>
                      <a:pt x="1135" y="2580"/>
                    </a:cubicBezTo>
                    <a:cubicBezTo>
                      <a:pt x="1194" y="2544"/>
                      <a:pt x="1247" y="2521"/>
                      <a:pt x="1290" y="2521"/>
                    </a:cubicBezTo>
                    <a:cubicBezTo>
                      <a:pt x="1352" y="2521"/>
                      <a:pt x="1395" y="2567"/>
                      <a:pt x="1408" y="2689"/>
                    </a:cubicBezTo>
                    <a:cubicBezTo>
                      <a:pt x="1427" y="2733"/>
                      <a:pt x="1449" y="2751"/>
                      <a:pt x="1472" y="2751"/>
                    </a:cubicBezTo>
                    <a:cubicBezTo>
                      <a:pt x="1499" y="2751"/>
                      <a:pt x="1526" y="2725"/>
                      <a:pt x="1550" y="2689"/>
                    </a:cubicBezTo>
                    <a:cubicBezTo>
                      <a:pt x="1615" y="2547"/>
                      <a:pt x="1277" y="2416"/>
                      <a:pt x="1539" y="2275"/>
                    </a:cubicBezTo>
                    <a:cubicBezTo>
                      <a:pt x="1506" y="1991"/>
                      <a:pt x="1615" y="1642"/>
                      <a:pt x="1223" y="1521"/>
                    </a:cubicBezTo>
                    <a:cubicBezTo>
                      <a:pt x="1026" y="1598"/>
                      <a:pt x="1004" y="1860"/>
                      <a:pt x="775" y="1892"/>
                    </a:cubicBezTo>
                    <a:cubicBezTo>
                      <a:pt x="775" y="1892"/>
                      <a:pt x="764" y="1871"/>
                      <a:pt x="764" y="1860"/>
                    </a:cubicBezTo>
                    <a:cubicBezTo>
                      <a:pt x="775" y="1838"/>
                      <a:pt x="786" y="1805"/>
                      <a:pt x="797" y="1783"/>
                    </a:cubicBezTo>
                    <a:cubicBezTo>
                      <a:pt x="612" y="1652"/>
                      <a:pt x="644" y="1456"/>
                      <a:pt x="622" y="1271"/>
                    </a:cubicBezTo>
                    <a:cubicBezTo>
                      <a:pt x="590" y="845"/>
                      <a:pt x="731" y="409"/>
                      <a:pt x="524" y="5"/>
                    </a:cubicBezTo>
                    <a:cubicBezTo>
                      <a:pt x="501" y="2"/>
                      <a:pt x="48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7"/>
              <p:cNvSpPr/>
              <p:nvPr/>
            </p:nvSpPr>
            <p:spPr>
              <a:xfrm>
                <a:off x="460275" y="3876500"/>
                <a:ext cx="5075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790" extrusionOk="0">
                    <a:moveTo>
                      <a:pt x="960" y="513"/>
                    </a:moveTo>
                    <a:cubicBezTo>
                      <a:pt x="1026" y="513"/>
                      <a:pt x="1081" y="535"/>
                      <a:pt x="1069" y="600"/>
                    </a:cubicBezTo>
                    <a:cubicBezTo>
                      <a:pt x="1069" y="677"/>
                      <a:pt x="993" y="709"/>
                      <a:pt x="928" y="721"/>
                    </a:cubicBezTo>
                    <a:cubicBezTo>
                      <a:pt x="916" y="725"/>
                      <a:pt x="906" y="728"/>
                      <a:pt x="897" y="728"/>
                    </a:cubicBezTo>
                    <a:cubicBezTo>
                      <a:pt x="864" y="728"/>
                      <a:pt x="851" y="700"/>
                      <a:pt x="851" y="666"/>
                    </a:cubicBezTo>
                    <a:cubicBezTo>
                      <a:pt x="841" y="578"/>
                      <a:pt x="917" y="557"/>
                      <a:pt x="960" y="513"/>
                    </a:cubicBezTo>
                    <a:close/>
                    <a:moveTo>
                      <a:pt x="1190" y="1"/>
                    </a:moveTo>
                    <a:cubicBezTo>
                      <a:pt x="1147" y="111"/>
                      <a:pt x="1090" y="159"/>
                      <a:pt x="1022" y="159"/>
                    </a:cubicBezTo>
                    <a:cubicBezTo>
                      <a:pt x="968" y="159"/>
                      <a:pt x="908" y="129"/>
                      <a:pt x="841" y="77"/>
                    </a:cubicBezTo>
                    <a:cubicBezTo>
                      <a:pt x="492" y="219"/>
                      <a:pt x="404" y="557"/>
                      <a:pt x="262" y="852"/>
                    </a:cubicBezTo>
                    <a:cubicBezTo>
                      <a:pt x="210" y="976"/>
                      <a:pt x="248" y="1180"/>
                      <a:pt x="34" y="1180"/>
                    </a:cubicBezTo>
                    <a:cubicBezTo>
                      <a:pt x="23" y="1180"/>
                      <a:pt x="12" y="1180"/>
                      <a:pt x="0" y="1179"/>
                    </a:cubicBezTo>
                    <a:lnTo>
                      <a:pt x="0" y="1179"/>
                    </a:lnTo>
                    <a:cubicBezTo>
                      <a:pt x="0" y="1244"/>
                      <a:pt x="11" y="1310"/>
                      <a:pt x="87" y="1342"/>
                    </a:cubicBezTo>
                    <a:cubicBezTo>
                      <a:pt x="111" y="1335"/>
                      <a:pt x="133" y="1331"/>
                      <a:pt x="154" y="1331"/>
                    </a:cubicBezTo>
                    <a:cubicBezTo>
                      <a:pt x="283" y="1331"/>
                      <a:pt x="349" y="1465"/>
                      <a:pt x="415" y="1550"/>
                    </a:cubicBezTo>
                    <a:cubicBezTo>
                      <a:pt x="551" y="1728"/>
                      <a:pt x="728" y="1790"/>
                      <a:pt x="902" y="1790"/>
                    </a:cubicBezTo>
                    <a:cubicBezTo>
                      <a:pt x="994" y="1790"/>
                      <a:pt x="1085" y="1772"/>
                      <a:pt x="1168" y="1746"/>
                    </a:cubicBezTo>
                    <a:cubicBezTo>
                      <a:pt x="1473" y="1637"/>
                      <a:pt x="1811" y="1538"/>
                      <a:pt x="2029" y="1266"/>
                    </a:cubicBezTo>
                    <a:cubicBezTo>
                      <a:pt x="2029" y="1189"/>
                      <a:pt x="2008" y="1124"/>
                      <a:pt x="1932" y="1080"/>
                    </a:cubicBezTo>
                    <a:cubicBezTo>
                      <a:pt x="1647" y="1162"/>
                      <a:pt x="1400" y="1357"/>
                      <a:pt x="1094" y="1357"/>
                    </a:cubicBezTo>
                    <a:cubicBezTo>
                      <a:pt x="1071" y="1357"/>
                      <a:pt x="1049" y="1356"/>
                      <a:pt x="1026" y="1353"/>
                    </a:cubicBezTo>
                    <a:cubicBezTo>
                      <a:pt x="917" y="1332"/>
                      <a:pt x="819" y="1320"/>
                      <a:pt x="786" y="1223"/>
                    </a:cubicBezTo>
                    <a:cubicBezTo>
                      <a:pt x="732" y="1092"/>
                      <a:pt x="862" y="1070"/>
                      <a:pt x="938" y="1026"/>
                    </a:cubicBezTo>
                    <a:cubicBezTo>
                      <a:pt x="1287" y="852"/>
                      <a:pt x="1528" y="557"/>
                      <a:pt x="1768" y="262"/>
                    </a:cubicBezTo>
                    <a:cubicBezTo>
                      <a:pt x="1757" y="259"/>
                      <a:pt x="1746" y="257"/>
                      <a:pt x="1734" y="257"/>
                    </a:cubicBezTo>
                    <a:cubicBezTo>
                      <a:pt x="1676" y="257"/>
                      <a:pt x="1610" y="297"/>
                      <a:pt x="1555" y="297"/>
                    </a:cubicBezTo>
                    <a:cubicBezTo>
                      <a:pt x="1523" y="297"/>
                      <a:pt x="1495" y="284"/>
                      <a:pt x="1473" y="241"/>
                    </a:cubicBezTo>
                    <a:cubicBezTo>
                      <a:pt x="1418" y="142"/>
                      <a:pt x="1561" y="132"/>
                      <a:pt x="1593" y="66"/>
                    </a:cubicBezTo>
                    <a:cubicBezTo>
                      <a:pt x="1533" y="17"/>
                      <a:pt x="1465" y="8"/>
                      <a:pt x="1396" y="8"/>
                    </a:cubicBezTo>
                    <a:cubicBezTo>
                      <a:pt x="1360" y="8"/>
                      <a:pt x="1325" y="11"/>
                      <a:pt x="1290" y="11"/>
                    </a:cubicBezTo>
                    <a:cubicBezTo>
                      <a:pt x="1256" y="11"/>
                      <a:pt x="1222" y="9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7"/>
              <p:cNvSpPr/>
              <p:nvPr/>
            </p:nvSpPr>
            <p:spPr>
              <a:xfrm>
                <a:off x="415825" y="3867950"/>
                <a:ext cx="466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2329" extrusionOk="0">
                    <a:moveTo>
                      <a:pt x="1249" y="0"/>
                    </a:moveTo>
                    <a:cubicBezTo>
                      <a:pt x="879" y="0"/>
                      <a:pt x="626" y="265"/>
                      <a:pt x="316" y="452"/>
                    </a:cubicBezTo>
                    <a:cubicBezTo>
                      <a:pt x="131" y="561"/>
                      <a:pt x="0" y="615"/>
                      <a:pt x="22" y="833"/>
                    </a:cubicBezTo>
                    <a:cubicBezTo>
                      <a:pt x="33" y="1063"/>
                      <a:pt x="218" y="1128"/>
                      <a:pt x="393" y="1172"/>
                    </a:cubicBezTo>
                    <a:cubicBezTo>
                      <a:pt x="677" y="1237"/>
                      <a:pt x="971" y="1313"/>
                      <a:pt x="1233" y="1455"/>
                    </a:cubicBezTo>
                    <a:cubicBezTo>
                      <a:pt x="1419" y="1543"/>
                      <a:pt x="1484" y="1586"/>
                      <a:pt x="1298" y="1793"/>
                    </a:cubicBezTo>
                    <a:cubicBezTo>
                      <a:pt x="1113" y="2011"/>
                      <a:pt x="862" y="1902"/>
                      <a:pt x="677" y="2011"/>
                    </a:cubicBezTo>
                    <a:cubicBezTo>
                      <a:pt x="731" y="2142"/>
                      <a:pt x="808" y="2263"/>
                      <a:pt x="939" y="2328"/>
                    </a:cubicBezTo>
                    <a:cubicBezTo>
                      <a:pt x="1484" y="2306"/>
                      <a:pt x="1724" y="2132"/>
                      <a:pt x="1865" y="1684"/>
                    </a:cubicBezTo>
                    <a:cubicBezTo>
                      <a:pt x="1789" y="1652"/>
                      <a:pt x="1778" y="1586"/>
                      <a:pt x="1778" y="1521"/>
                    </a:cubicBezTo>
                    <a:cubicBezTo>
                      <a:pt x="1811" y="1194"/>
                      <a:pt x="1494" y="1182"/>
                      <a:pt x="1342" y="1019"/>
                    </a:cubicBezTo>
                    <a:cubicBezTo>
                      <a:pt x="1293" y="1041"/>
                      <a:pt x="1239" y="1071"/>
                      <a:pt x="1193" y="1071"/>
                    </a:cubicBezTo>
                    <a:cubicBezTo>
                      <a:pt x="1148" y="1071"/>
                      <a:pt x="1113" y="1041"/>
                      <a:pt x="1102" y="942"/>
                    </a:cubicBezTo>
                    <a:cubicBezTo>
                      <a:pt x="917" y="866"/>
                      <a:pt x="687" y="899"/>
                      <a:pt x="546" y="735"/>
                    </a:cubicBezTo>
                    <a:cubicBezTo>
                      <a:pt x="742" y="321"/>
                      <a:pt x="1353" y="495"/>
                      <a:pt x="1528" y="48"/>
                    </a:cubicBezTo>
                    <a:cubicBezTo>
                      <a:pt x="1427" y="15"/>
                      <a:pt x="1335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7"/>
              <p:cNvSpPr/>
              <p:nvPr/>
            </p:nvSpPr>
            <p:spPr>
              <a:xfrm>
                <a:off x="1018050" y="3845125"/>
                <a:ext cx="3847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996" extrusionOk="0">
                    <a:moveTo>
                      <a:pt x="1375" y="1"/>
                    </a:moveTo>
                    <a:cubicBezTo>
                      <a:pt x="1220" y="61"/>
                      <a:pt x="1085" y="183"/>
                      <a:pt x="917" y="183"/>
                    </a:cubicBezTo>
                    <a:cubicBezTo>
                      <a:pt x="872" y="183"/>
                      <a:pt x="825" y="174"/>
                      <a:pt x="774" y="153"/>
                    </a:cubicBezTo>
                    <a:cubicBezTo>
                      <a:pt x="207" y="961"/>
                      <a:pt x="0" y="1823"/>
                      <a:pt x="458" y="2761"/>
                    </a:cubicBezTo>
                    <a:cubicBezTo>
                      <a:pt x="475" y="2758"/>
                      <a:pt x="491" y="2756"/>
                      <a:pt x="506" y="2756"/>
                    </a:cubicBezTo>
                    <a:cubicBezTo>
                      <a:pt x="638" y="2756"/>
                      <a:pt x="710" y="2877"/>
                      <a:pt x="808" y="2936"/>
                    </a:cubicBezTo>
                    <a:cubicBezTo>
                      <a:pt x="874" y="2976"/>
                      <a:pt x="927" y="2995"/>
                      <a:pt x="970" y="2995"/>
                    </a:cubicBezTo>
                    <a:cubicBezTo>
                      <a:pt x="1055" y="2995"/>
                      <a:pt x="1099" y="2920"/>
                      <a:pt x="1113" y="2783"/>
                    </a:cubicBezTo>
                    <a:cubicBezTo>
                      <a:pt x="1048" y="2706"/>
                      <a:pt x="905" y="2718"/>
                      <a:pt x="873" y="2587"/>
                    </a:cubicBezTo>
                    <a:cubicBezTo>
                      <a:pt x="720" y="1943"/>
                      <a:pt x="611" y="819"/>
                      <a:pt x="1363" y="306"/>
                    </a:cubicBezTo>
                    <a:cubicBezTo>
                      <a:pt x="1418" y="197"/>
                      <a:pt x="1484" y="99"/>
                      <a:pt x="1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7"/>
              <p:cNvSpPr/>
              <p:nvPr/>
            </p:nvSpPr>
            <p:spPr>
              <a:xfrm>
                <a:off x="1093875" y="3872150"/>
                <a:ext cx="37100" cy="406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626" extrusionOk="0">
                    <a:moveTo>
                      <a:pt x="877" y="0"/>
                    </a:moveTo>
                    <a:cubicBezTo>
                      <a:pt x="718" y="0"/>
                      <a:pt x="537" y="39"/>
                      <a:pt x="370" y="39"/>
                    </a:cubicBezTo>
                    <a:cubicBezTo>
                      <a:pt x="333" y="39"/>
                      <a:pt x="297" y="37"/>
                      <a:pt x="262" y="32"/>
                    </a:cubicBezTo>
                    <a:cubicBezTo>
                      <a:pt x="250" y="31"/>
                      <a:pt x="239" y="30"/>
                      <a:pt x="229" y="30"/>
                    </a:cubicBezTo>
                    <a:cubicBezTo>
                      <a:pt x="42" y="30"/>
                      <a:pt x="31" y="295"/>
                      <a:pt x="0" y="491"/>
                    </a:cubicBezTo>
                    <a:cubicBezTo>
                      <a:pt x="79" y="491"/>
                      <a:pt x="165" y="505"/>
                      <a:pt x="241" y="505"/>
                    </a:cubicBezTo>
                    <a:cubicBezTo>
                      <a:pt x="260" y="505"/>
                      <a:pt x="277" y="504"/>
                      <a:pt x="294" y="502"/>
                    </a:cubicBezTo>
                    <a:cubicBezTo>
                      <a:pt x="336" y="497"/>
                      <a:pt x="374" y="495"/>
                      <a:pt x="408" y="495"/>
                    </a:cubicBezTo>
                    <a:cubicBezTo>
                      <a:pt x="615" y="495"/>
                      <a:pt x="674" y="586"/>
                      <a:pt x="524" y="829"/>
                    </a:cubicBezTo>
                    <a:cubicBezTo>
                      <a:pt x="491" y="873"/>
                      <a:pt x="469" y="927"/>
                      <a:pt x="437" y="982"/>
                    </a:cubicBezTo>
                    <a:cubicBezTo>
                      <a:pt x="327" y="1157"/>
                      <a:pt x="306" y="1407"/>
                      <a:pt x="415" y="1527"/>
                    </a:cubicBezTo>
                    <a:cubicBezTo>
                      <a:pt x="485" y="1593"/>
                      <a:pt x="584" y="1626"/>
                      <a:pt x="687" y="1626"/>
                    </a:cubicBezTo>
                    <a:cubicBezTo>
                      <a:pt x="791" y="1626"/>
                      <a:pt x="900" y="1593"/>
                      <a:pt x="992" y="1527"/>
                    </a:cubicBezTo>
                    <a:cubicBezTo>
                      <a:pt x="1135" y="1429"/>
                      <a:pt x="1429" y="1462"/>
                      <a:pt x="1385" y="1200"/>
                    </a:cubicBezTo>
                    <a:cubicBezTo>
                      <a:pt x="1365" y="1086"/>
                      <a:pt x="1314" y="1055"/>
                      <a:pt x="1250" y="1055"/>
                    </a:cubicBezTo>
                    <a:cubicBezTo>
                      <a:pt x="1178" y="1055"/>
                      <a:pt x="1090" y="1094"/>
                      <a:pt x="1011" y="1094"/>
                    </a:cubicBezTo>
                    <a:cubicBezTo>
                      <a:pt x="973" y="1094"/>
                      <a:pt x="936" y="1085"/>
                      <a:pt x="905" y="1058"/>
                    </a:cubicBezTo>
                    <a:cubicBezTo>
                      <a:pt x="982" y="742"/>
                      <a:pt x="1484" y="480"/>
                      <a:pt x="1211" y="131"/>
                    </a:cubicBezTo>
                    <a:cubicBezTo>
                      <a:pt x="1130" y="28"/>
                      <a:pt x="1012" y="0"/>
                      <a:pt x="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7"/>
              <p:cNvSpPr/>
              <p:nvPr/>
            </p:nvSpPr>
            <p:spPr>
              <a:xfrm>
                <a:off x="628825" y="3855225"/>
                <a:ext cx="28925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853" extrusionOk="0">
                    <a:moveTo>
                      <a:pt x="677" y="1"/>
                    </a:moveTo>
                    <a:cubicBezTo>
                      <a:pt x="448" y="251"/>
                      <a:pt x="164" y="459"/>
                      <a:pt x="164" y="840"/>
                    </a:cubicBezTo>
                    <a:cubicBezTo>
                      <a:pt x="175" y="993"/>
                      <a:pt x="295" y="1113"/>
                      <a:pt x="208" y="1277"/>
                    </a:cubicBezTo>
                    <a:cubicBezTo>
                      <a:pt x="176" y="1344"/>
                      <a:pt x="150" y="1367"/>
                      <a:pt x="127" y="1367"/>
                    </a:cubicBezTo>
                    <a:cubicBezTo>
                      <a:pt x="86" y="1367"/>
                      <a:pt x="53" y="1298"/>
                      <a:pt x="12" y="1277"/>
                    </a:cubicBezTo>
                    <a:cubicBezTo>
                      <a:pt x="0" y="1298"/>
                      <a:pt x="0" y="1320"/>
                      <a:pt x="0" y="1353"/>
                    </a:cubicBezTo>
                    <a:lnTo>
                      <a:pt x="0" y="2280"/>
                    </a:lnTo>
                    <a:cubicBezTo>
                      <a:pt x="160" y="2654"/>
                      <a:pt x="407" y="2852"/>
                      <a:pt x="678" y="2852"/>
                    </a:cubicBezTo>
                    <a:cubicBezTo>
                      <a:pt x="834" y="2852"/>
                      <a:pt x="997" y="2787"/>
                      <a:pt x="1157" y="2651"/>
                    </a:cubicBezTo>
                    <a:cubicBezTo>
                      <a:pt x="1070" y="2619"/>
                      <a:pt x="982" y="2575"/>
                      <a:pt x="895" y="2554"/>
                    </a:cubicBezTo>
                    <a:cubicBezTo>
                      <a:pt x="524" y="2466"/>
                      <a:pt x="405" y="2270"/>
                      <a:pt x="415" y="1877"/>
                    </a:cubicBezTo>
                    <a:cubicBezTo>
                      <a:pt x="426" y="1277"/>
                      <a:pt x="601" y="753"/>
                      <a:pt x="928" y="262"/>
                    </a:cubicBezTo>
                    <a:cubicBezTo>
                      <a:pt x="895" y="120"/>
                      <a:pt x="742" y="110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7"/>
              <p:cNvSpPr/>
              <p:nvPr/>
            </p:nvSpPr>
            <p:spPr>
              <a:xfrm>
                <a:off x="936775" y="3885125"/>
                <a:ext cx="4610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86" extrusionOk="0">
                    <a:moveTo>
                      <a:pt x="1545" y="0"/>
                    </a:moveTo>
                    <a:cubicBezTo>
                      <a:pt x="1510" y="0"/>
                      <a:pt x="1471" y="8"/>
                      <a:pt x="1429" y="27"/>
                    </a:cubicBezTo>
                    <a:cubicBezTo>
                      <a:pt x="1276" y="81"/>
                      <a:pt x="1156" y="190"/>
                      <a:pt x="1014" y="277"/>
                    </a:cubicBezTo>
                    <a:cubicBezTo>
                      <a:pt x="678" y="498"/>
                      <a:pt x="575" y="1043"/>
                      <a:pt x="60" y="1043"/>
                    </a:cubicBezTo>
                    <a:cubicBezTo>
                      <a:pt x="40" y="1043"/>
                      <a:pt x="21" y="1042"/>
                      <a:pt x="0" y="1041"/>
                    </a:cubicBezTo>
                    <a:lnTo>
                      <a:pt x="0" y="1041"/>
                    </a:lnTo>
                    <a:cubicBezTo>
                      <a:pt x="163" y="1106"/>
                      <a:pt x="153" y="1215"/>
                      <a:pt x="76" y="1346"/>
                    </a:cubicBezTo>
                    <a:cubicBezTo>
                      <a:pt x="94" y="1354"/>
                      <a:pt x="112" y="1357"/>
                      <a:pt x="129" y="1357"/>
                    </a:cubicBezTo>
                    <a:cubicBezTo>
                      <a:pt x="248" y="1357"/>
                      <a:pt x="337" y="1195"/>
                      <a:pt x="443" y="1195"/>
                    </a:cubicBezTo>
                    <a:cubicBezTo>
                      <a:pt x="475" y="1195"/>
                      <a:pt x="509" y="1209"/>
                      <a:pt x="546" y="1248"/>
                    </a:cubicBezTo>
                    <a:cubicBezTo>
                      <a:pt x="714" y="1417"/>
                      <a:pt x="895" y="1486"/>
                      <a:pt x="1087" y="1486"/>
                    </a:cubicBezTo>
                    <a:cubicBezTo>
                      <a:pt x="1217" y="1486"/>
                      <a:pt x="1353" y="1454"/>
                      <a:pt x="1494" y="1401"/>
                    </a:cubicBezTo>
                    <a:cubicBezTo>
                      <a:pt x="1440" y="1324"/>
                      <a:pt x="1451" y="1248"/>
                      <a:pt x="1506" y="1172"/>
                    </a:cubicBezTo>
                    <a:cubicBezTo>
                      <a:pt x="1014" y="844"/>
                      <a:pt x="1014" y="844"/>
                      <a:pt x="1538" y="473"/>
                    </a:cubicBezTo>
                    <a:cubicBezTo>
                      <a:pt x="1571" y="452"/>
                      <a:pt x="1615" y="430"/>
                      <a:pt x="1637" y="397"/>
                    </a:cubicBezTo>
                    <a:cubicBezTo>
                      <a:pt x="1691" y="310"/>
                      <a:pt x="1843" y="267"/>
                      <a:pt x="1756" y="124"/>
                    </a:cubicBezTo>
                    <a:cubicBezTo>
                      <a:pt x="1701" y="54"/>
                      <a:pt x="1635" y="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"/>
              <p:cNvSpPr/>
              <p:nvPr/>
            </p:nvSpPr>
            <p:spPr>
              <a:xfrm>
                <a:off x="859575" y="3865575"/>
                <a:ext cx="37100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452" extrusionOk="0">
                    <a:moveTo>
                      <a:pt x="1142" y="0"/>
                    </a:moveTo>
                    <a:cubicBezTo>
                      <a:pt x="910" y="0"/>
                      <a:pt x="731" y="178"/>
                      <a:pt x="502" y="198"/>
                    </a:cubicBezTo>
                    <a:cubicBezTo>
                      <a:pt x="164" y="219"/>
                      <a:pt x="87" y="459"/>
                      <a:pt x="44" y="732"/>
                    </a:cubicBezTo>
                    <a:cubicBezTo>
                      <a:pt x="0" y="1037"/>
                      <a:pt x="131" y="1212"/>
                      <a:pt x="437" y="1245"/>
                    </a:cubicBezTo>
                    <a:cubicBezTo>
                      <a:pt x="633" y="1267"/>
                      <a:pt x="797" y="1354"/>
                      <a:pt x="960" y="1452"/>
                    </a:cubicBezTo>
                    <a:cubicBezTo>
                      <a:pt x="1135" y="1441"/>
                      <a:pt x="1146" y="1310"/>
                      <a:pt x="1146" y="1190"/>
                    </a:cubicBezTo>
                    <a:cubicBezTo>
                      <a:pt x="1069" y="1103"/>
                      <a:pt x="1004" y="1005"/>
                      <a:pt x="917" y="950"/>
                    </a:cubicBezTo>
                    <a:cubicBezTo>
                      <a:pt x="502" y="634"/>
                      <a:pt x="502" y="634"/>
                      <a:pt x="1015" y="404"/>
                    </a:cubicBezTo>
                    <a:cubicBezTo>
                      <a:pt x="1081" y="372"/>
                      <a:pt x="1146" y="361"/>
                      <a:pt x="1212" y="329"/>
                    </a:cubicBezTo>
                    <a:cubicBezTo>
                      <a:pt x="1222" y="143"/>
                      <a:pt x="1375" y="198"/>
                      <a:pt x="1484" y="176"/>
                    </a:cubicBezTo>
                    <a:cubicBezTo>
                      <a:pt x="1473" y="23"/>
                      <a:pt x="1353" y="45"/>
                      <a:pt x="1244" y="12"/>
                    </a:cubicBezTo>
                    <a:cubicBezTo>
                      <a:pt x="1209" y="4"/>
                      <a:pt x="1175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"/>
              <p:cNvSpPr/>
              <p:nvPr/>
            </p:nvSpPr>
            <p:spPr>
              <a:xfrm>
                <a:off x="518100" y="3875275"/>
                <a:ext cx="3630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815" extrusionOk="0">
                    <a:moveTo>
                      <a:pt x="1240" y="1"/>
                    </a:moveTo>
                    <a:cubicBezTo>
                      <a:pt x="1206" y="1"/>
                      <a:pt x="1168" y="13"/>
                      <a:pt x="1124" y="38"/>
                    </a:cubicBezTo>
                    <a:cubicBezTo>
                      <a:pt x="916" y="169"/>
                      <a:pt x="688" y="278"/>
                      <a:pt x="491" y="421"/>
                    </a:cubicBezTo>
                    <a:cubicBezTo>
                      <a:pt x="55" y="726"/>
                      <a:pt x="0" y="988"/>
                      <a:pt x="230" y="1533"/>
                    </a:cubicBezTo>
                    <a:cubicBezTo>
                      <a:pt x="244" y="1539"/>
                      <a:pt x="264" y="1540"/>
                      <a:pt x="287" y="1540"/>
                    </a:cubicBezTo>
                    <a:cubicBezTo>
                      <a:pt x="314" y="1540"/>
                      <a:pt x="344" y="1538"/>
                      <a:pt x="371" y="1538"/>
                    </a:cubicBezTo>
                    <a:cubicBezTo>
                      <a:pt x="461" y="1538"/>
                      <a:pt x="528" y="1559"/>
                      <a:pt x="382" y="1740"/>
                    </a:cubicBezTo>
                    <a:cubicBezTo>
                      <a:pt x="412" y="1801"/>
                      <a:pt x="459" y="1814"/>
                      <a:pt x="510" y="1814"/>
                    </a:cubicBezTo>
                    <a:cubicBezTo>
                      <a:pt x="551" y="1814"/>
                      <a:pt x="594" y="1806"/>
                      <a:pt x="633" y="1806"/>
                    </a:cubicBezTo>
                    <a:cubicBezTo>
                      <a:pt x="731" y="1697"/>
                      <a:pt x="633" y="1577"/>
                      <a:pt x="644" y="1468"/>
                    </a:cubicBezTo>
                    <a:cubicBezTo>
                      <a:pt x="436" y="1129"/>
                      <a:pt x="546" y="857"/>
                      <a:pt x="841" y="649"/>
                    </a:cubicBezTo>
                    <a:cubicBezTo>
                      <a:pt x="993" y="540"/>
                      <a:pt x="1146" y="453"/>
                      <a:pt x="1309" y="377"/>
                    </a:cubicBezTo>
                    <a:cubicBezTo>
                      <a:pt x="1440" y="311"/>
                      <a:pt x="1451" y="235"/>
                      <a:pt x="1386" y="126"/>
                    </a:cubicBezTo>
                    <a:cubicBezTo>
                      <a:pt x="1350" y="46"/>
                      <a:pt x="1304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7"/>
              <p:cNvSpPr/>
              <p:nvPr/>
            </p:nvSpPr>
            <p:spPr>
              <a:xfrm>
                <a:off x="1068225" y="3880775"/>
                <a:ext cx="1692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390" extrusionOk="0">
                    <a:moveTo>
                      <a:pt x="325" y="0"/>
                    </a:moveTo>
                    <a:cubicBezTo>
                      <a:pt x="289" y="0"/>
                      <a:pt x="253" y="13"/>
                      <a:pt x="219" y="48"/>
                    </a:cubicBezTo>
                    <a:cubicBezTo>
                      <a:pt x="120" y="146"/>
                      <a:pt x="1" y="288"/>
                      <a:pt x="55" y="407"/>
                    </a:cubicBezTo>
                    <a:cubicBezTo>
                      <a:pt x="153" y="593"/>
                      <a:pt x="88" y="746"/>
                      <a:pt x="44" y="921"/>
                    </a:cubicBezTo>
                    <a:cubicBezTo>
                      <a:pt x="1" y="1149"/>
                      <a:pt x="66" y="1389"/>
                      <a:pt x="328" y="1389"/>
                    </a:cubicBezTo>
                    <a:cubicBezTo>
                      <a:pt x="557" y="1389"/>
                      <a:pt x="590" y="1149"/>
                      <a:pt x="633" y="986"/>
                    </a:cubicBezTo>
                    <a:cubicBezTo>
                      <a:pt x="612" y="768"/>
                      <a:pt x="524" y="593"/>
                      <a:pt x="590" y="397"/>
                    </a:cubicBezTo>
                    <a:cubicBezTo>
                      <a:pt x="644" y="276"/>
                      <a:pt x="677" y="157"/>
                      <a:pt x="524" y="80"/>
                    </a:cubicBezTo>
                    <a:cubicBezTo>
                      <a:pt x="460" y="45"/>
                      <a:pt x="392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7"/>
              <p:cNvSpPr/>
              <p:nvPr/>
            </p:nvSpPr>
            <p:spPr>
              <a:xfrm>
                <a:off x="675200" y="3865850"/>
                <a:ext cx="26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41" extrusionOk="0">
                    <a:moveTo>
                      <a:pt x="415" y="1"/>
                    </a:moveTo>
                    <a:cubicBezTo>
                      <a:pt x="393" y="1"/>
                      <a:pt x="361" y="12"/>
                      <a:pt x="327" y="12"/>
                    </a:cubicBezTo>
                    <a:cubicBezTo>
                      <a:pt x="306" y="88"/>
                      <a:pt x="284" y="165"/>
                      <a:pt x="251" y="241"/>
                    </a:cubicBezTo>
                    <a:cubicBezTo>
                      <a:pt x="513" y="393"/>
                      <a:pt x="415" y="601"/>
                      <a:pt x="339" y="808"/>
                    </a:cubicBezTo>
                    <a:cubicBezTo>
                      <a:pt x="273" y="1026"/>
                      <a:pt x="33" y="1114"/>
                      <a:pt x="0" y="1354"/>
                    </a:cubicBezTo>
                    <a:cubicBezTo>
                      <a:pt x="13" y="1371"/>
                      <a:pt x="29" y="1378"/>
                      <a:pt x="46" y="1378"/>
                    </a:cubicBezTo>
                    <a:cubicBezTo>
                      <a:pt x="110" y="1378"/>
                      <a:pt x="198" y="1290"/>
                      <a:pt x="261" y="1290"/>
                    </a:cubicBezTo>
                    <a:cubicBezTo>
                      <a:pt x="301" y="1290"/>
                      <a:pt x="331" y="1325"/>
                      <a:pt x="339" y="1441"/>
                    </a:cubicBezTo>
                    <a:cubicBezTo>
                      <a:pt x="589" y="1026"/>
                      <a:pt x="1059" y="677"/>
                      <a:pt x="742" y="99"/>
                    </a:cubicBezTo>
                    <a:lnTo>
                      <a:pt x="742" y="99"/>
                    </a:lnTo>
                    <a:cubicBezTo>
                      <a:pt x="684" y="123"/>
                      <a:pt x="626" y="145"/>
                      <a:pt x="575" y="145"/>
                    </a:cubicBezTo>
                    <a:cubicBezTo>
                      <a:pt x="510" y="145"/>
                      <a:pt x="456" y="110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7"/>
              <p:cNvSpPr/>
              <p:nvPr/>
            </p:nvSpPr>
            <p:spPr>
              <a:xfrm>
                <a:off x="759750" y="3883025"/>
                <a:ext cx="32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492" extrusionOk="0">
                    <a:moveTo>
                      <a:pt x="275" y="1"/>
                    </a:moveTo>
                    <a:cubicBezTo>
                      <a:pt x="133" y="1"/>
                      <a:pt x="33" y="117"/>
                      <a:pt x="22" y="263"/>
                    </a:cubicBezTo>
                    <a:cubicBezTo>
                      <a:pt x="0" y="448"/>
                      <a:pt x="142" y="481"/>
                      <a:pt x="295" y="481"/>
                    </a:cubicBezTo>
                    <a:cubicBezTo>
                      <a:pt x="415" y="481"/>
                      <a:pt x="524" y="492"/>
                      <a:pt x="633" y="492"/>
                    </a:cubicBezTo>
                    <a:cubicBezTo>
                      <a:pt x="728" y="492"/>
                      <a:pt x="822" y="487"/>
                      <a:pt x="913" y="487"/>
                    </a:cubicBezTo>
                    <a:cubicBezTo>
                      <a:pt x="959" y="487"/>
                      <a:pt x="1004" y="488"/>
                      <a:pt x="1047" y="492"/>
                    </a:cubicBezTo>
                    <a:cubicBezTo>
                      <a:pt x="1168" y="492"/>
                      <a:pt x="1233" y="448"/>
                      <a:pt x="1266" y="339"/>
                    </a:cubicBezTo>
                    <a:cubicBezTo>
                      <a:pt x="1299" y="198"/>
                      <a:pt x="1200" y="165"/>
                      <a:pt x="1102" y="143"/>
                    </a:cubicBezTo>
                    <a:cubicBezTo>
                      <a:pt x="841" y="89"/>
                      <a:pt x="567" y="34"/>
                      <a:pt x="295" y="1"/>
                    </a:cubicBezTo>
                    <a:cubicBezTo>
                      <a:pt x="288" y="1"/>
                      <a:pt x="282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7"/>
              <p:cNvSpPr/>
              <p:nvPr/>
            </p:nvSpPr>
            <p:spPr>
              <a:xfrm>
                <a:off x="883575" y="3895300"/>
                <a:ext cx="237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95" extrusionOk="0">
                    <a:moveTo>
                      <a:pt x="186" y="1"/>
                    </a:moveTo>
                    <a:cubicBezTo>
                      <a:pt x="186" y="121"/>
                      <a:pt x="175" y="252"/>
                      <a:pt x="0" y="263"/>
                    </a:cubicBezTo>
                    <a:cubicBezTo>
                      <a:pt x="371" y="394"/>
                      <a:pt x="437" y="874"/>
                      <a:pt x="819" y="994"/>
                    </a:cubicBezTo>
                    <a:cubicBezTo>
                      <a:pt x="863" y="972"/>
                      <a:pt x="906" y="951"/>
                      <a:pt x="938" y="929"/>
                    </a:cubicBezTo>
                    <a:cubicBezTo>
                      <a:pt x="950" y="711"/>
                      <a:pt x="841" y="525"/>
                      <a:pt x="764" y="328"/>
                    </a:cubicBezTo>
                    <a:cubicBezTo>
                      <a:pt x="752" y="330"/>
                      <a:pt x="740" y="330"/>
                      <a:pt x="728" y="330"/>
                    </a:cubicBezTo>
                    <a:cubicBezTo>
                      <a:pt x="486" y="330"/>
                      <a:pt x="425" y="12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7"/>
              <p:cNvSpPr/>
              <p:nvPr/>
            </p:nvSpPr>
            <p:spPr>
              <a:xfrm>
                <a:off x="672125" y="3898075"/>
                <a:ext cx="257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9" extrusionOk="0">
                    <a:moveTo>
                      <a:pt x="384" y="1"/>
                    </a:moveTo>
                    <a:cubicBezTo>
                      <a:pt x="321" y="1"/>
                      <a:pt x="233" y="89"/>
                      <a:pt x="169" y="89"/>
                    </a:cubicBezTo>
                    <a:cubicBezTo>
                      <a:pt x="152" y="89"/>
                      <a:pt x="136" y="82"/>
                      <a:pt x="123" y="65"/>
                    </a:cubicBezTo>
                    <a:lnTo>
                      <a:pt x="123" y="65"/>
                    </a:lnTo>
                    <a:cubicBezTo>
                      <a:pt x="0" y="478"/>
                      <a:pt x="75" y="678"/>
                      <a:pt x="360" y="678"/>
                    </a:cubicBezTo>
                    <a:cubicBezTo>
                      <a:pt x="429" y="678"/>
                      <a:pt x="510" y="666"/>
                      <a:pt x="603" y="643"/>
                    </a:cubicBezTo>
                    <a:cubicBezTo>
                      <a:pt x="734" y="610"/>
                      <a:pt x="854" y="545"/>
                      <a:pt x="974" y="490"/>
                    </a:cubicBezTo>
                    <a:cubicBezTo>
                      <a:pt x="991" y="423"/>
                      <a:pt x="1028" y="335"/>
                      <a:pt x="957" y="335"/>
                    </a:cubicBezTo>
                    <a:cubicBezTo>
                      <a:pt x="936" y="335"/>
                      <a:pt x="907" y="342"/>
                      <a:pt x="865" y="360"/>
                    </a:cubicBezTo>
                    <a:cubicBezTo>
                      <a:pt x="806" y="383"/>
                      <a:pt x="749" y="398"/>
                      <a:pt x="696" y="398"/>
                    </a:cubicBezTo>
                    <a:cubicBezTo>
                      <a:pt x="600" y="398"/>
                      <a:pt x="518" y="350"/>
                      <a:pt x="462" y="217"/>
                    </a:cubicBezTo>
                    <a:lnTo>
                      <a:pt x="462" y="152"/>
                    </a:lnTo>
                    <a:cubicBezTo>
                      <a:pt x="454" y="36"/>
                      <a:pt x="424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7"/>
              <p:cNvSpPr/>
              <p:nvPr/>
            </p:nvSpPr>
            <p:spPr>
              <a:xfrm>
                <a:off x="1029500" y="3914025"/>
                <a:ext cx="31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514" extrusionOk="0">
                    <a:moveTo>
                      <a:pt x="48" y="0"/>
                    </a:moveTo>
                    <a:cubicBezTo>
                      <a:pt x="33" y="0"/>
                      <a:pt x="17" y="2"/>
                      <a:pt x="0" y="5"/>
                    </a:cubicBezTo>
                    <a:cubicBezTo>
                      <a:pt x="156" y="343"/>
                      <a:pt x="395" y="514"/>
                      <a:pt x="685" y="514"/>
                    </a:cubicBezTo>
                    <a:cubicBezTo>
                      <a:pt x="862" y="514"/>
                      <a:pt x="1059" y="450"/>
                      <a:pt x="1266" y="321"/>
                    </a:cubicBezTo>
                    <a:cubicBezTo>
                      <a:pt x="1080" y="190"/>
                      <a:pt x="818" y="212"/>
                      <a:pt x="655" y="27"/>
                    </a:cubicBezTo>
                    <a:cubicBezTo>
                      <a:pt x="641" y="164"/>
                      <a:pt x="597" y="239"/>
                      <a:pt x="512" y="239"/>
                    </a:cubicBezTo>
                    <a:cubicBezTo>
                      <a:pt x="469" y="239"/>
                      <a:pt x="416" y="220"/>
                      <a:pt x="350" y="180"/>
                    </a:cubicBezTo>
                    <a:cubicBezTo>
                      <a:pt x="252" y="121"/>
                      <a:pt x="180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7"/>
              <p:cNvSpPr/>
              <p:nvPr/>
            </p:nvSpPr>
            <p:spPr>
              <a:xfrm>
                <a:off x="1070700" y="3849400"/>
                <a:ext cx="169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28" extrusionOk="0">
                    <a:moveTo>
                      <a:pt x="309" y="0"/>
                    </a:moveTo>
                    <a:cubicBezTo>
                      <a:pt x="136" y="0"/>
                      <a:pt x="52" y="152"/>
                      <a:pt x="33" y="331"/>
                    </a:cubicBezTo>
                    <a:cubicBezTo>
                      <a:pt x="1" y="519"/>
                      <a:pt x="119" y="627"/>
                      <a:pt x="263" y="627"/>
                    </a:cubicBezTo>
                    <a:cubicBezTo>
                      <a:pt x="270" y="627"/>
                      <a:pt x="276" y="627"/>
                      <a:pt x="283" y="626"/>
                    </a:cubicBezTo>
                    <a:cubicBezTo>
                      <a:pt x="479" y="615"/>
                      <a:pt x="632" y="484"/>
                      <a:pt x="676" y="244"/>
                    </a:cubicBezTo>
                    <a:cubicBezTo>
                      <a:pt x="665" y="70"/>
                      <a:pt x="491" y="15"/>
                      <a:pt x="360" y="4"/>
                    </a:cubicBezTo>
                    <a:cubicBezTo>
                      <a:pt x="342" y="1"/>
                      <a:pt x="325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7"/>
              <p:cNvSpPr/>
              <p:nvPr/>
            </p:nvSpPr>
            <p:spPr>
              <a:xfrm>
                <a:off x="874850" y="3926650"/>
                <a:ext cx="23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3" extrusionOk="0">
                    <a:moveTo>
                      <a:pt x="167" y="0"/>
                    </a:moveTo>
                    <a:cubicBezTo>
                      <a:pt x="118" y="0"/>
                      <a:pt x="69" y="20"/>
                      <a:pt x="44" y="78"/>
                    </a:cubicBezTo>
                    <a:cubicBezTo>
                      <a:pt x="0" y="165"/>
                      <a:pt x="66" y="242"/>
                      <a:pt x="131" y="296"/>
                    </a:cubicBezTo>
                    <a:cubicBezTo>
                      <a:pt x="258" y="404"/>
                      <a:pt x="383" y="452"/>
                      <a:pt x="506" y="452"/>
                    </a:cubicBezTo>
                    <a:cubicBezTo>
                      <a:pt x="657" y="452"/>
                      <a:pt x="805" y="379"/>
                      <a:pt x="950" y="253"/>
                    </a:cubicBezTo>
                    <a:lnTo>
                      <a:pt x="950" y="13"/>
                    </a:lnTo>
                    <a:cubicBezTo>
                      <a:pt x="809" y="46"/>
                      <a:pt x="672" y="92"/>
                      <a:pt x="531" y="92"/>
                    </a:cubicBezTo>
                    <a:cubicBezTo>
                      <a:pt x="444" y="92"/>
                      <a:pt x="354" y="74"/>
                      <a:pt x="262" y="24"/>
                    </a:cubicBezTo>
                    <a:cubicBezTo>
                      <a:pt x="235" y="10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7"/>
              <p:cNvSpPr/>
              <p:nvPr/>
            </p:nvSpPr>
            <p:spPr>
              <a:xfrm>
                <a:off x="751875" y="3905675"/>
                <a:ext cx="2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88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620" y="11"/>
                      <a:pt x="493" y="188"/>
                      <a:pt x="304" y="188"/>
                    </a:cubicBezTo>
                    <a:cubicBezTo>
                      <a:pt x="293" y="188"/>
                      <a:pt x="282" y="188"/>
                      <a:pt x="271" y="186"/>
                    </a:cubicBezTo>
                    <a:cubicBezTo>
                      <a:pt x="243" y="184"/>
                      <a:pt x="212" y="181"/>
                      <a:pt x="182" y="181"/>
                    </a:cubicBezTo>
                    <a:cubicBezTo>
                      <a:pt x="86" y="181"/>
                      <a:pt x="1" y="208"/>
                      <a:pt x="43" y="350"/>
                    </a:cubicBezTo>
                    <a:cubicBezTo>
                      <a:pt x="68" y="462"/>
                      <a:pt x="128" y="587"/>
                      <a:pt x="254" y="587"/>
                    </a:cubicBezTo>
                    <a:cubicBezTo>
                      <a:pt x="288" y="587"/>
                      <a:pt x="326" y="578"/>
                      <a:pt x="370" y="557"/>
                    </a:cubicBezTo>
                    <a:cubicBezTo>
                      <a:pt x="512" y="492"/>
                      <a:pt x="664" y="415"/>
                      <a:pt x="807" y="339"/>
                    </a:cubicBezTo>
                    <a:cubicBezTo>
                      <a:pt x="457" y="230"/>
                      <a:pt x="850" y="110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7"/>
              <p:cNvSpPr/>
              <p:nvPr/>
            </p:nvSpPr>
            <p:spPr>
              <a:xfrm>
                <a:off x="533900" y="3909400"/>
                <a:ext cx="202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41" extrusionOk="0">
                    <a:moveTo>
                      <a:pt x="490" y="1"/>
                    </a:moveTo>
                    <a:cubicBezTo>
                      <a:pt x="334" y="1"/>
                      <a:pt x="171" y="84"/>
                      <a:pt x="12" y="103"/>
                    </a:cubicBezTo>
                    <a:cubicBezTo>
                      <a:pt x="1" y="212"/>
                      <a:pt x="99" y="332"/>
                      <a:pt x="1" y="441"/>
                    </a:cubicBezTo>
                    <a:cubicBezTo>
                      <a:pt x="284" y="387"/>
                      <a:pt x="579" y="375"/>
                      <a:pt x="808" y="179"/>
                    </a:cubicBezTo>
                    <a:cubicBezTo>
                      <a:pt x="708" y="43"/>
                      <a:pt x="6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7"/>
              <p:cNvSpPr/>
              <p:nvPr/>
            </p:nvSpPr>
            <p:spPr>
              <a:xfrm>
                <a:off x="683650" y="3901550"/>
                <a:ext cx="24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52" extrusionOk="0">
                    <a:moveTo>
                      <a:pt x="809" y="1"/>
                    </a:moveTo>
                    <a:cubicBezTo>
                      <a:pt x="753" y="1"/>
                      <a:pt x="688" y="16"/>
                      <a:pt x="630" y="16"/>
                    </a:cubicBezTo>
                    <a:cubicBezTo>
                      <a:pt x="616" y="16"/>
                      <a:pt x="603" y="15"/>
                      <a:pt x="590" y="13"/>
                    </a:cubicBezTo>
                    <a:cubicBezTo>
                      <a:pt x="581" y="12"/>
                      <a:pt x="572" y="11"/>
                      <a:pt x="564" y="11"/>
                    </a:cubicBezTo>
                    <a:cubicBezTo>
                      <a:pt x="419" y="11"/>
                      <a:pt x="295" y="134"/>
                      <a:pt x="155" y="134"/>
                    </a:cubicBezTo>
                    <a:cubicBezTo>
                      <a:pt x="106" y="134"/>
                      <a:pt x="55" y="119"/>
                      <a:pt x="1" y="78"/>
                    </a:cubicBezTo>
                    <a:lnTo>
                      <a:pt x="1" y="78"/>
                    </a:lnTo>
                    <a:cubicBezTo>
                      <a:pt x="57" y="211"/>
                      <a:pt x="139" y="259"/>
                      <a:pt x="235" y="259"/>
                    </a:cubicBezTo>
                    <a:cubicBezTo>
                      <a:pt x="288" y="259"/>
                      <a:pt x="345" y="244"/>
                      <a:pt x="404" y="221"/>
                    </a:cubicBezTo>
                    <a:cubicBezTo>
                      <a:pt x="446" y="203"/>
                      <a:pt x="475" y="196"/>
                      <a:pt x="496" y="196"/>
                    </a:cubicBezTo>
                    <a:cubicBezTo>
                      <a:pt x="567" y="196"/>
                      <a:pt x="530" y="284"/>
                      <a:pt x="513" y="351"/>
                    </a:cubicBezTo>
                    <a:cubicBezTo>
                      <a:pt x="568" y="330"/>
                      <a:pt x="622" y="318"/>
                      <a:pt x="666" y="286"/>
                    </a:cubicBezTo>
                    <a:cubicBezTo>
                      <a:pt x="764" y="221"/>
                      <a:pt x="983" y="286"/>
                      <a:pt x="949" y="111"/>
                    </a:cubicBezTo>
                    <a:cubicBezTo>
                      <a:pt x="928" y="21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"/>
              <p:cNvSpPr/>
              <p:nvPr/>
            </p:nvSpPr>
            <p:spPr>
              <a:xfrm>
                <a:off x="763300" y="3903100"/>
                <a:ext cx="191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47" extrusionOk="0">
                    <a:moveTo>
                      <a:pt x="540" y="0"/>
                    </a:moveTo>
                    <a:cubicBezTo>
                      <a:pt x="477" y="0"/>
                      <a:pt x="415" y="44"/>
                      <a:pt x="350" y="104"/>
                    </a:cubicBezTo>
                    <a:cubicBezTo>
                      <a:pt x="393" y="213"/>
                      <a:pt x="0" y="333"/>
                      <a:pt x="350" y="442"/>
                    </a:cubicBezTo>
                    <a:cubicBezTo>
                      <a:pt x="386" y="445"/>
                      <a:pt x="421" y="447"/>
                      <a:pt x="456" y="447"/>
                    </a:cubicBezTo>
                    <a:cubicBezTo>
                      <a:pt x="568" y="447"/>
                      <a:pt x="672" y="427"/>
                      <a:pt x="764" y="344"/>
                    </a:cubicBezTo>
                    <a:cubicBezTo>
                      <a:pt x="742" y="268"/>
                      <a:pt x="720" y="191"/>
                      <a:pt x="699" y="104"/>
                    </a:cubicBezTo>
                    <a:cubicBezTo>
                      <a:pt x="644" y="30"/>
                      <a:pt x="592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"/>
              <p:cNvSpPr/>
              <p:nvPr/>
            </p:nvSpPr>
            <p:spPr>
              <a:xfrm>
                <a:off x="898575" y="3918500"/>
                <a:ext cx="12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79" extrusionOk="0">
                    <a:moveTo>
                      <a:pt x="338" y="1"/>
                    </a:moveTo>
                    <a:cubicBezTo>
                      <a:pt x="306" y="23"/>
                      <a:pt x="263" y="44"/>
                      <a:pt x="219" y="66"/>
                    </a:cubicBezTo>
                    <a:cubicBezTo>
                      <a:pt x="229" y="219"/>
                      <a:pt x="66" y="241"/>
                      <a:pt x="1" y="339"/>
                    </a:cubicBezTo>
                    <a:lnTo>
                      <a:pt x="1" y="579"/>
                    </a:lnTo>
                    <a:cubicBezTo>
                      <a:pt x="229" y="557"/>
                      <a:pt x="382" y="448"/>
                      <a:pt x="491" y="251"/>
                    </a:cubicBezTo>
                    <a:cubicBezTo>
                      <a:pt x="295" y="251"/>
                      <a:pt x="426" y="66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7"/>
              <p:cNvSpPr/>
              <p:nvPr/>
            </p:nvSpPr>
            <p:spPr>
              <a:xfrm>
                <a:off x="561175" y="3842200"/>
                <a:ext cx="145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09" extrusionOk="0">
                    <a:moveTo>
                      <a:pt x="473" y="1"/>
                    </a:moveTo>
                    <a:cubicBezTo>
                      <a:pt x="409" y="1"/>
                      <a:pt x="330" y="52"/>
                      <a:pt x="274" y="85"/>
                    </a:cubicBezTo>
                    <a:cubicBezTo>
                      <a:pt x="1" y="248"/>
                      <a:pt x="274" y="434"/>
                      <a:pt x="263" y="609"/>
                    </a:cubicBezTo>
                    <a:cubicBezTo>
                      <a:pt x="436" y="537"/>
                      <a:pt x="247" y="189"/>
                      <a:pt x="516" y="189"/>
                    </a:cubicBezTo>
                    <a:cubicBezTo>
                      <a:pt x="535" y="189"/>
                      <a:pt x="556" y="191"/>
                      <a:pt x="579" y="194"/>
                    </a:cubicBezTo>
                    <a:cubicBezTo>
                      <a:pt x="579" y="46"/>
                      <a:pt x="53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7"/>
              <p:cNvSpPr/>
              <p:nvPr/>
            </p:nvSpPr>
            <p:spPr>
              <a:xfrm>
                <a:off x="645725" y="3851625"/>
                <a:ext cx="1312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7" extrusionOk="0">
                    <a:moveTo>
                      <a:pt x="260" y="1"/>
                    </a:moveTo>
                    <a:cubicBezTo>
                      <a:pt x="171" y="1"/>
                      <a:pt x="77" y="68"/>
                      <a:pt x="1" y="145"/>
                    </a:cubicBezTo>
                    <a:cubicBezTo>
                      <a:pt x="66" y="254"/>
                      <a:pt x="219" y="264"/>
                      <a:pt x="252" y="406"/>
                    </a:cubicBezTo>
                    <a:cubicBezTo>
                      <a:pt x="383" y="330"/>
                      <a:pt x="524" y="210"/>
                      <a:pt x="405" y="79"/>
                    </a:cubicBezTo>
                    <a:cubicBezTo>
                      <a:pt x="361" y="23"/>
                      <a:pt x="311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7"/>
              <p:cNvSpPr/>
              <p:nvPr/>
            </p:nvSpPr>
            <p:spPr>
              <a:xfrm>
                <a:off x="780750" y="3904175"/>
                <a:ext cx="106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1" extrusionOk="0">
                    <a:moveTo>
                      <a:pt x="296" y="0"/>
                    </a:moveTo>
                    <a:cubicBezTo>
                      <a:pt x="229" y="0"/>
                      <a:pt x="140" y="64"/>
                      <a:pt x="71" y="64"/>
                    </a:cubicBezTo>
                    <a:cubicBezTo>
                      <a:pt x="61" y="64"/>
                      <a:pt x="53" y="63"/>
                      <a:pt x="44" y="61"/>
                    </a:cubicBezTo>
                    <a:lnTo>
                      <a:pt x="1" y="61"/>
                    </a:lnTo>
                    <a:cubicBezTo>
                      <a:pt x="22" y="148"/>
                      <a:pt x="44" y="225"/>
                      <a:pt x="66" y="301"/>
                    </a:cubicBezTo>
                    <a:cubicBezTo>
                      <a:pt x="207" y="290"/>
                      <a:pt x="426" y="279"/>
                      <a:pt x="382" y="94"/>
                    </a:cubicBezTo>
                    <a:cubicBezTo>
                      <a:pt x="367" y="22"/>
                      <a:pt x="335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7"/>
              <p:cNvSpPr/>
              <p:nvPr/>
            </p:nvSpPr>
            <p:spPr>
              <a:xfrm>
                <a:off x="671375" y="3864500"/>
                <a:ext cx="120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7" extrusionOk="0">
                    <a:moveTo>
                      <a:pt x="153" y="1"/>
                    </a:moveTo>
                    <a:cubicBezTo>
                      <a:pt x="0" y="22"/>
                      <a:pt x="88" y="153"/>
                      <a:pt x="44" y="229"/>
                    </a:cubicBezTo>
                    <a:cubicBezTo>
                      <a:pt x="99" y="229"/>
                      <a:pt x="143" y="251"/>
                      <a:pt x="153" y="306"/>
                    </a:cubicBezTo>
                    <a:cubicBezTo>
                      <a:pt x="240" y="295"/>
                      <a:pt x="328" y="295"/>
                      <a:pt x="404" y="295"/>
                    </a:cubicBezTo>
                    <a:cubicBezTo>
                      <a:pt x="437" y="219"/>
                      <a:pt x="459" y="142"/>
                      <a:pt x="480" y="66"/>
                    </a:cubicBezTo>
                    <a:cubicBezTo>
                      <a:pt x="444" y="55"/>
                      <a:pt x="406" y="54"/>
                      <a:pt x="369" y="54"/>
                    </a:cubicBezTo>
                    <a:cubicBezTo>
                      <a:pt x="358" y="54"/>
                      <a:pt x="347" y="54"/>
                      <a:pt x="336" y="54"/>
                    </a:cubicBezTo>
                    <a:cubicBezTo>
                      <a:pt x="272" y="54"/>
                      <a:pt x="209" y="50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"/>
              <p:cNvSpPr/>
              <p:nvPr/>
            </p:nvSpPr>
            <p:spPr>
              <a:xfrm>
                <a:off x="427275" y="3917675"/>
                <a:ext cx="120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64" extrusionOk="0">
                    <a:moveTo>
                      <a:pt x="219" y="22"/>
                    </a:moveTo>
                    <a:cubicBezTo>
                      <a:pt x="142" y="56"/>
                      <a:pt x="0" y="1"/>
                      <a:pt x="11" y="143"/>
                    </a:cubicBezTo>
                    <a:cubicBezTo>
                      <a:pt x="11" y="230"/>
                      <a:pt x="44" y="339"/>
                      <a:pt x="164" y="361"/>
                    </a:cubicBezTo>
                    <a:cubicBezTo>
                      <a:pt x="182" y="363"/>
                      <a:pt x="201" y="364"/>
                      <a:pt x="220" y="364"/>
                    </a:cubicBezTo>
                    <a:cubicBezTo>
                      <a:pt x="303" y="364"/>
                      <a:pt x="392" y="348"/>
                      <a:pt x="481" y="339"/>
                    </a:cubicBezTo>
                    <a:cubicBezTo>
                      <a:pt x="350" y="274"/>
                      <a:pt x="273" y="153"/>
                      <a:pt x="21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"/>
              <p:cNvSpPr/>
              <p:nvPr/>
            </p:nvSpPr>
            <p:spPr>
              <a:xfrm>
                <a:off x="581650" y="3883250"/>
                <a:ext cx="114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40" extrusionOk="0">
                    <a:moveTo>
                      <a:pt x="262" y="1"/>
                    </a:moveTo>
                    <a:cubicBezTo>
                      <a:pt x="114" y="1"/>
                      <a:pt x="74" y="168"/>
                      <a:pt x="33" y="330"/>
                    </a:cubicBezTo>
                    <a:cubicBezTo>
                      <a:pt x="22" y="352"/>
                      <a:pt x="11" y="385"/>
                      <a:pt x="0" y="407"/>
                    </a:cubicBezTo>
                    <a:cubicBezTo>
                      <a:pt x="0" y="418"/>
                      <a:pt x="11" y="439"/>
                      <a:pt x="11" y="439"/>
                    </a:cubicBezTo>
                    <a:cubicBezTo>
                      <a:pt x="240" y="407"/>
                      <a:pt x="262" y="145"/>
                      <a:pt x="459" y="68"/>
                    </a:cubicBezTo>
                    <a:cubicBezTo>
                      <a:pt x="377" y="21"/>
                      <a:pt x="31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7"/>
              <p:cNvSpPr/>
              <p:nvPr/>
            </p:nvSpPr>
            <p:spPr>
              <a:xfrm>
                <a:off x="628025" y="3876225"/>
                <a:ext cx="82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28" extrusionOk="0">
                    <a:moveTo>
                      <a:pt x="196" y="0"/>
                    </a:moveTo>
                    <a:cubicBezTo>
                      <a:pt x="98" y="131"/>
                      <a:pt x="0" y="252"/>
                      <a:pt x="44" y="437"/>
                    </a:cubicBezTo>
                    <a:cubicBezTo>
                      <a:pt x="85" y="458"/>
                      <a:pt x="118" y="527"/>
                      <a:pt x="159" y="527"/>
                    </a:cubicBezTo>
                    <a:cubicBezTo>
                      <a:pt x="182" y="527"/>
                      <a:pt x="208" y="504"/>
                      <a:pt x="240" y="437"/>
                    </a:cubicBezTo>
                    <a:cubicBezTo>
                      <a:pt x="327" y="273"/>
                      <a:pt x="207" y="153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7"/>
              <p:cNvSpPr/>
              <p:nvPr/>
            </p:nvSpPr>
            <p:spPr>
              <a:xfrm>
                <a:off x="1037400" y="3843675"/>
                <a:ext cx="15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41" extrusionOk="0">
                    <a:moveTo>
                      <a:pt x="347" y="1"/>
                    </a:moveTo>
                    <a:cubicBezTo>
                      <a:pt x="213" y="1"/>
                      <a:pt x="96" y="61"/>
                      <a:pt x="0" y="211"/>
                    </a:cubicBezTo>
                    <a:cubicBezTo>
                      <a:pt x="51" y="232"/>
                      <a:pt x="98" y="241"/>
                      <a:pt x="143" y="241"/>
                    </a:cubicBezTo>
                    <a:cubicBezTo>
                      <a:pt x="311" y="241"/>
                      <a:pt x="446" y="119"/>
                      <a:pt x="601" y="59"/>
                    </a:cubicBezTo>
                    <a:cubicBezTo>
                      <a:pt x="511" y="22"/>
                      <a:pt x="42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7"/>
              <p:cNvSpPr/>
              <p:nvPr/>
            </p:nvSpPr>
            <p:spPr>
              <a:xfrm>
                <a:off x="625825" y="3889050"/>
                <a:ext cx="30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8" extrusionOk="0">
                    <a:moveTo>
                      <a:pt x="120" y="0"/>
                    </a:moveTo>
                    <a:cubicBezTo>
                      <a:pt x="1" y="306"/>
                      <a:pt x="1" y="622"/>
                      <a:pt x="120" y="927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7"/>
              <p:cNvSpPr/>
              <p:nvPr/>
            </p:nvSpPr>
            <p:spPr>
              <a:xfrm>
                <a:off x="1052125" y="3844900"/>
                <a:ext cx="88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6" extrusionOk="0">
                    <a:moveTo>
                      <a:pt x="242" y="1"/>
                    </a:moveTo>
                    <a:cubicBezTo>
                      <a:pt x="220" y="1"/>
                      <a:pt x="197" y="4"/>
                      <a:pt x="175" y="10"/>
                    </a:cubicBezTo>
                    <a:cubicBezTo>
                      <a:pt x="121" y="108"/>
                      <a:pt x="55" y="206"/>
                      <a:pt x="0" y="315"/>
                    </a:cubicBezTo>
                    <a:cubicBezTo>
                      <a:pt x="153" y="305"/>
                      <a:pt x="295" y="283"/>
                      <a:pt x="328" y="119"/>
                    </a:cubicBezTo>
                    <a:cubicBezTo>
                      <a:pt x="352" y="30"/>
                      <a:pt x="30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"/>
              <p:cNvSpPr/>
              <p:nvPr/>
            </p:nvSpPr>
            <p:spPr>
              <a:xfrm>
                <a:off x="594450" y="3903775"/>
                <a:ext cx="128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6" extrusionOk="0">
                    <a:moveTo>
                      <a:pt x="263" y="1"/>
                    </a:moveTo>
                    <a:lnTo>
                      <a:pt x="263" y="1"/>
                    </a:lnTo>
                    <a:cubicBezTo>
                      <a:pt x="1" y="142"/>
                      <a:pt x="339" y="273"/>
                      <a:pt x="274" y="415"/>
                    </a:cubicBezTo>
                    <a:cubicBezTo>
                      <a:pt x="514" y="273"/>
                      <a:pt x="328" y="142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"/>
              <p:cNvSpPr/>
              <p:nvPr/>
            </p:nvSpPr>
            <p:spPr>
              <a:xfrm>
                <a:off x="508550" y="3899800"/>
                <a:ext cx="8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5" extrusionOk="0">
                    <a:moveTo>
                      <a:pt x="77" y="1"/>
                    </a:moveTo>
                    <a:cubicBezTo>
                      <a:pt x="25" y="1"/>
                      <a:pt x="8" y="67"/>
                      <a:pt x="1" y="148"/>
                    </a:cubicBezTo>
                    <a:cubicBezTo>
                      <a:pt x="77" y="192"/>
                      <a:pt x="98" y="257"/>
                      <a:pt x="98" y="334"/>
                    </a:cubicBezTo>
                    <a:cubicBezTo>
                      <a:pt x="207" y="269"/>
                      <a:pt x="328" y="192"/>
                      <a:pt x="175" y="51"/>
                    </a:cubicBezTo>
                    <a:cubicBezTo>
                      <a:pt x="133" y="16"/>
                      <a:pt x="101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7"/>
              <p:cNvSpPr/>
              <p:nvPr/>
            </p:nvSpPr>
            <p:spPr>
              <a:xfrm>
                <a:off x="972775" y="3913850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40" y="1"/>
                    </a:moveTo>
                    <a:cubicBezTo>
                      <a:pt x="185" y="12"/>
                      <a:pt x="120" y="12"/>
                      <a:pt x="66" y="23"/>
                    </a:cubicBezTo>
                    <a:cubicBezTo>
                      <a:pt x="11" y="99"/>
                      <a:pt x="0" y="175"/>
                      <a:pt x="54" y="252"/>
                    </a:cubicBezTo>
                    <a:cubicBezTo>
                      <a:pt x="75" y="259"/>
                      <a:pt x="93" y="262"/>
                      <a:pt x="109" y="262"/>
                    </a:cubicBezTo>
                    <a:cubicBezTo>
                      <a:pt x="196" y="262"/>
                      <a:pt x="225" y="173"/>
                      <a:pt x="262" y="99"/>
                    </a:cubicBezTo>
                    <a:cubicBezTo>
                      <a:pt x="251" y="66"/>
                      <a:pt x="251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7"/>
              <p:cNvSpPr/>
              <p:nvPr/>
            </p:nvSpPr>
            <p:spPr>
              <a:xfrm>
                <a:off x="590925" y="3909925"/>
                <a:ext cx="68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70" extrusionOk="0">
                    <a:moveTo>
                      <a:pt x="155" y="1"/>
                    </a:moveTo>
                    <a:cubicBezTo>
                      <a:pt x="112" y="1"/>
                      <a:pt x="59" y="24"/>
                      <a:pt x="0" y="60"/>
                    </a:cubicBezTo>
                    <a:cubicBezTo>
                      <a:pt x="88" y="104"/>
                      <a:pt x="185" y="136"/>
                      <a:pt x="273" y="169"/>
                    </a:cubicBezTo>
                    <a:cubicBezTo>
                      <a:pt x="260" y="47"/>
                      <a:pt x="21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7"/>
              <p:cNvSpPr/>
              <p:nvPr/>
            </p:nvSpPr>
            <p:spPr>
              <a:xfrm>
                <a:off x="523825" y="3913600"/>
                <a:ext cx="75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88"/>
                      <a:pt x="66" y="164"/>
                      <a:pt x="153" y="207"/>
                    </a:cubicBezTo>
                    <a:cubicBezTo>
                      <a:pt x="299" y="26"/>
                      <a:pt x="232" y="5"/>
                      <a:pt x="142" y="5"/>
                    </a:cubicBezTo>
                    <a:cubicBezTo>
                      <a:pt x="115" y="5"/>
                      <a:pt x="85" y="7"/>
                      <a:pt x="58" y="7"/>
                    </a:cubicBezTo>
                    <a:cubicBezTo>
                      <a:pt x="35" y="7"/>
                      <a:pt x="15" y="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7"/>
              <p:cNvSpPr/>
              <p:nvPr/>
            </p:nvSpPr>
            <p:spPr>
              <a:xfrm>
                <a:off x="889850" y="3869125"/>
                <a:ext cx="68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8" extrusionOk="0">
                    <a:moveTo>
                      <a:pt x="273" y="34"/>
                    </a:moveTo>
                    <a:lnTo>
                      <a:pt x="273" y="34"/>
                    </a:lnTo>
                    <a:cubicBezTo>
                      <a:pt x="164" y="56"/>
                      <a:pt x="11" y="1"/>
                      <a:pt x="1" y="187"/>
                    </a:cubicBezTo>
                    <a:cubicBezTo>
                      <a:pt x="24" y="187"/>
                      <a:pt x="49" y="187"/>
                      <a:pt x="73" y="187"/>
                    </a:cubicBezTo>
                    <a:cubicBezTo>
                      <a:pt x="168" y="187"/>
                      <a:pt x="255" y="173"/>
                      <a:pt x="27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7"/>
              <p:cNvSpPr/>
              <p:nvPr/>
            </p:nvSpPr>
            <p:spPr>
              <a:xfrm>
                <a:off x="685850" y="3865850"/>
                <a:ext cx="790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46" extrusionOk="0">
                    <a:moveTo>
                      <a:pt x="154" y="1"/>
                    </a:moveTo>
                    <a:cubicBezTo>
                      <a:pt x="120" y="1"/>
                      <a:pt x="84" y="5"/>
                      <a:pt x="50" y="5"/>
                    </a:cubicBezTo>
                    <a:cubicBezTo>
                      <a:pt x="33" y="5"/>
                      <a:pt x="16" y="4"/>
                      <a:pt x="0" y="1"/>
                    </a:cubicBezTo>
                    <a:lnTo>
                      <a:pt x="0" y="1"/>
                    </a:lnTo>
                    <a:cubicBezTo>
                      <a:pt x="30" y="110"/>
                      <a:pt x="84" y="145"/>
                      <a:pt x="149" y="145"/>
                    </a:cubicBezTo>
                    <a:cubicBezTo>
                      <a:pt x="200" y="145"/>
                      <a:pt x="258" y="123"/>
                      <a:pt x="316" y="99"/>
                    </a:cubicBezTo>
                    <a:cubicBezTo>
                      <a:pt x="274" y="15"/>
                      <a:pt x="216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7"/>
              <p:cNvSpPr/>
              <p:nvPr/>
            </p:nvSpPr>
            <p:spPr>
              <a:xfrm>
                <a:off x="675200" y="3863525"/>
                <a:ext cx="10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6" extrusionOk="0">
                    <a:moveTo>
                      <a:pt x="207" y="1"/>
                    </a:moveTo>
                    <a:cubicBezTo>
                      <a:pt x="141" y="1"/>
                      <a:pt x="72" y="19"/>
                      <a:pt x="0" y="40"/>
                    </a:cubicBezTo>
                    <a:cubicBezTo>
                      <a:pt x="56" y="89"/>
                      <a:pt x="119" y="93"/>
                      <a:pt x="183" y="93"/>
                    </a:cubicBezTo>
                    <a:cubicBezTo>
                      <a:pt x="194" y="93"/>
                      <a:pt x="205" y="93"/>
                      <a:pt x="216" y="93"/>
                    </a:cubicBezTo>
                    <a:cubicBezTo>
                      <a:pt x="253" y="93"/>
                      <a:pt x="291" y="94"/>
                      <a:pt x="327" y="105"/>
                    </a:cubicBezTo>
                    <a:cubicBezTo>
                      <a:pt x="361" y="105"/>
                      <a:pt x="393" y="94"/>
                      <a:pt x="415" y="94"/>
                    </a:cubicBezTo>
                    <a:cubicBezTo>
                      <a:pt x="351" y="24"/>
                      <a:pt x="281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7"/>
              <p:cNvSpPr/>
              <p:nvPr/>
            </p:nvSpPr>
            <p:spPr>
              <a:xfrm>
                <a:off x="443350" y="3891325"/>
                <a:ext cx="6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6" extrusionOk="0">
                    <a:moveTo>
                      <a:pt x="139" y="0"/>
                    </a:moveTo>
                    <a:cubicBezTo>
                      <a:pt x="103" y="0"/>
                      <a:pt x="65" y="11"/>
                      <a:pt x="31" y="11"/>
                    </a:cubicBezTo>
                    <a:cubicBezTo>
                      <a:pt x="20" y="11"/>
                      <a:pt x="10" y="10"/>
                      <a:pt x="1" y="7"/>
                    </a:cubicBezTo>
                    <a:lnTo>
                      <a:pt x="1" y="7"/>
                    </a:lnTo>
                    <a:cubicBezTo>
                      <a:pt x="12" y="106"/>
                      <a:pt x="47" y="136"/>
                      <a:pt x="92" y="136"/>
                    </a:cubicBezTo>
                    <a:cubicBezTo>
                      <a:pt x="138" y="136"/>
                      <a:pt x="192" y="106"/>
                      <a:pt x="241" y="84"/>
                    </a:cubicBezTo>
                    <a:cubicBezTo>
                      <a:pt x="220" y="16"/>
                      <a:pt x="181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7"/>
              <p:cNvSpPr/>
              <p:nvPr/>
            </p:nvSpPr>
            <p:spPr>
              <a:xfrm>
                <a:off x="481275" y="3889300"/>
                <a:ext cx="60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6" extrusionOk="0">
                    <a:moveTo>
                      <a:pt x="120" y="1"/>
                    </a:moveTo>
                    <a:cubicBezTo>
                      <a:pt x="77" y="45"/>
                      <a:pt x="1" y="66"/>
                      <a:pt x="11" y="154"/>
                    </a:cubicBezTo>
                    <a:cubicBezTo>
                      <a:pt x="11" y="188"/>
                      <a:pt x="24" y="216"/>
                      <a:pt x="57" y="216"/>
                    </a:cubicBezTo>
                    <a:cubicBezTo>
                      <a:pt x="66" y="216"/>
                      <a:pt x="76" y="213"/>
                      <a:pt x="88" y="209"/>
                    </a:cubicBezTo>
                    <a:cubicBezTo>
                      <a:pt x="153" y="197"/>
                      <a:pt x="229" y="165"/>
                      <a:pt x="229" y="88"/>
                    </a:cubicBezTo>
                    <a:cubicBezTo>
                      <a:pt x="241" y="23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4" name="Google Shape;1524;p7"/>
          <p:cNvGrpSpPr/>
          <p:nvPr/>
        </p:nvGrpSpPr>
        <p:grpSpPr>
          <a:xfrm rot="-828008">
            <a:off x="1202075" y="155800"/>
            <a:ext cx="965695" cy="302441"/>
            <a:chOff x="2678287" y="2429232"/>
            <a:chExt cx="497200" cy="155350"/>
          </a:xfrm>
        </p:grpSpPr>
        <p:sp>
          <p:nvSpPr>
            <p:cNvPr id="1525" name="Google Shape;1525;p7"/>
            <p:cNvSpPr/>
            <p:nvPr/>
          </p:nvSpPr>
          <p:spPr>
            <a:xfrm>
              <a:off x="2678287" y="2429232"/>
              <a:ext cx="497200" cy="155350"/>
            </a:xfrm>
            <a:custGeom>
              <a:avLst/>
              <a:gdLst/>
              <a:ahLst/>
              <a:cxnLst/>
              <a:rect l="l" t="t" r="r" b="b"/>
              <a:pathLst>
                <a:path w="19888" h="6214" extrusionOk="0">
                  <a:moveTo>
                    <a:pt x="17688" y="0"/>
                  </a:moveTo>
                  <a:cubicBezTo>
                    <a:pt x="17226" y="0"/>
                    <a:pt x="16808" y="193"/>
                    <a:pt x="16486" y="558"/>
                  </a:cubicBezTo>
                  <a:lnTo>
                    <a:pt x="16474" y="568"/>
                  </a:lnTo>
                  <a:cubicBezTo>
                    <a:pt x="16335" y="730"/>
                    <a:pt x="16238" y="902"/>
                    <a:pt x="16164" y="1095"/>
                  </a:cubicBezTo>
                  <a:cubicBezTo>
                    <a:pt x="15916" y="1138"/>
                    <a:pt x="15670" y="1212"/>
                    <a:pt x="15434" y="1331"/>
                  </a:cubicBezTo>
                  <a:cubicBezTo>
                    <a:pt x="15337" y="1374"/>
                    <a:pt x="15251" y="1427"/>
                    <a:pt x="15165" y="1481"/>
                  </a:cubicBezTo>
                  <a:lnTo>
                    <a:pt x="15026" y="1481"/>
                  </a:lnTo>
                  <a:cubicBezTo>
                    <a:pt x="14865" y="1481"/>
                    <a:pt x="14714" y="1503"/>
                    <a:pt x="14564" y="1546"/>
                  </a:cubicBezTo>
                  <a:cubicBezTo>
                    <a:pt x="14457" y="1546"/>
                    <a:pt x="14318" y="1556"/>
                    <a:pt x="14167" y="1577"/>
                  </a:cubicBezTo>
                  <a:cubicBezTo>
                    <a:pt x="14146" y="1577"/>
                    <a:pt x="14135" y="1588"/>
                    <a:pt x="14113" y="1588"/>
                  </a:cubicBezTo>
                  <a:cubicBezTo>
                    <a:pt x="13845" y="1352"/>
                    <a:pt x="13502" y="1234"/>
                    <a:pt x="13147" y="1234"/>
                  </a:cubicBezTo>
                  <a:lnTo>
                    <a:pt x="13008" y="1234"/>
                  </a:lnTo>
                  <a:cubicBezTo>
                    <a:pt x="12868" y="1181"/>
                    <a:pt x="12708" y="1138"/>
                    <a:pt x="12546" y="1127"/>
                  </a:cubicBezTo>
                  <a:cubicBezTo>
                    <a:pt x="12503" y="1052"/>
                    <a:pt x="12439" y="987"/>
                    <a:pt x="12386" y="923"/>
                  </a:cubicBezTo>
                  <a:cubicBezTo>
                    <a:pt x="12278" y="816"/>
                    <a:pt x="12160" y="730"/>
                    <a:pt x="12031" y="665"/>
                  </a:cubicBezTo>
                  <a:cubicBezTo>
                    <a:pt x="11902" y="590"/>
                    <a:pt x="11774" y="547"/>
                    <a:pt x="11635" y="515"/>
                  </a:cubicBezTo>
                  <a:cubicBezTo>
                    <a:pt x="11538" y="504"/>
                    <a:pt x="11452" y="494"/>
                    <a:pt x="11355" y="494"/>
                  </a:cubicBezTo>
                  <a:cubicBezTo>
                    <a:pt x="11258" y="494"/>
                    <a:pt x="11162" y="504"/>
                    <a:pt x="11065" y="515"/>
                  </a:cubicBezTo>
                  <a:cubicBezTo>
                    <a:pt x="11055" y="525"/>
                    <a:pt x="11034" y="525"/>
                    <a:pt x="11022" y="537"/>
                  </a:cubicBezTo>
                  <a:cubicBezTo>
                    <a:pt x="10475" y="665"/>
                    <a:pt x="10121" y="933"/>
                    <a:pt x="9906" y="1191"/>
                  </a:cubicBezTo>
                  <a:cubicBezTo>
                    <a:pt x="9627" y="976"/>
                    <a:pt x="9305" y="805"/>
                    <a:pt x="8930" y="687"/>
                  </a:cubicBezTo>
                  <a:cubicBezTo>
                    <a:pt x="8801" y="623"/>
                    <a:pt x="8554" y="515"/>
                    <a:pt x="8222" y="515"/>
                  </a:cubicBezTo>
                  <a:cubicBezTo>
                    <a:pt x="7652" y="515"/>
                    <a:pt x="7127" y="837"/>
                    <a:pt x="6869" y="1352"/>
                  </a:cubicBezTo>
                  <a:cubicBezTo>
                    <a:pt x="6858" y="1363"/>
                    <a:pt x="6858" y="1374"/>
                    <a:pt x="6848" y="1384"/>
                  </a:cubicBezTo>
                  <a:cubicBezTo>
                    <a:pt x="6536" y="1395"/>
                    <a:pt x="6247" y="1491"/>
                    <a:pt x="5989" y="1642"/>
                  </a:cubicBezTo>
                  <a:cubicBezTo>
                    <a:pt x="5710" y="1374"/>
                    <a:pt x="5345" y="1234"/>
                    <a:pt x="4959" y="1234"/>
                  </a:cubicBezTo>
                  <a:cubicBezTo>
                    <a:pt x="4819" y="1234"/>
                    <a:pt x="4680" y="1255"/>
                    <a:pt x="4540" y="1288"/>
                  </a:cubicBezTo>
                  <a:cubicBezTo>
                    <a:pt x="4379" y="1234"/>
                    <a:pt x="4197" y="1202"/>
                    <a:pt x="4015" y="1202"/>
                  </a:cubicBezTo>
                  <a:lnTo>
                    <a:pt x="3896" y="1202"/>
                  </a:lnTo>
                  <a:cubicBezTo>
                    <a:pt x="3843" y="1159"/>
                    <a:pt x="3778" y="1116"/>
                    <a:pt x="3714" y="1084"/>
                  </a:cubicBezTo>
                  <a:cubicBezTo>
                    <a:pt x="3607" y="1030"/>
                    <a:pt x="3499" y="987"/>
                    <a:pt x="3381" y="955"/>
                  </a:cubicBezTo>
                  <a:cubicBezTo>
                    <a:pt x="3263" y="719"/>
                    <a:pt x="3092" y="525"/>
                    <a:pt x="2887" y="375"/>
                  </a:cubicBezTo>
                  <a:cubicBezTo>
                    <a:pt x="2844" y="343"/>
                    <a:pt x="2801" y="322"/>
                    <a:pt x="2758" y="289"/>
                  </a:cubicBezTo>
                  <a:cubicBezTo>
                    <a:pt x="2533" y="161"/>
                    <a:pt x="2276" y="96"/>
                    <a:pt x="2007" y="96"/>
                  </a:cubicBezTo>
                  <a:cubicBezTo>
                    <a:pt x="1728" y="96"/>
                    <a:pt x="1449" y="172"/>
                    <a:pt x="1203" y="322"/>
                  </a:cubicBezTo>
                  <a:cubicBezTo>
                    <a:pt x="1117" y="375"/>
                    <a:pt x="1052" y="429"/>
                    <a:pt x="1009" y="461"/>
                  </a:cubicBezTo>
                  <a:cubicBezTo>
                    <a:pt x="623" y="751"/>
                    <a:pt x="344" y="1148"/>
                    <a:pt x="226" y="1620"/>
                  </a:cubicBezTo>
                  <a:cubicBezTo>
                    <a:pt x="172" y="1792"/>
                    <a:pt x="161" y="1953"/>
                    <a:pt x="151" y="2092"/>
                  </a:cubicBezTo>
                  <a:cubicBezTo>
                    <a:pt x="86" y="2243"/>
                    <a:pt x="54" y="2404"/>
                    <a:pt x="32" y="2576"/>
                  </a:cubicBezTo>
                  <a:cubicBezTo>
                    <a:pt x="1" y="2812"/>
                    <a:pt x="22" y="3027"/>
                    <a:pt x="32" y="3155"/>
                  </a:cubicBezTo>
                  <a:lnTo>
                    <a:pt x="32" y="3198"/>
                  </a:lnTo>
                  <a:lnTo>
                    <a:pt x="32" y="3220"/>
                  </a:lnTo>
                  <a:cubicBezTo>
                    <a:pt x="32" y="3273"/>
                    <a:pt x="44" y="3327"/>
                    <a:pt x="44" y="3392"/>
                  </a:cubicBezTo>
                  <a:cubicBezTo>
                    <a:pt x="54" y="3638"/>
                    <a:pt x="65" y="3950"/>
                    <a:pt x="161" y="4293"/>
                  </a:cubicBezTo>
                  <a:cubicBezTo>
                    <a:pt x="268" y="4711"/>
                    <a:pt x="473" y="5087"/>
                    <a:pt x="762" y="5388"/>
                  </a:cubicBezTo>
                  <a:cubicBezTo>
                    <a:pt x="795" y="5441"/>
                    <a:pt x="838" y="5495"/>
                    <a:pt x="891" y="5559"/>
                  </a:cubicBezTo>
                  <a:cubicBezTo>
                    <a:pt x="1009" y="5688"/>
                    <a:pt x="1138" y="5784"/>
                    <a:pt x="1288" y="5870"/>
                  </a:cubicBezTo>
                  <a:cubicBezTo>
                    <a:pt x="1503" y="5989"/>
                    <a:pt x="1750" y="6053"/>
                    <a:pt x="2007" y="6053"/>
                  </a:cubicBezTo>
                  <a:cubicBezTo>
                    <a:pt x="2243" y="6053"/>
                    <a:pt x="2705" y="5989"/>
                    <a:pt x="3113" y="5581"/>
                  </a:cubicBezTo>
                  <a:cubicBezTo>
                    <a:pt x="3166" y="5527"/>
                    <a:pt x="3209" y="5474"/>
                    <a:pt x="3263" y="5420"/>
                  </a:cubicBezTo>
                  <a:cubicBezTo>
                    <a:pt x="3435" y="5484"/>
                    <a:pt x="3628" y="5527"/>
                    <a:pt x="3832" y="5527"/>
                  </a:cubicBezTo>
                  <a:cubicBezTo>
                    <a:pt x="4036" y="5527"/>
                    <a:pt x="4229" y="5484"/>
                    <a:pt x="4422" y="5409"/>
                  </a:cubicBezTo>
                  <a:cubicBezTo>
                    <a:pt x="4508" y="5377"/>
                    <a:pt x="4594" y="5334"/>
                    <a:pt x="4669" y="5291"/>
                  </a:cubicBezTo>
                  <a:cubicBezTo>
                    <a:pt x="4830" y="5345"/>
                    <a:pt x="4991" y="5366"/>
                    <a:pt x="5152" y="5366"/>
                  </a:cubicBezTo>
                  <a:cubicBezTo>
                    <a:pt x="5270" y="5366"/>
                    <a:pt x="5399" y="5355"/>
                    <a:pt x="5539" y="5323"/>
                  </a:cubicBezTo>
                  <a:cubicBezTo>
                    <a:pt x="5570" y="5355"/>
                    <a:pt x="5603" y="5388"/>
                    <a:pt x="5646" y="5409"/>
                  </a:cubicBezTo>
                  <a:cubicBezTo>
                    <a:pt x="5903" y="5591"/>
                    <a:pt x="6214" y="5688"/>
                    <a:pt x="6536" y="5688"/>
                  </a:cubicBezTo>
                  <a:cubicBezTo>
                    <a:pt x="6622" y="5688"/>
                    <a:pt x="6719" y="5677"/>
                    <a:pt x="6794" y="5667"/>
                  </a:cubicBezTo>
                  <a:cubicBezTo>
                    <a:pt x="7008" y="5763"/>
                    <a:pt x="7234" y="5806"/>
                    <a:pt x="7470" y="5806"/>
                  </a:cubicBezTo>
                  <a:cubicBezTo>
                    <a:pt x="7621" y="5806"/>
                    <a:pt x="7760" y="5784"/>
                    <a:pt x="7888" y="5763"/>
                  </a:cubicBezTo>
                  <a:cubicBezTo>
                    <a:pt x="7943" y="5817"/>
                    <a:pt x="8007" y="5860"/>
                    <a:pt x="8071" y="5913"/>
                  </a:cubicBezTo>
                  <a:cubicBezTo>
                    <a:pt x="8071" y="5913"/>
                    <a:pt x="8082" y="5913"/>
                    <a:pt x="8093" y="5924"/>
                  </a:cubicBezTo>
                  <a:cubicBezTo>
                    <a:pt x="8361" y="6118"/>
                    <a:pt x="8683" y="6214"/>
                    <a:pt x="9005" y="6214"/>
                  </a:cubicBezTo>
                  <a:cubicBezTo>
                    <a:pt x="9434" y="6214"/>
                    <a:pt x="9842" y="6042"/>
                    <a:pt x="10142" y="5731"/>
                  </a:cubicBezTo>
                  <a:cubicBezTo>
                    <a:pt x="10443" y="5924"/>
                    <a:pt x="10808" y="6032"/>
                    <a:pt x="11194" y="6032"/>
                  </a:cubicBezTo>
                  <a:cubicBezTo>
                    <a:pt x="11420" y="6032"/>
                    <a:pt x="11666" y="5999"/>
                    <a:pt x="11914" y="5913"/>
                  </a:cubicBezTo>
                  <a:cubicBezTo>
                    <a:pt x="12214" y="5827"/>
                    <a:pt x="12472" y="5634"/>
                    <a:pt x="12654" y="5377"/>
                  </a:cubicBezTo>
                  <a:cubicBezTo>
                    <a:pt x="12718" y="5345"/>
                    <a:pt x="12772" y="5323"/>
                    <a:pt x="12825" y="5291"/>
                  </a:cubicBezTo>
                  <a:cubicBezTo>
                    <a:pt x="12954" y="5323"/>
                    <a:pt x="13083" y="5334"/>
                    <a:pt x="13212" y="5334"/>
                  </a:cubicBezTo>
                  <a:cubicBezTo>
                    <a:pt x="13481" y="5334"/>
                    <a:pt x="13748" y="5269"/>
                    <a:pt x="13985" y="5140"/>
                  </a:cubicBezTo>
                  <a:cubicBezTo>
                    <a:pt x="14082" y="5076"/>
                    <a:pt x="14178" y="5012"/>
                    <a:pt x="14275" y="4926"/>
                  </a:cubicBezTo>
                  <a:cubicBezTo>
                    <a:pt x="14404" y="5044"/>
                    <a:pt x="14554" y="5140"/>
                    <a:pt x="14725" y="5205"/>
                  </a:cubicBezTo>
                  <a:cubicBezTo>
                    <a:pt x="14736" y="5216"/>
                    <a:pt x="14747" y="5216"/>
                    <a:pt x="14757" y="5226"/>
                  </a:cubicBezTo>
                  <a:cubicBezTo>
                    <a:pt x="14811" y="5248"/>
                    <a:pt x="14886" y="5291"/>
                    <a:pt x="14983" y="5323"/>
                  </a:cubicBezTo>
                  <a:cubicBezTo>
                    <a:pt x="15144" y="5388"/>
                    <a:pt x="15315" y="5409"/>
                    <a:pt x="15487" y="5409"/>
                  </a:cubicBezTo>
                  <a:cubicBezTo>
                    <a:pt x="15551" y="5409"/>
                    <a:pt x="15616" y="5409"/>
                    <a:pt x="15680" y="5398"/>
                  </a:cubicBezTo>
                  <a:cubicBezTo>
                    <a:pt x="15873" y="5517"/>
                    <a:pt x="16110" y="5591"/>
                    <a:pt x="16346" y="5613"/>
                  </a:cubicBezTo>
                  <a:cubicBezTo>
                    <a:pt x="16378" y="5624"/>
                    <a:pt x="16410" y="5624"/>
                    <a:pt x="16443" y="5624"/>
                  </a:cubicBezTo>
                  <a:cubicBezTo>
                    <a:pt x="16496" y="5624"/>
                    <a:pt x="16539" y="5634"/>
                    <a:pt x="16582" y="5634"/>
                  </a:cubicBezTo>
                  <a:cubicBezTo>
                    <a:pt x="16679" y="5634"/>
                    <a:pt x="16765" y="5624"/>
                    <a:pt x="16861" y="5613"/>
                  </a:cubicBezTo>
                  <a:cubicBezTo>
                    <a:pt x="17054" y="5710"/>
                    <a:pt x="17269" y="5753"/>
                    <a:pt x="17483" y="5753"/>
                  </a:cubicBezTo>
                  <a:lnTo>
                    <a:pt x="17516" y="5753"/>
                  </a:lnTo>
                  <a:cubicBezTo>
                    <a:pt x="18063" y="5741"/>
                    <a:pt x="18557" y="5538"/>
                    <a:pt x="18921" y="5162"/>
                  </a:cubicBezTo>
                  <a:cubicBezTo>
                    <a:pt x="19179" y="4904"/>
                    <a:pt x="19319" y="4615"/>
                    <a:pt x="19415" y="4432"/>
                  </a:cubicBezTo>
                  <a:cubicBezTo>
                    <a:pt x="19437" y="4389"/>
                    <a:pt x="19448" y="4357"/>
                    <a:pt x="19469" y="4336"/>
                  </a:cubicBezTo>
                  <a:cubicBezTo>
                    <a:pt x="19469" y="4325"/>
                    <a:pt x="19480" y="4314"/>
                    <a:pt x="19480" y="4303"/>
                  </a:cubicBezTo>
                  <a:cubicBezTo>
                    <a:pt x="19630" y="4003"/>
                    <a:pt x="19748" y="3692"/>
                    <a:pt x="19813" y="3380"/>
                  </a:cubicBezTo>
                  <a:cubicBezTo>
                    <a:pt x="19877" y="3037"/>
                    <a:pt x="19887" y="2693"/>
                    <a:pt x="19844" y="2361"/>
                  </a:cubicBezTo>
                  <a:cubicBezTo>
                    <a:pt x="19748" y="1706"/>
                    <a:pt x="19426" y="1095"/>
                    <a:pt x="18921" y="601"/>
                  </a:cubicBezTo>
                  <a:cubicBezTo>
                    <a:pt x="18868" y="547"/>
                    <a:pt x="18793" y="461"/>
                    <a:pt x="18685" y="365"/>
                  </a:cubicBezTo>
                  <a:cubicBezTo>
                    <a:pt x="18396" y="129"/>
                    <a:pt x="18053" y="0"/>
                    <a:pt x="1768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7"/>
            <p:cNvGrpSpPr/>
            <p:nvPr/>
          </p:nvGrpSpPr>
          <p:grpSpPr>
            <a:xfrm>
              <a:off x="2708399" y="2464270"/>
              <a:ext cx="436975" cy="85275"/>
              <a:chOff x="-982825" y="2482800"/>
              <a:chExt cx="436975" cy="85275"/>
            </a:xfrm>
          </p:grpSpPr>
          <p:sp>
            <p:nvSpPr>
              <p:cNvPr id="1527" name="Google Shape;1527;p7"/>
              <p:cNvSpPr/>
              <p:nvPr/>
            </p:nvSpPr>
            <p:spPr>
              <a:xfrm>
                <a:off x="-575625" y="2482800"/>
                <a:ext cx="2977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945" extrusionOk="0">
                    <a:moveTo>
                      <a:pt x="268" y="0"/>
                    </a:moveTo>
                    <a:cubicBezTo>
                      <a:pt x="232" y="0"/>
                      <a:pt x="190" y="21"/>
                      <a:pt x="143" y="75"/>
                    </a:cubicBezTo>
                    <a:cubicBezTo>
                      <a:pt x="1" y="239"/>
                      <a:pt x="208" y="305"/>
                      <a:pt x="274" y="392"/>
                    </a:cubicBezTo>
                    <a:cubicBezTo>
                      <a:pt x="764" y="1101"/>
                      <a:pt x="852" y="1527"/>
                      <a:pt x="514" y="2017"/>
                    </a:cubicBezTo>
                    <a:cubicBezTo>
                      <a:pt x="623" y="2203"/>
                      <a:pt x="623" y="2344"/>
                      <a:pt x="371" y="2388"/>
                    </a:cubicBezTo>
                    <a:cubicBezTo>
                      <a:pt x="230" y="2552"/>
                      <a:pt x="131" y="2737"/>
                      <a:pt x="66" y="2945"/>
                    </a:cubicBezTo>
                    <a:cubicBezTo>
                      <a:pt x="524" y="2933"/>
                      <a:pt x="623" y="2596"/>
                      <a:pt x="797" y="2268"/>
                    </a:cubicBezTo>
                    <a:cubicBezTo>
                      <a:pt x="1190" y="1493"/>
                      <a:pt x="1103" y="763"/>
                      <a:pt x="492" y="184"/>
                    </a:cubicBezTo>
                    <a:cubicBezTo>
                      <a:pt x="422" y="122"/>
                      <a:pt x="358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7"/>
              <p:cNvSpPr/>
              <p:nvPr/>
            </p:nvSpPr>
            <p:spPr>
              <a:xfrm>
                <a:off x="-708450" y="2511400"/>
                <a:ext cx="32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376" extrusionOk="0">
                    <a:moveTo>
                      <a:pt x="248" y="1"/>
                    </a:moveTo>
                    <a:cubicBezTo>
                      <a:pt x="226" y="1"/>
                      <a:pt x="203" y="7"/>
                      <a:pt x="175" y="22"/>
                    </a:cubicBezTo>
                    <a:cubicBezTo>
                      <a:pt x="88" y="77"/>
                      <a:pt x="99" y="175"/>
                      <a:pt x="154" y="252"/>
                    </a:cubicBezTo>
                    <a:cubicBezTo>
                      <a:pt x="339" y="589"/>
                      <a:pt x="197" y="873"/>
                      <a:pt x="1" y="1146"/>
                    </a:cubicBezTo>
                    <a:cubicBezTo>
                      <a:pt x="11" y="1222"/>
                      <a:pt x="1" y="1299"/>
                      <a:pt x="99" y="1331"/>
                    </a:cubicBezTo>
                    <a:cubicBezTo>
                      <a:pt x="251" y="1255"/>
                      <a:pt x="361" y="1003"/>
                      <a:pt x="532" y="1003"/>
                    </a:cubicBezTo>
                    <a:cubicBezTo>
                      <a:pt x="606" y="1003"/>
                      <a:pt x="692" y="1050"/>
                      <a:pt x="797" y="1179"/>
                    </a:cubicBezTo>
                    <a:cubicBezTo>
                      <a:pt x="858" y="1255"/>
                      <a:pt x="941" y="1375"/>
                      <a:pt x="1038" y="1375"/>
                    </a:cubicBezTo>
                    <a:cubicBezTo>
                      <a:pt x="1079" y="1375"/>
                      <a:pt x="1123" y="1354"/>
                      <a:pt x="1168" y="1299"/>
                    </a:cubicBezTo>
                    <a:cubicBezTo>
                      <a:pt x="1299" y="1135"/>
                      <a:pt x="1136" y="972"/>
                      <a:pt x="983" y="906"/>
                    </a:cubicBezTo>
                    <a:cubicBezTo>
                      <a:pt x="786" y="808"/>
                      <a:pt x="765" y="688"/>
                      <a:pt x="884" y="524"/>
                    </a:cubicBezTo>
                    <a:cubicBezTo>
                      <a:pt x="852" y="458"/>
                      <a:pt x="786" y="448"/>
                      <a:pt x="721" y="448"/>
                    </a:cubicBezTo>
                    <a:cubicBezTo>
                      <a:pt x="705" y="450"/>
                      <a:pt x="691" y="451"/>
                      <a:pt x="677" y="451"/>
                    </a:cubicBezTo>
                    <a:cubicBezTo>
                      <a:pt x="483" y="451"/>
                      <a:pt x="497" y="245"/>
                      <a:pt x="415" y="142"/>
                    </a:cubicBezTo>
                    <a:cubicBezTo>
                      <a:pt x="365" y="75"/>
                      <a:pt x="321" y="1"/>
                      <a:pt x="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7"/>
              <p:cNvSpPr/>
              <p:nvPr/>
            </p:nvSpPr>
            <p:spPr>
              <a:xfrm>
                <a:off x="-630975" y="2510075"/>
                <a:ext cx="357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505" extrusionOk="0">
                    <a:moveTo>
                      <a:pt x="1298" y="0"/>
                    </a:moveTo>
                    <a:cubicBezTo>
                      <a:pt x="667" y="0"/>
                      <a:pt x="71" y="641"/>
                      <a:pt x="0" y="1396"/>
                    </a:cubicBezTo>
                    <a:cubicBezTo>
                      <a:pt x="88" y="1428"/>
                      <a:pt x="164" y="1472"/>
                      <a:pt x="251" y="1505"/>
                    </a:cubicBezTo>
                    <a:cubicBezTo>
                      <a:pt x="284" y="1483"/>
                      <a:pt x="316" y="1461"/>
                      <a:pt x="349" y="1450"/>
                    </a:cubicBezTo>
                    <a:lnTo>
                      <a:pt x="349" y="1297"/>
                    </a:lnTo>
                    <a:cubicBezTo>
                      <a:pt x="229" y="970"/>
                      <a:pt x="447" y="773"/>
                      <a:pt x="665" y="599"/>
                    </a:cubicBezTo>
                    <a:cubicBezTo>
                      <a:pt x="905" y="402"/>
                      <a:pt x="1157" y="228"/>
                      <a:pt x="1429" y="10"/>
                    </a:cubicBezTo>
                    <a:cubicBezTo>
                      <a:pt x="1385" y="3"/>
                      <a:pt x="1341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7"/>
              <p:cNvSpPr/>
              <p:nvPr/>
            </p:nvSpPr>
            <p:spPr>
              <a:xfrm>
                <a:off x="-669550" y="2520400"/>
                <a:ext cx="375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448" extrusionOk="0">
                    <a:moveTo>
                      <a:pt x="1322" y="1"/>
                    </a:moveTo>
                    <a:cubicBezTo>
                      <a:pt x="1294" y="1"/>
                      <a:pt x="1264" y="8"/>
                      <a:pt x="1238" y="23"/>
                    </a:cubicBezTo>
                    <a:cubicBezTo>
                      <a:pt x="1145" y="66"/>
                      <a:pt x="1052" y="72"/>
                      <a:pt x="959" y="72"/>
                    </a:cubicBezTo>
                    <a:cubicBezTo>
                      <a:pt x="928" y="72"/>
                      <a:pt x="898" y="71"/>
                      <a:pt x="867" y="71"/>
                    </a:cubicBezTo>
                    <a:cubicBezTo>
                      <a:pt x="805" y="71"/>
                      <a:pt x="743" y="73"/>
                      <a:pt x="681" y="88"/>
                    </a:cubicBezTo>
                    <a:cubicBezTo>
                      <a:pt x="431" y="132"/>
                      <a:pt x="5" y="66"/>
                      <a:pt x="5" y="328"/>
                    </a:cubicBezTo>
                    <a:cubicBezTo>
                      <a:pt x="0" y="421"/>
                      <a:pt x="75" y="443"/>
                      <a:pt x="180" y="443"/>
                    </a:cubicBezTo>
                    <a:cubicBezTo>
                      <a:pt x="269" y="443"/>
                      <a:pt x="380" y="427"/>
                      <a:pt x="482" y="427"/>
                    </a:cubicBezTo>
                    <a:cubicBezTo>
                      <a:pt x="539" y="427"/>
                      <a:pt x="592" y="432"/>
                      <a:pt x="637" y="448"/>
                    </a:cubicBezTo>
                    <a:cubicBezTo>
                      <a:pt x="714" y="423"/>
                      <a:pt x="790" y="418"/>
                      <a:pt x="865" y="418"/>
                    </a:cubicBezTo>
                    <a:cubicBezTo>
                      <a:pt x="924" y="418"/>
                      <a:pt x="983" y="421"/>
                      <a:pt x="1041" y="421"/>
                    </a:cubicBezTo>
                    <a:cubicBezTo>
                      <a:pt x="1140" y="421"/>
                      <a:pt x="1238" y="412"/>
                      <a:pt x="1336" y="360"/>
                    </a:cubicBezTo>
                    <a:cubicBezTo>
                      <a:pt x="1445" y="306"/>
                      <a:pt x="1500" y="197"/>
                      <a:pt x="1488" y="120"/>
                    </a:cubicBezTo>
                    <a:cubicBezTo>
                      <a:pt x="1472" y="49"/>
                      <a:pt x="1399" y="1"/>
                      <a:pt x="1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7"/>
              <p:cNvSpPr/>
              <p:nvPr/>
            </p:nvSpPr>
            <p:spPr>
              <a:xfrm>
                <a:off x="-622250" y="2522525"/>
                <a:ext cx="2647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52" extrusionOk="0">
                    <a:moveTo>
                      <a:pt x="768" y="0"/>
                    </a:moveTo>
                    <a:cubicBezTo>
                      <a:pt x="678" y="0"/>
                      <a:pt x="580" y="26"/>
                      <a:pt x="590" y="90"/>
                    </a:cubicBezTo>
                    <a:cubicBezTo>
                      <a:pt x="622" y="527"/>
                      <a:pt x="164" y="537"/>
                      <a:pt x="0" y="799"/>
                    </a:cubicBezTo>
                    <a:lnTo>
                      <a:pt x="0" y="952"/>
                    </a:lnTo>
                    <a:cubicBezTo>
                      <a:pt x="197" y="864"/>
                      <a:pt x="393" y="777"/>
                      <a:pt x="578" y="679"/>
                    </a:cubicBezTo>
                    <a:cubicBezTo>
                      <a:pt x="614" y="659"/>
                      <a:pt x="640" y="650"/>
                      <a:pt x="659" y="650"/>
                    </a:cubicBezTo>
                    <a:cubicBezTo>
                      <a:pt x="719" y="650"/>
                      <a:pt x="704" y="738"/>
                      <a:pt x="720" y="788"/>
                    </a:cubicBezTo>
                    <a:lnTo>
                      <a:pt x="873" y="788"/>
                    </a:lnTo>
                    <a:cubicBezTo>
                      <a:pt x="1058" y="592"/>
                      <a:pt x="939" y="352"/>
                      <a:pt x="960" y="134"/>
                    </a:cubicBezTo>
                    <a:cubicBezTo>
                      <a:pt x="971" y="57"/>
                      <a:pt x="895" y="13"/>
                      <a:pt x="818" y="3"/>
                    </a:cubicBezTo>
                    <a:cubicBezTo>
                      <a:pt x="802" y="1"/>
                      <a:pt x="785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7"/>
              <p:cNvSpPr/>
              <p:nvPr/>
            </p:nvSpPr>
            <p:spPr>
              <a:xfrm>
                <a:off x="-746075" y="2540050"/>
                <a:ext cx="196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36" extrusionOk="0">
                    <a:moveTo>
                      <a:pt x="251" y="0"/>
                    </a:moveTo>
                    <a:cubicBezTo>
                      <a:pt x="164" y="33"/>
                      <a:pt x="88" y="54"/>
                      <a:pt x="0" y="87"/>
                    </a:cubicBezTo>
                    <a:cubicBezTo>
                      <a:pt x="0" y="207"/>
                      <a:pt x="0" y="328"/>
                      <a:pt x="11" y="437"/>
                    </a:cubicBezTo>
                    <a:cubicBezTo>
                      <a:pt x="44" y="767"/>
                      <a:pt x="209" y="935"/>
                      <a:pt x="486" y="935"/>
                    </a:cubicBezTo>
                    <a:cubicBezTo>
                      <a:pt x="575" y="935"/>
                      <a:pt x="675" y="918"/>
                      <a:pt x="786" y="883"/>
                    </a:cubicBezTo>
                    <a:cubicBezTo>
                      <a:pt x="534" y="622"/>
                      <a:pt x="153" y="447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7"/>
              <p:cNvSpPr/>
              <p:nvPr/>
            </p:nvSpPr>
            <p:spPr>
              <a:xfrm>
                <a:off x="-749625" y="2515750"/>
                <a:ext cx="112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60" extrusionOk="0">
                    <a:moveTo>
                      <a:pt x="415" y="1"/>
                    </a:moveTo>
                    <a:cubicBezTo>
                      <a:pt x="327" y="34"/>
                      <a:pt x="240" y="56"/>
                      <a:pt x="153" y="88"/>
                    </a:cubicBezTo>
                    <a:cubicBezTo>
                      <a:pt x="22" y="284"/>
                      <a:pt x="109" y="503"/>
                      <a:pt x="55" y="710"/>
                    </a:cubicBezTo>
                    <a:cubicBezTo>
                      <a:pt x="77" y="830"/>
                      <a:pt x="0" y="972"/>
                      <a:pt x="142" y="1059"/>
                    </a:cubicBezTo>
                    <a:cubicBezTo>
                      <a:pt x="230" y="1026"/>
                      <a:pt x="306" y="1005"/>
                      <a:pt x="393" y="972"/>
                    </a:cubicBezTo>
                    <a:cubicBezTo>
                      <a:pt x="448" y="743"/>
                      <a:pt x="284" y="492"/>
                      <a:pt x="426" y="263"/>
                    </a:cubicBezTo>
                    <a:cubicBezTo>
                      <a:pt x="415" y="175"/>
                      <a:pt x="415" y="88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7"/>
              <p:cNvSpPr/>
              <p:nvPr/>
            </p:nvSpPr>
            <p:spPr>
              <a:xfrm>
                <a:off x="-605350" y="2542225"/>
                <a:ext cx="172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39" extrusionOk="0">
                    <a:moveTo>
                      <a:pt x="44" y="0"/>
                    </a:moveTo>
                    <a:cubicBezTo>
                      <a:pt x="33" y="197"/>
                      <a:pt x="1" y="404"/>
                      <a:pt x="273" y="437"/>
                    </a:cubicBezTo>
                    <a:cubicBezTo>
                      <a:pt x="293" y="438"/>
                      <a:pt x="313" y="438"/>
                      <a:pt x="332" y="438"/>
                    </a:cubicBezTo>
                    <a:cubicBezTo>
                      <a:pt x="517" y="438"/>
                      <a:pt x="678" y="384"/>
                      <a:pt x="688" y="88"/>
                    </a:cubicBezTo>
                    <a:lnTo>
                      <a:pt x="688" y="88"/>
                    </a:lnTo>
                    <a:cubicBezTo>
                      <a:pt x="596" y="147"/>
                      <a:pt x="514" y="178"/>
                      <a:pt x="441" y="178"/>
                    </a:cubicBezTo>
                    <a:cubicBezTo>
                      <a:pt x="342" y="178"/>
                      <a:pt x="260" y="12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7"/>
              <p:cNvSpPr/>
              <p:nvPr/>
            </p:nvSpPr>
            <p:spPr>
              <a:xfrm>
                <a:off x="-690450" y="2514075"/>
                <a:ext cx="93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7" extrusionOk="0">
                    <a:moveTo>
                      <a:pt x="252" y="1"/>
                    </a:moveTo>
                    <a:cubicBezTo>
                      <a:pt x="248" y="1"/>
                      <a:pt x="244" y="1"/>
                      <a:pt x="241" y="2"/>
                    </a:cubicBezTo>
                    <a:cubicBezTo>
                      <a:pt x="88" y="35"/>
                      <a:pt x="88" y="188"/>
                      <a:pt x="23" y="297"/>
                    </a:cubicBezTo>
                    <a:cubicBezTo>
                      <a:pt x="11" y="308"/>
                      <a:pt x="1" y="319"/>
                      <a:pt x="1" y="341"/>
                    </a:cubicBezTo>
                    <a:cubicBezTo>
                      <a:pt x="66" y="341"/>
                      <a:pt x="132" y="351"/>
                      <a:pt x="164" y="417"/>
                    </a:cubicBezTo>
                    <a:cubicBezTo>
                      <a:pt x="317" y="351"/>
                      <a:pt x="372" y="221"/>
                      <a:pt x="328" y="68"/>
                    </a:cubicBezTo>
                    <a:cubicBezTo>
                      <a:pt x="328" y="39"/>
                      <a:pt x="284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7"/>
              <p:cNvSpPr/>
              <p:nvPr/>
            </p:nvSpPr>
            <p:spPr>
              <a:xfrm>
                <a:off x="-714975" y="2540050"/>
                <a:ext cx="90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15" extrusionOk="0">
                    <a:moveTo>
                      <a:pt x="262" y="0"/>
                    </a:moveTo>
                    <a:cubicBezTo>
                      <a:pt x="185" y="131"/>
                      <a:pt x="0" y="207"/>
                      <a:pt x="32" y="415"/>
                    </a:cubicBezTo>
                    <a:cubicBezTo>
                      <a:pt x="207" y="403"/>
                      <a:pt x="284" y="294"/>
                      <a:pt x="360" y="185"/>
                    </a:cubicBezTo>
                    <a:cubicBezTo>
                      <a:pt x="262" y="153"/>
                      <a:pt x="272" y="76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7"/>
              <p:cNvSpPr/>
              <p:nvPr/>
            </p:nvSpPr>
            <p:spPr>
              <a:xfrm>
                <a:off x="-566350" y="2533225"/>
                <a:ext cx="630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7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34" y="99"/>
                      <a:pt x="66" y="251"/>
                      <a:pt x="0" y="371"/>
                    </a:cubicBezTo>
                    <a:cubicBezTo>
                      <a:pt x="252" y="327"/>
                      <a:pt x="252" y="186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7"/>
              <p:cNvSpPr/>
              <p:nvPr/>
            </p:nvSpPr>
            <p:spPr>
              <a:xfrm>
                <a:off x="-859825" y="2517825"/>
                <a:ext cx="401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599" extrusionOk="0">
                    <a:moveTo>
                      <a:pt x="830" y="300"/>
                    </a:moveTo>
                    <a:cubicBezTo>
                      <a:pt x="841" y="606"/>
                      <a:pt x="873" y="911"/>
                      <a:pt x="459" y="1052"/>
                    </a:cubicBezTo>
                    <a:cubicBezTo>
                      <a:pt x="437" y="703"/>
                      <a:pt x="623" y="496"/>
                      <a:pt x="830" y="300"/>
                    </a:cubicBezTo>
                    <a:close/>
                    <a:moveTo>
                      <a:pt x="740" y="0"/>
                    </a:moveTo>
                    <a:cubicBezTo>
                      <a:pt x="539" y="0"/>
                      <a:pt x="398" y="98"/>
                      <a:pt x="328" y="344"/>
                    </a:cubicBezTo>
                    <a:cubicBezTo>
                      <a:pt x="296" y="463"/>
                      <a:pt x="197" y="562"/>
                      <a:pt x="131" y="671"/>
                    </a:cubicBezTo>
                    <a:cubicBezTo>
                      <a:pt x="1" y="922"/>
                      <a:pt x="88" y="1195"/>
                      <a:pt x="175" y="1380"/>
                    </a:cubicBezTo>
                    <a:cubicBezTo>
                      <a:pt x="206" y="1448"/>
                      <a:pt x="250" y="1473"/>
                      <a:pt x="300" y="1473"/>
                    </a:cubicBezTo>
                    <a:cubicBezTo>
                      <a:pt x="411" y="1473"/>
                      <a:pt x="554" y="1356"/>
                      <a:pt x="666" y="1326"/>
                    </a:cubicBezTo>
                    <a:cubicBezTo>
                      <a:pt x="741" y="1305"/>
                      <a:pt x="827" y="1226"/>
                      <a:pt x="898" y="1226"/>
                    </a:cubicBezTo>
                    <a:cubicBezTo>
                      <a:pt x="942" y="1226"/>
                      <a:pt x="979" y="1256"/>
                      <a:pt x="1004" y="1347"/>
                    </a:cubicBezTo>
                    <a:cubicBezTo>
                      <a:pt x="1064" y="1537"/>
                      <a:pt x="1152" y="1598"/>
                      <a:pt x="1256" y="1598"/>
                    </a:cubicBezTo>
                    <a:cubicBezTo>
                      <a:pt x="1343" y="1598"/>
                      <a:pt x="1440" y="1556"/>
                      <a:pt x="1539" y="1511"/>
                    </a:cubicBezTo>
                    <a:cubicBezTo>
                      <a:pt x="1583" y="1423"/>
                      <a:pt x="1605" y="1336"/>
                      <a:pt x="1539" y="1260"/>
                    </a:cubicBezTo>
                    <a:cubicBezTo>
                      <a:pt x="1496" y="1162"/>
                      <a:pt x="1201" y="1238"/>
                      <a:pt x="1365" y="987"/>
                    </a:cubicBezTo>
                    <a:cubicBezTo>
                      <a:pt x="1256" y="834"/>
                      <a:pt x="1234" y="671"/>
                      <a:pt x="1353" y="507"/>
                    </a:cubicBezTo>
                    <a:cubicBezTo>
                      <a:pt x="1387" y="158"/>
                      <a:pt x="1157" y="71"/>
                      <a:pt x="895" y="16"/>
                    </a:cubicBezTo>
                    <a:cubicBezTo>
                      <a:pt x="840" y="6"/>
                      <a:pt x="788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7"/>
              <p:cNvSpPr/>
              <p:nvPr/>
            </p:nvSpPr>
            <p:spPr>
              <a:xfrm>
                <a:off x="-814000" y="2496000"/>
                <a:ext cx="38200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883" extrusionOk="0">
                    <a:moveTo>
                      <a:pt x="185" y="0"/>
                    </a:moveTo>
                    <a:cubicBezTo>
                      <a:pt x="151" y="0"/>
                      <a:pt x="121" y="16"/>
                      <a:pt x="99" y="60"/>
                    </a:cubicBezTo>
                    <a:cubicBezTo>
                      <a:pt x="0" y="245"/>
                      <a:pt x="197" y="289"/>
                      <a:pt x="306" y="322"/>
                    </a:cubicBezTo>
                    <a:cubicBezTo>
                      <a:pt x="819" y="507"/>
                      <a:pt x="1081" y="856"/>
                      <a:pt x="1125" y="1391"/>
                    </a:cubicBezTo>
                    <a:cubicBezTo>
                      <a:pt x="1157" y="1784"/>
                      <a:pt x="1125" y="2165"/>
                      <a:pt x="873" y="2504"/>
                    </a:cubicBezTo>
                    <a:cubicBezTo>
                      <a:pt x="786" y="2624"/>
                      <a:pt x="720" y="2733"/>
                      <a:pt x="873" y="2842"/>
                    </a:cubicBezTo>
                    <a:cubicBezTo>
                      <a:pt x="915" y="2871"/>
                      <a:pt x="952" y="2883"/>
                      <a:pt x="985" y="2883"/>
                    </a:cubicBezTo>
                    <a:cubicBezTo>
                      <a:pt x="1087" y="2883"/>
                      <a:pt x="1145" y="2764"/>
                      <a:pt x="1179" y="2689"/>
                    </a:cubicBezTo>
                    <a:cubicBezTo>
                      <a:pt x="1321" y="2318"/>
                      <a:pt x="1528" y="1947"/>
                      <a:pt x="1484" y="1576"/>
                    </a:cubicBezTo>
                    <a:cubicBezTo>
                      <a:pt x="1474" y="747"/>
                      <a:pt x="1135" y="300"/>
                      <a:pt x="404" y="82"/>
                    </a:cubicBezTo>
                    <a:cubicBezTo>
                      <a:pt x="332" y="60"/>
                      <a:pt x="251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7"/>
              <p:cNvSpPr/>
              <p:nvPr/>
            </p:nvSpPr>
            <p:spPr>
              <a:xfrm>
                <a:off x="-982825" y="2502625"/>
                <a:ext cx="207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454" extrusionOk="0">
                    <a:moveTo>
                      <a:pt x="401" y="1"/>
                    </a:moveTo>
                    <a:cubicBezTo>
                      <a:pt x="245" y="1"/>
                      <a:pt x="289" y="201"/>
                      <a:pt x="175" y="253"/>
                    </a:cubicBezTo>
                    <a:cubicBezTo>
                      <a:pt x="1" y="450"/>
                      <a:pt x="55" y="734"/>
                      <a:pt x="66" y="930"/>
                    </a:cubicBezTo>
                    <a:cubicBezTo>
                      <a:pt x="98" y="1399"/>
                      <a:pt x="55" y="1922"/>
                      <a:pt x="469" y="2293"/>
                    </a:cubicBezTo>
                    <a:cubicBezTo>
                      <a:pt x="517" y="2333"/>
                      <a:pt x="547" y="2453"/>
                      <a:pt x="619" y="2453"/>
                    </a:cubicBezTo>
                    <a:cubicBezTo>
                      <a:pt x="646" y="2453"/>
                      <a:pt x="679" y="2436"/>
                      <a:pt x="721" y="2392"/>
                    </a:cubicBezTo>
                    <a:cubicBezTo>
                      <a:pt x="830" y="2293"/>
                      <a:pt x="818" y="2195"/>
                      <a:pt x="721" y="2097"/>
                    </a:cubicBezTo>
                    <a:cubicBezTo>
                      <a:pt x="447" y="1825"/>
                      <a:pt x="426" y="1486"/>
                      <a:pt x="437" y="1126"/>
                    </a:cubicBezTo>
                    <a:cubicBezTo>
                      <a:pt x="447" y="744"/>
                      <a:pt x="437" y="373"/>
                      <a:pt x="426" y="2"/>
                    </a:cubicBezTo>
                    <a:cubicBezTo>
                      <a:pt x="417" y="1"/>
                      <a:pt x="409" y="1"/>
                      <a:pt x="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"/>
              <p:cNvSpPr/>
              <p:nvPr/>
            </p:nvSpPr>
            <p:spPr>
              <a:xfrm>
                <a:off x="-946000" y="2505950"/>
                <a:ext cx="32200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785" extrusionOk="0">
                    <a:moveTo>
                      <a:pt x="163" y="1"/>
                    </a:moveTo>
                    <a:cubicBezTo>
                      <a:pt x="142" y="1"/>
                      <a:pt x="117" y="10"/>
                      <a:pt x="87" y="33"/>
                    </a:cubicBezTo>
                    <a:cubicBezTo>
                      <a:pt x="0" y="99"/>
                      <a:pt x="33" y="262"/>
                      <a:pt x="87" y="360"/>
                    </a:cubicBezTo>
                    <a:cubicBezTo>
                      <a:pt x="131" y="448"/>
                      <a:pt x="240" y="502"/>
                      <a:pt x="284" y="589"/>
                    </a:cubicBezTo>
                    <a:cubicBezTo>
                      <a:pt x="360" y="764"/>
                      <a:pt x="589" y="906"/>
                      <a:pt x="393" y="1124"/>
                    </a:cubicBezTo>
                    <a:cubicBezTo>
                      <a:pt x="404" y="1233"/>
                      <a:pt x="458" y="1277"/>
                      <a:pt x="567" y="1277"/>
                    </a:cubicBezTo>
                    <a:cubicBezTo>
                      <a:pt x="595" y="1268"/>
                      <a:pt x="618" y="1264"/>
                      <a:pt x="638" y="1264"/>
                    </a:cubicBezTo>
                    <a:cubicBezTo>
                      <a:pt x="768" y="1264"/>
                      <a:pt x="752" y="1429"/>
                      <a:pt x="819" y="1495"/>
                    </a:cubicBezTo>
                    <a:cubicBezTo>
                      <a:pt x="894" y="1579"/>
                      <a:pt x="880" y="1785"/>
                      <a:pt x="1000" y="1785"/>
                    </a:cubicBezTo>
                    <a:cubicBezTo>
                      <a:pt x="1019" y="1785"/>
                      <a:pt x="1042" y="1780"/>
                      <a:pt x="1069" y="1767"/>
                    </a:cubicBezTo>
                    <a:cubicBezTo>
                      <a:pt x="1287" y="1692"/>
                      <a:pt x="1124" y="1517"/>
                      <a:pt x="1102" y="1364"/>
                    </a:cubicBezTo>
                    <a:cubicBezTo>
                      <a:pt x="1059" y="1156"/>
                      <a:pt x="753" y="993"/>
                      <a:pt x="1004" y="742"/>
                    </a:cubicBezTo>
                    <a:cubicBezTo>
                      <a:pt x="982" y="688"/>
                      <a:pt x="950" y="633"/>
                      <a:pt x="928" y="579"/>
                    </a:cubicBezTo>
                    <a:cubicBezTo>
                      <a:pt x="840" y="625"/>
                      <a:pt x="757" y="669"/>
                      <a:pt x="691" y="669"/>
                    </a:cubicBezTo>
                    <a:cubicBezTo>
                      <a:pt x="617" y="669"/>
                      <a:pt x="563" y="614"/>
                      <a:pt x="545" y="448"/>
                    </a:cubicBezTo>
                    <a:cubicBezTo>
                      <a:pt x="524" y="339"/>
                      <a:pt x="436" y="251"/>
                      <a:pt x="327" y="175"/>
                    </a:cubicBezTo>
                    <a:cubicBezTo>
                      <a:pt x="267" y="132"/>
                      <a:pt x="241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"/>
              <p:cNvSpPr/>
              <p:nvPr/>
            </p:nvSpPr>
            <p:spPr>
              <a:xfrm>
                <a:off x="-900725" y="2514125"/>
                <a:ext cx="2182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201" extrusionOk="0">
                    <a:moveTo>
                      <a:pt x="340" y="0"/>
                    </a:moveTo>
                    <a:cubicBezTo>
                      <a:pt x="325" y="0"/>
                      <a:pt x="306" y="6"/>
                      <a:pt x="284" y="22"/>
                    </a:cubicBezTo>
                    <a:cubicBezTo>
                      <a:pt x="186" y="88"/>
                      <a:pt x="142" y="164"/>
                      <a:pt x="240" y="274"/>
                    </a:cubicBezTo>
                    <a:cubicBezTo>
                      <a:pt x="360" y="383"/>
                      <a:pt x="360" y="535"/>
                      <a:pt x="218" y="601"/>
                    </a:cubicBezTo>
                    <a:cubicBezTo>
                      <a:pt x="0" y="699"/>
                      <a:pt x="33" y="786"/>
                      <a:pt x="218" y="829"/>
                    </a:cubicBezTo>
                    <a:cubicBezTo>
                      <a:pt x="404" y="873"/>
                      <a:pt x="327" y="1059"/>
                      <a:pt x="436" y="1124"/>
                    </a:cubicBezTo>
                    <a:cubicBezTo>
                      <a:pt x="513" y="1146"/>
                      <a:pt x="601" y="1179"/>
                      <a:pt x="688" y="1200"/>
                    </a:cubicBezTo>
                    <a:cubicBezTo>
                      <a:pt x="720" y="1015"/>
                      <a:pt x="622" y="786"/>
                      <a:pt x="873" y="677"/>
                    </a:cubicBezTo>
                    <a:lnTo>
                      <a:pt x="873" y="426"/>
                    </a:lnTo>
                    <a:cubicBezTo>
                      <a:pt x="843" y="435"/>
                      <a:pt x="817" y="438"/>
                      <a:pt x="794" y="438"/>
                    </a:cubicBezTo>
                    <a:cubicBezTo>
                      <a:pt x="603" y="438"/>
                      <a:pt x="606" y="188"/>
                      <a:pt x="470" y="121"/>
                    </a:cubicBezTo>
                    <a:cubicBezTo>
                      <a:pt x="418" y="94"/>
                      <a:pt x="400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"/>
              <p:cNvSpPr/>
              <p:nvPr/>
            </p:nvSpPr>
            <p:spPr>
              <a:xfrm>
                <a:off x="-745825" y="2495300"/>
                <a:ext cx="161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07" extrusionOk="0">
                    <a:moveTo>
                      <a:pt x="645" y="1"/>
                    </a:moveTo>
                    <a:cubicBezTo>
                      <a:pt x="56" y="142"/>
                      <a:pt x="154" y="601"/>
                      <a:pt x="1" y="906"/>
                    </a:cubicBezTo>
                    <a:cubicBezTo>
                      <a:pt x="88" y="874"/>
                      <a:pt x="175" y="852"/>
                      <a:pt x="263" y="819"/>
                    </a:cubicBezTo>
                    <a:cubicBezTo>
                      <a:pt x="372" y="568"/>
                      <a:pt x="492" y="317"/>
                      <a:pt x="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7"/>
              <p:cNvSpPr/>
              <p:nvPr/>
            </p:nvSpPr>
            <p:spPr>
              <a:xfrm>
                <a:off x="-978750" y="2485200"/>
                <a:ext cx="145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51" extrusionOk="0">
                    <a:moveTo>
                      <a:pt x="461" y="0"/>
                    </a:moveTo>
                    <a:cubicBezTo>
                      <a:pt x="406" y="0"/>
                      <a:pt x="361" y="62"/>
                      <a:pt x="318" y="88"/>
                    </a:cubicBezTo>
                    <a:cubicBezTo>
                      <a:pt x="1" y="306"/>
                      <a:pt x="12" y="634"/>
                      <a:pt x="12" y="950"/>
                    </a:cubicBezTo>
                    <a:cubicBezTo>
                      <a:pt x="126" y="898"/>
                      <a:pt x="82" y="698"/>
                      <a:pt x="238" y="698"/>
                    </a:cubicBezTo>
                    <a:cubicBezTo>
                      <a:pt x="246" y="698"/>
                      <a:pt x="254" y="698"/>
                      <a:pt x="263" y="699"/>
                    </a:cubicBezTo>
                    <a:cubicBezTo>
                      <a:pt x="372" y="558"/>
                      <a:pt x="383" y="372"/>
                      <a:pt x="524" y="241"/>
                    </a:cubicBezTo>
                    <a:cubicBezTo>
                      <a:pt x="579" y="197"/>
                      <a:pt x="579" y="66"/>
                      <a:pt x="503" y="12"/>
                    </a:cubicBezTo>
                    <a:cubicBezTo>
                      <a:pt x="488" y="4"/>
                      <a:pt x="474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7"/>
              <p:cNvSpPr/>
              <p:nvPr/>
            </p:nvSpPr>
            <p:spPr>
              <a:xfrm>
                <a:off x="-946275" y="2534050"/>
                <a:ext cx="144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28" extrusionOk="0">
                    <a:moveTo>
                      <a:pt x="404" y="0"/>
                    </a:moveTo>
                    <a:cubicBezTo>
                      <a:pt x="371" y="44"/>
                      <a:pt x="338" y="87"/>
                      <a:pt x="295" y="120"/>
                    </a:cubicBezTo>
                    <a:cubicBezTo>
                      <a:pt x="219" y="197"/>
                      <a:pt x="1" y="229"/>
                      <a:pt x="142" y="382"/>
                    </a:cubicBezTo>
                    <a:cubicBezTo>
                      <a:pt x="168" y="414"/>
                      <a:pt x="199" y="427"/>
                      <a:pt x="234" y="427"/>
                    </a:cubicBezTo>
                    <a:cubicBezTo>
                      <a:pt x="315" y="427"/>
                      <a:pt x="411" y="353"/>
                      <a:pt x="481" y="284"/>
                    </a:cubicBezTo>
                    <a:cubicBezTo>
                      <a:pt x="513" y="251"/>
                      <a:pt x="546" y="197"/>
                      <a:pt x="578" y="153"/>
                    </a:cubicBezTo>
                    <a:cubicBezTo>
                      <a:pt x="469" y="153"/>
                      <a:pt x="415" y="10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"/>
              <p:cNvSpPr/>
              <p:nvPr/>
            </p:nvSpPr>
            <p:spPr>
              <a:xfrm>
                <a:off x="-922825" y="2513325"/>
                <a:ext cx="120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47" extrusionOk="0">
                    <a:moveTo>
                      <a:pt x="260" y="1"/>
                    </a:moveTo>
                    <a:cubicBezTo>
                      <a:pt x="192" y="1"/>
                      <a:pt x="121" y="37"/>
                      <a:pt x="77" y="131"/>
                    </a:cubicBezTo>
                    <a:cubicBezTo>
                      <a:pt x="55" y="185"/>
                      <a:pt x="23" y="229"/>
                      <a:pt x="1" y="284"/>
                    </a:cubicBezTo>
                    <a:cubicBezTo>
                      <a:pt x="23" y="338"/>
                      <a:pt x="55" y="393"/>
                      <a:pt x="77" y="447"/>
                    </a:cubicBezTo>
                    <a:cubicBezTo>
                      <a:pt x="142" y="393"/>
                      <a:pt x="219" y="349"/>
                      <a:pt x="273" y="284"/>
                    </a:cubicBezTo>
                    <a:cubicBezTo>
                      <a:pt x="339" y="229"/>
                      <a:pt x="481" y="141"/>
                      <a:pt x="394" y="54"/>
                    </a:cubicBezTo>
                    <a:cubicBezTo>
                      <a:pt x="361" y="22"/>
                      <a:pt x="312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"/>
              <p:cNvSpPr/>
              <p:nvPr/>
            </p:nvSpPr>
            <p:spPr>
              <a:xfrm>
                <a:off x="-878925" y="2524450"/>
                <a:ext cx="98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64" extrusionOk="0">
                    <a:moveTo>
                      <a:pt x="294" y="1"/>
                    </a:moveTo>
                    <a:cubicBezTo>
                      <a:pt x="249" y="1"/>
                      <a:pt x="195" y="14"/>
                      <a:pt x="150" y="14"/>
                    </a:cubicBezTo>
                    <a:cubicBezTo>
                      <a:pt x="144" y="14"/>
                      <a:pt x="138" y="14"/>
                      <a:pt x="132" y="13"/>
                    </a:cubicBezTo>
                    <a:cubicBezTo>
                      <a:pt x="117" y="9"/>
                      <a:pt x="103" y="8"/>
                      <a:pt x="88" y="8"/>
                    </a:cubicBezTo>
                    <a:cubicBezTo>
                      <a:pt x="59" y="8"/>
                      <a:pt x="30" y="13"/>
                      <a:pt x="1" y="13"/>
                    </a:cubicBezTo>
                    <a:lnTo>
                      <a:pt x="1" y="264"/>
                    </a:lnTo>
                    <a:cubicBezTo>
                      <a:pt x="44" y="264"/>
                      <a:pt x="88" y="253"/>
                      <a:pt x="132" y="253"/>
                    </a:cubicBezTo>
                    <a:cubicBezTo>
                      <a:pt x="159" y="258"/>
                      <a:pt x="187" y="261"/>
                      <a:pt x="213" y="261"/>
                    </a:cubicBezTo>
                    <a:cubicBezTo>
                      <a:pt x="312" y="261"/>
                      <a:pt x="394" y="223"/>
                      <a:pt x="394" y="111"/>
                    </a:cubicBezTo>
                    <a:cubicBezTo>
                      <a:pt x="394" y="21"/>
                      <a:pt x="350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"/>
              <p:cNvSpPr/>
              <p:nvPr/>
            </p:nvSpPr>
            <p:spPr>
              <a:xfrm>
                <a:off x="-821350" y="2548900"/>
                <a:ext cx="65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8" extrusionOk="0">
                    <a:moveTo>
                      <a:pt x="153" y="1"/>
                    </a:moveTo>
                    <a:cubicBezTo>
                      <a:pt x="106" y="1"/>
                      <a:pt x="49" y="17"/>
                      <a:pt x="0" y="17"/>
                    </a:cubicBezTo>
                    <a:cubicBezTo>
                      <a:pt x="66" y="93"/>
                      <a:pt x="44" y="180"/>
                      <a:pt x="0" y="268"/>
                    </a:cubicBezTo>
                    <a:cubicBezTo>
                      <a:pt x="120" y="257"/>
                      <a:pt x="262" y="224"/>
                      <a:pt x="240" y="83"/>
                    </a:cubicBezTo>
                    <a:cubicBezTo>
                      <a:pt x="235" y="17"/>
                      <a:pt x="199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"/>
              <p:cNvSpPr/>
              <p:nvPr/>
            </p:nvSpPr>
            <p:spPr>
              <a:xfrm>
                <a:off x="-889825" y="2542225"/>
                <a:ext cx="63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118"/>
                      <a:pt x="52" y="176"/>
                      <a:pt x="103" y="176"/>
                    </a:cubicBezTo>
                    <a:cubicBezTo>
                      <a:pt x="141" y="176"/>
                      <a:pt x="190" y="142"/>
                      <a:pt x="252" y="76"/>
                    </a:cubicBezTo>
                    <a:cubicBezTo>
                      <a:pt x="165" y="55"/>
                      <a:pt x="77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"/>
              <p:cNvSpPr/>
              <p:nvPr/>
            </p:nvSpPr>
            <p:spPr>
              <a:xfrm>
                <a:off x="-848925" y="2525325"/>
                <a:ext cx="109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753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187" y="196"/>
                      <a:pt x="1" y="403"/>
                      <a:pt x="23" y="752"/>
                    </a:cubicBezTo>
                    <a:cubicBezTo>
                      <a:pt x="437" y="611"/>
                      <a:pt x="405" y="306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3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1577" name="Google Shape;1577;p13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1" name="Google Shape;1581;p13"/>
          <p:cNvSpPr txBox="1">
            <a:spLocks noGrp="1"/>
          </p:cNvSpPr>
          <p:nvPr>
            <p:ph type="subTitle" idx="1"/>
          </p:nvPr>
        </p:nvSpPr>
        <p:spPr>
          <a:xfrm>
            <a:off x="5848004" y="1388500"/>
            <a:ext cx="23511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13"/>
          <p:cNvSpPr txBox="1">
            <a:spLocks noGrp="1"/>
          </p:cNvSpPr>
          <p:nvPr>
            <p:ph type="subTitle" idx="2"/>
          </p:nvPr>
        </p:nvSpPr>
        <p:spPr>
          <a:xfrm>
            <a:off x="5849022" y="2186950"/>
            <a:ext cx="23511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13"/>
          <p:cNvSpPr txBox="1">
            <a:spLocks noGrp="1"/>
          </p:cNvSpPr>
          <p:nvPr>
            <p:ph type="subTitle" idx="3"/>
          </p:nvPr>
        </p:nvSpPr>
        <p:spPr>
          <a:xfrm>
            <a:off x="5849020" y="3783850"/>
            <a:ext cx="23511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4" name="Google Shape;1584;p13"/>
          <p:cNvSpPr txBox="1">
            <a:spLocks noGrp="1"/>
          </p:cNvSpPr>
          <p:nvPr>
            <p:ph type="subTitle" idx="4"/>
          </p:nvPr>
        </p:nvSpPr>
        <p:spPr>
          <a:xfrm>
            <a:off x="5849020" y="2985400"/>
            <a:ext cx="23511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5" name="Google Shape;1585;p13"/>
          <p:cNvSpPr txBox="1">
            <a:spLocks noGrp="1"/>
          </p:cNvSpPr>
          <p:nvPr>
            <p:ph type="title" idx="5" hasCustomPrompt="1"/>
          </p:nvPr>
        </p:nvSpPr>
        <p:spPr>
          <a:xfrm>
            <a:off x="943878" y="1388498"/>
            <a:ext cx="102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3"/>
          <p:cNvSpPr txBox="1">
            <a:spLocks noGrp="1"/>
          </p:cNvSpPr>
          <p:nvPr>
            <p:ph type="title" idx="6" hasCustomPrompt="1"/>
          </p:nvPr>
        </p:nvSpPr>
        <p:spPr>
          <a:xfrm>
            <a:off x="943882" y="3783843"/>
            <a:ext cx="102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7" name="Google Shape;1587;p13"/>
          <p:cNvSpPr txBox="1">
            <a:spLocks noGrp="1"/>
          </p:cNvSpPr>
          <p:nvPr>
            <p:ph type="title" idx="7" hasCustomPrompt="1"/>
          </p:nvPr>
        </p:nvSpPr>
        <p:spPr>
          <a:xfrm>
            <a:off x="943878" y="2186946"/>
            <a:ext cx="102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3"/>
          <p:cNvSpPr txBox="1">
            <a:spLocks noGrp="1"/>
          </p:cNvSpPr>
          <p:nvPr>
            <p:ph type="title" idx="8" hasCustomPrompt="1"/>
          </p:nvPr>
        </p:nvSpPr>
        <p:spPr>
          <a:xfrm>
            <a:off x="943882" y="2985395"/>
            <a:ext cx="102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9" name="Google Shape;1589;p13"/>
          <p:cNvSpPr txBox="1">
            <a:spLocks noGrp="1"/>
          </p:cNvSpPr>
          <p:nvPr>
            <p:ph type="subTitle" idx="9"/>
          </p:nvPr>
        </p:nvSpPr>
        <p:spPr>
          <a:xfrm>
            <a:off x="2138196" y="1388500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0" name="Google Shape;1590;p13"/>
          <p:cNvSpPr txBox="1">
            <a:spLocks noGrp="1"/>
          </p:cNvSpPr>
          <p:nvPr>
            <p:ph type="subTitle" idx="13"/>
          </p:nvPr>
        </p:nvSpPr>
        <p:spPr>
          <a:xfrm>
            <a:off x="2139296" y="2186939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1" name="Google Shape;1591;p13"/>
          <p:cNvSpPr txBox="1">
            <a:spLocks noGrp="1"/>
          </p:cNvSpPr>
          <p:nvPr>
            <p:ph type="subTitle" idx="14"/>
          </p:nvPr>
        </p:nvSpPr>
        <p:spPr>
          <a:xfrm>
            <a:off x="2138153" y="3783850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2" name="Google Shape;1592;p13"/>
          <p:cNvSpPr txBox="1">
            <a:spLocks noGrp="1"/>
          </p:cNvSpPr>
          <p:nvPr>
            <p:ph type="subTitle" idx="15"/>
          </p:nvPr>
        </p:nvSpPr>
        <p:spPr>
          <a:xfrm>
            <a:off x="2138153" y="2985397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93" name="Google Shape;1593;p13"/>
          <p:cNvGrpSpPr/>
          <p:nvPr/>
        </p:nvGrpSpPr>
        <p:grpSpPr>
          <a:xfrm rot="-781147">
            <a:off x="104465" y="-111995"/>
            <a:ext cx="1260139" cy="691654"/>
            <a:chOff x="2962587" y="426257"/>
            <a:chExt cx="641825" cy="351800"/>
          </a:xfrm>
        </p:grpSpPr>
        <p:grpSp>
          <p:nvGrpSpPr>
            <p:cNvPr id="1594" name="Google Shape;1594;p13"/>
            <p:cNvGrpSpPr/>
            <p:nvPr/>
          </p:nvGrpSpPr>
          <p:grpSpPr>
            <a:xfrm>
              <a:off x="2991374" y="459757"/>
              <a:ext cx="584250" cy="284800"/>
              <a:chOff x="-697275" y="446700"/>
              <a:chExt cx="584250" cy="284800"/>
            </a:xfrm>
          </p:grpSpPr>
          <p:sp>
            <p:nvSpPr>
              <p:cNvPr id="1595" name="Google Shape;1595;p13"/>
              <p:cNvSpPr/>
              <p:nvPr/>
            </p:nvSpPr>
            <p:spPr>
              <a:xfrm>
                <a:off x="-143050" y="457800"/>
                <a:ext cx="87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62" extrusionOk="0">
                    <a:moveTo>
                      <a:pt x="232" y="1"/>
                    </a:moveTo>
                    <a:cubicBezTo>
                      <a:pt x="94" y="1"/>
                      <a:pt x="10" y="73"/>
                      <a:pt x="1" y="255"/>
                    </a:cubicBezTo>
                    <a:cubicBezTo>
                      <a:pt x="24" y="260"/>
                      <a:pt x="46" y="262"/>
                      <a:pt x="65" y="262"/>
                    </a:cubicBezTo>
                    <a:cubicBezTo>
                      <a:pt x="221" y="262"/>
                      <a:pt x="272" y="121"/>
                      <a:pt x="350" y="15"/>
                    </a:cubicBezTo>
                    <a:cubicBezTo>
                      <a:pt x="307" y="6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3"/>
              <p:cNvSpPr/>
              <p:nvPr/>
            </p:nvSpPr>
            <p:spPr>
              <a:xfrm>
                <a:off x="-157775" y="456775"/>
                <a:ext cx="447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025" extrusionOk="0">
                    <a:moveTo>
                      <a:pt x="1094" y="1"/>
                    </a:moveTo>
                    <a:cubicBezTo>
                      <a:pt x="1042" y="1"/>
                      <a:pt x="988" y="15"/>
                      <a:pt x="939" y="56"/>
                    </a:cubicBezTo>
                    <a:cubicBezTo>
                      <a:pt x="861" y="162"/>
                      <a:pt x="810" y="303"/>
                      <a:pt x="654" y="303"/>
                    </a:cubicBezTo>
                    <a:cubicBezTo>
                      <a:pt x="635" y="303"/>
                      <a:pt x="613" y="301"/>
                      <a:pt x="590" y="296"/>
                    </a:cubicBezTo>
                    <a:cubicBezTo>
                      <a:pt x="492" y="427"/>
                      <a:pt x="393" y="558"/>
                      <a:pt x="295" y="678"/>
                    </a:cubicBezTo>
                    <a:cubicBezTo>
                      <a:pt x="44" y="994"/>
                      <a:pt x="0" y="1452"/>
                      <a:pt x="197" y="1660"/>
                    </a:cubicBezTo>
                    <a:cubicBezTo>
                      <a:pt x="430" y="1893"/>
                      <a:pt x="741" y="2024"/>
                      <a:pt x="1022" y="2024"/>
                    </a:cubicBezTo>
                    <a:cubicBezTo>
                      <a:pt x="1201" y="2024"/>
                      <a:pt x="1368" y="1971"/>
                      <a:pt x="1496" y="1856"/>
                    </a:cubicBezTo>
                    <a:cubicBezTo>
                      <a:pt x="1561" y="1791"/>
                      <a:pt x="1790" y="1703"/>
                      <a:pt x="1659" y="1529"/>
                    </a:cubicBezTo>
                    <a:cubicBezTo>
                      <a:pt x="1619" y="1475"/>
                      <a:pt x="1568" y="1457"/>
                      <a:pt x="1516" y="1457"/>
                    </a:cubicBezTo>
                    <a:cubicBezTo>
                      <a:pt x="1440" y="1457"/>
                      <a:pt x="1361" y="1496"/>
                      <a:pt x="1310" y="1529"/>
                    </a:cubicBezTo>
                    <a:cubicBezTo>
                      <a:pt x="1214" y="1597"/>
                      <a:pt x="1124" y="1624"/>
                      <a:pt x="1040" y="1624"/>
                    </a:cubicBezTo>
                    <a:cubicBezTo>
                      <a:pt x="854" y="1624"/>
                      <a:pt x="696" y="1495"/>
                      <a:pt x="568" y="1398"/>
                    </a:cubicBezTo>
                    <a:cubicBezTo>
                      <a:pt x="350" y="1245"/>
                      <a:pt x="601" y="1049"/>
                      <a:pt x="666" y="885"/>
                    </a:cubicBezTo>
                    <a:cubicBezTo>
                      <a:pt x="751" y="677"/>
                      <a:pt x="853" y="453"/>
                      <a:pt x="1090" y="453"/>
                    </a:cubicBezTo>
                    <a:cubicBezTo>
                      <a:pt x="1127" y="453"/>
                      <a:pt x="1168" y="458"/>
                      <a:pt x="1212" y="470"/>
                    </a:cubicBezTo>
                    <a:cubicBezTo>
                      <a:pt x="1288" y="486"/>
                      <a:pt x="1364" y="510"/>
                      <a:pt x="1428" y="510"/>
                    </a:cubicBezTo>
                    <a:cubicBezTo>
                      <a:pt x="1502" y="510"/>
                      <a:pt x="1559" y="478"/>
                      <a:pt x="1583" y="361"/>
                    </a:cubicBezTo>
                    <a:cubicBezTo>
                      <a:pt x="1637" y="165"/>
                      <a:pt x="1419" y="111"/>
                      <a:pt x="1299" y="56"/>
                    </a:cubicBezTo>
                    <a:cubicBezTo>
                      <a:pt x="1241" y="30"/>
                      <a:pt x="1169" y="1"/>
                      <a:pt x="1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3"/>
              <p:cNvSpPr/>
              <p:nvPr/>
            </p:nvSpPr>
            <p:spPr>
              <a:xfrm>
                <a:off x="-369975" y="464625"/>
                <a:ext cx="134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9" extrusionOk="0">
                    <a:moveTo>
                      <a:pt x="226" y="1"/>
                    </a:moveTo>
                    <a:cubicBezTo>
                      <a:pt x="212" y="1"/>
                      <a:pt x="199" y="2"/>
                      <a:pt x="186" y="3"/>
                    </a:cubicBezTo>
                    <a:cubicBezTo>
                      <a:pt x="1" y="25"/>
                      <a:pt x="121" y="244"/>
                      <a:pt x="12" y="331"/>
                    </a:cubicBezTo>
                    <a:cubicBezTo>
                      <a:pt x="22" y="332"/>
                      <a:pt x="33" y="332"/>
                      <a:pt x="44" y="332"/>
                    </a:cubicBezTo>
                    <a:cubicBezTo>
                      <a:pt x="88" y="332"/>
                      <a:pt x="133" y="325"/>
                      <a:pt x="175" y="325"/>
                    </a:cubicBezTo>
                    <a:cubicBezTo>
                      <a:pt x="239" y="325"/>
                      <a:pt x="297" y="341"/>
                      <a:pt x="339" y="418"/>
                    </a:cubicBezTo>
                    <a:cubicBezTo>
                      <a:pt x="437" y="309"/>
                      <a:pt x="536" y="200"/>
                      <a:pt x="415" y="69"/>
                    </a:cubicBezTo>
                    <a:cubicBezTo>
                      <a:pt x="379" y="24"/>
                      <a:pt x="296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3"/>
              <p:cNvSpPr/>
              <p:nvPr/>
            </p:nvSpPr>
            <p:spPr>
              <a:xfrm>
                <a:off x="-369975" y="478875"/>
                <a:ext cx="8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9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143" y="23"/>
                      <a:pt x="1" y="34"/>
                      <a:pt x="56" y="175"/>
                    </a:cubicBezTo>
                    <a:cubicBezTo>
                      <a:pt x="84" y="239"/>
                      <a:pt x="131" y="269"/>
                      <a:pt x="184" y="269"/>
                    </a:cubicBezTo>
                    <a:cubicBezTo>
                      <a:pt x="233" y="269"/>
                      <a:pt x="287" y="244"/>
                      <a:pt x="339" y="197"/>
                    </a:cubicBezTo>
                    <a:cubicBezTo>
                      <a:pt x="175" y="197"/>
                      <a:pt x="186" y="11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3"/>
              <p:cNvSpPr/>
              <p:nvPr/>
            </p:nvSpPr>
            <p:spPr>
              <a:xfrm>
                <a:off x="-560900" y="446700"/>
                <a:ext cx="391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26" extrusionOk="0">
                    <a:moveTo>
                      <a:pt x="415" y="0"/>
                    </a:moveTo>
                    <a:cubicBezTo>
                      <a:pt x="277" y="0"/>
                      <a:pt x="139" y="22"/>
                      <a:pt x="1" y="88"/>
                    </a:cubicBezTo>
                    <a:cubicBezTo>
                      <a:pt x="66" y="197"/>
                      <a:pt x="121" y="306"/>
                      <a:pt x="187" y="415"/>
                    </a:cubicBezTo>
                    <a:cubicBezTo>
                      <a:pt x="437" y="448"/>
                      <a:pt x="372" y="623"/>
                      <a:pt x="339" y="775"/>
                    </a:cubicBezTo>
                    <a:cubicBezTo>
                      <a:pt x="410" y="741"/>
                      <a:pt x="463" y="727"/>
                      <a:pt x="501" y="727"/>
                    </a:cubicBezTo>
                    <a:cubicBezTo>
                      <a:pt x="634" y="727"/>
                      <a:pt x="604" y="899"/>
                      <a:pt x="612" y="1026"/>
                    </a:cubicBezTo>
                    <a:cubicBezTo>
                      <a:pt x="633" y="982"/>
                      <a:pt x="655" y="939"/>
                      <a:pt x="677" y="885"/>
                    </a:cubicBezTo>
                    <a:cubicBezTo>
                      <a:pt x="768" y="585"/>
                      <a:pt x="805" y="464"/>
                      <a:pt x="917" y="464"/>
                    </a:cubicBezTo>
                    <a:cubicBezTo>
                      <a:pt x="993" y="464"/>
                      <a:pt x="1103" y="519"/>
                      <a:pt x="1288" y="611"/>
                    </a:cubicBezTo>
                    <a:cubicBezTo>
                      <a:pt x="1302" y="612"/>
                      <a:pt x="1315" y="612"/>
                      <a:pt x="1328" y="612"/>
                    </a:cubicBezTo>
                    <a:cubicBezTo>
                      <a:pt x="1514" y="612"/>
                      <a:pt x="1565" y="533"/>
                      <a:pt x="1463" y="339"/>
                    </a:cubicBezTo>
                    <a:cubicBezTo>
                      <a:pt x="1463" y="197"/>
                      <a:pt x="1387" y="88"/>
                      <a:pt x="1234" y="88"/>
                    </a:cubicBezTo>
                    <a:cubicBezTo>
                      <a:pt x="965" y="88"/>
                      <a:pt x="690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3"/>
              <p:cNvSpPr/>
              <p:nvPr/>
            </p:nvSpPr>
            <p:spPr>
              <a:xfrm>
                <a:off x="-567975" y="448875"/>
                <a:ext cx="11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70" extrusionOk="0">
                    <a:moveTo>
                      <a:pt x="284" y="1"/>
                    </a:moveTo>
                    <a:cubicBezTo>
                      <a:pt x="186" y="78"/>
                      <a:pt x="0" y="153"/>
                      <a:pt x="87" y="306"/>
                    </a:cubicBezTo>
                    <a:cubicBezTo>
                      <a:pt x="118" y="354"/>
                      <a:pt x="164" y="369"/>
                      <a:pt x="217" y="369"/>
                    </a:cubicBezTo>
                    <a:cubicBezTo>
                      <a:pt x="296" y="369"/>
                      <a:pt x="391" y="335"/>
                      <a:pt x="470" y="328"/>
                    </a:cubicBezTo>
                    <a:cubicBezTo>
                      <a:pt x="404" y="219"/>
                      <a:pt x="349" y="110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3"/>
              <p:cNvSpPr/>
              <p:nvPr/>
            </p:nvSpPr>
            <p:spPr>
              <a:xfrm>
                <a:off x="-543700" y="455175"/>
                <a:ext cx="278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50" extrusionOk="0">
                    <a:moveTo>
                      <a:pt x="775" y="0"/>
                    </a:moveTo>
                    <a:cubicBezTo>
                      <a:pt x="877" y="194"/>
                      <a:pt x="826" y="273"/>
                      <a:pt x="640" y="273"/>
                    </a:cubicBezTo>
                    <a:cubicBezTo>
                      <a:pt x="627" y="273"/>
                      <a:pt x="614" y="273"/>
                      <a:pt x="600" y="272"/>
                    </a:cubicBezTo>
                    <a:cubicBezTo>
                      <a:pt x="600" y="720"/>
                      <a:pt x="185" y="917"/>
                      <a:pt x="0" y="1244"/>
                    </a:cubicBezTo>
                    <a:cubicBezTo>
                      <a:pt x="11" y="1375"/>
                      <a:pt x="251" y="1375"/>
                      <a:pt x="175" y="1549"/>
                    </a:cubicBezTo>
                    <a:cubicBezTo>
                      <a:pt x="513" y="1309"/>
                      <a:pt x="731" y="982"/>
                      <a:pt x="927" y="622"/>
                    </a:cubicBezTo>
                    <a:cubicBezTo>
                      <a:pt x="1048" y="393"/>
                      <a:pt x="1113" y="141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3"/>
              <p:cNvSpPr/>
              <p:nvPr/>
            </p:nvSpPr>
            <p:spPr>
              <a:xfrm>
                <a:off x="-388525" y="496350"/>
                <a:ext cx="114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2" extrusionOk="0">
                    <a:moveTo>
                      <a:pt x="274" y="0"/>
                    </a:moveTo>
                    <a:cubicBezTo>
                      <a:pt x="143" y="109"/>
                      <a:pt x="121" y="273"/>
                      <a:pt x="66" y="415"/>
                    </a:cubicBezTo>
                    <a:cubicBezTo>
                      <a:pt x="1" y="557"/>
                      <a:pt x="78" y="611"/>
                      <a:pt x="143" y="655"/>
                    </a:cubicBezTo>
                    <a:cubicBezTo>
                      <a:pt x="176" y="674"/>
                      <a:pt x="204" y="682"/>
                      <a:pt x="228" y="682"/>
                    </a:cubicBezTo>
                    <a:cubicBezTo>
                      <a:pt x="310" y="682"/>
                      <a:pt x="338" y="579"/>
                      <a:pt x="372" y="502"/>
                    </a:cubicBezTo>
                    <a:cubicBezTo>
                      <a:pt x="165" y="448"/>
                      <a:pt x="339" y="317"/>
                      <a:pt x="328" y="230"/>
                    </a:cubicBezTo>
                    <a:cubicBezTo>
                      <a:pt x="318" y="153"/>
                      <a:pt x="459" y="44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3"/>
              <p:cNvSpPr/>
              <p:nvPr/>
            </p:nvSpPr>
            <p:spPr>
              <a:xfrm>
                <a:off x="-557350" y="464850"/>
                <a:ext cx="199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79" extrusionOk="0">
                    <a:moveTo>
                      <a:pt x="359" y="1"/>
                    </a:moveTo>
                    <a:cubicBezTo>
                      <a:pt x="321" y="1"/>
                      <a:pt x="268" y="15"/>
                      <a:pt x="197" y="49"/>
                    </a:cubicBezTo>
                    <a:cubicBezTo>
                      <a:pt x="55" y="268"/>
                      <a:pt x="208" y="530"/>
                      <a:pt x="121" y="748"/>
                    </a:cubicBezTo>
                    <a:cubicBezTo>
                      <a:pt x="11" y="988"/>
                      <a:pt x="1" y="1184"/>
                      <a:pt x="219" y="1337"/>
                    </a:cubicBezTo>
                    <a:cubicBezTo>
                      <a:pt x="267" y="1366"/>
                      <a:pt x="309" y="1378"/>
                      <a:pt x="348" y="1378"/>
                    </a:cubicBezTo>
                    <a:cubicBezTo>
                      <a:pt x="496" y="1378"/>
                      <a:pt x="591" y="1205"/>
                      <a:pt x="721" y="1162"/>
                    </a:cubicBezTo>
                    <a:cubicBezTo>
                      <a:pt x="797" y="988"/>
                      <a:pt x="557" y="988"/>
                      <a:pt x="546" y="857"/>
                    </a:cubicBezTo>
                    <a:cubicBezTo>
                      <a:pt x="470" y="682"/>
                      <a:pt x="382" y="508"/>
                      <a:pt x="470" y="300"/>
                    </a:cubicBezTo>
                    <a:cubicBezTo>
                      <a:pt x="462" y="173"/>
                      <a:pt x="492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3"/>
              <p:cNvSpPr/>
              <p:nvPr/>
            </p:nvSpPr>
            <p:spPr>
              <a:xfrm>
                <a:off x="-525975" y="472750"/>
                <a:ext cx="3644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4903" extrusionOk="0">
                    <a:moveTo>
                      <a:pt x="6415" y="0"/>
                    </a:moveTo>
                    <a:cubicBezTo>
                      <a:pt x="6373" y="0"/>
                      <a:pt x="6328" y="7"/>
                      <a:pt x="6284" y="7"/>
                    </a:cubicBezTo>
                    <a:cubicBezTo>
                      <a:pt x="6273" y="7"/>
                      <a:pt x="6262" y="7"/>
                      <a:pt x="6252" y="6"/>
                    </a:cubicBezTo>
                    <a:cubicBezTo>
                      <a:pt x="6034" y="268"/>
                      <a:pt x="5826" y="497"/>
                      <a:pt x="5433" y="551"/>
                    </a:cubicBezTo>
                    <a:cubicBezTo>
                      <a:pt x="5408" y="554"/>
                      <a:pt x="5383" y="555"/>
                      <a:pt x="5359" y="555"/>
                    </a:cubicBezTo>
                    <a:cubicBezTo>
                      <a:pt x="5216" y="555"/>
                      <a:pt x="5083" y="515"/>
                      <a:pt x="4940" y="515"/>
                    </a:cubicBezTo>
                    <a:cubicBezTo>
                      <a:pt x="4916" y="515"/>
                      <a:pt x="4891" y="516"/>
                      <a:pt x="4866" y="519"/>
                    </a:cubicBezTo>
                    <a:cubicBezTo>
                      <a:pt x="3580" y="693"/>
                      <a:pt x="2294" y="859"/>
                      <a:pt x="999" y="859"/>
                    </a:cubicBezTo>
                    <a:cubicBezTo>
                      <a:pt x="921" y="859"/>
                      <a:pt x="842" y="858"/>
                      <a:pt x="764" y="857"/>
                    </a:cubicBezTo>
                    <a:cubicBezTo>
                      <a:pt x="546" y="857"/>
                      <a:pt x="339" y="879"/>
                      <a:pt x="153" y="999"/>
                    </a:cubicBezTo>
                    <a:cubicBezTo>
                      <a:pt x="153" y="1152"/>
                      <a:pt x="0" y="1337"/>
                      <a:pt x="240" y="1446"/>
                    </a:cubicBezTo>
                    <a:cubicBezTo>
                      <a:pt x="470" y="1490"/>
                      <a:pt x="393" y="1664"/>
                      <a:pt x="393" y="1817"/>
                    </a:cubicBezTo>
                    <a:cubicBezTo>
                      <a:pt x="698" y="2090"/>
                      <a:pt x="993" y="2362"/>
                      <a:pt x="1331" y="2679"/>
                    </a:cubicBezTo>
                    <a:cubicBezTo>
                      <a:pt x="1135" y="2755"/>
                      <a:pt x="1015" y="2788"/>
                      <a:pt x="906" y="2842"/>
                    </a:cubicBezTo>
                    <a:cubicBezTo>
                      <a:pt x="786" y="2908"/>
                      <a:pt x="688" y="3028"/>
                      <a:pt x="764" y="3159"/>
                    </a:cubicBezTo>
                    <a:cubicBezTo>
                      <a:pt x="800" y="3225"/>
                      <a:pt x="847" y="3251"/>
                      <a:pt x="899" y="3251"/>
                    </a:cubicBezTo>
                    <a:cubicBezTo>
                      <a:pt x="960" y="3251"/>
                      <a:pt x="1027" y="3216"/>
                      <a:pt x="1091" y="3170"/>
                    </a:cubicBezTo>
                    <a:cubicBezTo>
                      <a:pt x="1233" y="3059"/>
                      <a:pt x="1381" y="2990"/>
                      <a:pt x="1535" y="2990"/>
                    </a:cubicBezTo>
                    <a:cubicBezTo>
                      <a:pt x="1653" y="2990"/>
                      <a:pt x="1775" y="3031"/>
                      <a:pt x="1898" y="3126"/>
                    </a:cubicBezTo>
                    <a:cubicBezTo>
                      <a:pt x="1833" y="3366"/>
                      <a:pt x="1495" y="3170"/>
                      <a:pt x="1430" y="3410"/>
                    </a:cubicBezTo>
                    <a:cubicBezTo>
                      <a:pt x="1440" y="3530"/>
                      <a:pt x="1506" y="3584"/>
                      <a:pt x="1615" y="3606"/>
                    </a:cubicBezTo>
                    <a:cubicBezTo>
                      <a:pt x="1658" y="3596"/>
                      <a:pt x="1713" y="3606"/>
                      <a:pt x="1746" y="3584"/>
                    </a:cubicBezTo>
                    <a:cubicBezTo>
                      <a:pt x="1891" y="3440"/>
                      <a:pt x="2042" y="3378"/>
                      <a:pt x="2199" y="3378"/>
                    </a:cubicBezTo>
                    <a:cubicBezTo>
                      <a:pt x="2337" y="3378"/>
                      <a:pt x="2481" y="3426"/>
                      <a:pt x="2630" y="3508"/>
                    </a:cubicBezTo>
                    <a:cubicBezTo>
                      <a:pt x="2684" y="3541"/>
                      <a:pt x="2749" y="3562"/>
                      <a:pt x="2804" y="3584"/>
                    </a:cubicBezTo>
                    <a:cubicBezTo>
                      <a:pt x="2564" y="3082"/>
                      <a:pt x="2106" y="2930"/>
                      <a:pt x="1593" y="2842"/>
                    </a:cubicBezTo>
                    <a:cubicBezTo>
                      <a:pt x="1462" y="2821"/>
                      <a:pt x="1343" y="2701"/>
                      <a:pt x="1321" y="2548"/>
                    </a:cubicBezTo>
                    <a:cubicBezTo>
                      <a:pt x="1309" y="2406"/>
                      <a:pt x="1430" y="2406"/>
                      <a:pt x="1528" y="2395"/>
                    </a:cubicBezTo>
                    <a:cubicBezTo>
                      <a:pt x="1331" y="2068"/>
                      <a:pt x="1004" y="1860"/>
                      <a:pt x="732" y="1610"/>
                    </a:cubicBezTo>
                    <a:cubicBezTo>
                      <a:pt x="666" y="1555"/>
                      <a:pt x="567" y="1533"/>
                      <a:pt x="601" y="1424"/>
                    </a:cubicBezTo>
                    <a:cubicBezTo>
                      <a:pt x="615" y="1366"/>
                      <a:pt x="659" y="1361"/>
                      <a:pt x="706" y="1361"/>
                    </a:cubicBezTo>
                    <a:cubicBezTo>
                      <a:pt x="715" y="1361"/>
                      <a:pt x="724" y="1361"/>
                      <a:pt x="733" y="1361"/>
                    </a:cubicBezTo>
                    <a:cubicBezTo>
                      <a:pt x="747" y="1361"/>
                      <a:pt x="762" y="1361"/>
                      <a:pt x="775" y="1359"/>
                    </a:cubicBezTo>
                    <a:cubicBezTo>
                      <a:pt x="1724" y="1304"/>
                      <a:pt x="2684" y="1261"/>
                      <a:pt x="3634" y="1184"/>
                    </a:cubicBezTo>
                    <a:cubicBezTo>
                      <a:pt x="4354" y="1130"/>
                      <a:pt x="5062" y="1031"/>
                      <a:pt x="5772" y="944"/>
                    </a:cubicBezTo>
                    <a:cubicBezTo>
                      <a:pt x="5957" y="988"/>
                      <a:pt x="5816" y="1097"/>
                      <a:pt x="5826" y="1174"/>
                    </a:cubicBezTo>
                    <a:cubicBezTo>
                      <a:pt x="5837" y="1261"/>
                      <a:pt x="5663" y="1392"/>
                      <a:pt x="5870" y="1446"/>
                    </a:cubicBezTo>
                    <a:cubicBezTo>
                      <a:pt x="5913" y="1130"/>
                      <a:pt x="6077" y="955"/>
                      <a:pt x="6426" y="922"/>
                    </a:cubicBezTo>
                    <a:cubicBezTo>
                      <a:pt x="6966" y="874"/>
                      <a:pt x="7505" y="833"/>
                      <a:pt x="8053" y="833"/>
                    </a:cubicBezTo>
                    <a:cubicBezTo>
                      <a:pt x="8114" y="833"/>
                      <a:pt x="8176" y="834"/>
                      <a:pt x="8238" y="835"/>
                    </a:cubicBezTo>
                    <a:cubicBezTo>
                      <a:pt x="8246" y="835"/>
                      <a:pt x="8255" y="835"/>
                      <a:pt x="8264" y="835"/>
                    </a:cubicBezTo>
                    <a:cubicBezTo>
                      <a:pt x="8539" y="835"/>
                      <a:pt x="8787" y="671"/>
                      <a:pt x="9082" y="671"/>
                    </a:cubicBezTo>
                    <a:cubicBezTo>
                      <a:pt x="9092" y="671"/>
                      <a:pt x="9101" y="671"/>
                      <a:pt x="9110" y="672"/>
                    </a:cubicBezTo>
                    <a:cubicBezTo>
                      <a:pt x="10299" y="726"/>
                      <a:pt x="11489" y="715"/>
                      <a:pt x="12667" y="900"/>
                    </a:cubicBezTo>
                    <a:cubicBezTo>
                      <a:pt x="12983" y="944"/>
                      <a:pt x="13300" y="912"/>
                      <a:pt x="13605" y="1086"/>
                    </a:cubicBezTo>
                    <a:cubicBezTo>
                      <a:pt x="13267" y="1250"/>
                      <a:pt x="12929" y="1414"/>
                      <a:pt x="12601" y="1577"/>
                    </a:cubicBezTo>
                    <a:cubicBezTo>
                      <a:pt x="11860" y="1915"/>
                      <a:pt x="11019" y="1959"/>
                      <a:pt x="10310" y="2340"/>
                    </a:cubicBezTo>
                    <a:cubicBezTo>
                      <a:pt x="10172" y="2417"/>
                      <a:pt x="10059" y="2453"/>
                      <a:pt x="9956" y="2453"/>
                    </a:cubicBezTo>
                    <a:cubicBezTo>
                      <a:pt x="9824" y="2453"/>
                      <a:pt x="9708" y="2392"/>
                      <a:pt x="9579" y="2275"/>
                    </a:cubicBezTo>
                    <a:cubicBezTo>
                      <a:pt x="9503" y="2199"/>
                      <a:pt x="9426" y="2134"/>
                      <a:pt x="9350" y="2079"/>
                    </a:cubicBezTo>
                    <a:cubicBezTo>
                      <a:pt x="9291" y="2036"/>
                      <a:pt x="9233" y="2015"/>
                      <a:pt x="9178" y="2015"/>
                    </a:cubicBezTo>
                    <a:cubicBezTo>
                      <a:pt x="9093" y="2015"/>
                      <a:pt x="9017" y="2066"/>
                      <a:pt x="8958" y="2166"/>
                    </a:cubicBezTo>
                    <a:cubicBezTo>
                      <a:pt x="8870" y="2319"/>
                      <a:pt x="8914" y="2428"/>
                      <a:pt x="9088" y="2483"/>
                    </a:cubicBezTo>
                    <a:cubicBezTo>
                      <a:pt x="9164" y="2505"/>
                      <a:pt x="9230" y="2570"/>
                      <a:pt x="9307" y="2636"/>
                    </a:cubicBezTo>
                    <a:cubicBezTo>
                      <a:pt x="9218" y="2729"/>
                      <a:pt x="9135" y="2768"/>
                      <a:pt x="9054" y="2768"/>
                    </a:cubicBezTo>
                    <a:cubicBezTo>
                      <a:pt x="8965" y="2768"/>
                      <a:pt x="8880" y="2721"/>
                      <a:pt x="8793" y="2646"/>
                    </a:cubicBezTo>
                    <a:cubicBezTo>
                      <a:pt x="8696" y="2548"/>
                      <a:pt x="8630" y="2406"/>
                      <a:pt x="8466" y="2384"/>
                    </a:cubicBezTo>
                    <a:cubicBezTo>
                      <a:pt x="8458" y="2383"/>
                      <a:pt x="8451" y="2382"/>
                      <a:pt x="8444" y="2382"/>
                    </a:cubicBezTo>
                    <a:cubicBezTo>
                      <a:pt x="8322" y="2382"/>
                      <a:pt x="8296" y="2549"/>
                      <a:pt x="8172" y="2559"/>
                    </a:cubicBezTo>
                    <a:cubicBezTo>
                      <a:pt x="8030" y="2854"/>
                      <a:pt x="8423" y="2788"/>
                      <a:pt x="8466" y="3017"/>
                    </a:cubicBezTo>
                    <a:lnTo>
                      <a:pt x="6830" y="3508"/>
                    </a:lnTo>
                    <a:cubicBezTo>
                      <a:pt x="7092" y="3530"/>
                      <a:pt x="7103" y="3672"/>
                      <a:pt x="7004" y="3857"/>
                    </a:cubicBezTo>
                    <a:cubicBezTo>
                      <a:pt x="7397" y="3857"/>
                      <a:pt x="7768" y="3748"/>
                      <a:pt x="8107" y="3574"/>
                    </a:cubicBezTo>
                    <a:cubicBezTo>
                      <a:pt x="8301" y="3472"/>
                      <a:pt x="8487" y="3422"/>
                      <a:pt x="8665" y="3422"/>
                    </a:cubicBezTo>
                    <a:cubicBezTo>
                      <a:pt x="8926" y="3422"/>
                      <a:pt x="9171" y="3529"/>
                      <a:pt x="9404" y="3737"/>
                    </a:cubicBezTo>
                    <a:cubicBezTo>
                      <a:pt x="9481" y="3802"/>
                      <a:pt x="9569" y="3836"/>
                      <a:pt x="9656" y="3879"/>
                    </a:cubicBezTo>
                    <a:cubicBezTo>
                      <a:pt x="9726" y="3917"/>
                      <a:pt x="9797" y="3942"/>
                      <a:pt x="9863" y="3942"/>
                    </a:cubicBezTo>
                    <a:cubicBezTo>
                      <a:pt x="9948" y="3942"/>
                      <a:pt x="10025" y="3899"/>
                      <a:pt x="10081" y="3781"/>
                    </a:cubicBezTo>
                    <a:cubicBezTo>
                      <a:pt x="10201" y="3562"/>
                      <a:pt x="10037" y="3486"/>
                      <a:pt x="9863" y="3421"/>
                    </a:cubicBezTo>
                    <a:cubicBezTo>
                      <a:pt x="9710" y="3366"/>
                      <a:pt x="9438" y="3334"/>
                      <a:pt x="9514" y="3148"/>
                    </a:cubicBezTo>
                    <a:cubicBezTo>
                      <a:pt x="9539" y="3084"/>
                      <a:pt x="9579" y="3060"/>
                      <a:pt x="9627" y="3060"/>
                    </a:cubicBezTo>
                    <a:cubicBezTo>
                      <a:pt x="9725" y="3060"/>
                      <a:pt x="9855" y="3159"/>
                      <a:pt x="9950" y="3203"/>
                    </a:cubicBezTo>
                    <a:cubicBezTo>
                      <a:pt x="10114" y="3268"/>
                      <a:pt x="10289" y="3356"/>
                      <a:pt x="10408" y="3475"/>
                    </a:cubicBezTo>
                    <a:cubicBezTo>
                      <a:pt x="10468" y="3540"/>
                      <a:pt x="10519" y="3563"/>
                      <a:pt x="10564" y="3563"/>
                    </a:cubicBezTo>
                    <a:cubicBezTo>
                      <a:pt x="10626" y="3563"/>
                      <a:pt x="10679" y="3519"/>
                      <a:pt x="10735" y="3475"/>
                    </a:cubicBezTo>
                    <a:cubicBezTo>
                      <a:pt x="10866" y="3377"/>
                      <a:pt x="10779" y="3279"/>
                      <a:pt x="10692" y="3191"/>
                    </a:cubicBezTo>
                    <a:cubicBezTo>
                      <a:pt x="10583" y="3094"/>
                      <a:pt x="10463" y="2995"/>
                      <a:pt x="10289" y="2842"/>
                    </a:cubicBezTo>
                    <a:cubicBezTo>
                      <a:pt x="11336" y="2483"/>
                      <a:pt x="12296" y="2144"/>
                      <a:pt x="13256" y="1806"/>
                    </a:cubicBezTo>
                    <a:lnTo>
                      <a:pt x="13256" y="1806"/>
                    </a:lnTo>
                    <a:cubicBezTo>
                      <a:pt x="12983" y="2134"/>
                      <a:pt x="12896" y="2559"/>
                      <a:pt x="12645" y="2886"/>
                    </a:cubicBezTo>
                    <a:cubicBezTo>
                      <a:pt x="12667" y="3116"/>
                      <a:pt x="12689" y="3344"/>
                      <a:pt x="12394" y="3421"/>
                    </a:cubicBezTo>
                    <a:cubicBezTo>
                      <a:pt x="12165" y="3814"/>
                      <a:pt x="11936" y="4217"/>
                      <a:pt x="11707" y="4610"/>
                    </a:cubicBezTo>
                    <a:cubicBezTo>
                      <a:pt x="11801" y="4676"/>
                      <a:pt x="11733" y="4903"/>
                      <a:pt x="11886" y="4903"/>
                    </a:cubicBezTo>
                    <a:cubicBezTo>
                      <a:pt x="11910" y="4903"/>
                      <a:pt x="11941" y="4897"/>
                      <a:pt x="11979" y="4883"/>
                    </a:cubicBezTo>
                    <a:cubicBezTo>
                      <a:pt x="12328" y="4348"/>
                      <a:pt x="12623" y="3781"/>
                      <a:pt x="12929" y="3225"/>
                    </a:cubicBezTo>
                    <a:cubicBezTo>
                      <a:pt x="13310" y="2548"/>
                      <a:pt x="13637" y="1828"/>
                      <a:pt x="14183" y="1261"/>
                    </a:cubicBezTo>
                    <a:cubicBezTo>
                      <a:pt x="14576" y="846"/>
                      <a:pt x="14565" y="769"/>
                      <a:pt x="14030" y="606"/>
                    </a:cubicBezTo>
                    <a:cubicBezTo>
                      <a:pt x="14008" y="606"/>
                      <a:pt x="13976" y="606"/>
                      <a:pt x="13943" y="595"/>
                    </a:cubicBezTo>
                    <a:cubicBezTo>
                      <a:pt x="13016" y="333"/>
                      <a:pt x="12056" y="289"/>
                      <a:pt x="11096" y="268"/>
                    </a:cubicBezTo>
                    <a:cubicBezTo>
                      <a:pt x="10665" y="268"/>
                      <a:pt x="10242" y="168"/>
                      <a:pt x="9815" y="168"/>
                    </a:cubicBezTo>
                    <a:cubicBezTo>
                      <a:pt x="9733" y="168"/>
                      <a:pt x="9651" y="172"/>
                      <a:pt x="9569" y="180"/>
                    </a:cubicBezTo>
                    <a:cubicBezTo>
                      <a:pt x="8575" y="268"/>
                      <a:pt x="7572" y="355"/>
                      <a:pt x="6579" y="442"/>
                    </a:cubicBezTo>
                    <a:cubicBezTo>
                      <a:pt x="6527" y="489"/>
                      <a:pt x="6473" y="514"/>
                      <a:pt x="6424" y="514"/>
                    </a:cubicBezTo>
                    <a:cubicBezTo>
                      <a:pt x="6371" y="514"/>
                      <a:pt x="6324" y="484"/>
                      <a:pt x="6296" y="420"/>
                    </a:cubicBezTo>
                    <a:cubicBezTo>
                      <a:pt x="6241" y="279"/>
                      <a:pt x="6383" y="268"/>
                      <a:pt x="6470" y="246"/>
                    </a:cubicBezTo>
                    <a:cubicBezTo>
                      <a:pt x="6514" y="192"/>
                      <a:pt x="6546" y="148"/>
                      <a:pt x="6579" y="93"/>
                    </a:cubicBezTo>
                    <a:cubicBezTo>
                      <a:pt x="6537" y="16"/>
                      <a:pt x="6479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3"/>
              <p:cNvSpPr/>
              <p:nvPr/>
            </p:nvSpPr>
            <p:spPr>
              <a:xfrm>
                <a:off x="-218325" y="544875"/>
                <a:ext cx="9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7" extrusionOk="0">
                    <a:moveTo>
                      <a:pt x="339" y="1"/>
                    </a:moveTo>
                    <a:cubicBezTo>
                      <a:pt x="306" y="197"/>
                      <a:pt x="0" y="274"/>
                      <a:pt x="88" y="536"/>
                    </a:cubicBezTo>
                    <a:cubicBezTo>
                      <a:pt x="383" y="459"/>
                      <a:pt x="361" y="23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3"/>
              <p:cNvSpPr/>
              <p:nvPr/>
            </p:nvSpPr>
            <p:spPr>
              <a:xfrm>
                <a:off x="-324700" y="529575"/>
                <a:ext cx="104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6" extrusionOk="0">
                    <a:moveTo>
                      <a:pt x="227" y="0"/>
                    </a:moveTo>
                    <a:cubicBezTo>
                      <a:pt x="196" y="0"/>
                      <a:pt x="164" y="8"/>
                      <a:pt x="132" y="24"/>
                    </a:cubicBezTo>
                    <a:cubicBezTo>
                      <a:pt x="1" y="101"/>
                      <a:pt x="132" y="198"/>
                      <a:pt x="121" y="286"/>
                    </a:cubicBezTo>
                    <a:cubicBezTo>
                      <a:pt x="245" y="276"/>
                      <a:pt x="271" y="109"/>
                      <a:pt x="393" y="109"/>
                    </a:cubicBezTo>
                    <a:cubicBezTo>
                      <a:pt x="400" y="109"/>
                      <a:pt x="407" y="110"/>
                      <a:pt x="415" y="111"/>
                    </a:cubicBezTo>
                    <a:cubicBezTo>
                      <a:pt x="369" y="42"/>
                      <a:pt x="301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3"/>
              <p:cNvSpPr/>
              <p:nvPr/>
            </p:nvSpPr>
            <p:spPr>
              <a:xfrm>
                <a:off x="-440875" y="523475"/>
                <a:ext cx="12300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43" extrusionOk="0">
                    <a:moveTo>
                      <a:pt x="279" y="1"/>
                    </a:moveTo>
                    <a:cubicBezTo>
                      <a:pt x="194" y="1"/>
                      <a:pt x="87" y="80"/>
                      <a:pt x="0" y="126"/>
                    </a:cubicBezTo>
                    <a:cubicBezTo>
                      <a:pt x="339" y="236"/>
                      <a:pt x="33" y="345"/>
                      <a:pt x="0" y="442"/>
                    </a:cubicBezTo>
                    <a:cubicBezTo>
                      <a:pt x="186" y="388"/>
                      <a:pt x="491" y="421"/>
                      <a:pt x="404" y="126"/>
                    </a:cubicBezTo>
                    <a:cubicBezTo>
                      <a:pt x="379" y="33"/>
                      <a:pt x="33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3"/>
              <p:cNvSpPr/>
              <p:nvPr/>
            </p:nvSpPr>
            <p:spPr>
              <a:xfrm>
                <a:off x="-522175" y="508875"/>
                <a:ext cx="7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72" extrusionOk="0">
                    <a:moveTo>
                      <a:pt x="88" y="1"/>
                    </a:moveTo>
                    <a:cubicBezTo>
                      <a:pt x="1" y="66"/>
                      <a:pt x="78" y="132"/>
                      <a:pt x="88" y="209"/>
                    </a:cubicBezTo>
                    <a:cubicBezTo>
                      <a:pt x="132" y="263"/>
                      <a:pt x="187" y="318"/>
                      <a:pt x="241" y="372"/>
                    </a:cubicBezTo>
                    <a:cubicBezTo>
                      <a:pt x="241" y="219"/>
                      <a:pt x="318" y="4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3"/>
              <p:cNvSpPr/>
              <p:nvPr/>
            </p:nvSpPr>
            <p:spPr>
              <a:xfrm>
                <a:off x="-468700" y="522050"/>
                <a:ext cx="68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1" extrusionOk="0">
                    <a:moveTo>
                      <a:pt x="124" y="0"/>
                    </a:moveTo>
                    <a:cubicBezTo>
                      <a:pt x="77" y="0"/>
                      <a:pt x="33" y="14"/>
                      <a:pt x="0" y="74"/>
                    </a:cubicBezTo>
                    <a:cubicBezTo>
                      <a:pt x="53" y="98"/>
                      <a:pt x="113" y="140"/>
                      <a:pt x="165" y="140"/>
                    </a:cubicBezTo>
                    <a:cubicBezTo>
                      <a:pt x="209" y="140"/>
                      <a:pt x="248" y="109"/>
                      <a:pt x="273" y="9"/>
                    </a:cubicBezTo>
                    <a:lnTo>
                      <a:pt x="273" y="9"/>
                    </a:lnTo>
                    <a:cubicBezTo>
                      <a:pt x="266" y="10"/>
                      <a:pt x="258" y="10"/>
                      <a:pt x="250" y="10"/>
                    </a:cubicBezTo>
                    <a:cubicBezTo>
                      <a:pt x="208" y="10"/>
                      <a:pt x="16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3"/>
              <p:cNvSpPr/>
              <p:nvPr/>
            </p:nvSpPr>
            <p:spPr>
              <a:xfrm>
                <a:off x="-447150" y="530150"/>
                <a:ext cx="4530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201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1113" y="143"/>
                      <a:pt x="546" y="536"/>
                      <a:pt x="1" y="983"/>
                    </a:cubicBezTo>
                    <a:cubicBezTo>
                      <a:pt x="98" y="1048"/>
                      <a:pt x="186" y="1125"/>
                      <a:pt x="284" y="1201"/>
                    </a:cubicBezTo>
                    <a:cubicBezTo>
                      <a:pt x="753" y="765"/>
                      <a:pt x="1473" y="634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3"/>
              <p:cNvSpPr/>
              <p:nvPr/>
            </p:nvSpPr>
            <p:spPr>
              <a:xfrm>
                <a:off x="-468700" y="526475"/>
                <a:ext cx="259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628" extrusionOk="0">
                    <a:moveTo>
                      <a:pt x="996" y="1"/>
                    </a:moveTo>
                    <a:cubicBezTo>
                      <a:pt x="940" y="1"/>
                      <a:pt x="894" y="34"/>
                      <a:pt x="841" y="61"/>
                    </a:cubicBezTo>
                    <a:cubicBezTo>
                      <a:pt x="546" y="203"/>
                      <a:pt x="349" y="530"/>
                      <a:pt x="0" y="596"/>
                    </a:cubicBezTo>
                    <a:cubicBezTo>
                      <a:pt x="44" y="618"/>
                      <a:pt x="96" y="628"/>
                      <a:pt x="153" y="628"/>
                    </a:cubicBezTo>
                    <a:cubicBezTo>
                      <a:pt x="462" y="628"/>
                      <a:pt x="917" y="329"/>
                      <a:pt x="1037" y="6"/>
                    </a:cubicBezTo>
                    <a:cubicBezTo>
                      <a:pt x="1023" y="2"/>
                      <a:pt x="1009" y="1"/>
                      <a:pt x="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3"/>
              <p:cNvSpPr/>
              <p:nvPr/>
            </p:nvSpPr>
            <p:spPr>
              <a:xfrm>
                <a:off x="-531450" y="515175"/>
                <a:ext cx="18305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5216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3263" y="131"/>
                      <a:pt x="2980" y="76"/>
                      <a:pt x="2783" y="284"/>
                    </a:cubicBezTo>
                    <a:cubicBezTo>
                      <a:pt x="2758" y="384"/>
                      <a:pt x="2719" y="415"/>
                      <a:pt x="2675" y="415"/>
                    </a:cubicBezTo>
                    <a:cubicBezTo>
                      <a:pt x="2623" y="415"/>
                      <a:pt x="2563" y="373"/>
                      <a:pt x="2510" y="349"/>
                    </a:cubicBezTo>
                    <a:cubicBezTo>
                      <a:pt x="2296" y="486"/>
                      <a:pt x="2126" y="709"/>
                      <a:pt x="1851" y="709"/>
                    </a:cubicBezTo>
                    <a:cubicBezTo>
                      <a:pt x="1818" y="709"/>
                      <a:pt x="1783" y="706"/>
                      <a:pt x="1747" y="698"/>
                    </a:cubicBezTo>
                    <a:cubicBezTo>
                      <a:pt x="1649" y="709"/>
                      <a:pt x="1528" y="709"/>
                      <a:pt x="1540" y="851"/>
                    </a:cubicBezTo>
                    <a:cubicBezTo>
                      <a:pt x="1562" y="1004"/>
                      <a:pt x="1681" y="1124"/>
                      <a:pt x="1812" y="1145"/>
                    </a:cubicBezTo>
                    <a:cubicBezTo>
                      <a:pt x="2325" y="1233"/>
                      <a:pt x="2783" y="1385"/>
                      <a:pt x="3023" y="1887"/>
                    </a:cubicBezTo>
                    <a:cubicBezTo>
                      <a:pt x="3089" y="1942"/>
                      <a:pt x="3143" y="1996"/>
                      <a:pt x="3198" y="2051"/>
                    </a:cubicBezTo>
                    <a:cubicBezTo>
                      <a:pt x="3482" y="2236"/>
                      <a:pt x="3754" y="2433"/>
                      <a:pt x="4081" y="2553"/>
                    </a:cubicBezTo>
                    <a:cubicBezTo>
                      <a:pt x="4299" y="2629"/>
                      <a:pt x="4256" y="2738"/>
                      <a:pt x="4081" y="2825"/>
                    </a:cubicBezTo>
                    <a:cubicBezTo>
                      <a:pt x="3853" y="2924"/>
                      <a:pt x="3601" y="2978"/>
                      <a:pt x="3383" y="3099"/>
                    </a:cubicBezTo>
                    <a:cubicBezTo>
                      <a:pt x="2990" y="3317"/>
                      <a:pt x="2500" y="3240"/>
                      <a:pt x="2151" y="3535"/>
                    </a:cubicBezTo>
                    <a:cubicBezTo>
                      <a:pt x="1911" y="3731"/>
                      <a:pt x="1616" y="3676"/>
                      <a:pt x="1376" y="3819"/>
                    </a:cubicBezTo>
                    <a:cubicBezTo>
                      <a:pt x="1293" y="3869"/>
                      <a:pt x="1224" y="3889"/>
                      <a:pt x="1164" y="3889"/>
                    </a:cubicBezTo>
                    <a:cubicBezTo>
                      <a:pt x="960" y="3889"/>
                      <a:pt x="857" y="3658"/>
                      <a:pt x="689" y="3557"/>
                    </a:cubicBezTo>
                    <a:cubicBezTo>
                      <a:pt x="624" y="3514"/>
                      <a:pt x="545" y="3456"/>
                      <a:pt x="468" y="3456"/>
                    </a:cubicBezTo>
                    <a:cubicBezTo>
                      <a:pt x="427" y="3456"/>
                      <a:pt x="387" y="3472"/>
                      <a:pt x="350" y="3513"/>
                    </a:cubicBezTo>
                    <a:cubicBezTo>
                      <a:pt x="241" y="3622"/>
                      <a:pt x="165" y="3753"/>
                      <a:pt x="328" y="3906"/>
                    </a:cubicBezTo>
                    <a:cubicBezTo>
                      <a:pt x="536" y="4102"/>
                      <a:pt x="405" y="4190"/>
                      <a:pt x="209" y="4255"/>
                    </a:cubicBezTo>
                    <a:cubicBezTo>
                      <a:pt x="56" y="4517"/>
                      <a:pt x="1" y="4724"/>
                      <a:pt x="416" y="4757"/>
                    </a:cubicBezTo>
                    <a:cubicBezTo>
                      <a:pt x="459" y="4757"/>
                      <a:pt x="492" y="4855"/>
                      <a:pt x="536" y="4910"/>
                    </a:cubicBezTo>
                    <a:cubicBezTo>
                      <a:pt x="568" y="4932"/>
                      <a:pt x="590" y="4964"/>
                      <a:pt x="612" y="4986"/>
                    </a:cubicBezTo>
                    <a:cubicBezTo>
                      <a:pt x="627" y="4983"/>
                      <a:pt x="641" y="4982"/>
                      <a:pt x="654" y="4982"/>
                    </a:cubicBezTo>
                    <a:cubicBezTo>
                      <a:pt x="808" y="4982"/>
                      <a:pt x="872" y="5144"/>
                      <a:pt x="972" y="5215"/>
                    </a:cubicBezTo>
                    <a:cubicBezTo>
                      <a:pt x="1081" y="5084"/>
                      <a:pt x="951" y="5007"/>
                      <a:pt x="972" y="4910"/>
                    </a:cubicBezTo>
                    <a:cubicBezTo>
                      <a:pt x="874" y="4801"/>
                      <a:pt x="601" y="4746"/>
                      <a:pt x="754" y="4539"/>
                    </a:cubicBezTo>
                    <a:cubicBezTo>
                      <a:pt x="816" y="4457"/>
                      <a:pt x="920" y="4409"/>
                      <a:pt x="1038" y="4409"/>
                    </a:cubicBezTo>
                    <a:cubicBezTo>
                      <a:pt x="1108" y="4409"/>
                      <a:pt x="1183" y="4426"/>
                      <a:pt x="1256" y="4462"/>
                    </a:cubicBezTo>
                    <a:cubicBezTo>
                      <a:pt x="1518" y="4582"/>
                      <a:pt x="1790" y="4692"/>
                      <a:pt x="2052" y="4822"/>
                    </a:cubicBezTo>
                    <a:cubicBezTo>
                      <a:pt x="2099" y="4846"/>
                      <a:pt x="2140" y="4866"/>
                      <a:pt x="2179" y="4866"/>
                    </a:cubicBezTo>
                    <a:cubicBezTo>
                      <a:pt x="2213" y="4866"/>
                      <a:pt x="2246" y="4851"/>
                      <a:pt x="2282" y="4811"/>
                    </a:cubicBezTo>
                    <a:cubicBezTo>
                      <a:pt x="2357" y="4724"/>
                      <a:pt x="2282" y="4670"/>
                      <a:pt x="2238" y="4593"/>
                    </a:cubicBezTo>
                    <a:cubicBezTo>
                      <a:pt x="2129" y="4408"/>
                      <a:pt x="1921" y="4331"/>
                      <a:pt x="1725" y="4156"/>
                    </a:cubicBezTo>
                    <a:cubicBezTo>
                      <a:pt x="2674" y="3819"/>
                      <a:pt x="3591" y="3524"/>
                      <a:pt x="4485" y="3153"/>
                    </a:cubicBezTo>
                    <a:cubicBezTo>
                      <a:pt x="4553" y="3126"/>
                      <a:pt x="4616" y="3116"/>
                      <a:pt x="4676" y="3116"/>
                    </a:cubicBezTo>
                    <a:cubicBezTo>
                      <a:pt x="4849" y="3116"/>
                      <a:pt x="4995" y="3198"/>
                      <a:pt x="5156" y="3198"/>
                    </a:cubicBezTo>
                    <a:cubicBezTo>
                      <a:pt x="5190" y="3198"/>
                      <a:pt x="5224" y="3195"/>
                      <a:pt x="5259" y="3186"/>
                    </a:cubicBezTo>
                    <a:cubicBezTo>
                      <a:pt x="5268" y="3126"/>
                      <a:pt x="5284" y="3032"/>
                      <a:pt x="5343" y="3032"/>
                    </a:cubicBezTo>
                    <a:cubicBezTo>
                      <a:pt x="5359" y="3032"/>
                      <a:pt x="5378" y="3039"/>
                      <a:pt x="5402" y="3055"/>
                    </a:cubicBezTo>
                    <a:cubicBezTo>
                      <a:pt x="5490" y="3118"/>
                      <a:pt x="5550" y="3144"/>
                      <a:pt x="5591" y="3144"/>
                    </a:cubicBezTo>
                    <a:cubicBezTo>
                      <a:pt x="5692" y="3144"/>
                      <a:pt x="5677" y="2990"/>
                      <a:pt x="5685" y="2859"/>
                    </a:cubicBezTo>
                    <a:cubicBezTo>
                      <a:pt x="5642" y="2837"/>
                      <a:pt x="5587" y="2825"/>
                      <a:pt x="5576" y="2804"/>
                    </a:cubicBezTo>
                    <a:cubicBezTo>
                      <a:pt x="5556" y="2757"/>
                      <a:pt x="5577" y="2751"/>
                      <a:pt x="5604" y="2751"/>
                    </a:cubicBezTo>
                    <a:cubicBezTo>
                      <a:pt x="5613" y="2751"/>
                      <a:pt x="5622" y="2752"/>
                      <a:pt x="5632" y="2752"/>
                    </a:cubicBezTo>
                    <a:cubicBezTo>
                      <a:pt x="5639" y="2752"/>
                      <a:pt x="5646" y="2751"/>
                      <a:pt x="5652" y="2750"/>
                    </a:cubicBezTo>
                    <a:cubicBezTo>
                      <a:pt x="6187" y="2585"/>
                      <a:pt x="6733" y="2433"/>
                      <a:pt x="7223" y="2160"/>
                    </a:cubicBezTo>
                    <a:cubicBezTo>
                      <a:pt x="7322" y="1975"/>
                      <a:pt x="7311" y="1833"/>
                      <a:pt x="7049" y="1811"/>
                    </a:cubicBezTo>
                    <a:cubicBezTo>
                      <a:pt x="6612" y="1833"/>
                      <a:pt x="6263" y="2127"/>
                      <a:pt x="5860" y="2258"/>
                    </a:cubicBezTo>
                    <a:cubicBezTo>
                      <a:pt x="5610" y="2331"/>
                      <a:pt x="5326" y="2457"/>
                      <a:pt x="5066" y="2457"/>
                    </a:cubicBezTo>
                    <a:cubicBezTo>
                      <a:pt x="4974" y="2457"/>
                      <a:pt x="4885" y="2441"/>
                      <a:pt x="4801" y="2400"/>
                    </a:cubicBezTo>
                    <a:cubicBezTo>
                      <a:pt x="4420" y="2226"/>
                      <a:pt x="4027" y="2029"/>
                      <a:pt x="3656" y="1800"/>
                    </a:cubicBezTo>
                    <a:cubicBezTo>
                      <a:pt x="3558" y="1724"/>
                      <a:pt x="3470" y="1647"/>
                      <a:pt x="3373" y="1582"/>
                    </a:cubicBezTo>
                    <a:cubicBezTo>
                      <a:pt x="3274" y="1462"/>
                      <a:pt x="3023" y="1516"/>
                      <a:pt x="3023" y="1331"/>
                    </a:cubicBezTo>
                    <a:cubicBezTo>
                      <a:pt x="3023" y="1157"/>
                      <a:pt x="3198" y="1058"/>
                      <a:pt x="3361" y="1004"/>
                    </a:cubicBezTo>
                    <a:cubicBezTo>
                      <a:pt x="3482" y="971"/>
                      <a:pt x="3536" y="851"/>
                      <a:pt x="3623" y="774"/>
                    </a:cubicBezTo>
                    <a:cubicBezTo>
                      <a:pt x="3656" y="677"/>
                      <a:pt x="3962" y="568"/>
                      <a:pt x="3623" y="458"/>
                    </a:cubicBezTo>
                    <a:lnTo>
                      <a:pt x="3547" y="458"/>
                    </a:lnTo>
                    <a:cubicBezTo>
                      <a:pt x="3427" y="781"/>
                      <a:pt x="2972" y="1080"/>
                      <a:pt x="2663" y="1080"/>
                    </a:cubicBezTo>
                    <a:cubicBezTo>
                      <a:pt x="2606" y="1080"/>
                      <a:pt x="2554" y="1070"/>
                      <a:pt x="2510" y="1048"/>
                    </a:cubicBezTo>
                    <a:cubicBezTo>
                      <a:pt x="2369" y="1036"/>
                      <a:pt x="2325" y="960"/>
                      <a:pt x="2445" y="884"/>
                    </a:cubicBezTo>
                    <a:cubicBezTo>
                      <a:pt x="2609" y="774"/>
                      <a:pt x="2794" y="709"/>
                      <a:pt x="2968" y="600"/>
                    </a:cubicBezTo>
                    <a:cubicBezTo>
                      <a:pt x="3187" y="469"/>
                      <a:pt x="3460" y="371"/>
                      <a:pt x="3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3"/>
              <p:cNvSpPr/>
              <p:nvPr/>
            </p:nvSpPr>
            <p:spPr>
              <a:xfrm>
                <a:off x="-640000" y="497725"/>
                <a:ext cx="120050" cy="16785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6714" extrusionOk="0">
                    <a:moveTo>
                      <a:pt x="4714" y="0"/>
                    </a:moveTo>
                    <a:lnTo>
                      <a:pt x="4714" y="0"/>
                    </a:lnTo>
                    <a:cubicBezTo>
                      <a:pt x="4583" y="10"/>
                      <a:pt x="4474" y="87"/>
                      <a:pt x="4420" y="196"/>
                    </a:cubicBezTo>
                    <a:cubicBezTo>
                      <a:pt x="4136" y="774"/>
                      <a:pt x="3831" y="1331"/>
                      <a:pt x="3307" y="1746"/>
                    </a:cubicBezTo>
                    <a:cubicBezTo>
                      <a:pt x="3187" y="1833"/>
                      <a:pt x="3154" y="1942"/>
                      <a:pt x="3187" y="2083"/>
                    </a:cubicBezTo>
                    <a:cubicBezTo>
                      <a:pt x="3307" y="2302"/>
                      <a:pt x="3099" y="2226"/>
                      <a:pt x="3012" y="2258"/>
                    </a:cubicBezTo>
                    <a:cubicBezTo>
                      <a:pt x="2871" y="2640"/>
                      <a:pt x="2445" y="2880"/>
                      <a:pt x="2488" y="3349"/>
                    </a:cubicBezTo>
                    <a:cubicBezTo>
                      <a:pt x="2488" y="3382"/>
                      <a:pt x="2445" y="3426"/>
                      <a:pt x="2423" y="3436"/>
                    </a:cubicBezTo>
                    <a:cubicBezTo>
                      <a:pt x="1976" y="3666"/>
                      <a:pt x="1780" y="4124"/>
                      <a:pt x="1506" y="4495"/>
                    </a:cubicBezTo>
                    <a:cubicBezTo>
                      <a:pt x="983" y="5215"/>
                      <a:pt x="645" y="6066"/>
                      <a:pt x="1" y="6699"/>
                    </a:cubicBezTo>
                    <a:cubicBezTo>
                      <a:pt x="116" y="6702"/>
                      <a:pt x="233" y="6713"/>
                      <a:pt x="347" y="6713"/>
                    </a:cubicBezTo>
                    <a:cubicBezTo>
                      <a:pt x="570" y="6713"/>
                      <a:pt x="781" y="6671"/>
                      <a:pt x="939" y="6447"/>
                    </a:cubicBezTo>
                    <a:lnTo>
                      <a:pt x="939" y="6447"/>
                    </a:lnTo>
                    <a:cubicBezTo>
                      <a:pt x="929" y="6448"/>
                      <a:pt x="919" y="6448"/>
                      <a:pt x="910" y="6448"/>
                    </a:cubicBezTo>
                    <a:cubicBezTo>
                      <a:pt x="761" y="6448"/>
                      <a:pt x="739" y="6364"/>
                      <a:pt x="841" y="6251"/>
                    </a:cubicBezTo>
                    <a:cubicBezTo>
                      <a:pt x="1474" y="5465"/>
                      <a:pt x="1932" y="4549"/>
                      <a:pt x="2609" y="3785"/>
                    </a:cubicBezTo>
                    <a:cubicBezTo>
                      <a:pt x="2881" y="3469"/>
                      <a:pt x="3056" y="3065"/>
                      <a:pt x="3252" y="2694"/>
                    </a:cubicBezTo>
                    <a:cubicBezTo>
                      <a:pt x="3656" y="1920"/>
                      <a:pt x="4245" y="1309"/>
                      <a:pt x="4801" y="655"/>
                    </a:cubicBezTo>
                    <a:cubicBezTo>
                      <a:pt x="4791" y="578"/>
                      <a:pt x="4714" y="512"/>
                      <a:pt x="4801" y="447"/>
                    </a:cubicBezTo>
                    <a:cubicBezTo>
                      <a:pt x="4561" y="338"/>
                      <a:pt x="4714" y="153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3"/>
              <p:cNvSpPr/>
              <p:nvPr/>
            </p:nvSpPr>
            <p:spPr>
              <a:xfrm>
                <a:off x="-275600" y="587975"/>
                <a:ext cx="49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100" extrusionOk="0">
                    <a:moveTo>
                      <a:pt x="1692" y="1"/>
                    </a:moveTo>
                    <a:cubicBezTo>
                      <a:pt x="1310" y="601"/>
                      <a:pt x="972" y="1212"/>
                      <a:pt x="677" y="1867"/>
                    </a:cubicBezTo>
                    <a:cubicBezTo>
                      <a:pt x="645" y="1932"/>
                      <a:pt x="655" y="2020"/>
                      <a:pt x="557" y="2063"/>
                    </a:cubicBezTo>
                    <a:cubicBezTo>
                      <a:pt x="99" y="2270"/>
                      <a:pt x="0" y="2641"/>
                      <a:pt x="77" y="3099"/>
                    </a:cubicBezTo>
                    <a:lnTo>
                      <a:pt x="317" y="3099"/>
                    </a:lnTo>
                    <a:cubicBezTo>
                      <a:pt x="492" y="2750"/>
                      <a:pt x="688" y="2412"/>
                      <a:pt x="917" y="2085"/>
                    </a:cubicBezTo>
                    <a:cubicBezTo>
                      <a:pt x="1331" y="1518"/>
                      <a:pt x="1714" y="929"/>
                      <a:pt x="1964" y="274"/>
                    </a:cubicBezTo>
                    <a:lnTo>
                      <a:pt x="1964" y="274"/>
                    </a:lnTo>
                    <a:cubicBezTo>
                      <a:pt x="1926" y="288"/>
                      <a:pt x="1895" y="294"/>
                      <a:pt x="1871" y="294"/>
                    </a:cubicBezTo>
                    <a:cubicBezTo>
                      <a:pt x="1718" y="294"/>
                      <a:pt x="1786" y="67"/>
                      <a:pt x="1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3"/>
              <p:cNvSpPr/>
              <p:nvPr/>
            </p:nvSpPr>
            <p:spPr>
              <a:xfrm>
                <a:off x="-346775" y="583325"/>
                <a:ext cx="218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15" extrusionOk="0">
                    <a:moveTo>
                      <a:pt x="620" y="1"/>
                    </a:moveTo>
                    <a:cubicBezTo>
                      <a:pt x="565" y="1"/>
                      <a:pt x="507" y="21"/>
                      <a:pt x="459" y="45"/>
                    </a:cubicBezTo>
                    <a:cubicBezTo>
                      <a:pt x="316" y="121"/>
                      <a:pt x="131" y="67"/>
                      <a:pt x="0" y="198"/>
                    </a:cubicBezTo>
                    <a:cubicBezTo>
                      <a:pt x="219" y="198"/>
                      <a:pt x="164" y="416"/>
                      <a:pt x="262" y="514"/>
                    </a:cubicBezTo>
                    <a:cubicBezTo>
                      <a:pt x="371" y="482"/>
                      <a:pt x="513" y="460"/>
                      <a:pt x="600" y="394"/>
                    </a:cubicBezTo>
                    <a:cubicBezTo>
                      <a:pt x="687" y="329"/>
                      <a:pt x="873" y="307"/>
                      <a:pt x="786" y="121"/>
                    </a:cubicBezTo>
                    <a:cubicBezTo>
                      <a:pt x="750" y="31"/>
                      <a:pt x="687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3"/>
              <p:cNvSpPr/>
              <p:nvPr/>
            </p:nvSpPr>
            <p:spPr>
              <a:xfrm>
                <a:off x="-321150" y="592500"/>
                <a:ext cx="93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21" extrusionOk="0">
                    <a:moveTo>
                      <a:pt x="219" y="0"/>
                    </a:moveTo>
                    <a:cubicBezTo>
                      <a:pt x="153" y="0"/>
                      <a:pt x="72" y="39"/>
                      <a:pt x="11" y="82"/>
                    </a:cubicBezTo>
                    <a:cubicBezTo>
                      <a:pt x="88" y="191"/>
                      <a:pt x="23" y="311"/>
                      <a:pt x="1" y="420"/>
                    </a:cubicBezTo>
                    <a:cubicBezTo>
                      <a:pt x="142" y="333"/>
                      <a:pt x="372" y="289"/>
                      <a:pt x="328" y="93"/>
                    </a:cubicBezTo>
                    <a:cubicBezTo>
                      <a:pt x="313" y="25"/>
                      <a:pt x="2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3"/>
              <p:cNvSpPr/>
              <p:nvPr/>
            </p:nvSpPr>
            <p:spPr>
              <a:xfrm>
                <a:off x="-471975" y="560450"/>
                <a:ext cx="204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57" extrusionOk="0">
                    <a:moveTo>
                      <a:pt x="470" y="0"/>
                    </a:moveTo>
                    <a:cubicBezTo>
                      <a:pt x="240" y="120"/>
                      <a:pt x="0" y="218"/>
                      <a:pt x="77" y="556"/>
                    </a:cubicBezTo>
                    <a:cubicBezTo>
                      <a:pt x="339" y="447"/>
                      <a:pt x="579" y="338"/>
                      <a:pt x="819" y="240"/>
                    </a:cubicBezTo>
                    <a:cubicBezTo>
                      <a:pt x="764" y="185"/>
                      <a:pt x="710" y="131"/>
                      <a:pt x="644" y="76"/>
                    </a:cubicBezTo>
                    <a:cubicBezTo>
                      <a:pt x="589" y="54"/>
                      <a:pt x="524" y="33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3"/>
              <p:cNvSpPr/>
              <p:nvPr/>
            </p:nvSpPr>
            <p:spPr>
              <a:xfrm>
                <a:off x="-493250" y="557975"/>
                <a:ext cx="765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1" extrusionOk="0">
                    <a:moveTo>
                      <a:pt x="121" y="1"/>
                    </a:moveTo>
                    <a:cubicBezTo>
                      <a:pt x="0" y="99"/>
                      <a:pt x="22" y="197"/>
                      <a:pt x="121" y="284"/>
                    </a:cubicBezTo>
                    <a:cubicBezTo>
                      <a:pt x="145" y="303"/>
                      <a:pt x="166" y="311"/>
                      <a:pt x="184" y="311"/>
                    </a:cubicBezTo>
                    <a:cubicBezTo>
                      <a:pt x="240" y="311"/>
                      <a:pt x="273" y="239"/>
                      <a:pt x="306" y="197"/>
                    </a:cubicBezTo>
                    <a:cubicBezTo>
                      <a:pt x="197" y="175"/>
                      <a:pt x="131" y="12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3"/>
              <p:cNvSpPr/>
              <p:nvPr/>
            </p:nvSpPr>
            <p:spPr>
              <a:xfrm>
                <a:off x="-352775" y="595900"/>
                <a:ext cx="106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30" extrusionOk="0">
                    <a:moveTo>
                      <a:pt x="425" y="33"/>
                    </a:moveTo>
                    <a:cubicBezTo>
                      <a:pt x="251" y="44"/>
                      <a:pt x="54" y="1"/>
                      <a:pt x="0" y="229"/>
                    </a:cubicBezTo>
                    <a:cubicBezTo>
                      <a:pt x="153" y="197"/>
                      <a:pt x="306" y="164"/>
                      <a:pt x="42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3"/>
              <p:cNvSpPr/>
              <p:nvPr/>
            </p:nvSpPr>
            <p:spPr>
              <a:xfrm>
                <a:off x="-399975" y="586450"/>
                <a:ext cx="300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79" extrusionOk="0">
                    <a:moveTo>
                      <a:pt x="458" y="1"/>
                    </a:moveTo>
                    <a:cubicBezTo>
                      <a:pt x="449" y="1"/>
                      <a:pt x="438" y="3"/>
                      <a:pt x="426" y="8"/>
                    </a:cubicBezTo>
                    <a:cubicBezTo>
                      <a:pt x="418" y="139"/>
                      <a:pt x="433" y="293"/>
                      <a:pt x="332" y="293"/>
                    </a:cubicBezTo>
                    <a:cubicBezTo>
                      <a:pt x="291" y="293"/>
                      <a:pt x="231" y="267"/>
                      <a:pt x="143" y="204"/>
                    </a:cubicBezTo>
                    <a:cubicBezTo>
                      <a:pt x="119" y="188"/>
                      <a:pt x="100" y="181"/>
                      <a:pt x="84" y="181"/>
                    </a:cubicBezTo>
                    <a:cubicBezTo>
                      <a:pt x="25" y="181"/>
                      <a:pt x="9" y="275"/>
                      <a:pt x="0" y="335"/>
                    </a:cubicBezTo>
                    <a:cubicBezTo>
                      <a:pt x="219" y="433"/>
                      <a:pt x="437" y="531"/>
                      <a:pt x="645" y="640"/>
                    </a:cubicBezTo>
                    <a:cubicBezTo>
                      <a:pt x="710" y="673"/>
                      <a:pt x="851" y="640"/>
                      <a:pt x="830" y="760"/>
                    </a:cubicBezTo>
                    <a:cubicBezTo>
                      <a:pt x="819" y="815"/>
                      <a:pt x="742" y="869"/>
                      <a:pt x="688" y="913"/>
                    </a:cubicBezTo>
                    <a:cubicBezTo>
                      <a:pt x="666" y="935"/>
                      <a:pt x="611" y="946"/>
                      <a:pt x="568" y="946"/>
                    </a:cubicBezTo>
                    <a:cubicBezTo>
                      <a:pt x="437" y="978"/>
                      <a:pt x="306" y="1044"/>
                      <a:pt x="350" y="1196"/>
                    </a:cubicBezTo>
                    <a:cubicBezTo>
                      <a:pt x="368" y="1262"/>
                      <a:pt x="418" y="1279"/>
                      <a:pt x="477" y="1279"/>
                    </a:cubicBezTo>
                    <a:cubicBezTo>
                      <a:pt x="527" y="1279"/>
                      <a:pt x="584" y="1267"/>
                      <a:pt x="633" y="1262"/>
                    </a:cubicBezTo>
                    <a:cubicBezTo>
                      <a:pt x="851" y="1240"/>
                      <a:pt x="1037" y="1164"/>
                      <a:pt x="1201" y="1022"/>
                    </a:cubicBezTo>
                    <a:cubicBezTo>
                      <a:pt x="1059" y="946"/>
                      <a:pt x="917" y="902"/>
                      <a:pt x="994" y="684"/>
                    </a:cubicBezTo>
                    <a:cubicBezTo>
                      <a:pt x="1057" y="537"/>
                      <a:pt x="877" y="400"/>
                      <a:pt x="815" y="400"/>
                    </a:cubicBezTo>
                    <a:cubicBezTo>
                      <a:pt x="812" y="400"/>
                      <a:pt x="810" y="400"/>
                      <a:pt x="808" y="400"/>
                    </a:cubicBezTo>
                    <a:cubicBezTo>
                      <a:pt x="739" y="421"/>
                      <a:pt x="686" y="431"/>
                      <a:pt x="644" y="431"/>
                    </a:cubicBezTo>
                    <a:cubicBezTo>
                      <a:pt x="447" y="431"/>
                      <a:pt x="514" y="224"/>
                      <a:pt x="514" y="62"/>
                    </a:cubicBezTo>
                    <a:cubicBezTo>
                      <a:pt x="505" y="28"/>
                      <a:pt x="490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3"/>
              <p:cNvSpPr/>
              <p:nvPr/>
            </p:nvSpPr>
            <p:spPr>
              <a:xfrm>
                <a:off x="-564725" y="549800"/>
                <a:ext cx="74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19" extrusionOk="0">
                    <a:moveTo>
                      <a:pt x="176" y="0"/>
                    </a:moveTo>
                    <a:cubicBezTo>
                      <a:pt x="100" y="44"/>
                      <a:pt x="12" y="66"/>
                      <a:pt x="1" y="175"/>
                    </a:cubicBezTo>
                    <a:cubicBezTo>
                      <a:pt x="88" y="143"/>
                      <a:pt x="296" y="219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3"/>
              <p:cNvSpPr/>
              <p:nvPr/>
            </p:nvSpPr>
            <p:spPr>
              <a:xfrm>
                <a:off x="-237425" y="667900"/>
                <a:ext cx="158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4" y="208"/>
                      <a:pt x="415" y="360"/>
                      <a:pt x="350" y="677"/>
                    </a:cubicBezTo>
                    <a:cubicBezTo>
                      <a:pt x="634" y="208"/>
                      <a:pt x="536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3"/>
              <p:cNvSpPr/>
              <p:nvPr/>
            </p:nvSpPr>
            <p:spPr>
              <a:xfrm>
                <a:off x="-250225" y="667525"/>
                <a:ext cx="232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69" extrusionOk="0">
                    <a:moveTo>
                      <a:pt x="405" y="1"/>
                    </a:moveTo>
                    <a:cubicBezTo>
                      <a:pt x="224" y="1"/>
                      <a:pt x="120" y="137"/>
                      <a:pt x="0" y="266"/>
                    </a:cubicBezTo>
                    <a:lnTo>
                      <a:pt x="0" y="506"/>
                    </a:lnTo>
                    <a:cubicBezTo>
                      <a:pt x="142" y="484"/>
                      <a:pt x="273" y="409"/>
                      <a:pt x="425" y="409"/>
                    </a:cubicBezTo>
                    <a:cubicBezTo>
                      <a:pt x="622" y="419"/>
                      <a:pt x="611" y="528"/>
                      <a:pt x="590" y="659"/>
                    </a:cubicBezTo>
                    <a:cubicBezTo>
                      <a:pt x="622" y="736"/>
                      <a:pt x="699" y="768"/>
                      <a:pt x="775" y="768"/>
                    </a:cubicBezTo>
                    <a:cubicBezTo>
                      <a:pt x="808" y="746"/>
                      <a:pt x="830" y="724"/>
                      <a:pt x="862" y="692"/>
                    </a:cubicBezTo>
                    <a:cubicBezTo>
                      <a:pt x="927" y="375"/>
                      <a:pt x="666" y="223"/>
                      <a:pt x="513" y="16"/>
                    </a:cubicBezTo>
                    <a:cubicBezTo>
                      <a:pt x="474" y="6"/>
                      <a:pt x="438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3"/>
              <p:cNvSpPr/>
              <p:nvPr/>
            </p:nvSpPr>
            <p:spPr>
              <a:xfrm>
                <a:off x="-264700" y="674175"/>
                <a:ext cx="145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64" extrusionOk="0">
                    <a:moveTo>
                      <a:pt x="579" y="0"/>
                    </a:moveTo>
                    <a:cubicBezTo>
                      <a:pt x="219" y="121"/>
                      <a:pt x="1" y="371"/>
                      <a:pt x="1" y="764"/>
                    </a:cubicBezTo>
                    <a:cubicBezTo>
                      <a:pt x="175" y="764"/>
                      <a:pt x="209" y="601"/>
                      <a:pt x="306" y="502"/>
                    </a:cubicBezTo>
                    <a:cubicBezTo>
                      <a:pt x="318" y="503"/>
                      <a:pt x="330" y="504"/>
                      <a:pt x="340" y="504"/>
                    </a:cubicBezTo>
                    <a:cubicBezTo>
                      <a:pt x="504" y="504"/>
                      <a:pt x="518" y="353"/>
                      <a:pt x="579" y="240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3"/>
              <p:cNvSpPr/>
              <p:nvPr/>
            </p:nvSpPr>
            <p:spPr>
              <a:xfrm>
                <a:off x="-257050" y="677725"/>
                <a:ext cx="22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53" extrusionOk="0">
                    <a:moveTo>
                      <a:pt x="698" y="1"/>
                    </a:moveTo>
                    <a:cubicBezTo>
                      <a:pt x="546" y="1"/>
                      <a:pt x="415" y="76"/>
                      <a:pt x="273" y="98"/>
                    </a:cubicBezTo>
                    <a:cubicBezTo>
                      <a:pt x="212" y="211"/>
                      <a:pt x="198" y="362"/>
                      <a:pt x="34" y="362"/>
                    </a:cubicBezTo>
                    <a:cubicBezTo>
                      <a:pt x="24" y="362"/>
                      <a:pt x="12" y="361"/>
                      <a:pt x="0" y="360"/>
                    </a:cubicBezTo>
                    <a:lnTo>
                      <a:pt x="0" y="360"/>
                    </a:lnTo>
                    <a:cubicBezTo>
                      <a:pt x="39" y="591"/>
                      <a:pt x="149" y="653"/>
                      <a:pt x="285" y="653"/>
                    </a:cubicBezTo>
                    <a:cubicBezTo>
                      <a:pt x="380" y="653"/>
                      <a:pt x="486" y="623"/>
                      <a:pt x="589" y="600"/>
                    </a:cubicBezTo>
                    <a:cubicBezTo>
                      <a:pt x="572" y="468"/>
                      <a:pt x="562" y="350"/>
                      <a:pt x="679" y="350"/>
                    </a:cubicBezTo>
                    <a:cubicBezTo>
                      <a:pt x="707" y="350"/>
                      <a:pt x="742" y="357"/>
                      <a:pt x="786" y="371"/>
                    </a:cubicBezTo>
                    <a:cubicBezTo>
                      <a:pt x="808" y="328"/>
                      <a:pt x="841" y="284"/>
                      <a:pt x="863" y="251"/>
                    </a:cubicBezTo>
                    <a:cubicBezTo>
                      <a:pt x="884" y="120"/>
                      <a:pt x="895" y="1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-646250" y="587975"/>
                <a:ext cx="37860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4556" extrusionOk="0">
                    <a:moveTo>
                      <a:pt x="10365" y="1"/>
                    </a:moveTo>
                    <a:cubicBezTo>
                      <a:pt x="10365" y="163"/>
                      <a:pt x="10298" y="370"/>
                      <a:pt x="10495" y="370"/>
                    </a:cubicBezTo>
                    <a:cubicBezTo>
                      <a:pt x="10537" y="370"/>
                      <a:pt x="10590" y="360"/>
                      <a:pt x="10659" y="339"/>
                    </a:cubicBezTo>
                    <a:cubicBezTo>
                      <a:pt x="10661" y="339"/>
                      <a:pt x="10663" y="339"/>
                      <a:pt x="10666" y="339"/>
                    </a:cubicBezTo>
                    <a:cubicBezTo>
                      <a:pt x="10728" y="339"/>
                      <a:pt x="10908" y="476"/>
                      <a:pt x="10845" y="623"/>
                    </a:cubicBezTo>
                    <a:cubicBezTo>
                      <a:pt x="10768" y="841"/>
                      <a:pt x="10910" y="885"/>
                      <a:pt x="11052" y="961"/>
                    </a:cubicBezTo>
                    <a:cubicBezTo>
                      <a:pt x="11058" y="962"/>
                      <a:pt x="11065" y="962"/>
                      <a:pt x="11072" y="962"/>
                    </a:cubicBezTo>
                    <a:cubicBezTo>
                      <a:pt x="11109" y="962"/>
                      <a:pt x="11150" y="951"/>
                      <a:pt x="11188" y="951"/>
                    </a:cubicBezTo>
                    <a:cubicBezTo>
                      <a:pt x="11237" y="951"/>
                      <a:pt x="11280" y="969"/>
                      <a:pt x="11303" y="1048"/>
                    </a:cubicBezTo>
                    <a:cubicBezTo>
                      <a:pt x="11335" y="1157"/>
                      <a:pt x="11259" y="1234"/>
                      <a:pt x="11182" y="1299"/>
                    </a:cubicBezTo>
                    <a:cubicBezTo>
                      <a:pt x="11095" y="1387"/>
                      <a:pt x="10899" y="1343"/>
                      <a:pt x="10855" y="1518"/>
                    </a:cubicBezTo>
                    <a:cubicBezTo>
                      <a:pt x="10953" y="1586"/>
                      <a:pt x="11050" y="1620"/>
                      <a:pt x="11142" y="1620"/>
                    </a:cubicBezTo>
                    <a:cubicBezTo>
                      <a:pt x="11256" y="1620"/>
                      <a:pt x="11364" y="1570"/>
                      <a:pt x="11466" y="1474"/>
                    </a:cubicBezTo>
                    <a:cubicBezTo>
                      <a:pt x="11553" y="1391"/>
                      <a:pt x="11632" y="1356"/>
                      <a:pt x="11710" y="1356"/>
                    </a:cubicBezTo>
                    <a:cubicBezTo>
                      <a:pt x="11807" y="1356"/>
                      <a:pt x="11903" y="1411"/>
                      <a:pt x="12012" y="1496"/>
                    </a:cubicBezTo>
                    <a:cubicBezTo>
                      <a:pt x="12198" y="1627"/>
                      <a:pt x="12164" y="1703"/>
                      <a:pt x="12012" y="1801"/>
                    </a:cubicBezTo>
                    <a:cubicBezTo>
                      <a:pt x="11881" y="1877"/>
                      <a:pt x="11837" y="1998"/>
                      <a:pt x="11815" y="2150"/>
                    </a:cubicBezTo>
                    <a:cubicBezTo>
                      <a:pt x="11845" y="2163"/>
                      <a:pt x="11871" y="2168"/>
                      <a:pt x="11894" y="2168"/>
                    </a:cubicBezTo>
                    <a:cubicBezTo>
                      <a:pt x="11976" y="2168"/>
                      <a:pt x="12029" y="2107"/>
                      <a:pt x="12088" y="2074"/>
                    </a:cubicBezTo>
                    <a:cubicBezTo>
                      <a:pt x="12320" y="1967"/>
                      <a:pt x="12475" y="1904"/>
                      <a:pt x="12603" y="1904"/>
                    </a:cubicBezTo>
                    <a:cubicBezTo>
                      <a:pt x="12777" y="1904"/>
                      <a:pt x="12902" y="2020"/>
                      <a:pt x="13103" y="2303"/>
                    </a:cubicBezTo>
                    <a:cubicBezTo>
                      <a:pt x="13398" y="2718"/>
                      <a:pt x="13790" y="3001"/>
                      <a:pt x="14194" y="3329"/>
                    </a:cubicBezTo>
                    <a:cubicBezTo>
                      <a:pt x="13372" y="3406"/>
                      <a:pt x="12558" y="3442"/>
                      <a:pt x="11744" y="3442"/>
                    </a:cubicBezTo>
                    <a:cubicBezTo>
                      <a:pt x="11186" y="3442"/>
                      <a:pt x="10629" y="3425"/>
                      <a:pt x="10070" y="3394"/>
                    </a:cubicBezTo>
                    <a:cubicBezTo>
                      <a:pt x="10007" y="3392"/>
                      <a:pt x="9945" y="3391"/>
                      <a:pt x="9883" y="3391"/>
                    </a:cubicBezTo>
                    <a:cubicBezTo>
                      <a:pt x="9619" y="3391"/>
                      <a:pt x="9357" y="3415"/>
                      <a:pt x="9110" y="3503"/>
                    </a:cubicBezTo>
                    <a:cubicBezTo>
                      <a:pt x="9064" y="3517"/>
                      <a:pt x="9019" y="3523"/>
                      <a:pt x="8975" y="3523"/>
                    </a:cubicBezTo>
                    <a:cubicBezTo>
                      <a:pt x="8815" y="3523"/>
                      <a:pt x="8668" y="3449"/>
                      <a:pt x="8511" y="3449"/>
                    </a:cubicBezTo>
                    <a:cubicBezTo>
                      <a:pt x="8478" y="3449"/>
                      <a:pt x="8445" y="3452"/>
                      <a:pt x="8411" y="3460"/>
                    </a:cubicBezTo>
                    <a:cubicBezTo>
                      <a:pt x="8401" y="3462"/>
                      <a:pt x="8392" y="3464"/>
                      <a:pt x="8384" y="3464"/>
                    </a:cubicBezTo>
                    <a:cubicBezTo>
                      <a:pt x="8292" y="3464"/>
                      <a:pt x="8294" y="3310"/>
                      <a:pt x="8314" y="3230"/>
                    </a:cubicBezTo>
                    <a:cubicBezTo>
                      <a:pt x="8346" y="3067"/>
                      <a:pt x="8411" y="2914"/>
                      <a:pt x="8455" y="2750"/>
                    </a:cubicBezTo>
                    <a:cubicBezTo>
                      <a:pt x="8396" y="2681"/>
                      <a:pt x="8342" y="2644"/>
                      <a:pt x="8302" y="2644"/>
                    </a:cubicBezTo>
                    <a:cubicBezTo>
                      <a:pt x="8253" y="2644"/>
                      <a:pt x="8225" y="2700"/>
                      <a:pt x="8237" y="2827"/>
                    </a:cubicBezTo>
                    <a:cubicBezTo>
                      <a:pt x="8253" y="2977"/>
                      <a:pt x="8206" y="3013"/>
                      <a:pt x="8129" y="3013"/>
                    </a:cubicBezTo>
                    <a:cubicBezTo>
                      <a:pt x="8099" y="3013"/>
                      <a:pt x="8066" y="3007"/>
                      <a:pt x="8030" y="3001"/>
                    </a:cubicBezTo>
                    <a:cubicBezTo>
                      <a:pt x="7953" y="3034"/>
                      <a:pt x="7965" y="3111"/>
                      <a:pt x="7953" y="3176"/>
                    </a:cubicBezTo>
                    <a:cubicBezTo>
                      <a:pt x="8062" y="3252"/>
                      <a:pt x="8062" y="3339"/>
                      <a:pt x="7997" y="3426"/>
                    </a:cubicBezTo>
                    <a:cubicBezTo>
                      <a:pt x="7946" y="3484"/>
                      <a:pt x="7892" y="3519"/>
                      <a:pt x="7834" y="3519"/>
                    </a:cubicBezTo>
                    <a:cubicBezTo>
                      <a:pt x="7792" y="3519"/>
                      <a:pt x="7748" y="3501"/>
                      <a:pt x="7703" y="3460"/>
                    </a:cubicBezTo>
                    <a:cubicBezTo>
                      <a:pt x="7499" y="3475"/>
                      <a:pt x="7295" y="3482"/>
                      <a:pt x="7091" y="3482"/>
                    </a:cubicBezTo>
                    <a:cubicBezTo>
                      <a:pt x="6292" y="3482"/>
                      <a:pt x="5496" y="3376"/>
                      <a:pt x="4713" y="3263"/>
                    </a:cubicBezTo>
                    <a:cubicBezTo>
                      <a:pt x="3841" y="3132"/>
                      <a:pt x="2956" y="3165"/>
                      <a:pt x="2084" y="3099"/>
                    </a:cubicBezTo>
                    <a:cubicBezTo>
                      <a:pt x="2030" y="3099"/>
                      <a:pt x="1986" y="3077"/>
                      <a:pt x="1931" y="3067"/>
                    </a:cubicBezTo>
                    <a:cubicBezTo>
                      <a:pt x="1975" y="3023"/>
                      <a:pt x="2008" y="2968"/>
                      <a:pt x="2051" y="2925"/>
                    </a:cubicBezTo>
                    <a:cubicBezTo>
                      <a:pt x="1920" y="2750"/>
                      <a:pt x="2171" y="2641"/>
                      <a:pt x="2139" y="2488"/>
                    </a:cubicBezTo>
                    <a:lnTo>
                      <a:pt x="2139" y="2488"/>
                    </a:lnTo>
                    <a:cubicBezTo>
                      <a:pt x="1811" y="2565"/>
                      <a:pt x="1538" y="2794"/>
                      <a:pt x="1189" y="2837"/>
                    </a:cubicBezTo>
                    <a:cubicBezTo>
                      <a:pt x="1031" y="3061"/>
                      <a:pt x="820" y="3103"/>
                      <a:pt x="597" y="3103"/>
                    </a:cubicBezTo>
                    <a:cubicBezTo>
                      <a:pt x="483" y="3103"/>
                      <a:pt x="366" y="3092"/>
                      <a:pt x="251" y="3089"/>
                    </a:cubicBezTo>
                    <a:cubicBezTo>
                      <a:pt x="0" y="3143"/>
                      <a:pt x="142" y="3285"/>
                      <a:pt x="153" y="3416"/>
                    </a:cubicBezTo>
                    <a:cubicBezTo>
                      <a:pt x="185" y="3612"/>
                      <a:pt x="328" y="3612"/>
                      <a:pt x="469" y="3612"/>
                    </a:cubicBezTo>
                    <a:cubicBezTo>
                      <a:pt x="1310" y="3601"/>
                      <a:pt x="2139" y="3601"/>
                      <a:pt x="2978" y="3601"/>
                    </a:cubicBezTo>
                    <a:cubicBezTo>
                      <a:pt x="3152" y="3601"/>
                      <a:pt x="3326" y="3597"/>
                      <a:pt x="3499" y="3597"/>
                    </a:cubicBezTo>
                    <a:cubicBezTo>
                      <a:pt x="3717" y="3597"/>
                      <a:pt x="3933" y="3604"/>
                      <a:pt x="4146" y="3634"/>
                    </a:cubicBezTo>
                    <a:cubicBezTo>
                      <a:pt x="5047" y="3765"/>
                      <a:pt x="5938" y="3954"/>
                      <a:pt x="6846" y="3954"/>
                    </a:cubicBezTo>
                    <a:cubicBezTo>
                      <a:pt x="6917" y="3954"/>
                      <a:pt x="6988" y="3953"/>
                      <a:pt x="7059" y="3950"/>
                    </a:cubicBezTo>
                    <a:cubicBezTo>
                      <a:pt x="7223" y="3940"/>
                      <a:pt x="7397" y="3940"/>
                      <a:pt x="7582" y="3940"/>
                    </a:cubicBezTo>
                    <a:cubicBezTo>
                      <a:pt x="7560" y="4005"/>
                      <a:pt x="7560" y="4037"/>
                      <a:pt x="7539" y="4071"/>
                    </a:cubicBezTo>
                    <a:cubicBezTo>
                      <a:pt x="7441" y="4299"/>
                      <a:pt x="7517" y="4463"/>
                      <a:pt x="7725" y="4539"/>
                    </a:cubicBezTo>
                    <a:cubicBezTo>
                      <a:pt x="7759" y="4550"/>
                      <a:pt x="7789" y="4555"/>
                      <a:pt x="7816" y="4555"/>
                    </a:cubicBezTo>
                    <a:cubicBezTo>
                      <a:pt x="7979" y="4555"/>
                      <a:pt x="8022" y="4375"/>
                      <a:pt x="8040" y="4234"/>
                    </a:cubicBezTo>
                    <a:cubicBezTo>
                      <a:pt x="8060" y="3998"/>
                      <a:pt x="8158" y="3941"/>
                      <a:pt x="8281" y="3941"/>
                    </a:cubicBezTo>
                    <a:cubicBezTo>
                      <a:pt x="8369" y="3941"/>
                      <a:pt x="8469" y="3970"/>
                      <a:pt x="8564" y="3983"/>
                    </a:cubicBezTo>
                    <a:lnTo>
                      <a:pt x="8979" y="3983"/>
                    </a:lnTo>
                    <a:cubicBezTo>
                      <a:pt x="9305" y="3903"/>
                      <a:pt x="9629" y="3880"/>
                      <a:pt x="9952" y="3880"/>
                    </a:cubicBezTo>
                    <a:cubicBezTo>
                      <a:pt x="10332" y="3880"/>
                      <a:pt x="10712" y="3912"/>
                      <a:pt x="11095" y="3918"/>
                    </a:cubicBezTo>
                    <a:cubicBezTo>
                      <a:pt x="11238" y="3921"/>
                      <a:pt x="11381" y="3922"/>
                      <a:pt x="11525" y="3922"/>
                    </a:cubicBezTo>
                    <a:cubicBezTo>
                      <a:pt x="12418" y="3922"/>
                      <a:pt x="13313" y="3870"/>
                      <a:pt x="14215" y="3841"/>
                    </a:cubicBezTo>
                    <a:cubicBezTo>
                      <a:pt x="14826" y="3831"/>
                      <a:pt x="14979" y="3700"/>
                      <a:pt x="15143" y="3099"/>
                    </a:cubicBezTo>
                    <a:lnTo>
                      <a:pt x="14903" y="3099"/>
                    </a:lnTo>
                    <a:cubicBezTo>
                      <a:pt x="14864" y="3125"/>
                      <a:pt x="14832" y="3135"/>
                      <a:pt x="14805" y="3135"/>
                    </a:cubicBezTo>
                    <a:cubicBezTo>
                      <a:pt x="14706" y="3135"/>
                      <a:pt x="14679" y="2990"/>
                      <a:pt x="14620" y="2946"/>
                    </a:cubicBezTo>
                    <a:cubicBezTo>
                      <a:pt x="14150" y="2609"/>
                      <a:pt x="13735" y="2216"/>
                      <a:pt x="13343" y="1790"/>
                    </a:cubicBezTo>
                    <a:cubicBezTo>
                      <a:pt x="13146" y="1561"/>
                      <a:pt x="13158" y="1430"/>
                      <a:pt x="13408" y="1310"/>
                    </a:cubicBezTo>
                    <a:cubicBezTo>
                      <a:pt x="13529" y="1256"/>
                      <a:pt x="13670" y="1190"/>
                      <a:pt x="13604" y="1048"/>
                    </a:cubicBezTo>
                    <a:cubicBezTo>
                      <a:pt x="13575" y="990"/>
                      <a:pt x="13537" y="971"/>
                      <a:pt x="13493" y="971"/>
                    </a:cubicBezTo>
                    <a:cubicBezTo>
                      <a:pt x="13423" y="971"/>
                      <a:pt x="13341" y="1020"/>
                      <a:pt x="13267" y="1026"/>
                    </a:cubicBezTo>
                    <a:cubicBezTo>
                      <a:pt x="13075" y="1054"/>
                      <a:pt x="12874" y="1224"/>
                      <a:pt x="12678" y="1224"/>
                    </a:cubicBezTo>
                    <a:cubicBezTo>
                      <a:pt x="12562" y="1224"/>
                      <a:pt x="12448" y="1165"/>
                      <a:pt x="12339" y="983"/>
                    </a:cubicBezTo>
                    <a:cubicBezTo>
                      <a:pt x="12547" y="863"/>
                      <a:pt x="12775" y="732"/>
                      <a:pt x="13005" y="601"/>
                    </a:cubicBezTo>
                    <a:cubicBezTo>
                      <a:pt x="13027" y="492"/>
                      <a:pt x="13092" y="372"/>
                      <a:pt x="13015" y="263"/>
                    </a:cubicBezTo>
                    <a:lnTo>
                      <a:pt x="13015" y="263"/>
                    </a:lnTo>
                    <a:cubicBezTo>
                      <a:pt x="12710" y="427"/>
                      <a:pt x="12361" y="492"/>
                      <a:pt x="12077" y="710"/>
                    </a:cubicBezTo>
                    <a:cubicBezTo>
                      <a:pt x="12006" y="759"/>
                      <a:pt x="11948" y="782"/>
                      <a:pt x="11901" y="782"/>
                    </a:cubicBezTo>
                    <a:cubicBezTo>
                      <a:pt x="11810" y="782"/>
                      <a:pt x="11761" y="697"/>
                      <a:pt x="11739" y="546"/>
                    </a:cubicBezTo>
                    <a:cubicBezTo>
                      <a:pt x="11793" y="318"/>
                      <a:pt x="11990" y="361"/>
                      <a:pt x="12164" y="350"/>
                    </a:cubicBezTo>
                    <a:cubicBezTo>
                      <a:pt x="12186" y="350"/>
                      <a:pt x="12208" y="350"/>
                      <a:pt x="12241" y="328"/>
                    </a:cubicBezTo>
                    <a:cubicBezTo>
                      <a:pt x="12143" y="230"/>
                      <a:pt x="12198" y="12"/>
                      <a:pt x="11979" y="12"/>
                    </a:cubicBezTo>
                    <a:cubicBezTo>
                      <a:pt x="11746" y="188"/>
                      <a:pt x="11511" y="256"/>
                      <a:pt x="11275" y="256"/>
                    </a:cubicBezTo>
                    <a:cubicBezTo>
                      <a:pt x="10971" y="256"/>
                      <a:pt x="10666" y="142"/>
                      <a:pt x="10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-239325" y="684000"/>
                <a:ext cx="8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1" extrusionOk="0">
                    <a:moveTo>
                      <a:pt x="154" y="0"/>
                    </a:moveTo>
                    <a:cubicBezTo>
                      <a:pt x="132" y="33"/>
                      <a:pt x="99" y="77"/>
                      <a:pt x="77" y="120"/>
                    </a:cubicBezTo>
                    <a:cubicBezTo>
                      <a:pt x="1" y="230"/>
                      <a:pt x="33" y="306"/>
                      <a:pt x="154" y="371"/>
                    </a:cubicBezTo>
                    <a:cubicBezTo>
                      <a:pt x="219" y="284"/>
                      <a:pt x="273" y="196"/>
                      <a:pt x="339" y="109"/>
                    </a:cubicBezTo>
                    <a:cubicBezTo>
                      <a:pt x="263" y="109"/>
                      <a:pt x="186" y="77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3"/>
              <p:cNvSpPr/>
              <p:nvPr/>
            </p:nvSpPr>
            <p:spPr>
              <a:xfrm>
                <a:off x="-243025" y="686475"/>
                <a:ext cx="233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48" extrusionOk="0">
                    <a:moveTo>
                      <a:pt x="118" y="0"/>
                    </a:moveTo>
                    <a:cubicBezTo>
                      <a:pt x="1" y="0"/>
                      <a:pt x="11" y="118"/>
                      <a:pt x="28" y="250"/>
                    </a:cubicBezTo>
                    <a:cubicBezTo>
                      <a:pt x="149" y="305"/>
                      <a:pt x="225" y="403"/>
                      <a:pt x="236" y="534"/>
                    </a:cubicBezTo>
                    <a:cubicBezTo>
                      <a:pt x="262" y="529"/>
                      <a:pt x="286" y="527"/>
                      <a:pt x="308" y="527"/>
                    </a:cubicBezTo>
                    <a:cubicBezTo>
                      <a:pt x="507" y="527"/>
                      <a:pt x="546" y="695"/>
                      <a:pt x="585" y="861"/>
                    </a:cubicBezTo>
                    <a:cubicBezTo>
                      <a:pt x="639" y="927"/>
                      <a:pt x="694" y="982"/>
                      <a:pt x="748" y="1047"/>
                    </a:cubicBezTo>
                    <a:cubicBezTo>
                      <a:pt x="792" y="1025"/>
                      <a:pt x="879" y="1003"/>
                      <a:pt x="879" y="970"/>
                    </a:cubicBezTo>
                    <a:cubicBezTo>
                      <a:pt x="934" y="534"/>
                      <a:pt x="673" y="349"/>
                      <a:pt x="302" y="272"/>
                    </a:cubicBezTo>
                    <a:cubicBezTo>
                      <a:pt x="181" y="207"/>
                      <a:pt x="149" y="131"/>
                      <a:pt x="225" y="21"/>
                    </a:cubicBezTo>
                    <a:cubicBezTo>
                      <a:pt x="181" y="7"/>
                      <a:pt x="146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-268225" y="686725"/>
                <a:ext cx="311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28" extrusionOk="0">
                    <a:moveTo>
                      <a:pt x="447" y="0"/>
                    </a:moveTo>
                    <a:cubicBezTo>
                      <a:pt x="350" y="99"/>
                      <a:pt x="316" y="262"/>
                      <a:pt x="142" y="262"/>
                    </a:cubicBezTo>
                    <a:cubicBezTo>
                      <a:pt x="0" y="437"/>
                      <a:pt x="98" y="601"/>
                      <a:pt x="131" y="764"/>
                    </a:cubicBezTo>
                    <a:cubicBezTo>
                      <a:pt x="168" y="734"/>
                      <a:pt x="204" y="722"/>
                      <a:pt x="239" y="722"/>
                    </a:cubicBezTo>
                    <a:cubicBezTo>
                      <a:pt x="347" y="722"/>
                      <a:pt x="449" y="827"/>
                      <a:pt x="552" y="827"/>
                    </a:cubicBezTo>
                    <a:cubicBezTo>
                      <a:pt x="586" y="827"/>
                      <a:pt x="620" y="816"/>
                      <a:pt x="655" y="786"/>
                    </a:cubicBezTo>
                    <a:cubicBezTo>
                      <a:pt x="704" y="808"/>
                      <a:pt x="748" y="817"/>
                      <a:pt x="787" y="817"/>
                    </a:cubicBezTo>
                    <a:cubicBezTo>
                      <a:pt x="982" y="817"/>
                      <a:pt x="1071" y="588"/>
                      <a:pt x="1244" y="524"/>
                    </a:cubicBezTo>
                    <a:cubicBezTo>
                      <a:pt x="1233" y="393"/>
                      <a:pt x="1157" y="295"/>
                      <a:pt x="1036" y="240"/>
                    </a:cubicBezTo>
                    <a:cubicBezTo>
                      <a:pt x="933" y="263"/>
                      <a:pt x="827" y="293"/>
                      <a:pt x="732" y="293"/>
                    </a:cubicBezTo>
                    <a:cubicBezTo>
                      <a:pt x="596" y="293"/>
                      <a:pt x="486" y="231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-598250" y="611275"/>
                <a:ext cx="802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993" extrusionOk="0">
                    <a:moveTo>
                      <a:pt x="2369" y="1"/>
                    </a:moveTo>
                    <a:cubicBezTo>
                      <a:pt x="2322" y="1"/>
                      <a:pt x="2274" y="19"/>
                      <a:pt x="2226" y="62"/>
                    </a:cubicBezTo>
                    <a:cubicBezTo>
                      <a:pt x="2008" y="237"/>
                      <a:pt x="2324" y="422"/>
                      <a:pt x="2444" y="618"/>
                    </a:cubicBezTo>
                    <a:cubicBezTo>
                      <a:pt x="1713" y="989"/>
                      <a:pt x="884" y="1088"/>
                      <a:pt x="219" y="1556"/>
                    </a:cubicBezTo>
                    <a:cubicBezTo>
                      <a:pt x="251" y="1709"/>
                      <a:pt x="0" y="1818"/>
                      <a:pt x="131" y="1993"/>
                    </a:cubicBezTo>
                    <a:cubicBezTo>
                      <a:pt x="677" y="1774"/>
                      <a:pt x="1222" y="1534"/>
                      <a:pt x="1778" y="1349"/>
                    </a:cubicBezTo>
                    <a:cubicBezTo>
                      <a:pt x="2127" y="1233"/>
                      <a:pt x="2457" y="978"/>
                      <a:pt x="2835" y="978"/>
                    </a:cubicBezTo>
                    <a:cubicBezTo>
                      <a:pt x="2954" y="978"/>
                      <a:pt x="3078" y="1003"/>
                      <a:pt x="3208" y="1066"/>
                    </a:cubicBezTo>
                    <a:cubicBezTo>
                      <a:pt x="3164" y="1011"/>
                      <a:pt x="3131" y="913"/>
                      <a:pt x="3088" y="913"/>
                    </a:cubicBezTo>
                    <a:cubicBezTo>
                      <a:pt x="2673" y="880"/>
                      <a:pt x="2728" y="673"/>
                      <a:pt x="2881" y="411"/>
                    </a:cubicBezTo>
                    <a:cubicBezTo>
                      <a:pt x="2859" y="378"/>
                      <a:pt x="2826" y="346"/>
                      <a:pt x="2804" y="312"/>
                    </a:cubicBezTo>
                    <a:cubicBezTo>
                      <a:pt x="2670" y="195"/>
                      <a:pt x="2523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-445525" y="648375"/>
                <a:ext cx="134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97" extrusionOk="0">
                    <a:moveTo>
                      <a:pt x="253" y="1"/>
                    </a:moveTo>
                    <a:cubicBezTo>
                      <a:pt x="116" y="1"/>
                      <a:pt x="32" y="94"/>
                      <a:pt x="23" y="247"/>
                    </a:cubicBezTo>
                    <a:cubicBezTo>
                      <a:pt x="11" y="367"/>
                      <a:pt x="11" y="476"/>
                      <a:pt x="1" y="585"/>
                    </a:cubicBezTo>
                    <a:cubicBezTo>
                      <a:pt x="37" y="591"/>
                      <a:pt x="70" y="597"/>
                      <a:pt x="100" y="597"/>
                    </a:cubicBezTo>
                    <a:cubicBezTo>
                      <a:pt x="177" y="597"/>
                      <a:pt x="224" y="561"/>
                      <a:pt x="208" y="411"/>
                    </a:cubicBezTo>
                    <a:cubicBezTo>
                      <a:pt x="196" y="284"/>
                      <a:pt x="224" y="228"/>
                      <a:pt x="273" y="228"/>
                    </a:cubicBezTo>
                    <a:cubicBezTo>
                      <a:pt x="313" y="228"/>
                      <a:pt x="367" y="265"/>
                      <a:pt x="426" y="334"/>
                    </a:cubicBezTo>
                    <a:cubicBezTo>
                      <a:pt x="535" y="181"/>
                      <a:pt x="535" y="40"/>
                      <a:pt x="317" y="7"/>
                    </a:cubicBezTo>
                    <a:cubicBezTo>
                      <a:pt x="295" y="3"/>
                      <a:pt x="273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-516175" y="637900"/>
                <a:ext cx="25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48" extrusionOk="0">
                    <a:moveTo>
                      <a:pt x="361" y="1"/>
                    </a:moveTo>
                    <a:cubicBezTo>
                      <a:pt x="340" y="98"/>
                      <a:pt x="470" y="175"/>
                      <a:pt x="361" y="306"/>
                    </a:cubicBezTo>
                    <a:cubicBezTo>
                      <a:pt x="261" y="235"/>
                      <a:pt x="197" y="73"/>
                      <a:pt x="43" y="73"/>
                    </a:cubicBezTo>
                    <a:cubicBezTo>
                      <a:pt x="30" y="73"/>
                      <a:pt x="16" y="74"/>
                      <a:pt x="1" y="77"/>
                    </a:cubicBezTo>
                    <a:cubicBezTo>
                      <a:pt x="182" y="396"/>
                      <a:pt x="354" y="548"/>
                      <a:pt x="582" y="548"/>
                    </a:cubicBezTo>
                    <a:cubicBezTo>
                      <a:pt x="712" y="548"/>
                      <a:pt x="860" y="499"/>
                      <a:pt x="1038" y="404"/>
                    </a:cubicBezTo>
                    <a:cubicBezTo>
                      <a:pt x="798" y="263"/>
                      <a:pt x="580" y="132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-253250" y="699650"/>
                <a:ext cx="248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782" extrusionOk="0">
                    <a:moveTo>
                      <a:pt x="717" y="0"/>
                    </a:moveTo>
                    <a:cubicBezTo>
                      <a:pt x="695" y="0"/>
                      <a:pt x="671" y="2"/>
                      <a:pt x="645" y="7"/>
                    </a:cubicBezTo>
                    <a:cubicBezTo>
                      <a:pt x="472" y="71"/>
                      <a:pt x="383" y="300"/>
                      <a:pt x="188" y="300"/>
                    </a:cubicBezTo>
                    <a:cubicBezTo>
                      <a:pt x="149" y="300"/>
                      <a:pt x="105" y="291"/>
                      <a:pt x="56" y="269"/>
                    </a:cubicBezTo>
                    <a:lnTo>
                      <a:pt x="56" y="269"/>
                    </a:lnTo>
                    <a:cubicBezTo>
                      <a:pt x="1" y="443"/>
                      <a:pt x="12" y="618"/>
                      <a:pt x="121" y="770"/>
                    </a:cubicBezTo>
                    <a:cubicBezTo>
                      <a:pt x="174" y="778"/>
                      <a:pt x="226" y="782"/>
                      <a:pt x="275" y="782"/>
                    </a:cubicBezTo>
                    <a:cubicBezTo>
                      <a:pt x="583" y="782"/>
                      <a:pt x="825" y="635"/>
                      <a:pt x="994" y="334"/>
                    </a:cubicBezTo>
                    <a:cubicBezTo>
                      <a:pt x="955" y="168"/>
                      <a:pt x="91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-250225" y="708000"/>
                <a:ext cx="259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86" extrusionOk="0">
                    <a:moveTo>
                      <a:pt x="873" y="0"/>
                    </a:moveTo>
                    <a:cubicBezTo>
                      <a:pt x="704" y="301"/>
                      <a:pt x="462" y="448"/>
                      <a:pt x="154" y="448"/>
                    </a:cubicBezTo>
                    <a:cubicBezTo>
                      <a:pt x="105" y="448"/>
                      <a:pt x="53" y="444"/>
                      <a:pt x="0" y="436"/>
                    </a:cubicBezTo>
                    <a:lnTo>
                      <a:pt x="0" y="436"/>
                    </a:lnTo>
                    <a:cubicBezTo>
                      <a:pt x="33" y="557"/>
                      <a:pt x="66" y="666"/>
                      <a:pt x="88" y="786"/>
                    </a:cubicBezTo>
                    <a:cubicBezTo>
                      <a:pt x="459" y="666"/>
                      <a:pt x="873" y="622"/>
                      <a:pt x="1036" y="186"/>
                    </a:cubicBezTo>
                    <a:cubicBezTo>
                      <a:pt x="982" y="121"/>
                      <a:pt x="927" y="66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-265500" y="704775"/>
                <a:ext cx="174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069" extrusionOk="0">
                    <a:moveTo>
                      <a:pt x="130" y="0"/>
                    </a:moveTo>
                    <a:cubicBezTo>
                      <a:pt x="95" y="0"/>
                      <a:pt x="59" y="12"/>
                      <a:pt x="22" y="42"/>
                    </a:cubicBezTo>
                    <a:cubicBezTo>
                      <a:pt x="11" y="250"/>
                      <a:pt x="219" y="435"/>
                      <a:pt x="55" y="675"/>
                    </a:cubicBezTo>
                    <a:cubicBezTo>
                      <a:pt x="0" y="762"/>
                      <a:pt x="164" y="958"/>
                      <a:pt x="316" y="1024"/>
                    </a:cubicBezTo>
                    <a:cubicBezTo>
                      <a:pt x="374" y="1053"/>
                      <a:pt x="430" y="1069"/>
                      <a:pt x="482" y="1069"/>
                    </a:cubicBezTo>
                    <a:cubicBezTo>
                      <a:pt x="568" y="1069"/>
                      <a:pt x="644" y="1024"/>
                      <a:pt x="699" y="915"/>
                    </a:cubicBezTo>
                    <a:cubicBezTo>
                      <a:pt x="677" y="795"/>
                      <a:pt x="644" y="686"/>
                      <a:pt x="611" y="565"/>
                    </a:cubicBezTo>
                    <a:cubicBezTo>
                      <a:pt x="502" y="413"/>
                      <a:pt x="491" y="238"/>
                      <a:pt x="546" y="64"/>
                    </a:cubicBezTo>
                    <a:lnTo>
                      <a:pt x="546" y="64"/>
                    </a:lnTo>
                    <a:cubicBezTo>
                      <a:pt x="511" y="94"/>
                      <a:pt x="477" y="105"/>
                      <a:pt x="443" y="105"/>
                    </a:cubicBezTo>
                    <a:cubicBezTo>
                      <a:pt x="340" y="105"/>
                      <a:pt x="23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-453700" y="667350"/>
                <a:ext cx="90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44" extrusionOk="0">
                    <a:moveTo>
                      <a:pt x="251" y="1"/>
                    </a:moveTo>
                    <a:cubicBezTo>
                      <a:pt x="128" y="52"/>
                      <a:pt x="208" y="287"/>
                      <a:pt x="35" y="287"/>
                    </a:cubicBezTo>
                    <a:cubicBezTo>
                      <a:pt x="25" y="287"/>
                      <a:pt x="13" y="286"/>
                      <a:pt x="1" y="285"/>
                    </a:cubicBezTo>
                    <a:lnTo>
                      <a:pt x="1" y="285"/>
                    </a:lnTo>
                    <a:cubicBezTo>
                      <a:pt x="46" y="326"/>
                      <a:pt x="90" y="344"/>
                      <a:pt x="132" y="344"/>
                    </a:cubicBezTo>
                    <a:cubicBezTo>
                      <a:pt x="190" y="344"/>
                      <a:pt x="244" y="309"/>
                      <a:pt x="295" y="251"/>
                    </a:cubicBezTo>
                    <a:cubicBezTo>
                      <a:pt x="360" y="164"/>
                      <a:pt x="360" y="77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-687450" y="652925"/>
                <a:ext cx="17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89" extrusionOk="0">
                    <a:moveTo>
                      <a:pt x="498" y="1"/>
                    </a:moveTo>
                    <a:cubicBezTo>
                      <a:pt x="450" y="1"/>
                      <a:pt x="395" y="16"/>
                      <a:pt x="328" y="43"/>
                    </a:cubicBezTo>
                    <a:cubicBezTo>
                      <a:pt x="1" y="163"/>
                      <a:pt x="186" y="403"/>
                      <a:pt x="131" y="588"/>
                    </a:cubicBezTo>
                    <a:cubicBezTo>
                      <a:pt x="306" y="425"/>
                      <a:pt x="459" y="218"/>
                      <a:pt x="710" y="152"/>
                    </a:cubicBezTo>
                    <a:cubicBezTo>
                      <a:pt x="647" y="48"/>
                      <a:pt x="584" y="1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-697275" y="656725"/>
                <a:ext cx="502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348" extrusionOk="0">
                    <a:moveTo>
                      <a:pt x="1103" y="0"/>
                    </a:moveTo>
                    <a:cubicBezTo>
                      <a:pt x="852" y="66"/>
                      <a:pt x="699" y="273"/>
                      <a:pt x="524" y="436"/>
                    </a:cubicBezTo>
                    <a:cubicBezTo>
                      <a:pt x="503" y="491"/>
                      <a:pt x="481" y="546"/>
                      <a:pt x="470" y="601"/>
                    </a:cubicBezTo>
                    <a:cubicBezTo>
                      <a:pt x="383" y="1026"/>
                      <a:pt x="1" y="1397"/>
                      <a:pt x="209" y="1888"/>
                    </a:cubicBezTo>
                    <a:cubicBezTo>
                      <a:pt x="219" y="2029"/>
                      <a:pt x="219" y="2172"/>
                      <a:pt x="219" y="2313"/>
                    </a:cubicBezTo>
                    <a:cubicBezTo>
                      <a:pt x="281" y="2336"/>
                      <a:pt x="333" y="2347"/>
                      <a:pt x="377" y="2347"/>
                    </a:cubicBezTo>
                    <a:cubicBezTo>
                      <a:pt x="518" y="2347"/>
                      <a:pt x="571" y="2232"/>
                      <a:pt x="579" y="2041"/>
                    </a:cubicBezTo>
                    <a:cubicBezTo>
                      <a:pt x="609" y="1606"/>
                      <a:pt x="862" y="1457"/>
                      <a:pt x="1226" y="1457"/>
                    </a:cubicBezTo>
                    <a:cubicBezTo>
                      <a:pt x="1264" y="1457"/>
                      <a:pt x="1303" y="1459"/>
                      <a:pt x="1343" y="1462"/>
                    </a:cubicBezTo>
                    <a:cubicBezTo>
                      <a:pt x="1430" y="1462"/>
                      <a:pt x="1506" y="1451"/>
                      <a:pt x="1594" y="1451"/>
                    </a:cubicBezTo>
                    <a:cubicBezTo>
                      <a:pt x="1627" y="1430"/>
                      <a:pt x="1649" y="1397"/>
                      <a:pt x="1681" y="1364"/>
                    </a:cubicBezTo>
                    <a:cubicBezTo>
                      <a:pt x="1768" y="1277"/>
                      <a:pt x="2008" y="1309"/>
                      <a:pt x="1965" y="1124"/>
                    </a:cubicBezTo>
                    <a:cubicBezTo>
                      <a:pt x="1932" y="993"/>
                      <a:pt x="1746" y="971"/>
                      <a:pt x="1605" y="950"/>
                    </a:cubicBezTo>
                    <a:cubicBezTo>
                      <a:pt x="1587" y="946"/>
                      <a:pt x="1568" y="945"/>
                      <a:pt x="1550" y="945"/>
                    </a:cubicBezTo>
                    <a:cubicBezTo>
                      <a:pt x="1514" y="945"/>
                      <a:pt x="1478" y="950"/>
                      <a:pt x="1441" y="950"/>
                    </a:cubicBezTo>
                    <a:cubicBezTo>
                      <a:pt x="1378" y="1034"/>
                      <a:pt x="1320" y="1113"/>
                      <a:pt x="1243" y="1113"/>
                    </a:cubicBezTo>
                    <a:cubicBezTo>
                      <a:pt x="1200" y="1113"/>
                      <a:pt x="1151" y="1088"/>
                      <a:pt x="1092" y="1026"/>
                    </a:cubicBezTo>
                    <a:cubicBezTo>
                      <a:pt x="1028" y="1026"/>
                      <a:pt x="958" y="1113"/>
                      <a:pt x="904" y="1113"/>
                    </a:cubicBezTo>
                    <a:cubicBezTo>
                      <a:pt x="884" y="1113"/>
                      <a:pt x="867" y="1102"/>
                      <a:pt x="852" y="1069"/>
                    </a:cubicBezTo>
                    <a:cubicBezTo>
                      <a:pt x="754" y="851"/>
                      <a:pt x="895" y="710"/>
                      <a:pt x="1081" y="611"/>
                    </a:cubicBezTo>
                    <a:cubicBezTo>
                      <a:pt x="1223" y="524"/>
                      <a:pt x="1157" y="371"/>
                      <a:pt x="1190" y="251"/>
                    </a:cubicBezTo>
                    <a:cubicBezTo>
                      <a:pt x="1157" y="164"/>
                      <a:pt x="1125" y="77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-670250" y="663000"/>
                <a:ext cx="90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62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76" y="120"/>
                      <a:pt x="142" y="273"/>
                      <a:pt x="0" y="360"/>
                    </a:cubicBezTo>
                    <a:cubicBezTo>
                      <a:pt x="11" y="502"/>
                      <a:pt x="11" y="644"/>
                      <a:pt x="11" y="775"/>
                    </a:cubicBezTo>
                    <a:cubicBezTo>
                      <a:pt x="70" y="837"/>
                      <a:pt x="119" y="862"/>
                      <a:pt x="162" y="862"/>
                    </a:cubicBezTo>
                    <a:cubicBezTo>
                      <a:pt x="239" y="862"/>
                      <a:pt x="297" y="783"/>
                      <a:pt x="360" y="699"/>
                    </a:cubicBezTo>
                    <a:cubicBezTo>
                      <a:pt x="284" y="469"/>
                      <a:pt x="284" y="19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-678450" y="671975"/>
                <a:ext cx="84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04" extrusionOk="0">
                    <a:moveTo>
                      <a:pt x="328" y="1"/>
                    </a:moveTo>
                    <a:cubicBezTo>
                      <a:pt x="142" y="100"/>
                      <a:pt x="1" y="241"/>
                      <a:pt x="99" y="459"/>
                    </a:cubicBezTo>
                    <a:cubicBezTo>
                      <a:pt x="114" y="492"/>
                      <a:pt x="131" y="503"/>
                      <a:pt x="151" y="503"/>
                    </a:cubicBezTo>
                    <a:cubicBezTo>
                      <a:pt x="205" y="503"/>
                      <a:pt x="275" y="416"/>
                      <a:pt x="339" y="416"/>
                    </a:cubicBezTo>
                    <a:cubicBezTo>
                      <a:pt x="339" y="285"/>
                      <a:pt x="339" y="143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-664250" y="693000"/>
                <a:ext cx="136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83" extrusionOk="0">
                    <a:moveTo>
                      <a:pt x="273" y="0"/>
                    </a:moveTo>
                    <a:cubicBezTo>
                      <a:pt x="185" y="0"/>
                      <a:pt x="109" y="11"/>
                      <a:pt x="22" y="11"/>
                    </a:cubicBezTo>
                    <a:cubicBezTo>
                      <a:pt x="0" y="229"/>
                      <a:pt x="76" y="426"/>
                      <a:pt x="251" y="568"/>
                    </a:cubicBezTo>
                    <a:cubicBezTo>
                      <a:pt x="263" y="578"/>
                      <a:pt x="278" y="582"/>
                      <a:pt x="293" y="582"/>
                    </a:cubicBezTo>
                    <a:cubicBezTo>
                      <a:pt x="343" y="582"/>
                      <a:pt x="400" y="533"/>
                      <a:pt x="425" y="491"/>
                    </a:cubicBezTo>
                    <a:cubicBezTo>
                      <a:pt x="546" y="273"/>
                      <a:pt x="349" y="153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2" name="Google Shape;1642;p13"/>
            <p:cNvSpPr/>
            <p:nvPr/>
          </p:nvSpPr>
          <p:spPr>
            <a:xfrm>
              <a:off x="2962587" y="426257"/>
              <a:ext cx="641825" cy="351800"/>
            </a:xfrm>
            <a:custGeom>
              <a:avLst/>
              <a:gdLst/>
              <a:ahLst/>
              <a:cxnLst/>
              <a:rect l="l" t="t" r="r" b="b"/>
              <a:pathLst>
                <a:path w="25673" h="14072" extrusionOk="0">
                  <a:moveTo>
                    <a:pt x="7084" y="0"/>
                  </a:moveTo>
                  <a:cubicBezTo>
                    <a:pt x="6719" y="0"/>
                    <a:pt x="6376" y="76"/>
                    <a:pt x="6065" y="226"/>
                  </a:cubicBezTo>
                  <a:cubicBezTo>
                    <a:pt x="5979" y="258"/>
                    <a:pt x="5904" y="312"/>
                    <a:pt x="5829" y="365"/>
                  </a:cubicBezTo>
                  <a:lnTo>
                    <a:pt x="5818" y="365"/>
                  </a:lnTo>
                  <a:cubicBezTo>
                    <a:pt x="5722" y="430"/>
                    <a:pt x="5517" y="570"/>
                    <a:pt x="5335" y="816"/>
                  </a:cubicBezTo>
                  <a:cubicBezTo>
                    <a:pt x="5164" y="1063"/>
                    <a:pt x="5056" y="1342"/>
                    <a:pt x="5035" y="1632"/>
                  </a:cubicBezTo>
                  <a:cubicBezTo>
                    <a:pt x="5013" y="1943"/>
                    <a:pt x="5088" y="2244"/>
                    <a:pt x="5238" y="2523"/>
                  </a:cubicBezTo>
                  <a:cubicBezTo>
                    <a:pt x="5249" y="2544"/>
                    <a:pt x="5271" y="2566"/>
                    <a:pt x="5281" y="2587"/>
                  </a:cubicBezTo>
                  <a:cubicBezTo>
                    <a:pt x="5335" y="2673"/>
                    <a:pt x="5389" y="2748"/>
                    <a:pt x="5464" y="2824"/>
                  </a:cubicBezTo>
                  <a:cubicBezTo>
                    <a:pt x="5431" y="2995"/>
                    <a:pt x="5421" y="3177"/>
                    <a:pt x="5443" y="3360"/>
                  </a:cubicBezTo>
                  <a:cubicBezTo>
                    <a:pt x="5474" y="3661"/>
                    <a:pt x="5582" y="3940"/>
                    <a:pt x="5753" y="4186"/>
                  </a:cubicBezTo>
                  <a:cubicBezTo>
                    <a:pt x="5582" y="4358"/>
                    <a:pt x="5453" y="4562"/>
                    <a:pt x="5367" y="4787"/>
                  </a:cubicBezTo>
                  <a:cubicBezTo>
                    <a:pt x="5292" y="4884"/>
                    <a:pt x="5238" y="5002"/>
                    <a:pt x="5195" y="5120"/>
                  </a:cubicBezTo>
                  <a:cubicBezTo>
                    <a:pt x="5185" y="5142"/>
                    <a:pt x="5164" y="5163"/>
                    <a:pt x="5152" y="5174"/>
                  </a:cubicBezTo>
                  <a:cubicBezTo>
                    <a:pt x="5045" y="5313"/>
                    <a:pt x="4916" y="5495"/>
                    <a:pt x="4799" y="5732"/>
                  </a:cubicBezTo>
                  <a:cubicBezTo>
                    <a:pt x="4756" y="5807"/>
                    <a:pt x="4723" y="5882"/>
                    <a:pt x="4702" y="5957"/>
                  </a:cubicBezTo>
                  <a:cubicBezTo>
                    <a:pt x="4391" y="6247"/>
                    <a:pt x="4187" y="6558"/>
                    <a:pt x="4036" y="6795"/>
                  </a:cubicBezTo>
                  <a:cubicBezTo>
                    <a:pt x="3983" y="6880"/>
                    <a:pt x="3940" y="6955"/>
                    <a:pt x="3897" y="7009"/>
                  </a:cubicBezTo>
                  <a:cubicBezTo>
                    <a:pt x="3897" y="7009"/>
                    <a:pt x="3886" y="7009"/>
                    <a:pt x="3886" y="7020"/>
                  </a:cubicBezTo>
                  <a:cubicBezTo>
                    <a:pt x="3650" y="7341"/>
                    <a:pt x="3468" y="7663"/>
                    <a:pt x="3285" y="7964"/>
                  </a:cubicBezTo>
                  <a:cubicBezTo>
                    <a:pt x="3199" y="8104"/>
                    <a:pt x="3124" y="8233"/>
                    <a:pt x="3049" y="8362"/>
                  </a:cubicBezTo>
                  <a:cubicBezTo>
                    <a:pt x="2791" y="8200"/>
                    <a:pt x="2491" y="8114"/>
                    <a:pt x="2190" y="8114"/>
                  </a:cubicBezTo>
                  <a:cubicBezTo>
                    <a:pt x="1965" y="8114"/>
                    <a:pt x="1740" y="8157"/>
                    <a:pt x="1503" y="8254"/>
                  </a:cubicBezTo>
                  <a:cubicBezTo>
                    <a:pt x="1010" y="8436"/>
                    <a:pt x="656" y="8791"/>
                    <a:pt x="495" y="9252"/>
                  </a:cubicBezTo>
                  <a:cubicBezTo>
                    <a:pt x="398" y="9509"/>
                    <a:pt x="387" y="9735"/>
                    <a:pt x="398" y="9907"/>
                  </a:cubicBezTo>
                  <a:cubicBezTo>
                    <a:pt x="387" y="9928"/>
                    <a:pt x="387" y="9950"/>
                    <a:pt x="377" y="9971"/>
                  </a:cubicBezTo>
                  <a:cubicBezTo>
                    <a:pt x="366" y="9993"/>
                    <a:pt x="344" y="10057"/>
                    <a:pt x="323" y="10100"/>
                  </a:cubicBezTo>
                  <a:cubicBezTo>
                    <a:pt x="237" y="10272"/>
                    <a:pt x="130" y="10508"/>
                    <a:pt x="76" y="10809"/>
                  </a:cubicBezTo>
                  <a:cubicBezTo>
                    <a:pt x="1" y="11152"/>
                    <a:pt x="12" y="11484"/>
                    <a:pt x="98" y="11806"/>
                  </a:cubicBezTo>
                  <a:lnTo>
                    <a:pt x="98" y="11968"/>
                  </a:lnTo>
                  <a:cubicBezTo>
                    <a:pt x="98" y="12569"/>
                    <a:pt x="463" y="13094"/>
                    <a:pt x="1021" y="13309"/>
                  </a:cubicBezTo>
                  <a:cubicBezTo>
                    <a:pt x="1246" y="13395"/>
                    <a:pt x="1472" y="13438"/>
                    <a:pt x="1686" y="13438"/>
                  </a:cubicBezTo>
                  <a:cubicBezTo>
                    <a:pt x="2040" y="13438"/>
                    <a:pt x="2383" y="13320"/>
                    <a:pt x="2663" y="13105"/>
                  </a:cubicBezTo>
                  <a:cubicBezTo>
                    <a:pt x="2738" y="13116"/>
                    <a:pt x="2813" y="13127"/>
                    <a:pt x="2899" y="13127"/>
                  </a:cubicBezTo>
                  <a:cubicBezTo>
                    <a:pt x="3232" y="13127"/>
                    <a:pt x="3543" y="13019"/>
                    <a:pt x="3822" y="12815"/>
                  </a:cubicBezTo>
                  <a:cubicBezTo>
                    <a:pt x="3993" y="12686"/>
                    <a:pt x="4144" y="12526"/>
                    <a:pt x="4251" y="12343"/>
                  </a:cubicBezTo>
                  <a:cubicBezTo>
                    <a:pt x="4262" y="12321"/>
                    <a:pt x="4272" y="12311"/>
                    <a:pt x="4284" y="12290"/>
                  </a:cubicBezTo>
                  <a:cubicBezTo>
                    <a:pt x="4337" y="12182"/>
                    <a:pt x="4391" y="12075"/>
                    <a:pt x="4423" y="11968"/>
                  </a:cubicBezTo>
                  <a:cubicBezTo>
                    <a:pt x="5024" y="11956"/>
                    <a:pt x="5625" y="11956"/>
                    <a:pt x="6247" y="11956"/>
                  </a:cubicBezTo>
                  <a:lnTo>
                    <a:pt x="6762" y="11956"/>
                  </a:lnTo>
                  <a:cubicBezTo>
                    <a:pt x="6891" y="11956"/>
                    <a:pt x="7053" y="11956"/>
                    <a:pt x="7192" y="11978"/>
                  </a:cubicBezTo>
                  <a:cubicBezTo>
                    <a:pt x="7385" y="12011"/>
                    <a:pt x="7578" y="12042"/>
                    <a:pt x="7793" y="12075"/>
                  </a:cubicBezTo>
                  <a:cubicBezTo>
                    <a:pt x="8394" y="12171"/>
                    <a:pt x="9027" y="12268"/>
                    <a:pt x="9693" y="12300"/>
                  </a:cubicBezTo>
                  <a:cubicBezTo>
                    <a:pt x="9886" y="12515"/>
                    <a:pt x="10132" y="12686"/>
                    <a:pt x="10423" y="12794"/>
                  </a:cubicBezTo>
                  <a:cubicBezTo>
                    <a:pt x="10444" y="12805"/>
                    <a:pt x="10465" y="12805"/>
                    <a:pt x="10487" y="12815"/>
                  </a:cubicBezTo>
                  <a:cubicBezTo>
                    <a:pt x="10659" y="12869"/>
                    <a:pt x="10830" y="12901"/>
                    <a:pt x="11002" y="12901"/>
                  </a:cubicBezTo>
                  <a:cubicBezTo>
                    <a:pt x="11334" y="12901"/>
                    <a:pt x="11656" y="12805"/>
                    <a:pt x="11925" y="12612"/>
                  </a:cubicBezTo>
                  <a:cubicBezTo>
                    <a:pt x="12043" y="12536"/>
                    <a:pt x="12140" y="12440"/>
                    <a:pt x="12236" y="12333"/>
                  </a:cubicBezTo>
                  <a:cubicBezTo>
                    <a:pt x="12322" y="12333"/>
                    <a:pt x="12408" y="12311"/>
                    <a:pt x="12493" y="12300"/>
                  </a:cubicBezTo>
                  <a:cubicBezTo>
                    <a:pt x="12665" y="12257"/>
                    <a:pt x="12848" y="12236"/>
                    <a:pt x="13106" y="12236"/>
                  </a:cubicBezTo>
                  <a:cubicBezTo>
                    <a:pt x="13277" y="12236"/>
                    <a:pt x="13471" y="12247"/>
                    <a:pt x="13664" y="12257"/>
                  </a:cubicBezTo>
                  <a:cubicBezTo>
                    <a:pt x="13835" y="12257"/>
                    <a:pt x="14017" y="12268"/>
                    <a:pt x="14211" y="12268"/>
                  </a:cubicBezTo>
                  <a:cubicBezTo>
                    <a:pt x="14351" y="12278"/>
                    <a:pt x="14501" y="12278"/>
                    <a:pt x="14661" y="12278"/>
                  </a:cubicBezTo>
                  <a:cubicBezTo>
                    <a:pt x="15284" y="12278"/>
                    <a:pt x="15906" y="12247"/>
                    <a:pt x="16507" y="12225"/>
                  </a:cubicBezTo>
                  <a:cubicBezTo>
                    <a:pt x="16647" y="12225"/>
                    <a:pt x="16776" y="12214"/>
                    <a:pt x="16915" y="12214"/>
                  </a:cubicBezTo>
                  <a:cubicBezTo>
                    <a:pt x="16905" y="12397"/>
                    <a:pt x="16926" y="12579"/>
                    <a:pt x="16991" y="12751"/>
                  </a:cubicBezTo>
                  <a:cubicBezTo>
                    <a:pt x="17065" y="13019"/>
                    <a:pt x="17227" y="13266"/>
                    <a:pt x="17430" y="13480"/>
                  </a:cubicBezTo>
                  <a:cubicBezTo>
                    <a:pt x="17602" y="13652"/>
                    <a:pt x="17795" y="13792"/>
                    <a:pt x="18010" y="13888"/>
                  </a:cubicBezTo>
                  <a:cubicBezTo>
                    <a:pt x="18257" y="14007"/>
                    <a:pt x="18515" y="14071"/>
                    <a:pt x="18772" y="14071"/>
                  </a:cubicBezTo>
                  <a:cubicBezTo>
                    <a:pt x="19105" y="14071"/>
                    <a:pt x="19427" y="13964"/>
                    <a:pt x="19695" y="13781"/>
                  </a:cubicBezTo>
                  <a:cubicBezTo>
                    <a:pt x="19717" y="13771"/>
                    <a:pt x="19727" y="13760"/>
                    <a:pt x="19738" y="13749"/>
                  </a:cubicBezTo>
                  <a:cubicBezTo>
                    <a:pt x="19920" y="13695"/>
                    <a:pt x="20125" y="13620"/>
                    <a:pt x="20339" y="13502"/>
                  </a:cubicBezTo>
                  <a:cubicBezTo>
                    <a:pt x="20597" y="13341"/>
                    <a:pt x="20812" y="13148"/>
                    <a:pt x="20983" y="12912"/>
                  </a:cubicBezTo>
                  <a:cubicBezTo>
                    <a:pt x="21015" y="12879"/>
                    <a:pt x="21058" y="12848"/>
                    <a:pt x="21091" y="12815"/>
                  </a:cubicBezTo>
                  <a:cubicBezTo>
                    <a:pt x="21305" y="12579"/>
                    <a:pt x="21444" y="12278"/>
                    <a:pt x="21477" y="11968"/>
                  </a:cubicBezTo>
                  <a:cubicBezTo>
                    <a:pt x="21520" y="11549"/>
                    <a:pt x="21455" y="11162"/>
                    <a:pt x="21284" y="10819"/>
                  </a:cubicBezTo>
                  <a:cubicBezTo>
                    <a:pt x="21413" y="10293"/>
                    <a:pt x="21284" y="9896"/>
                    <a:pt x="21144" y="9638"/>
                  </a:cubicBezTo>
                  <a:cubicBezTo>
                    <a:pt x="21036" y="9424"/>
                    <a:pt x="20876" y="9242"/>
                    <a:pt x="20683" y="9091"/>
                  </a:cubicBezTo>
                  <a:cubicBezTo>
                    <a:pt x="20640" y="9059"/>
                    <a:pt x="20597" y="9037"/>
                    <a:pt x="20554" y="9005"/>
                  </a:cubicBezTo>
                  <a:cubicBezTo>
                    <a:pt x="20757" y="8672"/>
                    <a:pt x="20951" y="8307"/>
                    <a:pt x="21112" y="7911"/>
                  </a:cubicBezTo>
                  <a:cubicBezTo>
                    <a:pt x="21391" y="7481"/>
                    <a:pt x="21627" y="7041"/>
                    <a:pt x="21863" y="6623"/>
                  </a:cubicBezTo>
                  <a:cubicBezTo>
                    <a:pt x="21906" y="6526"/>
                    <a:pt x="21971" y="6418"/>
                    <a:pt x="22024" y="6322"/>
                  </a:cubicBezTo>
                  <a:cubicBezTo>
                    <a:pt x="22099" y="6172"/>
                    <a:pt x="22185" y="6032"/>
                    <a:pt x="22260" y="5893"/>
                  </a:cubicBezTo>
                  <a:cubicBezTo>
                    <a:pt x="22410" y="5614"/>
                    <a:pt x="22560" y="5335"/>
                    <a:pt x="22711" y="5099"/>
                  </a:cubicBezTo>
                  <a:cubicBezTo>
                    <a:pt x="22979" y="5195"/>
                    <a:pt x="23259" y="5249"/>
                    <a:pt x="23548" y="5249"/>
                  </a:cubicBezTo>
                  <a:cubicBezTo>
                    <a:pt x="24053" y="5249"/>
                    <a:pt x="24535" y="5077"/>
                    <a:pt x="24911" y="4755"/>
                  </a:cubicBezTo>
                  <a:cubicBezTo>
                    <a:pt x="24976" y="4723"/>
                    <a:pt x="25062" y="4648"/>
                    <a:pt x="25158" y="4551"/>
                  </a:cubicBezTo>
                  <a:cubicBezTo>
                    <a:pt x="25405" y="4315"/>
                    <a:pt x="25566" y="4004"/>
                    <a:pt x="25620" y="3671"/>
                  </a:cubicBezTo>
                  <a:cubicBezTo>
                    <a:pt x="25673" y="3328"/>
                    <a:pt x="25620" y="2974"/>
                    <a:pt x="25448" y="2673"/>
                  </a:cubicBezTo>
                  <a:cubicBezTo>
                    <a:pt x="25458" y="2619"/>
                    <a:pt x="25480" y="2566"/>
                    <a:pt x="25491" y="2512"/>
                  </a:cubicBezTo>
                  <a:cubicBezTo>
                    <a:pt x="25566" y="2211"/>
                    <a:pt x="25555" y="1911"/>
                    <a:pt x="25458" y="1632"/>
                  </a:cubicBezTo>
                  <a:cubicBezTo>
                    <a:pt x="25372" y="1364"/>
                    <a:pt x="25212" y="1128"/>
                    <a:pt x="24997" y="935"/>
                  </a:cubicBezTo>
                  <a:cubicBezTo>
                    <a:pt x="24771" y="720"/>
                    <a:pt x="24525" y="623"/>
                    <a:pt x="24418" y="580"/>
                  </a:cubicBezTo>
                  <a:cubicBezTo>
                    <a:pt x="24406" y="580"/>
                    <a:pt x="24406" y="570"/>
                    <a:pt x="24396" y="570"/>
                  </a:cubicBezTo>
                  <a:cubicBezTo>
                    <a:pt x="24224" y="494"/>
                    <a:pt x="23956" y="398"/>
                    <a:pt x="23612" y="398"/>
                  </a:cubicBezTo>
                  <a:cubicBezTo>
                    <a:pt x="23483" y="398"/>
                    <a:pt x="23355" y="408"/>
                    <a:pt x="23226" y="441"/>
                  </a:cubicBezTo>
                  <a:cubicBezTo>
                    <a:pt x="22818" y="462"/>
                    <a:pt x="22443" y="634"/>
                    <a:pt x="22164" y="923"/>
                  </a:cubicBezTo>
                  <a:cubicBezTo>
                    <a:pt x="22035" y="1052"/>
                    <a:pt x="21906" y="1235"/>
                    <a:pt x="21809" y="1482"/>
                  </a:cubicBezTo>
                  <a:cubicBezTo>
                    <a:pt x="21788" y="1503"/>
                    <a:pt x="21766" y="1536"/>
                    <a:pt x="21745" y="1557"/>
                  </a:cubicBezTo>
                  <a:cubicBezTo>
                    <a:pt x="20800" y="1342"/>
                    <a:pt x="19877" y="1310"/>
                    <a:pt x="18997" y="1288"/>
                  </a:cubicBezTo>
                  <a:lnTo>
                    <a:pt x="18966" y="1288"/>
                  </a:lnTo>
                  <a:cubicBezTo>
                    <a:pt x="18837" y="1288"/>
                    <a:pt x="18675" y="1267"/>
                    <a:pt x="18504" y="1245"/>
                  </a:cubicBezTo>
                  <a:cubicBezTo>
                    <a:pt x="18267" y="1214"/>
                    <a:pt x="18000" y="1192"/>
                    <a:pt x="17709" y="1192"/>
                  </a:cubicBezTo>
                  <a:cubicBezTo>
                    <a:pt x="17581" y="1192"/>
                    <a:pt x="17452" y="1192"/>
                    <a:pt x="17323" y="1202"/>
                  </a:cubicBezTo>
                  <a:lnTo>
                    <a:pt x="15875" y="1331"/>
                  </a:lnTo>
                  <a:cubicBezTo>
                    <a:pt x="15832" y="1342"/>
                    <a:pt x="15789" y="1342"/>
                    <a:pt x="15746" y="1342"/>
                  </a:cubicBezTo>
                  <a:cubicBezTo>
                    <a:pt x="15724" y="1321"/>
                    <a:pt x="15703" y="1288"/>
                    <a:pt x="15681" y="1267"/>
                  </a:cubicBezTo>
                  <a:cubicBezTo>
                    <a:pt x="15499" y="1052"/>
                    <a:pt x="15252" y="892"/>
                    <a:pt x="14973" y="795"/>
                  </a:cubicBezTo>
                  <a:cubicBezTo>
                    <a:pt x="14790" y="730"/>
                    <a:pt x="14608" y="698"/>
                    <a:pt x="14415" y="698"/>
                  </a:cubicBezTo>
                  <a:cubicBezTo>
                    <a:pt x="14339" y="698"/>
                    <a:pt x="14265" y="709"/>
                    <a:pt x="14189" y="720"/>
                  </a:cubicBezTo>
                  <a:cubicBezTo>
                    <a:pt x="13953" y="752"/>
                    <a:pt x="13728" y="827"/>
                    <a:pt x="13524" y="956"/>
                  </a:cubicBezTo>
                  <a:cubicBezTo>
                    <a:pt x="13309" y="1106"/>
                    <a:pt x="13127" y="1300"/>
                    <a:pt x="13009" y="1536"/>
                  </a:cubicBezTo>
                  <a:cubicBezTo>
                    <a:pt x="12977" y="1524"/>
                    <a:pt x="12944" y="1524"/>
                    <a:pt x="12912" y="1524"/>
                  </a:cubicBezTo>
                  <a:cubicBezTo>
                    <a:pt x="12837" y="1524"/>
                    <a:pt x="12751" y="1536"/>
                    <a:pt x="12676" y="1546"/>
                  </a:cubicBezTo>
                  <a:lnTo>
                    <a:pt x="12644" y="1546"/>
                  </a:lnTo>
                  <a:cubicBezTo>
                    <a:pt x="11625" y="1686"/>
                    <a:pt x="10690" y="1804"/>
                    <a:pt x="9779" y="1846"/>
                  </a:cubicBezTo>
                  <a:cubicBezTo>
                    <a:pt x="9767" y="1718"/>
                    <a:pt x="9736" y="1600"/>
                    <a:pt x="9693" y="1482"/>
                  </a:cubicBezTo>
                  <a:cubicBezTo>
                    <a:pt x="9607" y="1245"/>
                    <a:pt x="9467" y="1031"/>
                    <a:pt x="9295" y="859"/>
                  </a:cubicBezTo>
                  <a:cubicBezTo>
                    <a:pt x="9252" y="784"/>
                    <a:pt x="9199" y="720"/>
                    <a:pt x="9156" y="656"/>
                  </a:cubicBezTo>
                  <a:cubicBezTo>
                    <a:pt x="8844" y="291"/>
                    <a:pt x="8383" y="86"/>
                    <a:pt x="7890" y="86"/>
                  </a:cubicBezTo>
                  <a:cubicBezTo>
                    <a:pt x="7868" y="86"/>
                    <a:pt x="7782" y="65"/>
                    <a:pt x="7718" y="55"/>
                  </a:cubicBezTo>
                  <a:cubicBezTo>
                    <a:pt x="7546" y="33"/>
                    <a:pt x="7332" y="0"/>
                    <a:pt x="708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13"/>
          <p:cNvGrpSpPr/>
          <p:nvPr/>
        </p:nvGrpSpPr>
        <p:grpSpPr>
          <a:xfrm rot="1025301">
            <a:off x="8256902" y="48464"/>
            <a:ext cx="1179485" cy="758547"/>
            <a:chOff x="3778387" y="370982"/>
            <a:chExt cx="600775" cy="385850"/>
          </a:xfrm>
        </p:grpSpPr>
        <p:sp>
          <p:nvSpPr>
            <p:cNvPr id="1644" name="Google Shape;1644;p13"/>
            <p:cNvSpPr/>
            <p:nvPr/>
          </p:nvSpPr>
          <p:spPr>
            <a:xfrm>
              <a:off x="3778387" y="370982"/>
              <a:ext cx="600775" cy="385850"/>
            </a:xfrm>
            <a:custGeom>
              <a:avLst/>
              <a:gdLst/>
              <a:ahLst/>
              <a:cxnLst/>
              <a:rect l="l" t="t" r="r" b="b"/>
              <a:pathLst>
                <a:path w="24031" h="15434" extrusionOk="0">
                  <a:moveTo>
                    <a:pt x="19641" y="1"/>
                  </a:moveTo>
                  <a:cubicBezTo>
                    <a:pt x="19244" y="1"/>
                    <a:pt x="18729" y="22"/>
                    <a:pt x="18171" y="119"/>
                  </a:cubicBezTo>
                  <a:lnTo>
                    <a:pt x="18160" y="119"/>
                  </a:lnTo>
                  <a:cubicBezTo>
                    <a:pt x="17935" y="162"/>
                    <a:pt x="17731" y="215"/>
                    <a:pt x="17549" y="269"/>
                  </a:cubicBezTo>
                  <a:cubicBezTo>
                    <a:pt x="17344" y="323"/>
                    <a:pt x="17141" y="377"/>
                    <a:pt x="17012" y="387"/>
                  </a:cubicBezTo>
                  <a:cubicBezTo>
                    <a:pt x="16443" y="408"/>
                    <a:pt x="15927" y="494"/>
                    <a:pt x="15434" y="580"/>
                  </a:cubicBezTo>
                  <a:cubicBezTo>
                    <a:pt x="15381" y="580"/>
                    <a:pt x="15316" y="591"/>
                    <a:pt x="15262" y="602"/>
                  </a:cubicBezTo>
                  <a:cubicBezTo>
                    <a:pt x="14962" y="645"/>
                    <a:pt x="14694" y="709"/>
                    <a:pt x="14446" y="773"/>
                  </a:cubicBezTo>
                  <a:cubicBezTo>
                    <a:pt x="14136" y="838"/>
                    <a:pt x="13878" y="902"/>
                    <a:pt x="13652" y="902"/>
                  </a:cubicBezTo>
                  <a:lnTo>
                    <a:pt x="13578" y="902"/>
                  </a:lnTo>
                  <a:cubicBezTo>
                    <a:pt x="13395" y="892"/>
                    <a:pt x="13201" y="881"/>
                    <a:pt x="12998" y="881"/>
                  </a:cubicBezTo>
                  <a:cubicBezTo>
                    <a:pt x="12569" y="881"/>
                    <a:pt x="12161" y="913"/>
                    <a:pt x="11774" y="945"/>
                  </a:cubicBezTo>
                  <a:cubicBezTo>
                    <a:pt x="11410" y="966"/>
                    <a:pt x="11076" y="999"/>
                    <a:pt x="10754" y="999"/>
                  </a:cubicBezTo>
                  <a:lnTo>
                    <a:pt x="10583" y="999"/>
                  </a:lnTo>
                  <a:cubicBezTo>
                    <a:pt x="10143" y="999"/>
                    <a:pt x="9735" y="1128"/>
                    <a:pt x="9402" y="1396"/>
                  </a:cubicBezTo>
                  <a:cubicBezTo>
                    <a:pt x="9134" y="1610"/>
                    <a:pt x="8963" y="1858"/>
                    <a:pt x="8866" y="2018"/>
                  </a:cubicBezTo>
                  <a:cubicBezTo>
                    <a:pt x="8855" y="2040"/>
                    <a:pt x="8855" y="2051"/>
                    <a:pt x="8844" y="2072"/>
                  </a:cubicBezTo>
                  <a:cubicBezTo>
                    <a:pt x="8598" y="2523"/>
                    <a:pt x="8479" y="2984"/>
                    <a:pt x="8393" y="3349"/>
                  </a:cubicBezTo>
                  <a:cubicBezTo>
                    <a:pt x="8362" y="3456"/>
                    <a:pt x="8340" y="3553"/>
                    <a:pt x="8319" y="3639"/>
                  </a:cubicBezTo>
                  <a:lnTo>
                    <a:pt x="8319" y="3650"/>
                  </a:lnTo>
                  <a:cubicBezTo>
                    <a:pt x="8233" y="3950"/>
                    <a:pt x="8168" y="4251"/>
                    <a:pt x="8104" y="4530"/>
                  </a:cubicBezTo>
                  <a:cubicBezTo>
                    <a:pt x="7975" y="5077"/>
                    <a:pt x="7857" y="5603"/>
                    <a:pt x="7653" y="6032"/>
                  </a:cubicBezTo>
                  <a:cubicBezTo>
                    <a:pt x="7460" y="5829"/>
                    <a:pt x="7213" y="5678"/>
                    <a:pt x="6934" y="5603"/>
                  </a:cubicBezTo>
                  <a:cubicBezTo>
                    <a:pt x="6945" y="5496"/>
                    <a:pt x="6945" y="5378"/>
                    <a:pt x="6934" y="5271"/>
                  </a:cubicBezTo>
                  <a:cubicBezTo>
                    <a:pt x="6891" y="4884"/>
                    <a:pt x="6730" y="4541"/>
                    <a:pt x="6461" y="4272"/>
                  </a:cubicBezTo>
                  <a:cubicBezTo>
                    <a:pt x="6461" y="4240"/>
                    <a:pt x="6451" y="4208"/>
                    <a:pt x="6451" y="4176"/>
                  </a:cubicBezTo>
                  <a:cubicBezTo>
                    <a:pt x="6376" y="3671"/>
                    <a:pt x="6097" y="3210"/>
                    <a:pt x="5667" y="2898"/>
                  </a:cubicBezTo>
                  <a:cubicBezTo>
                    <a:pt x="5345" y="2662"/>
                    <a:pt x="4992" y="2545"/>
                    <a:pt x="4605" y="2545"/>
                  </a:cubicBezTo>
                  <a:cubicBezTo>
                    <a:pt x="4100" y="2545"/>
                    <a:pt x="3725" y="2770"/>
                    <a:pt x="3542" y="2877"/>
                  </a:cubicBezTo>
                  <a:cubicBezTo>
                    <a:pt x="3049" y="3070"/>
                    <a:pt x="2695" y="3478"/>
                    <a:pt x="2587" y="3983"/>
                  </a:cubicBezTo>
                  <a:cubicBezTo>
                    <a:pt x="2545" y="4165"/>
                    <a:pt x="2545" y="4326"/>
                    <a:pt x="2545" y="4455"/>
                  </a:cubicBezTo>
                  <a:cubicBezTo>
                    <a:pt x="2523" y="4455"/>
                    <a:pt x="2502" y="4465"/>
                    <a:pt x="2480" y="4476"/>
                  </a:cubicBezTo>
                  <a:cubicBezTo>
                    <a:pt x="1954" y="4637"/>
                    <a:pt x="1493" y="4884"/>
                    <a:pt x="1021" y="5249"/>
                  </a:cubicBezTo>
                  <a:cubicBezTo>
                    <a:pt x="870" y="5367"/>
                    <a:pt x="730" y="5496"/>
                    <a:pt x="623" y="5636"/>
                  </a:cubicBezTo>
                  <a:cubicBezTo>
                    <a:pt x="462" y="5829"/>
                    <a:pt x="355" y="6054"/>
                    <a:pt x="291" y="6290"/>
                  </a:cubicBezTo>
                  <a:cubicBezTo>
                    <a:pt x="172" y="6730"/>
                    <a:pt x="237" y="7105"/>
                    <a:pt x="312" y="7385"/>
                  </a:cubicBezTo>
                  <a:cubicBezTo>
                    <a:pt x="355" y="7524"/>
                    <a:pt x="398" y="7675"/>
                    <a:pt x="473" y="7804"/>
                  </a:cubicBezTo>
                  <a:cubicBezTo>
                    <a:pt x="215" y="8061"/>
                    <a:pt x="65" y="8393"/>
                    <a:pt x="22" y="8758"/>
                  </a:cubicBezTo>
                  <a:cubicBezTo>
                    <a:pt x="1" y="8951"/>
                    <a:pt x="12" y="9156"/>
                    <a:pt x="65" y="9349"/>
                  </a:cubicBezTo>
                  <a:cubicBezTo>
                    <a:pt x="119" y="9607"/>
                    <a:pt x="237" y="9853"/>
                    <a:pt x="398" y="10057"/>
                  </a:cubicBezTo>
                  <a:cubicBezTo>
                    <a:pt x="666" y="10379"/>
                    <a:pt x="1042" y="10604"/>
                    <a:pt x="1471" y="10669"/>
                  </a:cubicBezTo>
                  <a:cubicBezTo>
                    <a:pt x="1653" y="10712"/>
                    <a:pt x="1847" y="10733"/>
                    <a:pt x="2051" y="10733"/>
                  </a:cubicBezTo>
                  <a:cubicBezTo>
                    <a:pt x="2319" y="10733"/>
                    <a:pt x="2566" y="10690"/>
                    <a:pt x="2759" y="10669"/>
                  </a:cubicBezTo>
                  <a:cubicBezTo>
                    <a:pt x="2770" y="10658"/>
                    <a:pt x="2791" y="10658"/>
                    <a:pt x="2802" y="10658"/>
                  </a:cubicBezTo>
                  <a:cubicBezTo>
                    <a:pt x="2812" y="10658"/>
                    <a:pt x="2824" y="10658"/>
                    <a:pt x="2834" y="10647"/>
                  </a:cubicBezTo>
                  <a:cubicBezTo>
                    <a:pt x="3167" y="10594"/>
                    <a:pt x="3478" y="10465"/>
                    <a:pt x="3757" y="10261"/>
                  </a:cubicBezTo>
                  <a:cubicBezTo>
                    <a:pt x="4014" y="10089"/>
                    <a:pt x="4219" y="9864"/>
                    <a:pt x="4391" y="9595"/>
                  </a:cubicBezTo>
                  <a:cubicBezTo>
                    <a:pt x="4487" y="9435"/>
                    <a:pt x="4562" y="9263"/>
                    <a:pt x="4627" y="9080"/>
                  </a:cubicBezTo>
                  <a:cubicBezTo>
                    <a:pt x="4744" y="9113"/>
                    <a:pt x="4852" y="9123"/>
                    <a:pt x="4970" y="9123"/>
                  </a:cubicBezTo>
                  <a:cubicBezTo>
                    <a:pt x="5185" y="9123"/>
                    <a:pt x="5410" y="9080"/>
                    <a:pt x="5614" y="8973"/>
                  </a:cubicBezTo>
                  <a:cubicBezTo>
                    <a:pt x="5657" y="8963"/>
                    <a:pt x="5796" y="8941"/>
                    <a:pt x="5893" y="8930"/>
                  </a:cubicBezTo>
                  <a:cubicBezTo>
                    <a:pt x="6151" y="8898"/>
                    <a:pt x="6494" y="8855"/>
                    <a:pt x="6859" y="8705"/>
                  </a:cubicBezTo>
                  <a:lnTo>
                    <a:pt x="6859" y="8705"/>
                  </a:lnTo>
                  <a:cubicBezTo>
                    <a:pt x="6762" y="8963"/>
                    <a:pt x="6666" y="9209"/>
                    <a:pt x="6569" y="9456"/>
                  </a:cubicBezTo>
                  <a:cubicBezTo>
                    <a:pt x="6547" y="9510"/>
                    <a:pt x="6526" y="9574"/>
                    <a:pt x="6494" y="9638"/>
                  </a:cubicBezTo>
                  <a:cubicBezTo>
                    <a:pt x="6354" y="9595"/>
                    <a:pt x="6204" y="9574"/>
                    <a:pt x="6043" y="9574"/>
                  </a:cubicBezTo>
                  <a:cubicBezTo>
                    <a:pt x="5743" y="9574"/>
                    <a:pt x="5442" y="9660"/>
                    <a:pt x="5174" y="9832"/>
                  </a:cubicBezTo>
                  <a:lnTo>
                    <a:pt x="5163" y="9832"/>
                  </a:lnTo>
                  <a:cubicBezTo>
                    <a:pt x="4927" y="9982"/>
                    <a:pt x="4734" y="10186"/>
                    <a:pt x="4605" y="10422"/>
                  </a:cubicBezTo>
                  <a:cubicBezTo>
                    <a:pt x="4465" y="10658"/>
                    <a:pt x="4401" y="10937"/>
                    <a:pt x="4401" y="11216"/>
                  </a:cubicBezTo>
                  <a:cubicBezTo>
                    <a:pt x="4401" y="11527"/>
                    <a:pt x="4487" y="11775"/>
                    <a:pt x="4541" y="11903"/>
                  </a:cubicBezTo>
                  <a:cubicBezTo>
                    <a:pt x="4541" y="11914"/>
                    <a:pt x="4551" y="11925"/>
                    <a:pt x="4551" y="11925"/>
                  </a:cubicBezTo>
                  <a:cubicBezTo>
                    <a:pt x="4723" y="12440"/>
                    <a:pt x="5013" y="12805"/>
                    <a:pt x="5228" y="13062"/>
                  </a:cubicBezTo>
                  <a:cubicBezTo>
                    <a:pt x="5292" y="13148"/>
                    <a:pt x="5399" y="13266"/>
                    <a:pt x="5421" y="13320"/>
                  </a:cubicBezTo>
                  <a:cubicBezTo>
                    <a:pt x="5560" y="13621"/>
                    <a:pt x="5775" y="13867"/>
                    <a:pt x="6043" y="14050"/>
                  </a:cubicBezTo>
                  <a:cubicBezTo>
                    <a:pt x="6322" y="14232"/>
                    <a:pt x="6644" y="14339"/>
                    <a:pt x="6988" y="14339"/>
                  </a:cubicBezTo>
                  <a:cubicBezTo>
                    <a:pt x="7331" y="14339"/>
                    <a:pt x="7675" y="14232"/>
                    <a:pt x="7964" y="14028"/>
                  </a:cubicBezTo>
                  <a:cubicBezTo>
                    <a:pt x="8243" y="13835"/>
                    <a:pt x="8458" y="13578"/>
                    <a:pt x="8598" y="13266"/>
                  </a:cubicBezTo>
                  <a:cubicBezTo>
                    <a:pt x="8598" y="13256"/>
                    <a:pt x="8608" y="13256"/>
                    <a:pt x="8608" y="13244"/>
                  </a:cubicBezTo>
                  <a:cubicBezTo>
                    <a:pt x="8662" y="13127"/>
                    <a:pt x="8737" y="12987"/>
                    <a:pt x="8823" y="12837"/>
                  </a:cubicBezTo>
                  <a:cubicBezTo>
                    <a:pt x="9016" y="12483"/>
                    <a:pt x="9263" y="12042"/>
                    <a:pt x="9370" y="11495"/>
                  </a:cubicBezTo>
                  <a:cubicBezTo>
                    <a:pt x="9413" y="11549"/>
                    <a:pt x="9467" y="11603"/>
                    <a:pt x="9521" y="11656"/>
                  </a:cubicBezTo>
                  <a:cubicBezTo>
                    <a:pt x="9800" y="11935"/>
                    <a:pt x="10175" y="12085"/>
                    <a:pt x="10572" y="12085"/>
                  </a:cubicBezTo>
                  <a:cubicBezTo>
                    <a:pt x="10647" y="12085"/>
                    <a:pt x="10712" y="12085"/>
                    <a:pt x="10766" y="12075"/>
                  </a:cubicBezTo>
                  <a:cubicBezTo>
                    <a:pt x="10830" y="12075"/>
                    <a:pt x="10894" y="12064"/>
                    <a:pt x="10959" y="12054"/>
                  </a:cubicBezTo>
                  <a:cubicBezTo>
                    <a:pt x="11088" y="12085"/>
                    <a:pt x="11227" y="12107"/>
                    <a:pt x="11355" y="12107"/>
                  </a:cubicBezTo>
                  <a:cubicBezTo>
                    <a:pt x="11667" y="12107"/>
                    <a:pt x="11925" y="12021"/>
                    <a:pt x="12085" y="11968"/>
                  </a:cubicBezTo>
                  <a:lnTo>
                    <a:pt x="12998" y="11968"/>
                  </a:lnTo>
                  <a:cubicBezTo>
                    <a:pt x="13008" y="12054"/>
                    <a:pt x="13019" y="12128"/>
                    <a:pt x="13041" y="12204"/>
                  </a:cubicBezTo>
                  <a:cubicBezTo>
                    <a:pt x="13008" y="12364"/>
                    <a:pt x="12987" y="12536"/>
                    <a:pt x="12976" y="12708"/>
                  </a:cubicBezTo>
                  <a:cubicBezTo>
                    <a:pt x="12976" y="12891"/>
                    <a:pt x="12976" y="13084"/>
                    <a:pt x="12998" y="13277"/>
                  </a:cubicBezTo>
                  <a:cubicBezTo>
                    <a:pt x="12987" y="13309"/>
                    <a:pt x="12976" y="13341"/>
                    <a:pt x="12965" y="13384"/>
                  </a:cubicBezTo>
                  <a:cubicBezTo>
                    <a:pt x="12869" y="13706"/>
                    <a:pt x="12869" y="14039"/>
                    <a:pt x="12976" y="14350"/>
                  </a:cubicBezTo>
                  <a:cubicBezTo>
                    <a:pt x="13127" y="14768"/>
                    <a:pt x="13438" y="15090"/>
                    <a:pt x="13857" y="15273"/>
                  </a:cubicBezTo>
                  <a:cubicBezTo>
                    <a:pt x="13942" y="15305"/>
                    <a:pt x="14200" y="15412"/>
                    <a:pt x="14532" y="15412"/>
                  </a:cubicBezTo>
                  <a:cubicBezTo>
                    <a:pt x="14790" y="15412"/>
                    <a:pt x="15037" y="15359"/>
                    <a:pt x="15252" y="15241"/>
                  </a:cubicBezTo>
                  <a:cubicBezTo>
                    <a:pt x="15488" y="15370"/>
                    <a:pt x="15745" y="15434"/>
                    <a:pt x="16013" y="15434"/>
                  </a:cubicBezTo>
                  <a:cubicBezTo>
                    <a:pt x="16454" y="15434"/>
                    <a:pt x="16786" y="15252"/>
                    <a:pt x="17001" y="15123"/>
                  </a:cubicBezTo>
                  <a:cubicBezTo>
                    <a:pt x="17065" y="15080"/>
                    <a:pt x="17119" y="15037"/>
                    <a:pt x="17172" y="14994"/>
                  </a:cubicBezTo>
                  <a:cubicBezTo>
                    <a:pt x="17527" y="14683"/>
                    <a:pt x="17763" y="14286"/>
                    <a:pt x="17838" y="13824"/>
                  </a:cubicBezTo>
                  <a:cubicBezTo>
                    <a:pt x="17881" y="13609"/>
                    <a:pt x="17881" y="13416"/>
                    <a:pt x="17870" y="13256"/>
                  </a:cubicBezTo>
                  <a:cubicBezTo>
                    <a:pt x="17924" y="13084"/>
                    <a:pt x="17956" y="12891"/>
                    <a:pt x="17945" y="12698"/>
                  </a:cubicBezTo>
                  <a:cubicBezTo>
                    <a:pt x="17935" y="12579"/>
                    <a:pt x="17924" y="12472"/>
                    <a:pt x="17892" y="12376"/>
                  </a:cubicBezTo>
                  <a:lnTo>
                    <a:pt x="17924" y="12182"/>
                  </a:lnTo>
                  <a:cubicBezTo>
                    <a:pt x="17945" y="12097"/>
                    <a:pt x="17978" y="11999"/>
                    <a:pt x="17999" y="11871"/>
                  </a:cubicBezTo>
                  <a:cubicBezTo>
                    <a:pt x="18364" y="11871"/>
                    <a:pt x="18761" y="11849"/>
                    <a:pt x="19169" y="11796"/>
                  </a:cubicBezTo>
                  <a:cubicBezTo>
                    <a:pt x="19416" y="11775"/>
                    <a:pt x="19662" y="11732"/>
                    <a:pt x="19888" y="11699"/>
                  </a:cubicBezTo>
                  <a:cubicBezTo>
                    <a:pt x="20349" y="11624"/>
                    <a:pt x="20779" y="11560"/>
                    <a:pt x="21176" y="11560"/>
                  </a:cubicBezTo>
                  <a:cubicBezTo>
                    <a:pt x="21283" y="11560"/>
                    <a:pt x="21391" y="11570"/>
                    <a:pt x="21487" y="11581"/>
                  </a:cubicBezTo>
                  <a:cubicBezTo>
                    <a:pt x="21573" y="11581"/>
                    <a:pt x="21648" y="11592"/>
                    <a:pt x="21734" y="11592"/>
                  </a:cubicBezTo>
                  <a:cubicBezTo>
                    <a:pt x="22066" y="11592"/>
                    <a:pt x="22388" y="11517"/>
                    <a:pt x="22700" y="11356"/>
                  </a:cubicBezTo>
                  <a:cubicBezTo>
                    <a:pt x="22904" y="11259"/>
                    <a:pt x="23065" y="11152"/>
                    <a:pt x="23194" y="11066"/>
                  </a:cubicBezTo>
                  <a:cubicBezTo>
                    <a:pt x="23226" y="11034"/>
                    <a:pt x="23268" y="11012"/>
                    <a:pt x="23290" y="10991"/>
                  </a:cubicBezTo>
                  <a:cubicBezTo>
                    <a:pt x="23773" y="10680"/>
                    <a:pt x="24031" y="10111"/>
                    <a:pt x="23934" y="9552"/>
                  </a:cubicBezTo>
                  <a:cubicBezTo>
                    <a:pt x="23924" y="9510"/>
                    <a:pt x="23912" y="9445"/>
                    <a:pt x="23902" y="9359"/>
                  </a:cubicBezTo>
                  <a:cubicBezTo>
                    <a:pt x="23784" y="8748"/>
                    <a:pt x="23290" y="8308"/>
                    <a:pt x="22700" y="8222"/>
                  </a:cubicBezTo>
                  <a:cubicBezTo>
                    <a:pt x="22872" y="8071"/>
                    <a:pt x="23022" y="7889"/>
                    <a:pt x="23151" y="7685"/>
                  </a:cubicBezTo>
                  <a:cubicBezTo>
                    <a:pt x="23311" y="7427"/>
                    <a:pt x="23440" y="7127"/>
                    <a:pt x="23526" y="6816"/>
                  </a:cubicBezTo>
                  <a:cubicBezTo>
                    <a:pt x="23602" y="6504"/>
                    <a:pt x="23645" y="6204"/>
                    <a:pt x="23633" y="5893"/>
                  </a:cubicBezTo>
                  <a:cubicBezTo>
                    <a:pt x="23623" y="5528"/>
                    <a:pt x="23559" y="5195"/>
                    <a:pt x="23430" y="4884"/>
                  </a:cubicBezTo>
                  <a:cubicBezTo>
                    <a:pt x="23419" y="4884"/>
                    <a:pt x="23419" y="4873"/>
                    <a:pt x="23419" y="4873"/>
                  </a:cubicBezTo>
                  <a:cubicBezTo>
                    <a:pt x="23204" y="4401"/>
                    <a:pt x="22904" y="4057"/>
                    <a:pt x="22689" y="3811"/>
                  </a:cubicBezTo>
                  <a:cubicBezTo>
                    <a:pt x="22636" y="3757"/>
                    <a:pt x="22582" y="3693"/>
                    <a:pt x="22539" y="3639"/>
                  </a:cubicBezTo>
                  <a:cubicBezTo>
                    <a:pt x="22496" y="3564"/>
                    <a:pt x="22410" y="3425"/>
                    <a:pt x="22281" y="3285"/>
                  </a:cubicBezTo>
                  <a:cubicBezTo>
                    <a:pt x="22185" y="3177"/>
                    <a:pt x="22088" y="3092"/>
                    <a:pt x="21970" y="3017"/>
                  </a:cubicBezTo>
                  <a:cubicBezTo>
                    <a:pt x="22324" y="2716"/>
                    <a:pt x="22539" y="2276"/>
                    <a:pt x="22539" y="1782"/>
                  </a:cubicBezTo>
                  <a:cubicBezTo>
                    <a:pt x="22560" y="1321"/>
                    <a:pt x="22388" y="881"/>
                    <a:pt x="22078" y="559"/>
                  </a:cubicBezTo>
                  <a:cubicBezTo>
                    <a:pt x="21744" y="215"/>
                    <a:pt x="21283" y="22"/>
                    <a:pt x="20757" y="22"/>
                  </a:cubicBezTo>
                  <a:cubicBezTo>
                    <a:pt x="20585" y="22"/>
                    <a:pt x="20414" y="12"/>
                    <a:pt x="20220" y="12"/>
                  </a:cubicBezTo>
                  <a:cubicBezTo>
                    <a:pt x="20038" y="12"/>
                    <a:pt x="19834" y="1"/>
                    <a:pt x="1964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5" name="Google Shape;1645;p13"/>
            <p:cNvGrpSpPr/>
            <p:nvPr/>
          </p:nvGrpSpPr>
          <p:grpSpPr>
            <a:xfrm>
              <a:off x="3810787" y="404207"/>
              <a:ext cx="535975" cy="319400"/>
              <a:chOff x="126700" y="390675"/>
              <a:chExt cx="535975" cy="319400"/>
            </a:xfrm>
          </p:grpSpPr>
          <p:sp>
            <p:nvSpPr>
              <p:cNvPr id="1646" name="Google Shape;1646;p13"/>
              <p:cNvSpPr/>
              <p:nvPr/>
            </p:nvSpPr>
            <p:spPr>
              <a:xfrm>
                <a:off x="308625" y="390675"/>
                <a:ext cx="3185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486" extrusionOk="0">
                    <a:moveTo>
                      <a:pt x="11234" y="1"/>
                    </a:moveTo>
                    <a:cubicBezTo>
                      <a:pt x="10823" y="1"/>
                      <a:pt x="10414" y="19"/>
                      <a:pt x="10005" y="93"/>
                    </a:cubicBezTo>
                    <a:cubicBezTo>
                      <a:pt x="9547" y="180"/>
                      <a:pt x="9089" y="365"/>
                      <a:pt x="8630" y="387"/>
                    </a:cubicBezTo>
                    <a:cubicBezTo>
                      <a:pt x="8074" y="409"/>
                      <a:pt x="7539" y="507"/>
                      <a:pt x="7004" y="594"/>
                    </a:cubicBezTo>
                    <a:cubicBezTo>
                      <a:pt x="6379" y="683"/>
                      <a:pt x="5790" y="918"/>
                      <a:pt x="5155" y="918"/>
                    </a:cubicBezTo>
                    <a:cubicBezTo>
                      <a:pt x="5092" y="918"/>
                      <a:pt x="5028" y="915"/>
                      <a:pt x="4965" y="910"/>
                    </a:cubicBezTo>
                    <a:cubicBezTo>
                      <a:pt x="4806" y="898"/>
                      <a:pt x="4647" y="893"/>
                      <a:pt x="4488" y="893"/>
                    </a:cubicBezTo>
                    <a:cubicBezTo>
                      <a:pt x="3728" y="893"/>
                      <a:pt x="2967" y="1011"/>
                      <a:pt x="2206" y="1011"/>
                    </a:cubicBezTo>
                    <a:cubicBezTo>
                      <a:pt x="2155" y="1011"/>
                      <a:pt x="2103" y="1010"/>
                      <a:pt x="2051" y="1009"/>
                    </a:cubicBezTo>
                    <a:cubicBezTo>
                      <a:pt x="2042" y="1009"/>
                      <a:pt x="2032" y="1008"/>
                      <a:pt x="2023" y="1008"/>
                    </a:cubicBezTo>
                    <a:cubicBezTo>
                      <a:pt x="1770" y="1008"/>
                      <a:pt x="1644" y="1157"/>
                      <a:pt x="1539" y="1336"/>
                    </a:cubicBezTo>
                    <a:cubicBezTo>
                      <a:pt x="1321" y="1740"/>
                      <a:pt x="1244" y="2209"/>
                      <a:pt x="1124" y="2634"/>
                    </a:cubicBezTo>
                    <a:cubicBezTo>
                      <a:pt x="873" y="3551"/>
                      <a:pt x="764" y="4500"/>
                      <a:pt x="328" y="5362"/>
                    </a:cubicBezTo>
                    <a:cubicBezTo>
                      <a:pt x="230" y="5569"/>
                      <a:pt x="0" y="5798"/>
                      <a:pt x="121" y="6093"/>
                    </a:cubicBezTo>
                    <a:cubicBezTo>
                      <a:pt x="230" y="6234"/>
                      <a:pt x="295" y="6399"/>
                      <a:pt x="470" y="6486"/>
                    </a:cubicBezTo>
                    <a:cubicBezTo>
                      <a:pt x="939" y="5417"/>
                      <a:pt x="1321" y="4326"/>
                      <a:pt x="1583" y="3202"/>
                    </a:cubicBezTo>
                    <a:lnTo>
                      <a:pt x="1583" y="2995"/>
                    </a:lnTo>
                    <a:cubicBezTo>
                      <a:pt x="1648" y="2831"/>
                      <a:pt x="1724" y="2667"/>
                      <a:pt x="1779" y="2503"/>
                    </a:cubicBezTo>
                    <a:cubicBezTo>
                      <a:pt x="2053" y="1700"/>
                      <a:pt x="2089" y="1593"/>
                      <a:pt x="2727" y="1593"/>
                    </a:cubicBezTo>
                    <a:cubicBezTo>
                      <a:pt x="2825" y="1593"/>
                      <a:pt x="2937" y="1595"/>
                      <a:pt x="3066" y="1598"/>
                    </a:cubicBezTo>
                    <a:cubicBezTo>
                      <a:pt x="3174" y="1541"/>
                      <a:pt x="3283" y="1508"/>
                      <a:pt x="3393" y="1508"/>
                    </a:cubicBezTo>
                    <a:cubicBezTo>
                      <a:pt x="3493" y="1508"/>
                      <a:pt x="3595" y="1536"/>
                      <a:pt x="3699" y="1598"/>
                    </a:cubicBezTo>
                    <a:cubicBezTo>
                      <a:pt x="3867" y="1522"/>
                      <a:pt x="4041" y="1492"/>
                      <a:pt x="4217" y="1492"/>
                    </a:cubicBezTo>
                    <a:cubicBezTo>
                      <a:pt x="4270" y="1492"/>
                      <a:pt x="4323" y="1495"/>
                      <a:pt x="4376" y="1500"/>
                    </a:cubicBezTo>
                    <a:cubicBezTo>
                      <a:pt x="4502" y="1509"/>
                      <a:pt x="4628" y="1514"/>
                      <a:pt x="4754" y="1514"/>
                    </a:cubicBezTo>
                    <a:cubicBezTo>
                      <a:pt x="5470" y="1514"/>
                      <a:pt x="6168" y="1369"/>
                      <a:pt x="6873" y="1249"/>
                    </a:cubicBezTo>
                    <a:cubicBezTo>
                      <a:pt x="7964" y="1053"/>
                      <a:pt x="9067" y="878"/>
                      <a:pt x="10158" y="692"/>
                    </a:cubicBezTo>
                    <a:cubicBezTo>
                      <a:pt x="10888" y="561"/>
                      <a:pt x="11608" y="594"/>
                      <a:pt x="12340" y="583"/>
                    </a:cubicBezTo>
                    <a:cubicBezTo>
                      <a:pt x="12503" y="583"/>
                      <a:pt x="12732" y="573"/>
                      <a:pt x="12732" y="321"/>
                    </a:cubicBezTo>
                    <a:cubicBezTo>
                      <a:pt x="12743" y="81"/>
                      <a:pt x="12547" y="16"/>
                      <a:pt x="12372" y="16"/>
                    </a:cubicBezTo>
                    <a:cubicBezTo>
                      <a:pt x="11991" y="16"/>
                      <a:pt x="11611" y="1"/>
                      <a:pt x="11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189975" y="455125"/>
                <a:ext cx="30025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056" extrusionOk="0">
                    <a:moveTo>
                      <a:pt x="700" y="1"/>
                    </a:moveTo>
                    <a:cubicBezTo>
                      <a:pt x="509" y="1"/>
                      <a:pt x="340" y="185"/>
                      <a:pt x="154" y="242"/>
                    </a:cubicBezTo>
                    <a:cubicBezTo>
                      <a:pt x="1" y="296"/>
                      <a:pt x="77" y="438"/>
                      <a:pt x="77" y="536"/>
                    </a:cubicBezTo>
                    <a:cubicBezTo>
                      <a:pt x="77" y="652"/>
                      <a:pt x="124" y="691"/>
                      <a:pt x="188" y="691"/>
                    </a:cubicBezTo>
                    <a:cubicBezTo>
                      <a:pt x="227" y="691"/>
                      <a:pt x="272" y="677"/>
                      <a:pt x="317" y="657"/>
                    </a:cubicBezTo>
                    <a:cubicBezTo>
                      <a:pt x="360" y="635"/>
                      <a:pt x="396" y="625"/>
                      <a:pt x="426" y="625"/>
                    </a:cubicBezTo>
                    <a:cubicBezTo>
                      <a:pt x="517" y="625"/>
                      <a:pt x="554" y="714"/>
                      <a:pt x="579" y="820"/>
                    </a:cubicBezTo>
                    <a:cubicBezTo>
                      <a:pt x="588" y="818"/>
                      <a:pt x="597" y="817"/>
                      <a:pt x="606" y="817"/>
                    </a:cubicBezTo>
                    <a:cubicBezTo>
                      <a:pt x="732" y="817"/>
                      <a:pt x="730" y="1056"/>
                      <a:pt x="856" y="1056"/>
                    </a:cubicBezTo>
                    <a:cubicBezTo>
                      <a:pt x="884" y="1056"/>
                      <a:pt x="918" y="1044"/>
                      <a:pt x="961" y="1016"/>
                    </a:cubicBezTo>
                    <a:cubicBezTo>
                      <a:pt x="993" y="962"/>
                      <a:pt x="1015" y="907"/>
                      <a:pt x="1048" y="864"/>
                    </a:cubicBezTo>
                    <a:cubicBezTo>
                      <a:pt x="1201" y="558"/>
                      <a:pt x="1179" y="274"/>
                      <a:pt x="906" y="78"/>
                    </a:cubicBezTo>
                    <a:cubicBezTo>
                      <a:pt x="834" y="22"/>
                      <a:pt x="766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195450" y="475525"/>
                <a:ext cx="357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02" extrusionOk="0">
                    <a:moveTo>
                      <a:pt x="387" y="1"/>
                    </a:moveTo>
                    <a:cubicBezTo>
                      <a:pt x="378" y="1"/>
                      <a:pt x="369" y="2"/>
                      <a:pt x="360" y="4"/>
                    </a:cubicBezTo>
                    <a:cubicBezTo>
                      <a:pt x="294" y="113"/>
                      <a:pt x="229" y="233"/>
                      <a:pt x="153" y="331"/>
                    </a:cubicBezTo>
                    <a:cubicBezTo>
                      <a:pt x="0" y="506"/>
                      <a:pt x="0" y="702"/>
                      <a:pt x="109" y="877"/>
                    </a:cubicBezTo>
                    <a:cubicBezTo>
                      <a:pt x="181" y="978"/>
                      <a:pt x="275" y="1001"/>
                      <a:pt x="375" y="1001"/>
                    </a:cubicBezTo>
                    <a:cubicBezTo>
                      <a:pt x="457" y="1001"/>
                      <a:pt x="543" y="986"/>
                      <a:pt x="622" y="986"/>
                    </a:cubicBezTo>
                    <a:cubicBezTo>
                      <a:pt x="742" y="986"/>
                      <a:pt x="873" y="932"/>
                      <a:pt x="1004" y="898"/>
                    </a:cubicBezTo>
                    <a:cubicBezTo>
                      <a:pt x="1157" y="855"/>
                      <a:pt x="1429" y="942"/>
                      <a:pt x="1397" y="658"/>
                    </a:cubicBezTo>
                    <a:cubicBezTo>
                      <a:pt x="1380" y="483"/>
                      <a:pt x="1229" y="410"/>
                      <a:pt x="1075" y="410"/>
                    </a:cubicBezTo>
                    <a:cubicBezTo>
                      <a:pt x="1029" y="410"/>
                      <a:pt x="982" y="417"/>
                      <a:pt x="938" y="430"/>
                    </a:cubicBezTo>
                    <a:cubicBezTo>
                      <a:pt x="890" y="443"/>
                      <a:pt x="853" y="449"/>
                      <a:pt x="824" y="449"/>
                    </a:cubicBezTo>
                    <a:cubicBezTo>
                      <a:pt x="686" y="449"/>
                      <a:pt x="733" y="318"/>
                      <a:pt x="742" y="200"/>
                    </a:cubicBezTo>
                    <a:lnTo>
                      <a:pt x="742" y="200"/>
                    </a:lnTo>
                    <a:cubicBezTo>
                      <a:pt x="699" y="228"/>
                      <a:pt x="665" y="240"/>
                      <a:pt x="637" y="240"/>
                    </a:cubicBezTo>
                    <a:cubicBezTo>
                      <a:pt x="511" y="240"/>
                      <a:pt x="513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131625" y="501400"/>
                <a:ext cx="6505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68" extrusionOk="0">
                    <a:moveTo>
                      <a:pt x="1615" y="0"/>
                    </a:moveTo>
                    <a:cubicBezTo>
                      <a:pt x="1515" y="0"/>
                      <a:pt x="1409" y="15"/>
                      <a:pt x="1298" y="49"/>
                    </a:cubicBezTo>
                    <a:cubicBezTo>
                      <a:pt x="905" y="169"/>
                      <a:pt x="600" y="344"/>
                      <a:pt x="284" y="595"/>
                    </a:cubicBezTo>
                    <a:cubicBezTo>
                      <a:pt x="11" y="802"/>
                      <a:pt x="0" y="954"/>
                      <a:pt x="76" y="1249"/>
                    </a:cubicBezTo>
                    <a:cubicBezTo>
                      <a:pt x="218" y="1795"/>
                      <a:pt x="742" y="1970"/>
                      <a:pt x="1069" y="2329"/>
                    </a:cubicBezTo>
                    <a:cubicBezTo>
                      <a:pt x="1145" y="2406"/>
                      <a:pt x="1298" y="2384"/>
                      <a:pt x="1298" y="2569"/>
                    </a:cubicBezTo>
                    <a:cubicBezTo>
                      <a:pt x="1298" y="2755"/>
                      <a:pt x="1189" y="2799"/>
                      <a:pt x="1058" y="2886"/>
                    </a:cubicBezTo>
                    <a:cubicBezTo>
                      <a:pt x="753" y="3082"/>
                      <a:pt x="425" y="3039"/>
                      <a:pt x="98" y="3071"/>
                    </a:cubicBezTo>
                    <a:cubicBezTo>
                      <a:pt x="98" y="3224"/>
                      <a:pt x="98" y="3376"/>
                      <a:pt x="109" y="3529"/>
                    </a:cubicBezTo>
                    <a:cubicBezTo>
                      <a:pt x="216" y="3557"/>
                      <a:pt x="323" y="3568"/>
                      <a:pt x="429" y="3568"/>
                    </a:cubicBezTo>
                    <a:cubicBezTo>
                      <a:pt x="616" y="3568"/>
                      <a:pt x="801" y="3535"/>
                      <a:pt x="982" y="3507"/>
                    </a:cubicBezTo>
                    <a:cubicBezTo>
                      <a:pt x="1538" y="3410"/>
                      <a:pt x="1844" y="2799"/>
                      <a:pt x="1691" y="2275"/>
                    </a:cubicBezTo>
                    <a:cubicBezTo>
                      <a:pt x="1604" y="1948"/>
                      <a:pt x="1364" y="1817"/>
                      <a:pt x="1123" y="1653"/>
                    </a:cubicBezTo>
                    <a:cubicBezTo>
                      <a:pt x="905" y="1511"/>
                      <a:pt x="568" y="1380"/>
                      <a:pt x="600" y="1075"/>
                    </a:cubicBezTo>
                    <a:cubicBezTo>
                      <a:pt x="643" y="714"/>
                      <a:pt x="1004" y="605"/>
                      <a:pt x="1309" y="562"/>
                    </a:cubicBezTo>
                    <a:cubicBezTo>
                      <a:pt x="1443" y="541"/>
                      <a:pt x="1580" y="535"/>
                      <a:pt x="1719" y="535"/>
                    </a:cubicBezTo>
                    <a:cubicBezTo>
                      <a:pt x="1942" y="535"/>
                      <a:pt x="2171" y="551"/>
                      <a:pt x="2400" y="551"/>
                    </a:cubicBezTo>
                    <a:cubicBezTo>
                      <a:pt x="2405" y="552"/>
                      <a:pt x="2410" y="552"/>
                      <a:pt x="2415" y="552"/>
                    </a:cubicBezTo>
                    <a:cubicBezTo>
                      <a:pt x="2601" y="552"/>
                      <a:pt x="2490" y="353"/>
                      <a:pt x="2575" y="278"/>
                    </a:cubicBezTo>
                    <a:cubicBezTo>
                      <a:pt x="2254" y="169"/>
                      <a:pt x="1960" y="0"/>
                      <a:pt x="1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374625" y="435825"/>
                <a:ext cx="26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75" extrusionOk="0">
                    <a:moveTo>
                      <a:pt x="206" y="0"/>
                    </a:moveTo>
                    <a:cubicBezTo>
                      <a:pt x="159" y="0"/>
                      <a:pt x="136" y="39"/>
                      <a:pt x="110" y="174"/>
                    </a:cubicBezTo>
                    <a:cubicBezTo>
                      <a:pt x="12" y="675"/>
                      <a:pt x="0" y="709"/>
                      <a:pt x="590" y="774"/>
                    </a:cubicBezTo>
                    <a:lnTo>
                      <a:pt x="611" y="774"/>
                    </a:lnTo>
                    <a:cubicBezTo>
                      <a:pt x="895" y="675"/>
                      <a:pt x="1059" y="435"/>
                      <a:pt x="1004" y="174"/>
                    </a:cubicBezTo>
                    <a:cubicBezTo>
                      <a:pt x="981" y="65"/>
                      <a:pt x="931" y="32"/>
                      <a:pt x="870" y="32"/>
                    </a:cubicBezTo>
                    <a:cubicBezTo>
                      <a:pt x="777" y="32"/>
                      <a:pt x="656" y="107"/>
                      <a:pt x="558" y="107"/>
                    </a:cubicBezTo>
                    <a:cubicBezTo>
                      <a:pt x="538" y="107"/>
                      <a:pt x="520" y="105"/>
                      <a:pt x="502" y="98"/>
                    </a:cubicBezTo>
                    <a:cubicBezTo>
                      <a:pt x="448" y="76"/>
                      <a:pt x="383" y="43"/>
                      <a:pt x="328" y="32"/>
                    </a:cubicBezTo>
                    <a:cubicBezTo>
                      <a:pt x="273" y="15"/>
                      <a:pt x="235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191625" y="508225"/>
                <a:ext cx="96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6" extrusionOk="0">
                    <a:moveTo>
                      <a:pt x="233" y="0"/>
                    </a:moveTo>
                    <a:cubicBezTo>
                      <a:pt x="216" y="0"/>
                      <a:pt x="197" y="2"/>
                      <a:pt x="175" y="5"/>
                    </a:cubicBezTo>
                    <a:cubicBezTo>
                      <a:pt x="90" y="80"/>
                      <a:pt x="201" y="279"/>
                      <a:pt x="15" y="279"/>
                    </a:cubicBezTo>
                    <a:cubicBezTo>
                      <a:pt x="10" y="279"/>
                      <a:pt x="5" y="279"/>
                      <a:pt x="0" y="278"/>
                    </a:cubicBezTo>
                    <a:lnTo>
                      <a:pt x="0" y="278"/>
                    </a:lnTo>
                    <a:cubicBezTo>
                      <a:pt x="62" y="340"/>
                      <a:pt x="122" y="375"/>
                      <a:pt x="175" y="375"/>
                    </a:cubicBezTo>
                    <a:cubicBezTo>
                      <a:pt x="235" y="375"/>
                      <a:pt x="287" y="332"/>
                      <a:pt x="328" y="235"/>
                    </a:cubicBezTo>
                    <a:cubicBezTo>
                      <a:pt x="386" y="117"/>
                      <a:pt x="383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358250" y="458700"/>
                <a:ext cx="325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68" extrusionOk="0">
                    <a:moveTo>
                      <a:pt x="1092" y="0"/>
                    </a:moveTo>
                    <a:cubicBezTo>
                      <a:pt x="732" y="66"/>
                      <a:pt x="350" y="22"/>
                      <a:pt x="1" y="175"/>
                    </a:cubicBezTo>
                    <a:cubicBezTo>
                      <a:pt x="219" y="274"/>
                      <a:pt x="492" y="295"/>
                      <a:pt x="601" y="568"/>
                    </a:cubicBezTo>
                    <a:lnTo>
                      <a:pt x="710" y="568"/>
                    </a:lnTo>
                    <a:cubicBezTo>
                      <a:pt x="820" y="306"/>
                      <a:pt x="1135" y="448"/>
                      <a:pt x="1300" y="284"/>
                    </a:cubicBezTo>
                    <a:cubicBezTo>
                      <a:pt x="1201" y="208"/>
                      <a:pt x="1026" y="197"/>
                      <a:pt x="1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348175" y="463075"/>
                <a:ext cx="251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93" extrusionOk="0">
                    <a:moveTo>
                      <a:pt x="404" y="0"/>
                    </a:moveTo>
                    <a:cubicBezTo>
                      <a:pt x="310" y="51"/>
                      <a:pt x="210" y="116"/>
                      <a:pt x="98" y="116"/>
                    </a:cubicBezTo>
                    <a:cubicBezTo>
                      <a:pt x="66" y="116"/>
                      <a:pt x="34" y="111"/>
                      <a:pt x="1" y="99"/>
                    </a:cubicBezTo>
                    <a:lnTo>
                      <a:pt x="1" y="306"/>
                    </a:lnTo>
                    <a:cubicBezTo>
                      <a:pt x="44" y="327"/>
                      <a:pt x="88" y="360"/>
                      <a:pt x="132" y="393"/>
                    </a:cubicBezTo>
                    <a:lnTo>
                      <a:pt x="1004" y="393"/>
                    </a:lnTo>
                    <a:cubicBezTo>
                      <a:pt x="895" y="120"/>
                      <a:pt x="622" y="9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383900" y="455175"/>
                <a:ext cx="199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26" extrusionOk="0">
                    <a:moveTo>
                      <a:pt x="219" y="0"/>
                    </a:moveTo>
                    <a:cubicBezTo>
                      <a:pt x="164" y="44"/>
                      <a:pt x="109" y="98"/>
                      <a:pt x="66" y="141"/>
                    </a:cubicBezTo>
                    <a:cubicBezTo>
                      <a:pt x="0" y="338"/>
                      <a:pt x="175" y="349"/>
                      <a:pt x="274" y="425"/>
                    </a:cubicBezTo>
                    <a:cubicBezTo>
                      <a:pt x="300" y="422"/>
                      <a:pt x="328" y="421"/>
                      <a:pt x="356" y="421"/>
                    </a:cubicBezTo>
                    <a:cubicBezTo>
                      <a:pt x="394" y="421"/>
                      <a:pt x="433" y="423"/>
                      <a:pt x="471" y="423"/>
                    </a:cubicBezTo>
                    <a:cubicBezTo>
                      <a:pt x="625" y="423"/>
                      <a:pt x="767" y="399"/>
                      <a:pt x="797" y="163"/>
                    </a:cubicBezTo>
                    <a:cubicBezTo>
                      <a:pt x="743" y="120"/>
                      <a:pt x="679" y="111"/>
                      <a:pt x="612" y="111"/>
                    </a:cubicBezTo>
                    <a:cubicBezTo>
                      <a:pt x="569" y="111"/>
                      <a:pt x="525" y="115"/>
                      <a:pt x="482" y="115"/>
                    </a:cubicBezTo>
                    <a:cubicBezTo>
                      <a:pt x="392" y="115"/>
                      <a:pt x="305" y="99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351450" y="472875"/>
                <a:ext cx="524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13" extrusionOk="0">
                    <a:moveTo>
                      <a:pt x="1" y="1"/>
                    </a:moveTo>
                    <a:cubicBezTo>
                      <a:pt x="295" y="296"/>
                      <a:pt x="687" y="449"/>
                      <a:pt x="1070" y="601"/>
                    </a:cubicBezTo>
                    <a:cubicBezTo>
                      <a:pt x="1104" y="547"/>
                      <a:pt x="1164" y="500"/>
                      <a:pt x="1214" y="500"/>
                    </a:cubicBezTo>
                    <a:cubicBezTo>
                      <a:pt x="1245" y="500"/>
                      <a:pt x="1272" y="517"/>
                      <a:pt x="1288" y="558"/>
                    </a:cubicBezTo>
                    <a:cubicBezTo>
                      <a:pt x="1342" y="689"/>
                      <a:pt x="1233" y="786"/>
                      <a:pt x="1080" y="808"/>
                    </a:cubicBezTo>
                    <a:lnTo>
                      <a:pt x="1080" y="907"/>
                    </a:lnTo>
                    <a:cubicBezTo>
                      <a:pt x="1201" y="983"/>
                      <a:pt x="1211" y="1169"/>
                      <a:pt x="1375" y="1212"/>
                    </a:cubicBezTo>
                    <a:cubicBezTo>
                      <a:pt x="1495" y="1103"/>
                      <a:pt x="1615" y="972"/>
                      <a:pt x="1757" y="895"/>
                    </a:cubicBezTo>
                    <a:cubicBezTo>
                      <a:pt x="2095" y="689"/>
                      <a:pt x="1942" y="536"/>
                      <a:pt x="1713" y="405"/>
                    </a:cubicBezTo>
                    <a:cubicBezTo>
                      <a:pt x="1473" y="263"/>
                      <a:pt x="1222" y="132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216725" y="531000"/>
                <a:ext cx="417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753" extrusionOk="0">
                    <a:moveTo>
                      <a:pt x="1363" y="0"/>
                    </a:moveTo>
                    <a:cubicBezTo>
                      <a:pt x="1187" y="52"/>
                      <a:pt x="1009" y="153"/>
                      <a:pt x="833" y="153"/>
                    </a:cubicBezTo>
                    <a:cubicBezTo>
                      <a:pt x="824" y="153"/>
                      <a:pt x="816" y="153"/>
                      <a:pt x="807" y="153"/>
                    </a:cubicBezTo>
                    <a:cubicBezTo>
                      <a:pt x="781" y="151"/>
                      <a:pt x="755" y="150"/>
                      <a:pt x="730" y="150"/>
                    </a:cubicBezTo>
                    <a:cubicBezTo>
                      <a:pt x="335" y="150"/>
                      <a:pt x="144" y="394"/>
                      <a:pt x="0" y="752"/>
                    </a:cubicBezTo>
                    <a:cubicBezTo>
                      <a:pt x="534" y="480"/>
                      <a:pt x="1178" y="655"/>
                      <a:pt x="1669" y="262"/>
                    </a:cubicBezTo>
                    <a:cubicBezTo>
                      <a:pt x="1593" y="141"/>
                      <a:pt x="1363" y="196"/>
                      <a:pt x="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378175" y="485375"/>
                <a:ext cx="68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09" extrusionOk="0">
                    <a:moveTo>
                      <a:pt x="145" y="0"/>
                    </a:moveTo>
                    <a:cubicBezTo>
                      <a:pt x="95" y="0"/>
                      <a:pt x="35" y="47"/>
                      <a:pt x="1" y="101"/>
                    </a:cubicBezTo>
                    <a:cubicBezTo>
                      <a:pt x="1" y="177"/>
                      <a:pt x="11" y="243"/>
                      <a:pt x="11" y="308"/>
                    </a:cubicBezTo>
                    <a:cubicBezTo>
                      <a:pt x="164" y="286"/>
                      <a:pt x="273" y="189"/>
                      <a:pt x="219" y="58"/>
                    </a:cubicBezTo>
                    <a:cubicBezTo>
                      <a:pt x="203" y="1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358250" y="495525"/>
                <a:ext cx="276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05" extrusionOk="0">
                    <a:moveTo>
                      <a:pt x="808" y="1"/>
                    </a:moveTo>
                    <a:cubicBezTo>
                      <a:pt x="514" y="251"/>
                      <a:pt x="78" y="350"/>
                      <a:pt x="1" y="808"/>
                    </a:cubicBezTo>
                    <a:cubicBezTo>
                      <a:pt x="99" y="874"/>
                      <a:pt x="209" y="939"/>
                      <a:pt x="306" y="1004"/>
                    </a:cubicBezTo>
                    <a:cubicBezTo>
                      <a:pt x="590" y="797"/>
                      <a:pt x="885" y="600"/>
                      <a:pt x="1103" y="306"/>
                    </a:cubicBezTo>
                    <a:cubicBezTo>
                      <a:pt x="939" y="263"/>
                      <a:pt x="929" y="77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427275" y="475375"/>
                <a:ext cx="341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299" extrusionOk="0">
                    <a:moveTo>
                      <a:pt x="1174" y="1"/>
                    </a:moveTo>
                    <a:cubicBezTo>
                      <a:pt x="1113" y="1"/>
                      <a:pt x="1044" y="29"/>
                      <a:pt x="982" y="54"/>
                    </a:cubicBezTo>
                    <a:cubicBezTo>
                      <a:pt x="884" y="109"/>
                      <a:pt x="796" y="163"/>
                      <a:pt x="731" y="272"/>
                    </a:cubicBezTo>
                    <a:cubicBezTo>
                      <a:pt x="524" y="577"/>
                      <a:pt x="262" y="839"/>
                      <a:pt x="350" y="1275"/>
                    </a:cubicBezTo>
                    <a:cubicBezTo>
                      <a:pt x="404" y="1570"/>
                      <a:pt x="0" y="1767"/>
                      <a:pt x="120" y="2105"/>
                    </a:cubicBezTo>
                    <a:cubicBezTo>
                      <a:pt x="350" y="2269"/>
                      <a:pt x="186" y="2497"/>
                      <a:pt x="240" y="2694"/>
                    </a:cubicBezTo>
                    <a:cubicBezTo>
                      <a:pt x="343" y="3020"/>
                      <a:pt x="477" y="3298"/>
                      <a:pt x="819" y="3298"/>
                    </a:cubicBezTo>
                    <a:cubicBezTo>
                      <a:pt x="878" y="3298"/>
                      <a:pt x="943" y="3290"/>
                      <a:pt x="1015" y="3272"/>
                    </a:cubicBezTo>
                    <a:cubicBezTo>
                      <a:pt x="917" y="3141"/>
                      <a:pt x="1036" y="3011"/>
                      <a:pt x="1036" y="2880"/>
                    </a:cubicBezTo>
                    <a:cubicBezTo>
                      <a:pt x="917" y="2727"/>
                      <a:pt x="709" y="2716"/>
                      <a:pt x="687" y="2400"/>
                    </a:cubicBezTo>
                    <a:cubicBezTo>
                      <a:pt x="622" y="1636"/>
                      <a:pt x="862" y="992"/>
                      <a:pt x="1244" y="381"/>
                    </a:cubicBezTo>
                    <a:cubicBezTo>
                      <a:pt x="1310" y="272"/>
                      <a:pt x="1364" y="163"/>
                      <a:pt x="1298" y="65"/>
                    </a:cubicBezTo>
                    <a:cubicBezTo>
                      <a:pt x="1265" y="17"/>
                      <a:pt x="1222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250800" y="529625"/>
                <a:ext cx="101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17" extrusionOk="0">
                    <a:moveTo>
                      <a:pt x="0" y="55"/>
                    </a:moveTo>
                    <a:cubicBezTo>
                      <a:pt x="0" y="251"/>
                      <a:pt x="230" y="196"/>
                      <a:pt x="306" y="317"/>
                    </a:cubicBezTo>
                    <a:cubicBezTo>
                      <a:pt x="404" y="0"/>
                      <a:pt x="153" y="87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236625" y="543000"/>
                <a:ext cx="837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5568" extrusionOk="0">
                    <a:moveTo>
                      <a:pt x="3001" y="0"/>
                    </a:moveTo>
                    <a:cubicBezTo>
                      <a:pt x="2913" y="360"/>
                      <a:pt x="2531" y="655"/>
                      <a:pt x="2771" y="1091"/>
                    </a:cubicBezTo>
                    <a:cubicBezTo>
                      <a:pt x="2783" y="1113"/>
                      <a:pt x="2728" y="1167"/>
                      <a:pt x="2717" y="1211"/>
                    </a:cubicBezTo>
                    <a:cubicBezTo>
                      <a:pt x="2466" y="1843"/>
                      <a:pt x="2226" y="2476"/>
                      <a:pt x="1986" y="3098"/>
                    </a:cubicBezTo>
                    <a:cubicBezTo>
                      <a:pt x="1811" y="3579"/>
                      <a:pt x="1658" y="4069"/>
                      <a:pt x="1353" y="4495"/>
                    </a:cubicBezTo>
                    <a:cubicBezTo>
                      <a:pt x="1250" y="4637"/>
                      <a:pt x="1164" y="4700"/>
                      <a:pt x="1088" y="4700"/>
                    </a:cubicBezTo>
                    <a:cubicBezTo>
                      <a:pt x="996" y="4700"/>
                      <a:pt x="918" y="4607"/>
                      <a:pt x="841" y="4451"/>
                    </a:cubicBezTo>
                    <a:cubicBezTo>
                      <a:pt x="742" y="4255"/>
                      <a:pt x="666" y="4059"/>
                      <a:pt x="546" y="3894"/>
                    </a:cubicBezTo>
                    <a:cubicBezTo>
                      <a:pt x="477" y="3808"/>
                      <a:pt x="428" y="3634"/>
                      <a:pt x="298" y="3634"/>
                    </a:cubicBezTo>
                    <a:cubicBezTo>
                      <a:pt x="264" y="3634"/>
                      <a:pt x="223" y="3646"/>
                      <a:pt x="175" y="3676"/>
                    </a:cubicBezTo>
                    <a:cubicBezTo>
                      <a:pt x="0" y="3785"/>
                      <a:pt x="99" y="3949"/>
                      <a:pt x="153" y="4113"/>
                    </a:cubicBezTo>
                    <a:cubicBezTo>
                      <a:pt x="317" y="4604"/>
                      <a:pt x="764" y="4910"/>
                      <a:pt x="982" y="5378"/>
                    </a:cubicBezTo>
                    <a:cubicBezTo>
                      <a:pt x="1039" y="5507"/>
                      <a:pt x="1143" y="5567"/>
                      <a:pt x="1251" y="5567"/>
                    </a:cubicBezTo>
                    <a:cubicBezTo>
                      <a:pt x="1372" y="5567"/>
                      <a:pt x="1497" y="5490"/>
                      <a:pt x="1561" y="5346"/>
                    </a:cubicBezTo>
                    <a:cubicBezTo>
                      <a:pt x="1779" y="4833"/>
                      <a:pt x="2150" y="4374"/>
                      <a:pt x="2247" y="3862"/>
                    </a:cubicBezTo>
                    <a:cubicBezTo>
                      <a:pt x="2477" y="2651"/>
                      <a:pt x="3251" y="1625"/>
                      <a:pt x="3350" y="393"/>
                    </a:cubicBezTo>
                    <a:cubicBezTo>
                      <a:pt x="3175" y="306"/>
                      <a:pt x="3110" y="141"/>
                      <a:pt x="3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126700" y="577625"/>
                <a:ext cx="76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81" extrusionOk="0">
                    <a:moveTo>
                      <a:pt x="133" y="0"/>
                    </a:moveTo>
                    <a:cubicBezTo>
                      <a:pt x="74" y="0"/>
                      <a:pt x="28" y="22"/>
                      <a:pt x="23" y="109"/>
                    </a:cubicBezTo>
                    <a:cubicBezTo>
                      <a:pt x="1" y="284"/>
                      <a:pt x="77" y="458"/>
                      <a:pt x="306" y="480"/>
                    </a:cubicBezTo>
                    <a:cubicBezTo>
                      <a:pt x="295" y="327"/>
                      <a:pt x="295" y="175"/>
                      <a:pt x="295" y="22"/>
                    </a:cubicBezTo>
                    <a:cubicBezTo>
                      <a:pt x="244" y="17"/>
                      <a:pt x="184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343275" y="515725"/>
                <a:ext cx="63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089" extrusionOk="0">
                    <a:moveTo>
                      <a:pt x="600" y="0"/>
                    </a:moveTo>
                    <a:cubicBezTo>
                      <a:pt x="349" y="163"/>
                      <a:pt x="371" y="512"/>
                      <a:pt x="88" y="687"/>
                    </a:cubicBezTo>
                    <a:cubicBezTo>
                      <a:pt x="0" y="742"/>
                      <a:pt x="66" y="1080"/>
                      <a:pt x="371" y="1080"/>
                    </a:cubicBezTo>
                    <a:cubicBezTo>
                      <a:pt x="808" y="1080"/>
                      <a:pt x="1254" y="1069"/>
                      <a:pt x="1691" y="1058"/>
                    </a:cubicBezTo>
                    <a:cubicBezTo>
                      <a:pt x="1742" y="929"/>
                      <a:pt x="1792" y="871"/>
                      <a:pt x="1840" y="871"/>
                    </a:cubicBezTo>
                    <a:cubicBezTo>
                      <a:pt x="1893" y="871"/>
                      <a:pt x="1945" y="943"/>
                      <a:pt x="1996" y="1069"/>
                    </a:cubicBezTo>
                    <a:cubicBezTo>
                      <a:pt x="2067" y="1069"/>
                      <a:pt x="2141" y="1088"/>
                      <a:pt x="2210" y="1088"/>
                    </a:cubicBezTo>
                    <a:cubicBezTo>
                      <a:pt x="2280" y="1088"/>
                      <a:pt x="2346" y="1069"/>
                      <a:pt x="2400" y="992"/>
                    </a:cubicBezTo>
                    <a:cubicBezTo>
                      <a:pt x="2542" y="752"/>
                      <a:pt x="2302" y="709"/>
                      <a:pt x="2193" y="600"/>
                    </a:cubicBezTo>
                    <a:cubicBezTo>
                      <a:pt x="1968" y="600"/>
                      <a:pt x="1742" y="595"/>
                      <a:pt x="1513" y="595"/>
                    </a:cubicBezTo>
                    <a:cubicBezTo>
                      <a:pt x="1399" y="595"/>
                      <a:pt x="1284" y="596"/>
                      <a:pt x="1167" y="600"/>
                    </a:cubicBezTo>
                    <a:cubicBezTo>
                      <a:pt x="1088" y="600"/>
                      <a:pt x="994" y="635"/>
                      <a:pt x="912" y="635"/>
                    </a:cubicBezTo>
                    <a:cubicBezTo>
                      <a:pt x="858" y="635"/>
                      <a:pt x="809" y="620"/>
                      <a:pt x="774" y="567"/>
                    </a:cubicBezTo>
                    <a:cubicBezTo>
                      <a:pt x="687" y="436"/>
                      <a:pt x="851" y="316"/>
                      <a:pt x="905" y="196"/>
                    </a:cubicBezTo>
                    <a:cubicBezTo>
                      <a:pt x="808" y="131"/>
                      <a:pt x="698" y="66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458925" y="498350"/>
                <a:ext cx="362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4" extrusionOk="0">
                    <a:moveTo>
                      <a:pt x="1333" y="1"/>
                    </a:moveTo>
                    <a:cubicBezTo>
                      <a:pt x="1289" y="1"/>
                      <a:pt x="1243" y="47"/>
                      <a:pt x="1211" y="128"/>
                    </a:cubicBezTo>
                    <a:cubicBezTo>
                      <a:pt x="1159" y="261"/>
                      <a:pt x="1093" y="318"/>
                      <a:pt x="1004" y="318"/>
                    </a:cubicBezTo>
                    <a:cubicBezTo>
                      <a:pt x="962" y="318"/>
                      <a:pt x="915" y="305"/>
                      <a:pt x="861" y="280"/>
                    </a:cubicBezTo>
                    <a:cubicBezTo>
                      <a:pt x="759" y="152"/>
                      <a:pt x="636" y="77"/>
                      <a:pt x="483" y="77"/>
                    </a:cubicBezTo>
                    <a:cubicBezTo>
                      <a:pt x="441" y="77"/>
                      <a:pt x="396" y="83"/>
                      <a:pt x="349" y="95"/>
                    </a:cubicBezTo>
                    <a:cubicBezTo>
                      <a:pt x="207" y="128"/>
                      <a:pt x="0" y="204"/>
                      <a:pt x="141" y="368"/>
                    </a:cubicBezTo>
                    <a:cubicBezTo>
                      <a:pt x="491" y="727"/>
                      <a:pt x="524" y="1131"/>
                      <a:pt x="338" y="1644"/>
                    </a:cubicBezTo>
                    <a:cubicBezTo>
                      <a:pt x="526" y="1540"/>
                      <a:pt x="678" y="1405"/>
                      <a:pt x="820" y="1405"/>
                    </a:cubicBezTo>
                    <a:cubicBezTo>
                      <a:pt x="901" y="1405"/>
                      <a:pt x="979" y="1449"/>
                      <a:pt x="1058" y="1568"/>
                    </a:cubicBezTo>
                    <a:lnTo>
                      <a:pt x="1353" y="1273"/>
                    </a:lnTo>
                    <a:cubicBezTo>
                      <a:pt x="1375" y="1241"/>
                      <a:pt x="1429" y="1175"/>
                      <a:pt x="1418" y="1164"/>
                    </a:cubicBezTo>
                    <a:cubicBezTo>
                      <a:pt x="982" y="815"/>
                      <a:pt x="1200" y="487"/>
                      <a:pt x="1451" y="160"/>
                    </a:cubicBezTo>
                    <a:cubicBezTo>
                      <a:pt x="1423" y="49"/>
                      <a:pt x="1379" y="1"/>
                      <a:pt x="1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3"/>
              <p:cNvSpPr/>
              <p:nvPr/>
            </p:nvSpPr>
            <p:spPr>
              <a:xfrm>
                <a:off x="480450" y="495450"/>
                <a:ext cx="166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35" extrusionOk="0">
                    <a:moveTo>
                      <a:pt x="428" y="1"/>
                    </a:moveTo>
                    <a:cubicBezTo>
                      <a:pt x="168" y="1"/>
                      <a:pt x="114" y="233"/>
                      <a:pt x="0" y="396"/>
                    </a:cubicBezTo>
                    <a:cubicBezTo>
                      <a:pt x="54" y="421"/>
                      <a:pt x="101" y="434"/>
                      <a:pt x="143" y="434"/>
                    </a:cubicBezTo>
                    <a:cubicBezTo>
                      <a:pt x="232" y="434"/>
                      <a:pt x="298" y="377"/>
                      <a:pt x="350" y="244"/>
                    </a:cubicBezTo>
                    <a:cubicBezTo>
                      <a:pt x="382" y="163"/>
                      <a:pt x="428" y="117"/>
                      <a:pt x="472" y="117"/>
                    </a:cubicBezTo>
                    <a:cubicBezTo>
                      <a:pt x="518" y="117"/>
                      <a:pt x="562" y="165"/>
                      <a:pt x="590" y="276"/>
                    </a:cubicBezTo>
                    <a:cubicBezTo>
                      <a:pt x="666" y="4"/>
                      <a:pt x="666" y="26"/>
                      <a:pt x="480" y="4"/>
                    </a:cubicBezTo>
                    <a:cubicBezTo>
                      <a:pt x="462" y="2"/>
                      <a:pt x="44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617925" y="460600"/>
                <a:ext cx="403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3100" extrusionOk="0">
                    <a:moveTo>
                      <a:pt x="356" y="0"/>
                    </a:moveTo>
                    <a:cubicBezTo>
                      <a:pt x="320" y="0"/>
                      <a:pt x="278" y="17"/>
                      <a:pt x="230" y="55"/>
                    </a:cubicBezTo>
                    <a:cubicBezTo>
                      <a:pt x="44" y="186"/>
                      <a:pt x="0" y="438"/>
                      <a:pt x="218" y="688"/>
                    </a:cubicBezTo>
                    <a:cubicBezTo>
                      <a:pt x="404" y="896"/>
                      <a:pt x="633" y="1070"/>
                      <a:pt x="731" y="1365"/>
                    </a:cubicBezTo>
                    <a:cubicBezTo>
                      <a:pt x="895" y="1900"/>
                      <a:pt x="764" y="2380"/>
                      <a:pt x="589" y="2870"/>
                    </a:cubicBezTo>
                    <a:cubicBezTo>
                      <a:pt x="594" y="2870"/>
                      <a:pt x="599" y="2870"/>
                      <a:pt x="604" y="2870"/>
                    </a:cubicBezTo>
                    <a:cubicBezTo>
                      <a:pt x="755" y="2870"/>
                      <a:pt x="778" y="3025"/>
                      <a:pt x="884" y="3100"/>
                    </a:cubicBezTo>
                    <a:cubicBezTo>
                      <a:pt x="1375" y="2826"/>
                      <a:pt x="1615" y="1845"/>
                      <a:pt x="1375" y="1289"/>
                    </a:cubicBezTo>
                    <a:cubicBezTo>
                      <a:pt x="1200" y="896"/>
                      <a:pt x="895" y="634"/>
                      <a:pt x="644" y="317"/>
                    </a:cubicBezTo>
                    <a:cubicBezTo>
                      <a:pt x="550" y="198"/>
                      <a:pt x="484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541550" y="485625"/>
                <a:ext cx="4502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43" extrusionOk="0">
                    <a:moveTo>
                      <a:pt x="1124" y="0"/>
                    </a:moveTo>
                    <a:cubicBezTo>
                      <a:pt x="1014" y="0"/>
                      <a:pt x="916" y="51"/>
                      <a:pt x="895" y="157"/>
                    </a:cubicBezTo>
                    <a:cubicBezTo>
                      <a:pt x="857" y="311"/>
                      <a:pt x="806" y="361"/>
                      <a:pt x="750" y="361"/>
                    </a:cubicBezTo>
                    <a:cubicBezTo>
                      <a:pt x="676" y="361"/>
                      <a:pt x="593" y="272"/>
                      <a:pt x="524" y="222"/>
                    </a:cubicBezTo>
                    <a:cubicBezTo>
                      <a:pt x="453" y="169"/>
                      <a:pt x="381" y="131"/>
                      <a:pt x="312" y="131"/>
                    </a:cubicBezTo>
                    <a:cubicBezTo>
                      <a:pt x="254" y="131"/>
                      <a:pt x="197" y="157"/>
                      <a:pt x="143" y="222"/>
                    </a:cubicBezTo>
                    <a:cubicBezTo>
                      <a:pt x="22" y="364"/>
                      <a:pt x="0" y="528"/>
                      <a:pt x="143" y="659"/>
                    </a:cubicBezTo>
                    <a:cubicBezTo>
                      <a:pt x="230" y="724"/>
                      <a:pt x="252" y="811"/>
                      <a:pt x="284" y="899"/>
                    </a:cubicBezTo>
                    <a:cubicBezTo>
                      <a:pt x="317" y="909"/>
                      <a:pt x="339" y="931"/>
                      <a:pt x="339" y="975"/>
                    </a:cubicBezTo>
                    <a:cubicBezTo>
                      <a:pt x="623" y="1105"/>
                      <a:pt x="524" y="1248"/>
                      <a:pt x="349" y="1389"/>
                    </a:cubicBezTo>
                    <a:cubicBezTo>
                      <a:pt x="383" y="1607"/>
                      <a:pt x="349" y="1815"/>
                      <a:pt x="295" y="2022"/>
                    </a:cubicBezTo>
                    <a:cubicBezTo>
                      <a:pt x="262" y="2131"/>
                      <a:pt x="262" y="2262"/>
                      <a:pt x="393" y="2327"/>
                    </a:cubicBezTo>
                    <a:cubicBezTo>
                      <a:pt x="418" y="2338"/>
                      <a:pt x="441" y="2342"/>
                      <a:pt x="462" y="2342"/>
                    </a:cubicBezTo>
                    <a:cubicBezTo>
                      <a:pt x="556" y="2342"/>
                      <a:pt x="623" y="2257"/>
                      <a:pt x="677" y="2186"/>
                    </a:cubicBezTo>
                    <a:cubicBezTo>
                      <a:pt x="742" y="2121"/>
                      <a:pt x="808" y="2033"/>
                      <a:pt x="829" y="1935"/>
                    </a:cubicBezTo>
                    <a:cubicBezTo>
                      <a:pt x="859" y="1781"/>
                      <a:pt x="921" y="1727"/>
                      <a:pt x="997" y="1727"/>
                    </a:cubicBezTo>
                    <a:cubicBezTo>
                      <a:pt x="1062" y="1727"/>
                      <a:pt x="1137" y="1765"/>
                      <a:pt x="1212" y="1815"/>
                    </a:cubicBezTo>
                    <a:cubicBezTo>
                      <a:pt x="1311" y="1876"/>
                      <a:pt x="1394" y="1981"/>
                      <a:pt x="1495" y="1981"/>
                    </a:cubicBezTo>
                    <a:cubicBezTo>
                      <a:pt x="1538" y="1981"/>
                      <a:pt x="1585" y="1962"/>
                      <a:pt x="1637" y="1913"/>
                    </a:cubicBezTo>
                    <a:cubicBezTo>
                      <a:pt x="1801" y="1738"/>
                      <a:pt x="1702" y="1488"/>
                      <a:pt x="1583" y="1422"/>
                    </a:cubicBezTo>
                    <a:cubicBezTo>
                      <a:pt x="1113" y="1139"/>
                      <a:pt x="1244" y="789"/>
                      <a:pt x="1419" y="419"/>
                    </a:cubicBezTo>
                    <a:cubicBezTo>
                      <a:pt x="1495" y="266"/>
                      <a:pt x="1474" y="135"/>
                      <a:pt x="1309" y="48"/>
                    </a:cubicBezTo>
                    <a:cubicBezTo>
                      <a:pt x="1251" y="16"/>
                      <a:pt x="1185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398075" y="530425"/>
                <a:ext cx="106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5" extrusionOk="0">
                    <a:moveTo>
                      <a:pt x="111" y="1"/>
                    </a:moveTo>
                    <a:cubicBezTo>
                      <a:pt x="76" y="1"/>
                      <a:pt x="39" y="5"/>
                      <a:pt x="1" y="12"/>
                    </a:cubicBezTo>
                    <a:cubicBezTo>
                      <a:pt x="110" y="121"/>
                      <a:pt x="350" y="164"/>
                      <a:pt x="208" y="404"/>
                    </a:cubicBezTo>
                    <a:cubicBezTo>
                      <a:pt x="328" y="394"/>
                      <a:pt x="427" y="339"/>
                      <a:pt x="383" y="198"/>
                    </a:cubicBezTo>
                    <a:cubicBezTo>
                      <a:pt x="340" y="52"/>
                      <a:pt x="237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385525" y="537475"/>
                <a:ext cx="76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00" extrusionOk="0">
                    <a:moveTo>
                      <a:pt x="150" y="1"/>
                    </a:moveTo>
                    <a:cubicBezTo>
                      <a:pt x="102" y="1"/>
                      <a:pt x="52" y="59"/>
                      <a:pt x="1" y="188"/>
                    </a:cubicBezTo>
                    <a:cubicBezTo>
                      <a:pt x="110" y="199"/>
                      <a:pt x="209" y="199"/>
                      <a:pt x="306" y="199"/>
                    </a:cubicBezTo>
                    <a:cubicBezTo>
                      <a:pt x="255" y="73"/>
                      <a:pt x="203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428075" y="527975"/>
                <a:ext cx="79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90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" y="219"/>
                      <a:pt x="56" y="415"/>
                      <a:pt x="208" y="590"/>
                    </a:cubicBezTo>
                    <a:cubicBezTo>
                      <a:pt x="154" y="393"/>
                      <a:pt x="318" y="16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501200" y="510800"/>
                <a:ext cx="1855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79" extrusionOk="0">
                    <a:moveTo>
                      <a:pt x="374" y="0"/>
                    </a:moveTo>
                    <a:cubicBezTo>
                      <a:pt x="21" y="0"/>
                      <a:pt x="1" y="332"/>
                      <a:pt x="55" y="568"/>
                    </a:cubicBezTo>
                    <a:cubicBezTo>
                      <a:pt x="142" y="906"/>
                      <a:pt x="196" y="1266"/>
                      <a:pt x="273" y="1615"/>
                    </a:cubicBezTo>
                    <a:cubicBezTo>
                      <a:pt x="295" y="1746"/>
                      <a:pt x="349" y="1768"/>
                      <a:pt x="458" y="1779"/>
                    </a:cubicBezTo>
                    <a:cubicBezTo>
                      <a:pt x="622" y="1779"/>
                      <a:pt x="654" y="1681"/>
                      <a:pt x="654" y="1550"/>
                    </a:cubicBezTo>
                    <a:cubicBezTo>
                      <a:pt x="666" y="1299"/>
                      <a:pt x="654" y="1037"/>
                      <a:pt x="654" y="775"/>
                    </a:cubicBezTo>
                    <a:lnTo>
                      <a:pt x="666" y="775"/>
                    </a:lnTo>
                    <a:lnTo>
                      <a:pt x="666" y="524"/>
                    </a:lnTo>
                    <a:cubicBezTo>
                      <a:pt x="644" y="306"/>
                      <a:pt x="741" y="1"/>
                      <a:pt x="392" y="1"/>
                    </a:cubicBezTo>
                    <a:cubicBezTo>
                      <a:pt x="386" y="1"/>
                      <a:pt x="380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523000" y="507825"/>
                <a:ext cx="275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85" extrusionOk="0">
                    <a:moveTo>
                      <a:pt x="524" y="1"/>
                    </a:moveTo>
                    <a:cubicBezTo>
                      <a:pt x="441" y="1"/>
                      <a:pt x="357" y="3"/>
                      <a:pt x="274" y="11"/>
                    </a:cubicBezTo>
                    <a:cubicBezTo>
                      <a:pt x="121" y="32"/>
                      <a:pt x="0" y="32"/>
                      <a:pt x="143" y="305"/>
                    </a:cubicBezTo>
                    <a:cubicBezTo>
                      <a:pt x="255" y="525"/>
                      <a:pt x="382" y="584"/>
                      <a:pt x="515" y="584"/>
                    </a:cubicBezTo>
                    <a:cubicBezTo>
                      <a:pt x="666" y="584"/>
                      <a:pt x="826" y="507"/>
                      <a:pt x="982" y="501"/>
                    </a:cubicBezTo>
                    <a:cubicBezTo>
                      <a:pt x="1103" y="382"/>
                      <a:pt x="1081" y="229"/>
                      <a:pt x="1081" y="87"/>
                    </a:cubicBezTo>
                    <a:cubicBezTo>
                      <a:pt x="1081" y="43"/>
                      <a:pt x="1059" y="21"/>
                      <a:pt x="1026" y="11"/>
                    </a:cubicBezTo>
                    <a:cubicBezTo>
                      <a:pt x="859" y="11"/>
                      <a:pt x="692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377900" y="557600"/>
                <a:ext cx="335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517" extrusionOk="0">
                    <a:moveTo>
                      <a:pt x="732" y="1"/>
                    </a:moveTo>
                    <a:cubicBezTo>
                      <a:pt x="612" y="1"/>
                      <a:pt x="608" y="187"/>
                      <a:pt x="514" y="234"/>
                    </a:cubicBezTo>
                    <a:cubicBezTo>
                      <a:pt x="601" y="474"/>
                      <a:pt x="601" y="703"/>
                      <a:pt x="426" y="900"/>
                    </a:cubicBezTo>
                    <a:cubicBezTo>
                      <a:pt x="252" y="1031"/>
                      <a:pt x="0" y="1128"/>
                      <a:pt x="230" y="1412"/>
                    </a:cubicBezTo>
                    <a:cubicBezTo>
                      <a:pt x="299" y="1488"/>
                      <a:pt x="379" y="1516"/>
                      <a:pt x="459" y="1516"/>
                    </a:cubicBezTo>
                    <a:cubicBezTo>
                      <a:pt x="518" y="1516"/>
                      <a:pt x="578" y="1501"/>
                      <a:pt x="633" y="1478"/>
                    </a:cubicBezTo>
                    <a:cubicBezTo>
                      <a:pt x="863" y="1368"/>
                      <a:pt x="1157" y="1358"/>
                      <a:pt x="1321" y="1128"/>
                    </a:cubicBezTo>
                    <a:cubicBezTo>
                      <a:pt x="1343" y="1096"/>
                      <a:pt x="1288" y="965"/>
                      <a:pt x="1255" y="954"/>
                    </a:cubicBezTo>
                    <a:cubicBezTo>
                      <a:pt x="884" y="900"/>
                      <a:pt x="1004" y="638"/>
                      <a:pt x="1004" y="420"/>
                    </a:cubicBezTo>
                    <a:cubicBezTo>
                      <a:pt x="1004" y="245"/>
                      <a:pt x="960" y="92"/>
                      <a:pt x="797" y="16"/>
                    </a:cubicBezTo>
                    <a:cubicBezTo>
                      <a:pt x="772" y="5"/>
                      <a:pt x="751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347075" y="568225"/>
                <a:ext cx="177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857" extrusionOk="0">
                    <a:moveTo>
                      <a:pt x="360" y="0"/>
                    </a:moveTo>
                    <a:cubicBezTo>
                      <a:pt x="147" y="0"/>
                      <a:pt x="107" y="236"/>
                      <a:pt x="66" y="388"/>
                    </a:cubicBezTo>
                    <a:cubicBezTo>
                      <a:pt x="1" y="584"/>
                      <a:pt x="132" y="856"/>
                      <a:pt x="295" y="856"/>
                    </a:cubicBezTo>
                    <a:cubicBezTo>
                      <a:pt x="710" y="834"/>
                      <a:pt x="285" y="475"/>
                      <a:pt x="459" y="333"/>
                    </a:cubicBezTo>
                    <a:cubicBezTo>
                      <a:pt x="426" y="213"/>
                      <a:pt x="656" y="60"/>
                      <a:pt x="416" y="5"/>
                    </a:cubicBezTo>
                    <a:cubicBezTo>
                      <a:pt x="396" y="2"/>
                      <a:pt x="37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366975" y="562775"/>
                <a:ext cx="185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88" extrusionOk="0">
                    <a:moveTo>
                      <a:pt x="248" y="0"/>
                    </a:moveTo>
                    <a:cubicBezTo>
                      <a:pt x="177" y="0"/>
                      <a:pt x="112" y="24"/>
                      <a:pt x="78" y="114"/>
                    </a:cubicBezTo>
                    <a:cubicBezTo>
                      <a:pt x="45" y="201"/>
                      <a:pt x="1" y="311"/>
                      <a:pt x="34" y="387"/>
                    </a:cubicBezTo>
                    <a:cubicBezTo>
                      <a:pt x="54" y="473"/>
                      <a:pt x="117" y="487"/>
                      <a:pt x="189" y="487"/>
                    </a:cubicBezTo>
                    <a:cubicBezTo>
                      <a:pt x="223" y="487"/>
                      <a:pt x="260" y="484"/>
                      <a:pt x="294" y="484"/>
                    </a:cubicBezTo>
                    <a:cubicBezTo>
                      <a:pt x="306" y="484"/>
                      <a:pt x="317" y="484"/>
                      <a:pt x="328" y="485"/>
                    </a:cubicBezTo>
                    <a:cubicBezTo>
                      <a:pt x="347" y="486"/>
                      <a:pt x="366" y="487"/>
                      <a:pt x="385" y="487"/>
                    </a:cubicBezTo>
                    <a:cubicBezTo>
                      <a:pt x="516" y="487"/>
                      <a:pt x="638" y="451"/>
                      <a:pt x="743" y="366"/>
                    </a:cubicBezTo>
                    <a:lnTo>
                      <a:pt x="743" y="147"/>
                    </a:lnTo>
                    <a:cubicBezTo>
                      <a:pt x="623" y="104"/>
                      <a:pt x="503" y="49"/>
                      <a:pt x="372" y="16"/>
                    </a:cubicBezTo>
                    <a:cubicBezTo>
                      <a:pt x="332" y="8"/>
                      <a:pt x="28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485350" y="530150"/>
                <a:ext cx="8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06" extrusionOk="0">
                    <a:moveTo>
                      <a:pt x="296" y="1"/>
                    </a:moveTo>
                    <a:lnTo>
                      <a:pt x="1" y="296"/>
                    </a:lnTo>
                    <a:cubicBezTo>
                      <a:pt x="36" y="303"/>
                      <a:pt x="68" y="306"/>
                      <a:pt x="97" y="306"/>
                    </a:cubicBezTo>
                    <a:cubicBezTo>
                      <a:pt x="257" y="306"/>
                      <a:pt x="323" y="204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385525" y="563425"/>
                <a:ext cx="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67" extrusionOk="0">
                    <a:moveTo>
                      <a:pt x="209" y="1"/>
                    </a:moveTo>
                    <a:lnTo>
                      <a:pt x="209" y="1"/>
                    </a:lnTo>
                    <a:cubicBezTo>
                      <a:pt x="143" y="45"/>
                      <a:pt x="78" y="78"/>
                      <a:pt x="1" y="121"/>
                    </a:cubicBezTo>
                    <a:lnTo>
                      <a:pt x="1" y="340"/>
                    </a:lnTo>
                    <a:cubicBezTo>
                      <a:pt x="154" y="415"/>
                      <a:pt x="99" y="558"/>
                      <a:pt x="121" y="667"/>
                    </a:cubicBezTo>
                    <a:cubicBezTo>
                      <a:pt x="296" y="470"/>
                      <a:pt x="296" y="24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450175" y="547350"/>
                <a:ext cx="877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94" extrusionOk="0">
                    <a:moveTo>
                      <a:pt x="120" y="1"/>
                    </a:moveTo>
                    <a:cubicBezTo>
                      <a:pt x="120" y="132"/>
                      <a:pt x="1" y="262"/>
                      <a:pt x="99" y="393"/>
                    </a:cubicBezTo>
                    <a:cubicBezTo>
                      <a:pt x="230" y="360"/>
                      <a:pt x="350" y="284"/>
                      <a:pt x="339" y="142"/>
                    </a:cubicBezTo>
                    <a:cubicBezTo>
                      <a:pt x="339" y="33"/>
                      <a:pt x="219" y="1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590925" y="511175"/>
                <a:ext cx="3385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569" extrusionOk="0">
                    <a:moveTo>
                      <a:pt x="641" y="0"/>
                    </a:moveTo>
                    <a:cubicBezTo>
                      <a:pt x="549" y="0"/>
                      <a:pt x="453" y="19"/>
                      <a:pt x="374" y="19"/>
                    </a:cubicBezTo>
                    <a:cubicBezTo>
                      <a:pt x="366" y="19"/>
                      <a:pt x="357" y="18"/>
                      <a:pt x="349" y="18"/>
                    </a:cubicBezTo>
                    <a:cubicBezTo>
                      <a:pt x="98" y="18"/>
                      <a:pt x="295" y="248"/>
                      <a:pt x="306" y="357"/>
                    </a:cubicBezTo>
                    <a:cubicBezTo>
                      <a:pt x="316" y="498"/>
                      <a:pt x="404" y="607"/>
                      <a:pt x="273" y="749"/>
                    </a:cubicBezTo>
                    <a:cubicBezTo>
                      <a:pt x="98" y="934"/>
                      <a:pt x="0" y="1186"/>
                      <a:pt x="120" y="1426"/>
                    </a:cubicBezTo>
                    <a:cubicBezTo>
                      <a:pt x="179" y="1543"/>
                      <a:pt x="271" y="1569"/>
                      <a:pt x="374" y="1569"/>
                    </a:cubicBezTo>
                    <a:cubicBezTo>
                      <a:pt x="458" y="1569"/>
                      <a:pt x="549" y="1551"/>
                      <a:pt x="635" y="1551"/>
                    </a:cubicBezTo>
                    <a:cubicBezTo>
                      <a:pt x="660" y="1551"/>
                      <a:pt x="685" y="1553"/>
                      <a:pt x="709" y="1557"/>
                    </a:cubicBezTo>
                    <a:cubicBezTo>
                      <a:pt x="756" y="1563"/>
                      <a:pt x="805" y="1566"/>
                      <a:pt x="854" y="1566"/>
                    </a:cubicBezTo>
                    <a:cubicBezTo>
                      <a:pt x="1072" y="1566"/>
                      <a:pt x="1294" y="1501"/>
                      <a:pt x="1320" y="1305"/>
                    </a:cubicBezTo>
                    <a:cubicBezTo>
                      <a:pt x="1353" y="989"/>
                      <a:pt x="971" y="1131"/>
                      <a:pt x="720" y="989"/>
                    </a:cubicBezTo>
                    <a:cubicBezTo>
                      <a:pt x="939" y="771"/>
                      <a:pt x="1004" y="520"/>
                      <a:pt x="949" y="258"/>
                    </a:cubicBezTo>
                    <a:cubicBezTo>
                      <a:pt x="911" y="43"/>
                      <a:pt x="782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365900" y="613725"/>
                <a:ext cx="3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68" extrusionOk="0">
                    <a:moveTo>
                      <a:pt x="837" y="1"/>
                    </a:moveTo>
                    <a:cubicBezTo>
                      <a:pt x="595" y="1"/>
                      <a:pt x="351" y="66"/>
                      <a:pt x="103" y="66"/>
                    </a:cubicBezTo>
                    <a:cubicBezTo>
                      <a:pt x="69" y="66"/>
                      <a:pt x="35" y="65"/>
                      <a:pt x="0" y="62"/>
                    </a:cubicBezTo>
                    <a:lnTo>
                      <a:pt x="0" y="62"/>
                    </a:lnTo>
                    <a:cubicBezTo>
                      <a:pt x="22" y="226"/>
                      <a:pt x="230" y="214"/>
                      <a:pt x="262" y="357"/>
                    </a:cubicBezTo>
                    <a:cubicBezTo>
                      <a:pt x="351" y="439"/>
                      <a:pt x="438" y="467"/>
                      <a:pt x="525" y="467"/>
                    </a:cubicBezTo>
                    <a:cubicBezTo>
                      <a:pt x="725" y="467"/>
                      <a:pt x="924" y="316"/>
                      <a:pt x="1125" y="316"/>
                    </a:cubicBezTo>
                    <a:cubicBezTo>
                      <a:pt x="1150" y="316"/>
                      <a:pt x="1175" y="318"/>
                      <a:pt x="1200" y="324"/>
                    </a:cubicBezTo>
                    <a:cubicBezTo>
                      <a:pt x="1200" y="236"/>
                      <a:pt x="1190" y="149"/>
                      <a:pt x="1190" y="62"/>
                    </a:cubicBezTo>
                    <a:cubicBezTo>
                      <a:pt x="1072" y="16"/>
                      <a:pt x="955" y="1"/>
                      <a:pt x="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356625" y="616900"/>
                <a:ext cx="7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9" extrusionOk="0">
                    <a:moveTo>
                      <a:pt x="164" y="0"/>
                    </a:moveTo>
                    <a:cubicBezTo>
                      <a:pt x="0" y="12"/>
                      <a:pt x="12" y="142"/>
                      <a:pt x="22" y="240"/>
                    </a:cubicBezTo>
                    <a:cubicBezTo>
                      <a:pt x="27" y="311"/>
                      <a:pt x="58" y="328"/>
                      <a:pt x="98" y="328"/>
                    </a:cubicBezTo>
                    <a:cubicBezTo>
                      <a:pt x="134" y="328"/>
                      <a:pt x="177" y="314"/>
                      <a:pt x="214" y="314"/>
                    </a:cubicBezTo>
                    <a:cubicBezTo>
                      <a:pt x="223" y="314"/>
                      <a:pt x="232" y="315"/>
                      <a:pt x="240" y="317"/>
                    </a:cubicBezTo>
                    <a:cubicBezTo>
                      <a:pt x="262" y="197"/>
                      <a:pt x="295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395625" y="609875"/>
                <a:ext cx="499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489" extrusionOk="0">
                    <a:moveTo>
                      <a:pt x="989" y="0"/>
                    </a:moveTo>
                    <a:cubicBezTo>
                      <a:pt x="654" y="0"/>
                      <a:pt x="322" y="41"/>
                      <a:pt x="1" y="216"/>
                    </a:cubicBezTo>
                    <a:cubicBezTo>
                      <a:pt x="1" y="303"/>
                      <a:pt x="11" y="390"/>
                      <a:pt x="11" y="478"/>
                    </a:cubicBezTo>
                    <a:cubicBezTo>
                      <a:pt x="601" y="489"/>
                      <a:pt x="1201" y="489"/>
                      <a:pt x="1790" y="489"/>
                    </a:cubicBezTo>
                    <a:cubicBezTo>
                      <a:pt x="1790" y="325"/>
                      <a:pt x="1822" y="183"/>
                      <a:pt x="1997" y="107"/>
                    </a:cubicBezTo>
                    <a:lnTo>
                      <a:pt x="1997" y="31"/>
                    </a:lnTo>
                    <a:cubicBezTo>
                      <a:pt x="1958" y="32"/>
                      <a:pt x="1919" y="33"/>
                      <a:pt x="1880" y="33"/>
                    </a:cubicBezTo>
                    <a:cubicBezTo>
                      <a:pt x="1585" y="33"/>
                      <a:pt x="1286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445525" y="599175"/>
                <a:ext cx="21715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39" extrusionOk="0">
                    <a:moveTo>
                      <a:pt x="8663" y="0"/>
                    </a:moveTo>
                    <a:cubicBezTo>
                      <a:pt x="5783" y="153"/>
                      <a:pt x="2893" y="306"/>
                      <a:pt x="1" y="459"/>
                    </a:cubicBezTo>
                    <a:lnTo>
                      <a:pt x="1" y="535"/>
                    </a:lnTo>
                    <a:cubicBezTo>
                      <a:pt x="66" y="633"/>
                      <a:pt x="132" y="731"/>
                      <a:pt x="197" y="818"/>
                    </a:cubicBezTo>
                    <a:cubicBezTo>
                      <a:pt x="687" y="826"/>
                      <a:pt x="1183" y="839"/>
                      <a:pt x="1675" y="839"/>
                    </a:cubicBezTo>
                    <a:cubicBezTo>
                      <a:pt x="1896" y="839"/>
                      <a:pt x="2116" y="836"/>
                      <a:pt x="2336" y="830"/>
                    </a:cubicBezTo>
                    <a:cubicBezTo>
                      <a:pt x="2583" y="821"/>
                      <a:pt x="2829" y="819"/>
                      <a:pt x="3075" y="819"/>
                    </a:cubicBezTo>
                    <a:cubicBezTo>
                      <a:pt x="3250" y="819"/>
                      <a:pt x="3424" y="820"/>
                      <a:pt x="3599" y="820"/>
                    </a:cubicBezTo>
                    <a:cubicBezTo>
                      <a:pt x="4101" y="820"/>
                      <a:pt x="4602" y="812"/>
                      <a:pt x="5107" y="753"/>
                    </a:cubicBezTo>
                    <a:cubicBezTo>
                      <a:pt x="5843" y="663"/>
                      <a:pt x="6573" y="499"/>
                      <a:pt x="7319" y="499"/>
                    </a:cubicBezTo>
                    <a:cubicBezTo>
                      <a:pt x="7479" y="499"/>
                      <a:pt x="7640" y="507"/>
                      <a:pt x="7802" y="524"/>
                    </a:cubicBezTo>
                    <a:cubicBezTo>
                      <a:pt x="7831" y="528"/>
                      <a:pt x="7859" y="529"/>
                      <a:pt x="7887" y="529"/>
                    </a:cubicBezTo>
                    <a:cubicBezTo>
                      <a:pt x="8202" y="529"/>
                      <a:pt x="8435" y="314"/>
                      <a:pt x="8685" y="153"/>
                    </a:cubicBezTo>
                    <a:cubicBezTo>
                      <a:pt x="8675" y="98"/>
                      <a:pt x="8675" y="55"/>
                      <a:pt x="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440375" y="612525"/>
                <a:ext cx="101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207" y="1"/>
                    </a:moveTo>
                    <a:cubicBezTo>
                      <a:pt x="32" y="77"/>
                      <a:pt x="0" y="219"/>
                      <a:pt x="0" y="383"/>
                    </a:cubicBezTo>
                    <a:cubicBezTo>
                      <a:pt x="23" y="391"/>
                      <a:pt x="45" y="395"/>
                      <a:pt x="66" y="395"/>
                    </a:cubicBezTo>
                    <a:cubicBezTo>
                      <a:pt x="186" y="395"/>
                      <a:pt x="283" y="284"/>
                      <a:pt x="403" y="284"/>
                    </a:cubicBezTo>
                    <a:cubicBezTo>
                      <a:pt x="338" y="197"/>
                      <a:pt x="272" y="99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455350" y="642150"/>
                <a:ext cx="55950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624" extrusionOk="0">
                    <a:moveTo>
                      <a:pt x="1595" y="1551"/>
                    </a:moveTo>
                    <a:cubicBezTo>
                      <a:pt x="1599" y="1551"/>
                      <a:pt x="1603" y="1552"/>
                      <a:pt x="1605" y="1554"/>
                    </a:cubicBezTo>
                    <a:cubicBezTo>
                      <a:pt x="1714" y="1642"/>
                      <a:pt x="1670" y="1751"/>
                      <a:pt x="1692" y="1882"/>
                    </a:cubicBezTo>
                    <a:cubicBezTo>
                      <a:pt x="1484" y="1827"/>
                      <a:pt x="1452" y="1729"/>
                      <a:pt x="1528" y="1587"/>
                    </a:cubicBezTo>
                    <a:cubicBezTo>
                      <a:pt x="1537" y="1569"/>
                      <a:pt x="1575" y="1551"/>
                      <a:pt x="1595" y="1551"/>
                    </a:cubicBezTo>
                    <a:close/>
                    <a:moveTo>
                      <a:pt x="400" y="1"/>
                    </a:moveTo>
                    <a:cubicBezTo>
                      <a:pt x="317" y="1"/>
                      <a:pt x="231" y="31"/>
                      <a:pt x="175" y="114"/>
                    </a:cubicBezTo>
                    <a:cubicBezTo>
                      <a:pt x="1" y="343"/>
                      <a:pt x="23" y="583"/>
                      <a:pt x="197" y="813"/>
                    </a:cubicBezTo>
                    <a:cubicBezTo>
                      <a:pt x="356" y="791"/>
                      <a:pt x="479" y="777"/>
                      <a:pt x="573" y="777"/>
                    </a:cubicBezTo>
                    <a:cubicBezTo>
                      <a:pt x="861" y="777"/>
                      <a:pt x="879" y="904"/>
                      <a:pt x="830" y="1314"/>
                    </a:cubicBezTo>
                    <a:cubicBezTo>
                      <a:pt x="1092" y="1685"/>
                      <a:pt x="1321" y="2089"/>
                      <a:pt x="1496" y="2515"/>
                    </a:cubicBezTo>
                    <a:cubicBezTo>
                      <a:pt x="1637" y="2547"/>
                      <a:pt x="1768" y="2580"/>
                      <a:pt x="1910" y="2624"/>
                    </a:cubicBezTo>
                    <a:cubicBezTo>
                      <a:pt x="2238" y="2340"/>
                      <a:pt x="2074" y="1958"/>
                      <a:pt x="2095" y="1620"/>
                    </a:cubicBezTo>
                    <a:cubicBezTo>
                      <a:pt x="2081" y="1428"/>
                      <a:pt x="2007" y="1352"/>
                      <a:pt x="1894" y="1352"/>
                    </a:cubicBezTo>
                    <a:cubicBezTo>
                      <a:pt x="1833" y="1352"/>
                      <a:pt x="1761" y="1374"/>
                      <a:pt x="1681" y="1412"/>
                    </a:cubicBezTo>
                    <a:cubicBezTo>
                      <a:pt x="1244" y="1314"/>
                      <a:pt x="1092" y="944"/>
                      <a:pt x="1016" y="594"/>
                    </a:cubicBezTo>
                    <a:cubicBezTo>
                      <a:pt x="939" y="289"/>
                      <a:pt x="776" y="136"/>
                      <a:pt x="536" y="27"/>
                    </a:cubicBezTo>
                    <a:cubicBezTo>
                      <a:pt x="496" y="11"/>
                      <a:pt x="449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00375" y="643275"/>
                <a:ext cx="765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1" extrusionOk="0">
                    <a:moveTo>
                      <a:pt x="185" y="1"/>
                    </a:moveTo>
                    <a:cubicBezTo>
                      <a:pt x="103" y="1"/>
                      <a:pt x="63" y="120"/>
                      <a:pt x="0" y="167"/>
                    </a:cubicBezTo>
                    <a:cubicBezTo>
                      <a:pt x="40" y="198"/>
                      <a:pt x="72" y="210"/>
                      <a:pt x="101" y="210"/>
                    </a:cubicBezTo>
                    <a:cubicBezTo>
                      <a:pt x="184" y="210"/>
                      <a:pt x="233" y="110"/>
                      <a:pt x="306" y="69"/>
                    </a:cubicBezTo>
                    <a:cubicBezTo>
                      <a:pt x="256" y="20"/>
                      <a:pt x="217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496825" y="645000"/>
                <a:ext cx="183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02" extrusionOk="0">
                    <a:moveTo>
                      <a:pt x="448" y="0"/>
                    </a:moveTo>
                    <a:cubicBezTo>
                      <a:pt x="375" y="41"/>
                      <a:pt x="326" y="141"/>
                      <a:pt x="243" y="141"/>
                    </a:cubicBezTo>
                    <a:cubicBezTo>
                      <a:pt x="214" y="141"/>
                      <a:pt x="182" y="129"/>
                      <a:pt x="142" y="98"/>
                    </a:cubicBezTo>
                    <a:cubicBezTo>
                      <a:pt x="99" y="131"/>
                      <a:pt x="66" y="164"/>
                      <a:pt x="33" y="197"/>
                    </a:cubicBezTo>
                    <a:cubicBezTo>
                      <a:pt x="0" y="306"/>
                      <a:pt x="273" y="240"/>
                      <a:pt x="142" y="469"/>
                    </a:cubicBezTo>
                    <a:cubicBezTo>
                      <a:pt x="44" y="655"/>
                      <a:pt x="44" y="1026"/>
                      <a:pt x="426" y="1102"/>
                    </a:cubicBezTo>
                    <a:cubicBezTo>
                      <a:pt x="458" y="895"/>
                      <a:pt x="513" y="699"/>
                      <a:pt x="524" y="491"/>
                    </a:cubicBezTo>
                    <a:cubicBezTo>
                      <a:pt x="535" y="328"/>
                      <a:pt x="731" y="12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491100" y="649900"/>
                <a:ext cx="215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310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0" y="360"/>
                      <a:pt x="371" y="731"/>
                      <a:pt x="251" y="1102"/>
                    </a:cubicBezTo>
                    <a:cubicBezTo>
                      <a:pt x="331" y="1064"/>
                      <a:pt x="403" y="1042"/>
                      <a:pt x="464" y="1042"/>
                    </a:cubicBezTo>
                    <a:cubicBezTo>
                      <a:pt x="577" y="1042"/>
                      <a:pt x="651" y="1118"/>
                      <a:pt x="665" y="1310"/>
                    </a:cubicBezTo>
                    <a:cubicBezTo>
                      <a:pt x="862" y="1168"/>
                      <a:pt x="699" y="1037"/>
                      <a:pt x="655" y="906"/>
                    </a:cubicBezTo>
                    <a:cubicBezTo>
                      <a:pt x="273" y="830"/>
                      <a:pt x="273" y="459"/>
                      <a:pt x="371" y="273"/>
                    </a:cubicBezTo>
                    <a:cubicBezTo>
                      <a:pt x="502" y="44"/>
                      <a:pt x="229" y="110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453450" y="661575"/>
                <a:ext cx="239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923" extrusionOk="0">
                    <a:moveTo>
                      <a:pt x="649" y="0"/>
                    </a:moveTo>
                    <a:cubicBezTo>
                      <a:pt x="555" y="0"/>
                      <a:pt x="432" y="14"/>
                      <a:pt x="273" y="36"/>
                    </a:cubicBezTo>
                    <a:cubicBezTo>
                      <a:pt x="77" y="461"/>
                      <a:pt x="99" y="897"/>
                      <a:pt x="186" y="1333"/>
                    </a:cubicBezTo>
                    <a:cubicBezTo>
                      <a:pt x="415" y="1519"/>
                      <a:pt x="219" y="1573"/>
                      <a:pt x="88" y="1650"/>
                    </a:cubicBezTo>
                    <a:cubicBezTo>
                      <a:pt x="33" y="1748"/>
                      <a:pt x="1" y="1835"/>
                      <a:pt x="132" y="1890"/>
                    </a:cubicBezTo>
                    <a:cubicBezTo>
                      <a:pt x="170" y="1906"/>
                      <a:pt x="213" y="1923"/>
                      <a:pt x="253" y="1923"/>
                    </a:cubicBezTo>
                    <a:cubicBezTo>
                      <a:pt x="293" y="1923"/>
                      <a:pt x="328" y="1906"/>
                      <a:pt x="350" y="1857"/>
                    </a:cubicBezTo>
                    <a:cubicBezTo>
                      <a:pt x="426" y="1650"/>
                      <a:pt x="600" y="1464"/>
                      <a:pt x="470" y="1214"/>
                    </a:cubicBezTo>
                    <a:cubicBezTo>
                      <a:pt x="350" y="984"/>
                      <a:pt x="350" y="756"/>
                      <a:pt x="470" y="526"/>
                    </a:cubicBezTo>
                    <a:cubicBezTo>
                      <a:pt x="512" y="442"/>
                      <a:pt x="534" y="286"/>
                      <a:pt x="645" y="286"/>
                    </a:cubicBezTo>
                    <a:cubicBezTo>
                      <a:pt x="648" y="286"/>
                      <a:pt x="652" y="286"/>
                      <a:pt x="655" y="286"/>
                    </a:cubicBezTo>
                    <a:cubicBezTo>
                      <a:pt x="786" y="286"/>
                      <a:pt x="895" y="373"/>
                      <a:pt x="906" y="537"/>
                    </a:cubicBezTo>
                    <a:cubicBezTo>
                      <a:pt x="955" y="127"/>
                      <a:pt x="937" y="0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491650" y="680925"/>
                <a:ext cx="65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1" extrusionOk="0">
                    <a:moveTo>
                      <a:pt x="143" y="0"/>
                    </a:moveTo>
                    <a:cubicBezTo>
                      <a:pt x="123" y="0"/>
                      <a:pt x="85" y="18"/>
                      <a:pt x="76" y="36"/>
                    </a:cubicBezTo>
                    <a:cubicBezTo>
                      <a:pt x="0" y="178"/>
                      <a:pt x="32" y="276"/>
                      <a:pt x="240" y="331"/>
                    </a:cubicBezTo>
                    <a:cubicBezTo>
                      <a:pt x="218" y="200"/>
                      <a:pt x="262" y="91"/>
                      <a:pt x="153" y="3"/>
                    </a:cubicBezTo>
                    <a:cubicBezTo>
                      <a:pt x="151" y="1"/>
                      <a:pt x="147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492725" y="705000"/>
                <a:ext cx="104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150"/>
                      <a:pt x="106" y="203"/>
                      <a:pt x="184" y="203"/>
                    </a:cubicBezTo>
                    <a:cubicBezTo>
                      <a:pt x="253" y="203"/>
                      <a:pt x="333" y="161"/>
                      <a:pt x="415" y="110"/>
                    </a:cubicBezTo>
                    <a:cubicBezTo>
                      <a:pt x="273" y="66"/>
                      <a:pt x="142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13"/>
          <p:cNvGrpSpPr/>
          <p:nvPr/>
        </p:nvGrpSpPr>
        <p:grpSpPr>
          <a:xfrm>
            <a:off x="1742508" y="37253"/>
            <a:ext cx="1484009" cy="423673"/>
            <a:chOff x="2641212" y="3079332"/>
            <a:chExt cx="755875" cy="215500"/>
          </a:xfrm>
        </p:grpSpPr>
        <p:sp>
          <p:nvSpPr>
            <p:cNvPr id="1693" name="Google Shape;1693;p13"/>
            <p:cNvSpPr/>
            <p:nvPr/>
          </p:nvSpPr>
          <p:spPr>
            <a:xfrm>
              <a:off x="2641212" y="3079332"/>
              <a:ext cx="755875" cy="215500"/>
            </a:xfrm>
            <a:custGeom>
              <a:avLst/>
              <a:gdLst/>
              <a:ahLst/>
              <a:cxnLst/>
              <a:rect l="l" t="t" r="r" b="b"/>
              <a:pathLst>
                <a:path w="30235" h="8620" extrusionOk="0">
                  <a:moveTo>
                    <a:pt x="15402" y="0"/>
                  </a:moveTo>
                  <a:cubicBezTo>
                    <a:pt x="15252" y="0"/>
                    <a:pt x="14983" y="22"/>
                    <a:pt x="14694" y="140"/>
                  </a:cubicBezTo>
                  <a:cubicBezTo>
                    <a:pt x="14243" y="322"/>
                    <a:pt x="13900" y="677"/>
                    <a:pt x="13749" y="1117"/>
                  </a:cubicBezTo>
                  <a:cubicBezTo>
                    <a:pt x="13728" y="1181"/>
                    <a:pt x="13717" y="1235"/>
                    <a:pt x="13695" y="1300"/>
                  </a:cubicBezTo>
                  <a:cubicBezTo>
                    <a:pt x="13578" y="1321"/>
                    <a:pt x="13449" y="1353"/>
                    <a:pt x="13320" y="1385"/>
                  </a:cubicBezTo>
                  <a:cubicBezTo>
                    <a:pt x="13320" y="1374"/>
                    <a:pt x="13309" y="1374"/>
                    <a:pt x="13299" y="1364"/>
                  </a:cubicBezTo>
                  <a:cubicBezTo>
                    <a:pt x="13159" y="1214"/>
                    <a:pt x="12987" y="1085"/>
                    <a:pt x="12805" y="999"/>
                  </a:cubicBezTo>
                  <a:cubicBezTo>
                    <a:pt x="12590" y="902"/>
                    <a:pt x="12354" y="849"/>
                    <a:pt x="12107" y="849"/>
                  </a:cubicBezTo>
                  <a:cubicBezTo>
                    <a:pt x="12021" y="849"/>
                    <a:pt x="11968" y="849"/>
                    <a:pt x="11925" y="859"/>
                  </a:cubicBezTo>
                  <a:lnTo>
                    <a:pt x="11818" y="859"/>
                  </a:lnTo>
                  <a:cubicBezTo>
                    <a:pt x="11582" y="892"/>
                    <a:pt x="11356" y="956"/>
                    <a:pt x="11163" y="1074"/>
                  </a:cubicBezTo>
                  <a:cubicBezTo>
                    <a:pt x="11023" y="1042"/>
                    <a:pt x="10883" y="1031"/>
                    <a:pt x="10744" y="1031"/>
                  </a:cubicBezTo>
                  <a:cubicBezTo>
                    <a:pt x="10433" y="1031"/>
                    <a:pt x="10111" y="1095"/>
                    <a:pt x="9800" y="1235"/>
                  </a:cubicBezTo>
                  <a:cubicBezTo>
                    <a:pt x="9607" y="1321"/>
                    <a:pt x="9414" y="1428"/>
                    <a:pt x="9242" y="1546"/>
                  </a:cubicBezTo>
                  <a:cubicBezTo>
                    <a:pt x="9006" y="1460"/>
                    <a:pt x="8791" y="1439"/>
                    <a:pt x="8662" y="1428"/>
                  </a:cubicBezTo>
                  <a:cubicBezTo>
                    <a:pt x="8608" y="1428"/>
                    <a:pt x="8555" y="1417"/>
                    <a:pt x="8501" y="1417"/>
                  </a:cubicBezTo>
                  <a:cubicBezTo>
                    <a:pt x="8190" y="1417"/>
                    <a:pt x="7890" y="1514"/>
                    <a:pt x="7642" y="1664"/>
                  </a:cubicBezTo>
                  <a:cubicBezTo>
                    <a:pt x="7556" y="1653"/>
                    <a:pt x="7471" y="1643"/>
                    <a:pt x="7385" y="1643"/>
                  </a:cubicBezTo>
                  <a:cubicBezTo>
                    <a:pt x="7234" y="1514"/>
                    <a:pt x="7063" y="1407"/>
                    <a:pt x="6870" y="1331"/>
                  </a:cubicBezTo>
                  <a:cubicBezTo>
                    <a:pt x="6752" y="1138"/>
                    <a:pt x="6591" y="978"/>
                    <a:pt x="6408" y="849"/>
                  </a:cubicBezTo>
                  <a:cubicBezTo>
                    <a:pt x="6226" y="730"/>
                    <a:pt x="5936" y="591"/>
                    <a:pt x="5539" y="591"/>
                  </a:cubicBezTo>
                  <a:lnTo>
                    <a:pt x="5249" y="591"/>
                  </a:lnTo>
                  <a:cubicBezTo>
                    <a:pt x="4842" y="591"/>
                    <a:pt x="4455" y="709"/>
                    <a:pt x="4122" y="956"/>
                  </a:cubicBezTo>
                  <a:cubicBezTo>
                    <a:pt x="3854" y="1149"/>
                    <a:pt x="3628" y="1417"/>
                    <a:pt x="3478" y="1739"/>
                  </a:cubicBezTo>
                  <a:cubicBezTo>
                    <a:pt x="3468" y="1750"/>
                    <a:pt x="3468" y="1750"/>
                    <a:pt x="3468" y="1761"/>
                  </a:cubicBezTo>
                  <a:cubicBezTo>
                    <a:pt x="3446" y="1793"/>
                    <a:pt x="3392" y="1879"/>
                    <a:pt x="3360" y="1932"/>
                  </a:cubicBezTo>
                  <a:cubicBezTo>
                    <a:pt x="3296" y="2029"/>
                    <a:pt x="3232" y="2137"/>
                    <a:pt x="3156" y="2276"/>
                  </a:cubicBezTo>
                  <a:cubicBezTo>
                    <a:pt x="2920" y="2147"/>
                    <a:pt x="2652" y="2072"/>
                    <a:pt x="2373" y="2072"/>
                  </a:cubicBezTo>
                  <a:cubicBezTo>
                    <a:pt x="2137" y="2072"/>
                    <a:pt x="1901" y="2125"/>
                    <a:pt x="1643" y="2223"/>
                  </a:cubicBezTo>
                  <a:cubicBezTo>
                    <a:pt x="1622" y="2233"/>
                    <a:pt x="1589" y="2244"/>
                    <a:pt x="1568" y="2254"/>
                  </a:cubicBezTo>
                  <a:cubicBezTo>
                    <a:pt x="956" y="2533"/>
                    <a:pt x="516" y="2995"/>
                    <a:pt x="270" y="3596"/>
                  </a:cubicBezTo>
                  <a:cubicBezTo>
                    <a:pt x="237" y="3682"/>
                    <a:pt x="205" y="3789"/>
                    <a:pt x="194" y="3886"/>
                  </a:cubicBezTo>
                  <a:cubicBezTo>
                    <a:pt x="55" y="4133"/>
                    <a:pt x="1" y="4422"/>
                    <a:pt x="22" y="4701"/>
                  </a:cubicBezTo>
                  <a:cubicBezTo>
                    <a:pt x="33" y="4755"/>
                    <a:pt x="33" y="4830"/>
                    <a:pt x="44" y="4906"/>
                  </a:cubicBezTo>
                  <a:cubicBezTo>
                    <a:pt x="87" y="5228"/>
                    <a:pt x="227" y="5517"/>
                    <a:pt x="452" y="5753"/>
                  </a:cubicBezTo>
                  <a:cubicBezTo>
                    <a:pt x="742" y="6054"/>
                    <a:pt x="1138" y="6215"/>
                    <a:pt x="1579" y="6215"/>
                  </a:cubicBezTo>
                  <a:cubicBezTo>
                    <a:pt x="1868" y="6215"/>
                    <a:pt x="2147" y="6151"/>
                    <a:pt x="2383" y="6011"/>
                  </a:cubicBezTo>
                  <a:cubicBezTo>
                    <a:pt x="2662" y="6161"/>
                    <a:pt x="2974" y="6236"/>
                    <a:pt x="3275" y="6236"/>
                  </a:cubicBezTo>
                  <a:cubicBezTo>
                    <a:pt x="3360" y="6236"/>
                    <a:pt x="3457" y="6225"/>
                    <a:pt x="3543" y="6215"/>
                  </a:cubicBezTo>
                  <a:cubicBezTo>
                    <a:pt x="3585" y="6247"/>
                    <a:pt x="3618" y="6279"/>
                    <a:pt x="3661" y="6301"/>
                  </a:cubicBezTo>
                  <a:cubicBezTo>
                    <a:pt x="4079" y="6612"/>
                    <a:pt x="4573" y="6773"/>
                    <a:pt x="5056" y="6773"/>
                  </a:cubicBezTo>
                  <a:lnTo>
                    <a:pt x="5109" y="6773"/>
                  </a:lnTo>
                  <a:cubicBezTo>
                    <a:pt x="5131" y="6837"/>
                    <a:pt x="5142" y="6902"/>
                    <a:pt x="5164" y="6955"/>
                  </a:cubicBezTo>
                  <a:cubicBezTo>
                    <a:pt x="5174" y="7031"/>
                    <a:pt x="5195" y="7105"/>
                    <a:pt x="5206" y="7181"/>
                  </a:cubicBezTo>
                  <a:cubicBezTo>
                    <a:pt x="5217" y="7191"/>
                    <a:pt x="5217" y="7202"/>
                    <a:pt x="5217" y="7213"/>
                  </a:cubicBezTo>
                  <a:cubicBezTo>
                    <a:pt x="5324" y="7632"/>
                    <a:pt x="5582" y="7997"/>
                    <a:pt x="5936" y="8254"/>
                  </a:cubicBezTo>
                  <a:cubicBezTo>
                    <a:pt x="6215" y="8447"/>
                    <a:pt x="6537" y="8576"/>
                    <a:pt x="6881" y="8608"/>
                  </a:cubicBezTo>
                  <a:cubicBezTo>
                    <a:pt x="6902" y="8619"/>
                    <a:pt x="6924" y="8619"/>
                    <a:pt x="6945" y="8619"/>
                  </a:cubicBezTo>
                  <a:lnTo>
                    <a:pt x="7052" y="8619"/>
                  </a:lnTo>
                  <a:cubicBezTo>
                    <a:pt x="7653" y="8619"/>
                    <a:pt x="8190" y="8286"/>
                    <a:pt x="8458" y="7749"/>
                  </a:cubicBezTo>
                  <a:cubicBezTo>
                    <a:pt x="8587" y="7503"/>
                    <a:pt x="8641" y="7224"/>
                    <a:pt x="8630" y="6945"/>
                  </a:cubicBezTo>
                  <a:cubicBezTo>
                    <a:pt x="8619" y="6633"/>
                    <a:pt x="8522" y="6344"/>
                    <a:pt x="8362" y="6097"/>
                  </a:cubicBezTo>
                  <a:cubicBezTo>
                    <a:pt x="8362" y="6086"/>
                    <a:pt x="8351" y="6075"/>
                    <a:pt x="8351" y="6065"/>
                  </a:cubicBezTo>
                  <a:cubicBezTo>
                    <a:pt x="8405" y="6043"/>
                    <a:pt x="8448" y="6022"/>
                    <a:pt x="8501" y="6000"/>
                  </a:cubicBezTo>
                  <a:cubicBezTo>
                    <a:pt x="8662" y="6097"/>
                    <a:pt x="8887" y="6194"/>
                    <a:pt x="9166" y="6225"/>
                  </a:cubicBezTo>
                  <a:lnTo>
                    <a:pt x="9166" y="6473"/>
                  </a:lnTo>
                  <a:cubicBezTo>
                    <a:pt x="9166" y="7020"/>
                    <a:pt x="9392" y="7492"/>
                    <a:pt x="9778" y="7825"/>
                  </a:cubicBezTo>
                  <a:cubicBezTo>
                    <a:pt x="9993" y="8007"/>
                    <a:pt x="10380" y="8233"/>
                    <a:pt x="10938" y="8233"/>
                  </a:cubicBezTo>
                  <a:cubicBezTo>
                    <a:pt x="11012" y="8233"/>
                    <a:pt x="11088" y="8222"/>
                    <a:pt x="11163" y="8222"/>
                  </a:cubicBezTo>
                  <a:cubicBezTo>
                    <a:pt x="11174" y="8222"/>
                    <a:pt x="11184" y="8222"/>
                    <a:pt x="11195" y="8211"/>
                  </a:cubicBezTo>
                  <a:cubicBezTo>
                    <a:pt x="11785" y="8147"/>
                    <a:pt x="12365" y="7835"/>
                    <a:pt x="12815" y="7341"/>
                  </a:cubicBezTo>
                  <a:cubicBezTo>
                    <a:pt x="13180" y="6934"/>
                    <a:pt x="13428" y="6451"/>
                    <a:pt x="13535" y="5957"/>
                  </a:cubicBezTo>
                  <a:cubicBezTo>
                    <a:pt x="13695" y="6011"/>
                    <a:pt x="13867" y="6043"/>
                    <a:pt x="14050" y="6065"/>
                  </a:cubicBezTo>
                  <a:lnTo>
                    <a:pt x="14103" y="6065"/>
                  </a:lnTo>
                  <a:cubicBezTo>
                    <a:pt x="14146" y="6065"/>
                    <a:pt x="14200" y="6075"/>
                    <a:pt x="14253" y="6075"/>
                  </a:cubicBezTo>
                  <a:cubicBezTo>
                    <a:pt x="14747" y="6075"/>
                    <a:pt x="15155" y="5957"/>
                    <a:pt x="15498" y="5860"/>
                  </a:cubicBezTo>
                  <a:cubicBezTo>
                    <a:pt x="15553" y="5850"/>
                    <a:pt x="15606" y="5829"/>
                    <a:pt x="15660" y="5817"/>
                  </a:cubicBezTo>
                  <a:lnTo>
                    <a:pt x="15670" y="5817"/>
                  </a:lnTo>
                  <a:cubicBezTo>
                    <a:pt x="15949" y="5817"/>
                    <a:pt x="16185" y="5764"/>
                    <a:pt x="16368" y="5678"/>
                  </a:cubicBezTo>
                  <a:lnTo>
                    <a:pt x="16464" y="5678"/>
                  </a:lnTo>
                  <a:cubicBezTo>
                    <a:pt x="16700" y="5678"/>
                    <a:pt x="16937" y="5624"/>
                    <a:pt x="17162" y="5528"/>
                  </a:cubicBezTo>
                  <a:cubicBezTo>
                    <a:pt x="17173" y="5517"/>
                    <a:pt x="17194" y="5507"/>
                    <a:pt x="17205" y="5507"/>
                  </a:cubicBezTo>
                  <a:cubicBezTo>
                    <a:pt x="17237" y="5517"/>
                    <a:pt x="17259" y="5528"/>
                    <a:pt x="17291" y="5538"/>
                  </a:cubicBezTo>
                  <a:cubicBezTo>
                    <a:pt x="17280" y="5721"/>
                    <a:pt x="17291" y="5914"/>
                    <a:pt x="17334" y="6108"/>
                  </a:cubicBezTo>
                  <a:cubicBezTo>
                    <a:pt x="17399" y="6408"/>
                    <a:pt x="17538" y="6633"/>
                    <a:pt x="17602" y="6752"/>
                  </a:cubicBezTo>
                  <a:cubicBezTo>
                    <a:pt x="17613" y="6752"/>
                    <a:pt x="17613" y="6762"/>
                    <a:pt x="17613" y="6762"/>
                  </a:cubicBezTo>
                  <a:cubicBezTo>
                    <a:pt x="17656" y="6859"/>
                    <a:pt x="17720" y="6998"/>
                    <a:pt x="17828" y="7159"/>
                  </a:cubicBezTo>
                  <a:cubicBezTo>
                    <a:pt x="17957" y="7331"/>
                    <a:pt x="18117" y="7470"/>
                    <a:pt x="18300" y="7589"/>
                  </a:cubicBezTo>
                  <a:cubicBezTo>
                    <a:pt x="18536" y="7718"/>
                    <a:pt x="18804" y="7792"/>
                    <a:pt x="19073" y="7792"/>
                  </a:cubicBezTo>
                  <a:cubicBezTo>
                    <a:pt x="19202" y="7792"/>
                    <a:pt x="19341" y="7771"/>
                    <a:pt x="19469" y="7739"/>
                  </a:cubicBezTo>
                  <a:cubicBezTo>
                    <a:pt x="19920" y="7632"/>
                    <a:pt x="20307" y="7331"/>
                    <a:pt x="20521" y="6923"/>
                  </a:cubicBezTo>
                  <a:cubicBezTo>
                    <a:pt x="20640" y="6698"/>
                    <a:pt x="20704" y="6440"/>
                    <a:pt x="20714" y="6182"/>
                  </a:cubicBezTo>
                  <a:cubicBezTo>
                    <a:pt x="20843" y="6225"/>
                    <a:pt x="20983" y="6258"/>
                    <a:pt x="21122" y="6268"/>
                  </a:cubicBezTo>
                  <a:cubicBezTo>
                    <a:pt x="21176" y="6268"/>
                    <a:pt x="21230" y="6279"/>
                    <a:pt x="21284" y="6279"/>
                  </a:cubicBezTo>
                  <a:cubicBezTo>
                    <a:pt x="21906" y="6279"/>
                    <a:pt x="22453" y="5946"/>
                    <a:pt x="22754" y="5399"/>
                  </a:cubicBezTo>
                  <a:lnTo>
                    <a:pt x="22818" y="5271"/>
                  </a:lnTo>
                  <a:cubicBezTo>
                    <a:pt x="22882" y="5271"/>
                    <a:pt x="22947" y="5259"/>
                    <a:pt x="23022" y="5249"/>
                  </a:cubicBezTo>
                  <a:cubicBezTo>
                    <a:pt x="23355" y="5474"/>
                    <a:pt x="23762" y="5603"/>
                    <a:pt x="24181" y="5603"/>
                  </a:cubicBezTo>
                  <a:cubicBezTo>
                    <a:pt x="24310" y="5603"/>
                    <a:pt x="24428" y="5593"/>
                    <a:pt x="24546" y="5571"/>
                  </a:cubicBezTo>
                  <a:cubicBezTo>
                    <a:pt x="24664" y="5550"/>
                    <a:pt x="24782" y="5528"/>
                    <a:pt x="24900" y="5485"/>
                  </a:cubicBezTo>
                  <a:lnTo>
                    <a:pt x="24900" y="5485"/>
                  </a:lnTo>
                  <a:cubicBezTo>
                    <a:pt x="24900" y="5517"/>
                    <a:pt x="24900" y="5560"/>
                    <a:pt x="24890" y="5581"/>
                  </a:cubicBezTo>
                  <a:cubicBezTo>
                    <a:pt x="24847" y="5893"/>
                    <a:pt x="24890" y="6215"/>
                    <a:pt x="25029" y="6516"/>
                  </a:cubicBezTo>
                  <a:cubicBezTo>
                    <a:pt x="25126" y="6698"/>
                    <a:pt x="25244" y="6859"/>
                    <a:pt x="25405" y="7009"/>
                  </a:cubicBezTo>
                  <a:cubicBezTo>
                    <a:pt x="25544" y="7148"/>
                    <a:pt x="25727" y="7277"/>
                    <a:pt x="25942" y="7374"/>
                  </a:cubicBezTo>
                  <a:cubicBezTo>
                    <a:pt x="25963" y="7384"/>
                    <a:pt x="25984" y="7406"/>
                    <a:pt x="26016" y="7417"/>
                  </a:cubicBezTo>
                  <a:cubicBezTo>
                    <a:pt x="26231" y="7503"/>
                    <a:pt x="26457" y="7556"/>
                    <a:pt x="26682" y="7556"/>
                  </a:cubicBezTo>
                  <a:cubicBezTo>
                    <a:pt x="27004" y="7556"/>
                    <a:pt x="27326" y="7460"/>
                    <a:pt x="27594" y="7277"/>
                  </a:cubicBezTo>
                  <a:cubicBezTo>
                    <a:pt x="27755" y="7170"/>
                    <a:pt x="27873" y="7052"/>
                    <a:pt x="27959" y="6966"/>
                  </a:cubicBezTo>
                  <a:cubicBezTo>
                    <a:pt x="28012" y="6912"/>
                    <a:pt x="28055" y="6859"/>
                    <a:pt x="28110" y="6805"/>
                  </a:cubicBezTo>
                  <a:cubicBezTo>
                    <a:pt x="28313" y="6644"/>
                    <a:pt x="28613" y="6418"/>
                    <a:pt x="28828" y="6022"/>
                  </a:cubicBezTo>
                  <a:cubicBezTo>
                    <a:pt x="29000" y="5732"/>
                    <a:pt x="29086" y="5410"/>
                    <a:pt x="29075" y="5077"/>
                  </a:cubicBezTo>
                  <a:cubicBezTo>
                    <a:pt x="29075" y="4992"/>
                    <a:pt x="29064" y="4916"/>
                    <a:pt x="29054" y="4830"/>
                  </a:cubicBezTo>
                  <a:cubicBezTo>
                    <a:pt x="29172" y="4744"/>
                    <a:pt x="29269" y="4670"/>
                    <a:pt x="29354" y="4594"/>
                  </a:cubicBezTo>
                  <a:cubicBezTo>
                    <a:pt x="29408" y="4551"/>
                    <a:pt x="29462" y="4508"/>
                    <a:pt x="29505" y="4476"/>
                  </a:cubicBezTo>
                  <a:cubicBezTo>
                    <a:pt x="29536" y="4455"/>
                    <a:pt x="29558" y="4433"/>
                    <a:pt x="29591" y="4412"/>
                  </a:cubicBezTo>
                  <a:cubicBezTo>
                    <a:pt x="29773" y="4240"/>
                    <a:pt x="29913" y="4069"/>
                    <a:pt x="30020" y="3886"/>
                  </a:cubicBezTo>
                  <a:cubicBezTo>
                    <a:pt x="30149" y="3650"/>
                    <a:pt x="30223" y="3392"/>
                    <a:pt x="30223" y="3134"/>
                  </a:cubicBezTo>
                  <a:cubicBezTo>
                    <a:pt x="30235" y="2769"/>
                    <a:pt x="30106" y="2416"/>
                    <a:pt x="29880" y="2125"/>
                  </a:cubicBezTo>
                  <a:cubicBezTo>
                    <a:pt x="29741" y="1954"/>
                    <a:pt x="29569" y="1815"/>
                    <a:pt x="29365" y="1707"/>
                  </a:cubicBezTo>
                  <a:cubicBezTo>
                    <a:pt x="29150" y="1600"/>
                    <a:pt x="28914" y="1546"/>
                    <a:pt x="28668" y="1546"/>
                  </a:cubicBezTo>
                  <a:cubicBezTo>
                    <a:pt x="28496" y="1546"/>
                    <a:pt x="28346" y="1579"/>
                    <a:pt x="28227" y="1610"/>
                  </a:cubicBezTo>
                  <a:cubicBezTo>
                    <a:pt x="28120" y="1450"/>
                    <a:pt x="27991" y="1300"/>
                    <a:pt x="27830" y="1171"/>
                  </a:cubicBezTo>
                  <a:cubicBezTo>
                    <a:pt x="27497" y="902"/>
                    <a:pt x="27089" y="752"/>
                    <a:pt x="26660" y="752"/>
                  </a:cubicBezTo>
                  <a:cubicBezTo>
                    <a:pt x="26252" y="752"/>
                    <a:pt x="25856" y="892"/>
                    <a:pt x="25501" y="1149"/>
                  </a:cubicBezTo>
                  <a:cubicBezTo>
                    <a:pt x="25319" y="1288"/>
                    <a:pt x="25147" y="1450"/>
                    <a:pt x="25007" y="1653"/>
                  </a:cubicBezTo>
                  <a:cubicBezTo>
                    <a:pt x="24986" y="1675"/>
                    <a:pt x="24954" y="1696"/>
                    <a:pt x="24933" y="1718"/>
                  </a:cubicBezTo>
                  <a:cubicBezTo>
                    <a:pt x="24825" y="1696"/>
                    <a:pt x="24718" y="1686"/>
                    <a:pt x="24611" y="1686"/>
                  </a:cubicBezTo>
                  <a:lnTo>
                    <a:pt x="24589" y="1686"/>
                  </a:lnTo>
                  <a:cubicBezTo>
                    <a:pt x="24471" y="1600"/>
                    <a:pt x="24342" y="1546"/>
                    <a:pt x="24213" y="1493"/>
                  </a:cubicBezTo>
                  <a:cubicBezTo>
                    <a:pt x="24010" y="1428"/>
                    <a:pt x="23795" y="1396"/>
                    <a:pt x="23569" y="1396"/>
                  </a:cubicBezTo>
                  <a:cubicBezTo>
                    <a:pt x="23452" y="1396"/>
                    <a:pt x="23333" y="1396"/>
                    <a:pt x="23204" y="1417"/>
                  </a:cubicBezTo>
                  <a:cubicBezTo>
                    <a:pt x="22968" y="1450"/>
                    <a:pt x="22743" y="1546"/>
                    <a:pt x="22550" y="1686"/>
                  </a:cubicBezTo>
                  <a:cubicBezTo>
                    <a:pt x="22303" y="1546"/>
                    <a:pt x="22002" y="1460"/>
                    <a:pt x="21713" y="1460"/>
                  </a:cubicBezTo>
                  <a:cubicBezTo>
                    <a:pt x="21530" y="1460"/>
                    <a:pt x="21348" y="1493"/>
                    <a:pt x="21187" y="1546"/>
                  </a:cubicBezTo>
                  <a:cubicBezTo>
                    <a:pt x="21069" y="1450"/>
                    <a:pt x="20929" y="1353"/>
                    <a:pt x="20790" y="1288"/>
                  </a:cubicBezTo>
                  <a:cubicBezTo>
                    <a:pt x="20478" y="1128"/>
                    <a:pt x="20146" y="1052"/>
                    <a:pt x="19791" y="1052"/>
                  </a:cubicBezTo>
                  <a:cubicBezTo>
                    <a:pt x="19105" y="1052"/>
                    <a:pt x="18525" y="1342"/>
                    <a:pt x="18150" y="1589"/>
                  </a:cubicBezTo>
                  <a:cubicBezTo>
                    <a:pt x="18010" y="1686"/>
                    <a:pt x="17871" y="1793"/>
                    <a:pt x="17742" y="1901"/>
                  </a:cubicBezTo>
                  <a:cubicBezTo>
                    <a:pt x="17527" y="1815"/>
                    <a:pt x="17291" y="1761"/>
                    <a:pt x="17055" y="1761"/>
                  </a:cubicBezTo>
                  <a:cubicBezTo>
                    <a:pt x="17034" y="1439"/>
                    <a:pt x="16937" y="1042"/>
                    <a:pt x="16669" y="656"/>
                  </a:cubicBezTo>
                  <a:cubicBezTo>
                    <a:pt x="16561" y="494"/>
                    <a:pt x="16411" y="344"/>
                    <a:pt x="16250" y="237"/>
                  </a:cubicBezTo>
                  <a:cubicBezTo>
                    <a:pt x="16121" y="162"/>
                    <a:pt x="15992" y="97"/>
                    <a:pt x="15842" y="65"/>
                  </a:cubicBezTo>
                  <a:cubicBezTo>
                    <a:pt x="15703" y="22"/>
                    <a:pt x="15553" y="0"/>
                    <a:pt x="1540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4" name="Google Shape;1694;p13"/>
            <p:cNvGrpSpPr/>
            <p:nvPr/>
          </p:nvGrpSpPr>
          <p:grpSpPr>
            <a:xfrm>
              <a:off x="2670299" y="3113882"/>
              <a:ext cx="697700" cy="146400"/>
              <a:chOff x="-1020200" y="3143725"/>
              <a:chExt cx="697700" cy="146400"/>
            </a:xfrm>
          </p:grpSpPr>
          <p:sp>
            <p:nvSpPr>
              <p:cNvPr id="1695" name="Google Shape;1695;p13"/>
              <p:cNvSpPr/>
              <p:nvPr/>
            </p:nvSpPr>
            <p:spPr>
              <a:xfrm>
                <a:off x="-676250" y="3143725"/>
                <a:ext cx="199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492" extrusionOk="0">
                    <a:moveTo>
                      <a:pt x="474" y="1"/>
                    </a:moveTo>
                    <a:cubicBezTo>
                      <a:pt x="422" y="1"/>
                      <a:pt x="362" y="12"/>
                      <a:pt x="328" y="30"/>
                    </a:cubicBezTo>
                    <a:cubicBezTo>
                      <a:pt x="240" y="62"/>
                      <a:pt x="120" y="149"/>
                      <a:pt x="185" y="258"/>
                    </a:cubicBezTo>
                    <a:cubicBezTo>
                      <a:pt x="415" y="640"/>
                      <a:pt x="153" y="913"/>
                      <a:pt x="0" y="1208"/>
                    </a:cubicBezTo>
                    <a:cubicBezTo>
                      <a:pt x="11" y="1393"/>
                      <a:pt x="109" y="1480"/>
                      <a:pt x="284" y="1491"/>
                    </a:cubicBezTo>
                    <a:cubicBezTo>
                      <a:pt x="524" y="1458"/>
                      <a:pt x="709" y="1317"/>
                      <a:pt x="699" y="1077"/>
                    </a:cubicBezTo>
                    <a:cubicBezTo>
                      <a:pt x="677" y="728"/>
                      <a:pt x="796" y="345"/>
                      <a:pt x="568" y="30"/>
                    </a:cubicBezTo>
                    <a:cubicBezTo>
                      <a:pt x="557" y="9"/>
                      <a:pt x="519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-1020200" y="3158625"/>
                <a:ext cx="10912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3380" extrusionOk="0">
                    <a:moveTo>
                      <a:pt x="3921" y="0"/>
                    </a:moveTo>
                    <a:cubicBezTo>
                      <a:pt x="3688" y="0"/>
                      <a:pt x="3520" y="141"/>
                      <a:pt x="3426" y="339"/>
                    </a:cubicBezTo>
                    <a:cubicBezTo>
                      <a:pt x="3273" y="677"/>
                      <a:pt x="2990" y="950"/>
                      <a:pt x="2924" y="1332"/>
                    </a:cubicBezTo>
                    <a:cubicBezTo>
                      <a:pt x="2892" y="1528"/>
                      <a:pt x="2837" y="1746"/>
                      <a:pt x="2532" y="1757"/>
                    </a:cubicBezTo>
                    <a:cubicBezTo>
                      <a:pt x="2390" y="1757"/>
                      <a:pt x="2216" y="1877"/>
                      <a:pt x="2172" y="2096"/>
                    </a:cubicBezTo>
                    <a:cubicBezTo>
                      <a:pt x="2139" y="2227"/>
                      <a:pt x="2035" y="2295"/>
                      <a:pt x="1941" y="2295"/>
                    </a:cubicBezTo>
                    <a:cubicBezTo>
                      <a:pt x="1878" y="2295"/>
                      <a:pt x="1820" y="2265"/>
                      <a:pt x="1790" y="2205"/>
                    </a:cubicBezTo>
                    <a:cubicBezTo>
                      <a:pt x="1637" y="1931"/>
                      <a:pt x="1288" y="1921"/>
                      <a:pt x="1168" y="1626"/>
                    </a:cubicBezTo>
                    <a:cubicBezTo>
                      <a:pt x="1134" y="1540"/>
                      <a:pt x="1066" y="1512"/>
                      <a:pt x="989" y="1512"/>
                    </a:cubicBezTo>
                    <a:cubicBezTo>
                      <a:pt x="920" y="1512"/>
                      <a:pt x="843" y="1535"/>
                      <a:pt x="776" y="1560"/>
                    </a:cubicBezTo>
                    <a:cubicBezTo>
                      <a:pt x="514" y="1681"/>
                      <a:pt x="317" y="1866"/>
                      <a:pt x="208" y="2139"/>
                    </a:cubicBezTo>
                    <a:cubicBezTo>
                      <a:pt x="306" y="2336"/>
                      <a:pt x="186" y="2455"/>
                      <a:pt x="56" y="2586"/>
                    </a:cubicBezTo>
                    <a:cubicBezTo>
                      <a:pt x="88" y="2673"/>
                      <a:pt x="1" y="2816"/>
                      <a:pt x="186" y="2816"/>
                    </a:cubicBezTo>
                    <a:cubicBezTo>
                      <a:pt x="350" y="2816"/>
                      <a:pt x="383" y="2685"/>
                      <a:pt x="448" y="2564"/>
                    </a:cubicBezTo>
                    <a:cubicBezTo>
                      <a:pt x="635" y="2236"/>
                      <a:pt x="748" y="2078"/>
                      <a:pt x="878" y="2078"/>
                    </a:cubicBezTo>
                    <a:cubicBezTo>
                      <a:pt x="998" y="2078"/>
                      <a:pt x="1133" y="2214"/>
                      <a:pt x="1353" y="2477"/>
                    </a:cubicBezTo>
                    <a:cubicBezTo>
                      <a:pt x="1365" y="2488"/>
                      <a:pt x="1365" y="2499"/>
                      <a:pt x="1375" y="2510"/>
                    </a:cubicBezTo>
                    <a:cubicBezTo>
                      <a:pt x="1549" y="2723"/>
                      <a:pt x="1728" y="2829"/>
                      <a:pt x="1909" y="2829"/>
                    </a:cubicBezTo>
                    <a:cubicBezTo>
                      <a:pt x="2080" y="2829"/>
                      <a:pt x="2253" y="2734"/>
                      <a:pt x="2423" y="2542"/>
                    </a:cubicBezTo>
                    <a:cubicBezTo>
                      <a:pt x="2510" y="2445"/>
                      <a:pt x="2521" y="2281"/>
                      <a:pt x="2706" y="2237"/>
                    </a:cubicBezTo>
                    <a:cubicBezTo>
                      <a:pt x="2739" y="2390"/>
                      <a:pt x="2772" y="2542"/>
                      <a:pt x="2815" y="2695"/>
                    </a:cubicBezTo>
                    <a:cubicBezTo>
                      <a:pt x="2907" y="3085"/>
                      <a:pt x="3344" y="3380"/>
                      <a:pt x="3716" y="3380"/>
                    </a:cubicBezTo>
                    <a:cubicBezTo>
                      <a:pt x="3834" y="3380"/>
                      <a:pt x="3945" y="3350"/>
                      <a:pt x="4037" y="3284"/>
                    </a:cubicBezTo>
                    <a:cubicBezTo>
                      <a:pt x="4037" y="3165"/>
                      <a:pt x="4015" y="3056"/>
                      <a:pt x="3939" y="2957"/>
                    </a:cubicBezTo>
                    <a:cubicBezTo>
                      <a:pt x="3601" y="2935"/>
                      <a:pt x="3307" y="2859"/>
                      <a:pt x="3285" y="2433"/>
                    </a:cubicBezTo>
                    <a:cubicBezTo>
                      <a:pt x="3252" y="1604"/>
                      <a:pt x="3525" y="917"/>
                      <a:pt x="4136" y="360"/>
                    </a:cubicBezTo>
                    <a:cubicBezTo>
                      <a:pt x="4223" y="273"/>
                      <a:pt x="4364" y="219"/>
                      <a:pt x="4332" y="99"/>
                    </a:cubicBezTo>
                    <a:cubicBezTo>
                      <a:pt x="4316" y="22"/>
                      <a:pt x="4269" y="6"/>
                      <a:pt x="4213" y="6"/>
                    </a:cubicBezTo>
                    <a:cubicBezTo>
                      <a:pt x="4171" y="6"/>
                      <a:pt x="4124" y="15"/>
                      <a:pt x="4080" y="15"/>
                    </a:cubicBezTo>
                    <a:cubicBezTo>
                      <a:pt x="4065" y="15"/>
                      <a:pt x="4051" y="14"/>
                      <a:pt x="4037" y="11"/>
                    </a:cubicBezTo>
                    <a:cubicBezTo>
                      <a:pt x="3997" y="4"/>
                      <a:pt x="3958" y="0"/>
                      <a:pt x="3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-402150" y="3162850"/>
                <a:ext cx="341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61" extrusionOk="0">
                    <a:moveTo>
                      <a:pt x="963" y="0"/>
                    </a:moveTo>
                    <a:cubicBezTo>
                      <a:pt x="753" y="0"/>
                      <a:pt x="531" y="156"/>
                      <a:pt x="361" y="453"/>
                    </a:cubicBezTo>
                    <a:cubicBezTo>
                      <a:pt x="361" y="574"/>
                      <a:pt x="415" y="715"/>
                      <a:pt x="273" y="802"/>
                    </a:cubicBezTo>
                    <a:cubicBezTo>
                      <a:pt x="0" y="966"/>
                      <a:pt x="197" y="1108"/>
                      <a:pt x="284" y="1261"/>
                    </a:cubicBezTo>
                    <a:cubicBezTo>
                      <a:pt x="328" y="1228"/>
                      <a:pt x="393" y="1206"/>
                      <a:pt x="415" y="1151"/>
                    </a:cubicBezTo>
                    <a:cubicBezTo>
                      <a:pt x="623" y="802"/>
                      <a:pt x="753" y="388"/>
                      <a:pt x="1266" y="322"/>
                    </a:cubicBezTo>
                    <a:cubicBezTo>
                      <a:pt x="1364" y="312"/>
                      <a:pt x="1353" y="191"/>
                      <a:pt x="1244" y="104"/>
                    </a:cubicBezTo>
                    <a:cubicBezTo>
                      <a:pt x="1157" y="35"/>
                      <a:pt x="1061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-755900" y="3165275"/>
                <a:ext cx="2810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572" extrusionOk="0">
                    <a:moveTo>
                      <a:pt x="310" y="0"/>
                    </a:moveTo>
                    <a:cubicBezTo>
                      <a:pt x="260" y="0"/>
                      <a:pt x="207" y="7"/>
                      <a:pt x="164" y="7"/>
                    </a:cubicBezTo>
                    <a:cubicBezTo>
                      <a:pt x="55" y="18"/>
                      <a:pt x="1" y="94"/>
                      <a:pt x="33" y="193"/>
                    </a:cubicBezTo>
                    <a:cubicBezTo>
                      <a:pt x="120" y="509"/>
                      <a:pt x="175" y="869"/>
                      <a:pt x="360" y="1131"/>
                    </a:cubicBezTo>
                    <a:cubicBezTo>
                      <a:pt x="557" y="1425"/>
                      <a:pt x="600" y="1665"/>
                      <a:pt x="447" y="1960"/>
                    </a:cubicBezTo>
                    <a:cubicBezTo>
                      <a:pt x="557" y="2135"/>
                      <a:pt x="360" y="2200"/>
                      <a:pt x="295" y="2310"/>
                    </a:cubicBezTo>
                    <a:cubicBezTo>
                      <a:pt x="207" y="2440"/>
                      <a:pt x="229" y="2506"/>
                      <a:pt x="360" y="2571"/>
                    </a:cubicBezTo>
                    <a:cubicBezTo>
                      <a:pt x="709" y="2429"/>
                      <a:pt x="873" y="2145"/>
                      <a:pt x="961" y="1796"/>
                    </a:cubicBezTo>
                    <a:cubicBezTo>
                      <a:pt x="1124" y="1131"/>
                      <a:pt x="655" y="662"/>
                      <a:pt x="481" y="94"/>
                    </a:cubicBezTo>
                    <a:cubicBezTo>
                      <a:pt x="454" y="16"/>
                      <a:pt x="385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-817825" y="3169875"/>
                <a:ext cx="706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410" extrusionOk="0">
                    <a:moveTo>
                      <a:pt x="1171" y="476"/>
                    </a:moveTo>
                    <a:cubicBezTo>
                      <a:pt x="1189" y="476"/>
                      <a:pt x="1206" y="483"/>
                      <a:pt x="1223" y="500"/>
                    </a:cubicBezTo>
                    <a:cubicBezTo>
                      <a:pt x="1299" y="565"/>
                      <a:pt x="1332" y="696"/>
                      <a:pt x="1310" y="827"/>
                    </a:cubicBezTo>
                    <a:cubicBezTo>
                      <a:pt x="1234" y="1165"/>
                      <a:pt x="819" y="1122"/>
                      <a:pt x="742" y="1416"/>
                    </a:cubicBezTo>
                    <a:cubicBezTo>
                      <a:pt x="623" y="1372"/>
                      <a:pt x="524" y="1340"/>
                      <a:pt x="590" y="1231"/>
                    </a:cubicBezTo>
                    <a:cubicBezTo>
                      <a:pt x="710" y="1013"/>
                      <a:pt x="742" y="740"/>
                      <a:pt x="972" y="609"/>
                    </a:cubicBezTo>
                    <a:cubicBezTo>
                      <a:pt x="1032" y="566"/>
                      <a:pt x="1105" y="476"/>
                      <a:pt x="1171" y="476"/>
                    </a:cubicBezTo>
                    <a:close/>
                    <a:moveTo>
                      <a:pt x="1406" y="0"/>
                    </a:moveTo>
                    <a:cubicBezTo>
                      <a:pt x="1285" y="0"/>
                      <a:pt x="1161" y="30"/>
                      <a:pt x="1038" y="85"/>
                    </a:cubicBezTo>
                    <a:cubicBezTo>
                      <a:pt x="415" y="358"/>
                      <a:pt x="99" y="860"/>
                      <a:pt x="12" y="1515"/>
                    </a:cubicBezTo>
                    <a:cubicBezTo>
                      <a:pt x="12" y="1569"/>
                      <a:pt x="1" y="1612"/>
                      <a:pt x="1" y="1667"/>
                    </a:cubicBezTo>
                    <a:cubicBezTo>
                      <a:pt x="181" y="1800"/>
                      <a:pt x="351" y="1865"/>
                      <a:pt x="518" y="1865"/>
                    </a:cubicBezTo>
                    <a:cubicBezTo>
                      <a:pt x="694" y="1865"/>
                      <a:pt x="868" y="1791"/>
                      <a:pt x="1048" y="1646"/>
                    </a:cubicBezTo>
                    <a:cubicBezTo>
                      <a:pt x="1140" y="1561"/>
                      <a:pt x="1232" y="1503"/>
                      <a:pt x="1347" y="1503"/>
                    </a:cubicBezTo>
                    <a:cubicBezTo>
                      <a:pt x="1395" y="1503"/>
                      <a:pt x="1448" y="1514"/>
                      <a:pt x="1506" y="1536"/>
                    </a:cubicBezTo>
                    <a:cubicBezTo>
                      <a:pt x="1234" y="1842"/>
                      <a:pt x="1452" y="2201"/>
                      <a:pt x="1375" y="2540"/>
                    </a:cubicBezTo>
                    <a:cubicBezTo>
                      <a:pt x="1256" y="3042"/>
                      <a:pt x="1244" y="3544"/>
                      <a:pt x="1256" y="4056"/>
                    </a:cubicBezTo>
                    <a:cubicBezTo>
                      <a:pt x="1256" y="4334"/>
                      <a:pt x="1414" y="4410"/>
                      <a:pt x="1608" y="4410"/>
                    </a:cubicBezTo>
                    <a:cubicBezTo>
                      <a:pt x="1635" y="4410"/>
                      <a:pt x="1663" y="4408"/>
                      <a:pt x="1692" y="4405"/>
                    </a:cubicBezTo>
                    <a:cubicBezTo>
                      <a:pt x="2226" y="4340"/>
                      <a:pt x="2761" y="3740"/>
                      <a:pt x="2827" y="3183"/>
                    </a:cubicBezTo>
                    <a:cubicBezTo>
                      <a:pt x="2769" y="3143"/>
                      <a:pt x="2722" y="3125"/>
                      <a:pt x="2683" y="3125"/>
                    </a:cubicBezTo>
                    <a:cubicBezTo>
                      <a:pt x="2596" y="3125"/>
                      <a:pt x="2548" y="3212"/>
                      <a:pt x="2510" y="3326"/>
                    </a:cubicBezTo>
                    <a:cubicBezTo>
                      <a:pt x="2468" y="3473"/>
                      <a:pt x="2426" y="3620"/>
                      <a:pt x="2227" y="3620"/>
                    </a:cubicBezTo>
                    <a:cubicBezTo>
                      <a:pt x="2220" y="3620"/>
                      <a:pt x="2212" y="3620"/>
                      <a:pt x="2204" y="3620"/>
                    </a:cubicBezTo>
                    <a:cubicBezTo>
                      <a:pt x="2129" y="3733"/>
                      <a:pt x="2078" y="3895"/>
                      <a:pt x="1940" y="3895"/>
                    </a:cubicBezTo>
                    <a:cubicBezTo>
                      <a:pt x="1918" y="3895"/>
                      <a:pt x="1893" y="3891"/>
                      <a:pt x="1867" y="3882"/>
                    </a:cubicBezTo>
                    <a:cubicBezTo>
                      <a:pt x="1681" y="3827"/>
                      <a:pt x="1768" y="3631"/>
                      <a:pt x="1779" y="3511"/>
                    </a:cubicBezTo>
                    <a:cubicBezTo>
                      <a:pt x="1790" y="3282"/>
                      <a:pt x="1845" y="3052"/>
                      <a:pt x="1888" y="2834"/>
                    </a:cubicBezTo>
                    <a:cubicBezTo>
                      <a:pt x="1964" y="2092"/>
                      <a:pt x="1954" y="1362"/>
                      <a:pt x="1954" y="630"/>
                    </a:cubicBezTo>
                    <a:cubicBezTo>
                      <a:pt x="1823" y="489"/>
                      <a:pt x="1888" y="336"/>
                      <a:pt x="1888" y="184"/>
                    </a:cubicBezTo>
                    <a:cubicBezTo>
                      <a:pt x="1737" y="57"/>
                      <a:pt x="1574" y="0"/>
                      <a:pt x="1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-643525" y="3170400"/>
                <a:ext cx="1031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3244" extrusionOk="0">
                    <a:moveTo>
                      <a:pt x="3632" y="0"/>
                    </a:moveTo>
                    <a:cubicBezTo>
                      <a:pt x="3074" y="0"/>
                      <a:pt x="2401" y="497"/>
                      <a:pt x="2117" y="959"/>
                    </a:cubicBezTo>
                    <a:cubicBezTo>
                      <a:pt x="1994" y="1146"/>
                      <a:pt x="1840" y="1245"/>
                      <a:pt x="1681" y="1245"/>
                    </a:cubicBezTo>
                    <a:cubicBezTo>
                      <a:pt x="1544" y="1245"/>
                      <a:pt x="1403" y="1170"/>
                      <a:pt x="1276" y="1014"/>
                    </a:cubicBezTo>
                    <a:cubicBezTo>
                      <a:pt x="1116" y="820"/>
                      <a:pt x="984" y="721"/>
                      <a:pt x="851" y="721"/>
                    </a:cubicBezTo>
                    <a:cubicBezTo>
                      <a:pt x="722" y="721"/>
                      <a:pt x="593" y="814"/>
                      <a:pt x="437" y="1002"/>
                    </a:cubicBezTo>
                    <a:cubicBezTo>
                      <a:pt x="306" y="1155"/>
                      <a:pt x="262" y="1363"/>
                      <a:pt x="76" y="1494"/>
                    </a:cubicBezTo>
                    <a:cubicBezTo>
                      <a:pt x="0" y="1548"/>
                      <a:pt x="44" y="1657"/>
                      <a:pt x="98" y="1722"/>
                    </a:cubicBezTo>
                    <a:cubicBezTo>
                      <a:pt x="141" y="1773"/>
                      <a:pt x="194" y="1799"/>
                      <a:pt x="249" y="1799"/>
                    </a:cubicBezTo>
                    <a:cubicBezTo>
                      <a:pt x="278" y="1799"/>
                      <a:pt x="308" y="1792"/>
                      <a:pt x="338" y="1777"/>
                    </a:cubicBezTo>
                    <a:cubicBezTo>
                      <a:pt x="459" y="1722"/>
                      <a:pt x="568" y="1657"/>
                      <a:pt x="633" y="1537"/>
                    </a:cubicBezTo>
                    <a:cubicBezTo>
                      <a:pt x="707" y="1407"/>
                      <a:pt x="783" y="1350"/>
                      <a:pt x="869" y="1350"/>
                    </a:cubicBezTo>
                    <a:cubicBezTo>
                      <a:pt x="948" y="1350"/>
                      <a:pt x="1035" y="1398"/>
                      <a:pt x="1135" y="1482"/>
                    </a:cubicBezTo>
                    <a:cubicBezTo>
                      <a:pt x="1357" y="1656"/>
                      <a:pt x="1523" y="1742"/>
                      <a:pt x="1675" y="1742"/>
                    </a:cubicBezTo>
                    <a:cubicBezTo>
                      <a:pt x="1868" y="1742"/>
                      <a:pt x="2038" y="1604"/>
                      <a:pt x="2270" y="1330"/>
                    </a:cubicBezTo>
                    <a:cubicBezTo>
                      <a:pt x="2346" y="1232"/>
                      <a:pt x="2379" y="1057"/>
                      <a:pt x="2586" y="1046"/>
                    </a:cubicBezTo>
                    <a:lnTo>
                      <a:pt x="2586" y="1046"/>
                    </a:lnTo>
                    <a:cubicBezTo>
                      <a:pt x="2477" y="1734"/>
                      <a:pt x="2564" y="2410"/>
                      <a:pt x="2597" y="3075"/>
                    </a:cubicBezTo>
                    <a:cubicBezTo>
                      <a:pt x="2659" y="3193"/>
                      <a:pt x="2731" y="3244"/>
                      <a:pt x="2814" y="3244"/>
                    </a:cubicBezTo>
                    <a:cubicBezTo>
                      <a:pt x="2877" y="3244"/>
                      <a:pt x="2947" y="3214"/>
                      <a:pt x="3022" y="3162"/>
                    </a:cubicBezTo>
                    <a:cubicBezTo>
                      <a:pt x="3208" y="2825"/>
                      <a:pt x="3012" y="2454"/>
                      <a:pt x="3109" y="2115"/>
                    </a:cubicBezTo>
                    <a:cubicBezTo>
                      <a:pt x="2946" y="1952"/>
                      <a:pt x="3066" y="1766"/>
                      <a:pt x="3087" y="1591"/>
                    </a:cubicBezTo>
                    <a:cubicBezTo>
                      <a:pt x="3077" y="1330"/>
                      <a:pt x="3077" y="1079"/>
                      <a:pt x="3055" y="817"/>
                    </a:cubicBezTo>
                    <a:cubicBezTo>
                      <a:pt x="3044" y="708"/>
                      <a:pt x="3000" y="621"/>
                      <a:pt x="3153" y="577"/>
                    </a:cubicBezTo>
                    <a:cubicBezTo>
                      <a:pt x="3287" y="550"/>
                      <a:pt x="3414" y="465"/>
                      <a:pt x="3558" y="465"/>
                    </a:cubicBezTo>
                    <a:cubicBezTo>
                      <a:pt x="3589" y="465"/>
                      <a:pt x="3621" y="469"/>
                      <a:pt x="3655" y="479"/>
                    </a:cubicBezTo>
                    <a:cubicBezTo>
                      <a:pt x="3742" y="512"/>
                      <a:pt x="3710" y="577"/>
                      <a:pt x="3666" y="653"/>
                    </a:cubicBezTo>
                    <a:cubicBezTo>
                      <a:pt x="3589" y="806"/>
                      <a:pt x="3535" y="970"/>
                      <a:pt x="3470" y="1123"/>
                    </a:cubicBezTo>
                    <a:cubicBezTo>
                      <a:pt x="3538" y="1224"/>
                      <a:pt x="3599" y="1339"/>
                      <a:pt x="3714" y="1339"/>
                    </a:cubicBezTo>
                    <a:cubicBezTo>
                      <a:pt x="3748" y="1339"/>
                      <a:pt x="3786" y="1330"/>
                      <a:pt x="3829" y="1308"/>
                    </a:cubicBezTo>
                    <a:cubicBezTo>
                      <a:pt x="4004" y="1101"/>
                      <a:pt x="4124" y="883"/>
                      <a:pt x="4103" y="609"/>
                    </a:cubicBezTo>
                    <a:cubicBezTo>
                      <a:pt x="4113" y="424"/>
                      <a:pt x="3884" y="294"/>
                      <a:pt x="3993" y="86"/>
                    </a:cubicBezTo>
                    <a:cubicBezTo>
                      <a:pt x="3883" y="27"/>
                      <a:pt x="3761" y="0"/>
                      <a:pt x="3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-546425" y="3172525"/>
                <a:ext cx="98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25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0" y="209"/>
                      <a:pt x="229" y="339"/>
                      <a:pt x="219" y="524"/>
                    </a:cubicBezTo>
                    <a:cubicBezTo>
                      <a:pt x="316" y="328"/>
                      <a:pt x="393" y="132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-714975" y="3173825"/>
                <a:ext cx="45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57" extrusionOk="0">
                    <a:moveTo>
                      <a:pt x="1391" y="0"/>
                    </a:moveTo>
                    <a:cubicBezTo>
                      <a:pt x="922" y="0"/>
                      <a:pt x="461" y="87"/>
                      <a:pt x="0" y="244"/>
                    </a:cubicBezTo>
                    <a:cubicBezTo>
                      <a:pt x="263" y="402"/>
                      <a:pt x="531" y="457"/>
                      <a:pt x="800" y="457"/>
                    </a:cubicBezTo>
                    <a:cubicBezTo>
                      <a:pt x="1144" y="457"/>
                      <a:pt x="1490" y="367"/>
                      <a:pt x="1833" y="287"/>
                    </a:cubicBezTo>
                    <a:cubicBezTo>
                      <a:pt x="1658" y="276"/>
                      <a:pt x="1560" y="189"/>
                      <a:pt x="1549" y="4"/>
                    </a:cubicBezTo>
                    <a:cubicBezTo>
                      <a:pt x="1496" y="2"/>
                      <a:pt x="1444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-405975" y="3174175"/>
                <a:ext cx="308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05" extrusionOk="0">
                    <a:moveTo>
                      <a:pt x="514" y="0"/>
                    </a:moveTo>
                    <a:cubicBezTo>
                      <a:pt x="197" y="208"/>
                      <a:pt x="88" y="546"/>
                      <a:pt x="0" y="895"/>
                    </a:cubicBezTo>
                    <a:cubicBezTo>
                      <a:pt x="22" y="892"/>
                      <a:pt x="43" y="891"/>
                      <a:pt x="63" y="891"/>
                    </a:cubicBezTo>
                    <a:cubicBezTo>
                      <a:pt x="388" y="891"/>
                      <a:pt x="530" y="1208"/>
                      <a:pt x="786" y="1331"/>
                    </a:cubicBezTo>
                    <a:cubicBezTo>
                      <a:pt x="819" y="1419"/>
                      <a:pt x="851" y="1506"/>
                      <a:pt x="885" y="1604"/>
                    </a:cubicBezTo>
                    <a:cubicBezTo>
                      <a:pt x="1070" y="1353"/>
                      <a:pt x="1234" y="1113"/>
                      <a:pt x="863" y="873"/>
                    </a:cubicBezTo>
                    <a:cubicBezTo>
                      <a:pt x="851" y="852"/>
                      <a:pt x="836" y="844"/>
                      <a:pt x="820" y="844"/>
                    </a:cubicBezTo>
                    <a:cubicBezTo>
                      <a:pt x="737" y="844"/>
                      <a:pt x="612" y="1076"/>
                      <a:pt x="527" y="1076"/>
                    </a:cubicBezTo>
                    <a:cubicBezTo>
                      <a:pt x="481" y="1076"/>
                      <a:pt x="447" y="1010"/>
                      <a:pt x="437" y="808"/>
                    </a:cubicBezTo>
                    <a:cubicBezTo>
                      <a:pt x="350" y="655"/>
                      <a:pt x="153" y="513"/>
                      <a:pt x="426" y="349"/>
                    </a:cubicBezTo>
                    <a:cubicBezTo>
                      <a:pt x="568" y="262"/>
                      <a:pt x="514" y="121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-905100" y="3175200"/>
                <a:ext cx="41225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4597" extrusionOk="0">
                    <a:moveTo>
                      <a:pt x="386" y="0"/>
                    </a:moveTo>
                    <a:cubicBezTo>
                      <a:pt x="372" y="0"/>
                      <a:pt x="356" y="1"/>
                      <a:pt x="339" y="3"/>
                    </a:cubicBezTo>
                    <a:cubicBezTo>
                      <a:pt x="99" y="36"/>
                      <a:pt x="0" y="145"/>
                      <a:pt x="110" y="451"/>
                    </a:cubicBezTo>
                    <a:cubicBezTo>
                      <a:pt x="186" y="657"/>
                      <a:pt x="208" y="952"/>
                      <a:pt x="208" y="1192"/>
                    </a:cubicBezTo>
                    <a:cubicBezTo>
                      <a:pt x="186" y="2250"/>
                      <a:pt x="448" y="3244"/>
                      <a:pt x="688" y="4247"/>
                    </a:cubicBezTo>
                    <a:cubicBezTo>
                      <a:pt x="742" y="4454"/>
                      <a:pt x="950" y="4575"/>
                      <a:pt x="1135" y="4596"/>
                    </a:cubicBezTo>
                    <a:cubicBezTo>
                      <a:pt x="1139" y="4597"/>
                      <a:pt x="1142" y="4597"/>
                      <a:pt x="1146" y="4597"/>
                    </a:cubicBezTo>
                    <a:cubicBezTo>
                      <a:pt x="1301" y="4597"/>
                      <a:pt x="1330" y="4376"/>
                      <a:pt x="1266" y="4291"/>
                    </a:cubicBezTo>
                    <a:cubicBezTo>
                      <a:pt x="1026" y="3996"/>
                      <a:pt x="1037" y="3636"/>
                      <a:pt x="982" y="3309"/>
                    </a:cubicBezTo>
                    <a:cubicBezTo>
                      <a:pt x="906" y="2873"/>
                      <a:pt x="601" y="2393"/>
                      <a:pt x="1135" y="1988"/>
                    </a:cubicBezTo>
                    <a:cubicBezTo>
                      <a:pt x="1353" y="1814"/>
                      <a:pt x="1583" y="1607"/>
                      <a:pt x="1648" y="1302"/>
                    </a:cubicBezTo>
                    <a:cubicBezTo>
                      <a:pt x="1616" y="1185"/>
                      <a:pt x="1582" y="1147"/>
                      <a:pt x="1547" y="1147"/>
                    </a:cubicBezTo>
                    <a:cubicBezTo>
                      <a:pt x="1475" y="1147"/>
                      <a:pt x="1399" y="1306"/>
                      <a:pt x="1326" y="1306"/>
                    </a:cubicBezTo>
                    <a:cubicBezTo>
                      <a:pt x="1313" y="1306"/>
                      <a:pt x="1300" y="1302"/>
                      <a:pt x="1288" y="1290"/>
                    </a:cubicBezTo>
                    <a:lnTo>
                      <a:pt x="1288" y="1290"/>
                    </a:lnTo>
                    <a:cubicBezTo>
                      <a:pt x="1299" y="1421"/>
                      <a:pt x="1222" y="1498"/>
                      <a:pt x="1113" y="1552"/>
                    </a:cubicBezTo>
                    <a:cubicBezTo>
                      <a:pt x="1030" y="1618"/>
                      <a:pt x="986" y="1762"/>
                      <a:pt x="880" y="1762"/>
                    </a:cubicBezTo>
                    <a:cubicBezTo>
                      <a:pt x="861" y="1762"/>
                      <a:pt x="841" y="1758"/>
                      <a:pt x="819" y="1748"/>
                    </a:cubicBezTo>
                    <a:cubicBezTo>
                      <a:pt x="699" y="1694"/>
                      <a:pt x="776" y="1542"/>
                      <a:pt x="754" y="1433"/>
                    </a:cubicBezTo>
                    <a:cubicBezTo>
                      <a:pt x="710" y="1072"/>
                      <a:pt x="710" y="756"/>
                      <a:pt x="1201" y="756"/>
                    </a:cubicBezTo>
                    <a:cubicBezTo>
                      <a:pt x="1135" y="712"/>
                      <a:pt x="1375" y="560"/>
                      <a:pt x="1113" y="560"/>
                    </a:cubicBezTo>
                    <a:cubicBezTo>
                      <a:pt x="939" y="560"/>
                      <a:pt x="732" y="527"/>
                      <a:pt x="579" y="407"/>
                    </a:cubicBezTo>
                    <a:cubicBezTo>
                      <a:pt x="548" y="252"/>
                      <a:pt x="634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-485325" y="3179025"/>
                <a:ext cx="64100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378" extrusionOk="0">
                    <a:moveTo>
                      <a:pt x="1146" y="1"/>
                    </a:moveTo>
                    <a:cubicBezTo>
                      <a:pt x="1098" y="1"/>
                      <a:pt x="1044" y="5"/>
                      <a:pt x="982" y="14"/>
                    </a:cubicBezTo>
                    <a:cubicBezTo>
                      <a:pt x="807" y="145"/>
                      <a:pt x="524" y="341"/>
                      <a:pt x="251" y="548"/>
                    </a:cubicBezTo>
                    <a:cubicBezTo>
                      <a:pt x="98" y="657"/>
                      <a:pt x="0" y="843"/>
                      <a:pt x="131" y="985"/>
                    </a:cubicBezTo>
                    <a:cubicBezTo>
                      <a:pt x="173" y="1027"/>
                      <a:pt x="216" y="1044"/>
                      <a:pt x="258" y="1044"/>
                    </a:cubicBezTo>
                    <a:cubicBezTo>
                      <a:pt x="359" y="1044"/>
                      <a:pt x="457" y="946"/>
                      <a:pt x="534" y="854"/>
                    </a:cubicBezTo>
                    <a:cubicBezTo>
                      <a:pt x="645" y="725"/>
                      <a:pt x="743" y="668"/>
                      <a:pt x="832" y="668"/>
                    </a:cubicBezTo>
                    <a:cubicBezTo>
                      <a:pt x="954" y="668"/>
                      <a:pt x="1057" y="775"/>
                      <a:pt x="1145" y="952"/>
                    </a:cubicBezTo>
                    <a:cubicBezTo>
                      <a:pt x="1278" y="1226"/>
                      <a:pt x="1517" y="1378"/>
                      <a:pt x="1770" y="1378"/>
                    </a:cubicBezTo>
                    <a:cubicBezTo>
                      <a:pt x="1809" y="1378"/>
                      <a:pt x="1848" y="1374"/>
                      <a:pt x="1887" y="1367"/>
                    </a:cubicBezTo>
                    <a:cubicBezTo>
                      <a:pt x="2226" y="1312"/>
                      <a:pt x="2389" y="985"/>
                      <a:pt x="2444" y="647"/>
                    </a:cubicBezTo>
                    <a:cubicBezTo>
                      <a:pt x="2454" y="548"/>
                      <a:pt x="2564" y="395"/>
                      <a:pt x="2313" y="319"/>
                    </a:cubicBezTo>
                    <a:cubicBezTo>
                      <a:pt x="2269" y="304"/>
                      <a:pt x="2234" y="297"/>
                      <a:pt x="2205" y="297"/>
                    </a:cubicBezTo>
                    <a:cubicBezTo>
                      <a:pt x="2075" y="297"/>
                      <a:pt x="2074" y="435"/>
                      <a:pt x="2029" y="516"/>
                    </a:cubicBezTo>
                    <a:cubicBezTo>
                      <a:pt x="1951" y="634"/>
                      <a:pt x="1934" y="806"/>
                      <a:pt x="1763" y="806"/>
                    </a:cubicBezTo>
                    <a:cubicBezTo>
                      <a:pt x="1744" y="806"/>
                      <a:pt x="1724" y="804"/>
                      <a:pt x="1702" y="799"/>
                    </a:cubicBezTo>
                    <a:cubicBezTo>
                      <a:pt x="1484" y="756"/>
                      <a:pt x="1462" y="581"/>
                      <a:pt x="1473" y="385"/>
                    </a:cubicBezTo>
                    <a:cubicBezTo>
                      <a:pt x="1501" y="168"/>
                      <a:pt x="1448" y="1"/>
                      <a:pt x="1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-855450" y="3179850"/>
                <a:ext cx="431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979" extrusionOk="0">
                    <a:moveTo>
                      <a:pt x="631" y="0"/>
                    </a:moveTo>
                    <a:cubicBezTo>
                      <a:pt x="486" y="0"/>
                      <a:pt x="390" y="125"/>
                      <a:pt x="361" y="297"/>
                    </a:cubicBezTo>
                    <a:cubicBezTo>
                      <a:pt x="306" y="537"/>
                      <a:pt x="175" y="745"/>
                      <a:pt x="0" y="919"/>
                    </a:cubicBezTo>
                    <a:cubicBezTo>
                      <a:pt x="33" y="1090"/>
                      <a:pt x="138" y="1103"/>
                      <a:pt x="254" y="1103"/>
                    </a:cubicBezTo>
                    <a:cubicBezTo>
                      <a:pt x="274" y="1103"/>
                      <a:pt x="295" y="1103"/>
                      <a:pt x="316" y="1103"/>
                    </a:cubicBezTo>
                    <a:cubicBezTo>
                      <a:pt x="334" y="1103"/>
                      <a:pt x="353" y="1103"/>
                      <a:pt x="371" y="1104"/>
                    </a:cubicBezTo>
                    <a:cubicBezTo>
                      <a:pt x="393" y="1061"/>
                      <a:pt x="426" y="1017"/>
                      <a:pt x="458" y="963"/>
                    </a:cubicBezTo>
                    <a:cubicBezTo>
                      <a:pt x="511" y="900"/>
                      <a:pt x="503" y="755"/>
                      <a:pt x="620" y="755"/>
                    </a:cubicBezTo>
                    <a:cubicBezTo>
                      <a:pt x="624" y="755"/>
                      <a:pt x="629" y="755"/>
                      <a:pt x="633" y="755"/>
                    </a:cubicBezTo>
                    <a:cubicBezTo>
                      <a:pt x="775" y="777"/>
                      <a:pt x="720" y="952"/>
                      <a:pt x="753" y="995"/>
                    </a:cubicBezTo>
                    <a:cubicBezTo>
                      <a:pt x="971" y="1257"/>
                      <a:pt x="971" y="1639"/>
                      <a:pt x="1244" y="1857"/>
                    </a:cubicBezTo>
                    <a:cubicBezTo>
                      <a:pt x="1304" y="1903"/>
                      <a:pt x="1375" y="1979"/>
                      <a:pt x="1463" y="1979"/>
                    </a:cubicBezTo>
                    <a:cubicBezTo>
                      <a:pt x="1502" y="1979"/>
                      <a:pt x="1546" y="1964"/>
                      <a:pt x="1593" y="1923"/>
                    </a:cubicBezTo>
                    <a:cubicBezTo>
                      <a:pt x="1724" y="1814"/>
                      <a:pt x="1702" y="1693"/>
                      <a:pt x="1593" y="1584"/>
                    </a:cubicBezTo>
                    <a:cubicBezTo>
                      <a:pt x="1495" y="1497"/>
                      <a:pt x="1506" y="1377"/>
                      <a:pt x="1506" y="1268"/>
                    </a:cubicBezTo>
                    <a:cubicBezTo>
                      <a:pt x="1506" y="1213"/>
                      <a:pt x="1517" y="1170"/>
                      <a:pt x="1517" y="1116"/>
                    </a:cubicBezTo>
                    <a:cubicBezTo>
                      <a:pt x="1233" y="908"/>
                      <a:pt x="1212" y="548"/>
                      <a:pt x="1091" y="253"/>
                    </a:cubicBezTo>
                    <a:cubicBezTo>
                      <a:pt x="993" y="25"/>
                      <a:pt x="829" y="13"/>
                      <a:pt x="666" y="3"/>
                    </a:cubicBezTo>
                    <a:cubicBezTo>
                      <a:pt x="654" y="1"/>
                      <a:pt x="642" y="0"/>
                      <a:pt x="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-521325" y="3180825"/>
                <a:ext cx="2292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240" extrusionOk="0">
                    <a:moveTo>
                      <a:pt x="691" y="0"/>
                    </a:moveTo>
                    <a:cubicBezTo>
                      <a:pt x="639" y="0"/>
                      <a:pt x="595" y="17"/>
                      <a:pt x="589" y="51"/>
                    </a:cubicBezTo>
                    <a:cubicBezTo>
                      <a:pt x="567" y="367"/>
                      <a:pt x="0" y="520"/>
                      <a:pt x="338" y="946"/>
                    </a:cubicBezTo>
                    <a:cubicBezTo>
                      <a:pt x="415" y="1033"/>
                      <a:pt x="272" y="1065"/>
                      <a:pt x="185" y="1065"/>
                    </a:cubicBezTo>
                    <a:cubicBezTo>
                      <a:pt x="220" y="1176"/>
                      <a:pt x="293" y="1194"/>
                      <a:pt x="371" y="1194"/>
                    </a:cubicBezTo>
                    <a:cubicBezTo>
                      <a:pt x="409" y="1194"/>
                      <a:pt x="448" y="1190"/>
                      <a:pt x="485" y="1190"/>
                    </a:cubicBezTo>
                    <a:cubicBezTo>
                      <a:pt x="538" y="1190"/>
                      <a:pt x="587" y="1198"/>
                      <a:pt x="621" y="1240"/>
                    </a:cubicBezTo>
                    <a:cubicBezTo>
                      <a:pt x="600" y="891"/>
                      <a:pt x="786" y="597"/>
                      <a:pt x="873" y="280"/>
                    </a:cubicBezTo>
                    <a:cubicBezTo>
                      <a:pt x="895" y="192"/>
                      <a:pt x="916" y="95"/>
                      <a:pt x="829" y="40"/>
                    </a:cubicBezTo>
                    <a:cubicBezTo>
                      <a:pt x="793" y="14"/>
                      <a:pt x="739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-804725" y="3181775"/>
                <a:ext cx="202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940" extrusionOk="0">
                    <a:moveTo>
                      <a:pt x="647" y="0"/>
                    </a:moveTo>
                    <a:cubicBezTo>
                      <a:pt x="581" y="0"/>
                      <a:pt x="508" y="90"/>
                      <a:pt x="448" y="133"/>
                    </a:cubicBezTo>
                    <a:cubicBezTo>
                      <a:pt x="218" y="264"/>
                      <a:pt x="186" y="537"/>
                      <a:pt x="66" y="755"/>
                    </a:cubicBezTo>
                    <a:cubicBezTo>
                      <a:pt x="0" y="864"/>
                      <a:pt x="99" y="896"/>
                      <a:pt x="218" y="940"/>
                    </a:cubicBezTo>
                    <a:cubicBezTo>
                      <a:pt x="295" y="646"/>
                      <a:pt x="710" y="689"/>
                      <a:pt x="786" y="351"/>
                    </a:cubicBezTo>
                    <a:cubicBezTo>
                      <a:pt x="808" y="220"/>
                      <a:pt x="775" y="89"/>
                      <a:pt x="699" y="24"/>
                    </a:cubicBezTo>
                    <a:cubicBezTo>
                      <a:pt x="682" y="7"/>
                      <a:pt x="665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-568525" y="3182000"/>
                <a:ext cx="18575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71" extrusionOk="0">
                    <a:moveTo>
                      <a:pt x="558" y="1"/>
                    </a:moveTo>
                    <a:cubicBezTo>
                      <a:pt x="414" y="1"/>
                      <a:pt x="287" y="86"/>
                      <a:pt x="153" y="113"/>
                    </a:cubicBezTo>
                    <a:cubicBezTo>
                      <a:pt x="0" y="157"/>
                      <a:pt x="44" y="244"/>
                      <a:pt x="55" y="353"/>
                    </a:cubicBezTo>
                    <a:cubicBezTo>
                      <a:pt x="77" y="615"/>
                      <a:pt x="77" y="866"/>
                      <a:pt x="87" y="1127"/>
                    </a:cubicBezTo>
                    <a:cubicBezTo>
                      <a:pt x="99" y="1139"/>
                      <a:pt x="109" y="1149"/>
                      <a:pt x="109" y="1171"/>
                    </a:cubicBezTo>
                    <a:cubicBezTo>
                      <a:pt x="448" y="1149"/>
                      <a:pt x="230" y="746"/>
                      <a:pt x="470" y="659"/>
                    </a:cubicBezTo>
                    <a:cubicBezTo>
                      <a:pt x="535" y="506"/>
                      <a:pt x="589" y="342"/>
                      <a:pt x="666" y="189"/>
                    </a:cubicBezTo>
                    <a:cubicBezTo>
                      <a:pt x="710" y="113"/>
                      <a:pt x="742" y="48"/>
                      <a:pt x="655" y="15"/>
                    </a:cubicBezTo>
                    <a:cubicBezTo>
                      <a:pt x="621" y="5"/>
                      <a:pt x="589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-368600" y="3182975"/>
                <a:ext cx="461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06" extrusionOk="0">
                    <a:moveTo>
                      <a:pt x="1660" y="0"/>
                    </a:moveTo>
                    <a:cubicBezTo>
                      <a:pt x="1582" y="0"/>
                      <a:pt x="1490" y="66"/>
                      <a:pt x="1407" y="96"/>
                    </a:cubicBezTo>
                    <a:cubicBezTo>
                      <a:pt x="1238" y="166"/>
                      <a:pt x="1159" y="374"/>
                      <a:pt x="954" y="374"/>
                    </a:cubicBezTo>
                    <a:cubicBezTo>
                      <a:pt x="935" y="374"/>
                      <a:pt x="916" y="372"/>
                      <a:pt x="895" y="368"/>
                    </a:cubicBezTo>
                    <a:lnTo>
                      <a:pt x="895" y="368"/>
                    </a:lnTo>
                    <a:cubicBezTo>
                      <a:pt x="922" y="530"/>
                      <a:pt x="870" y="571"/>
                      <a:pt x="790" y="571"/>
                    </a:cubicBezTo>
                    <a:cubicBezTo>
                      <a:pt x="740" y="571"/>
                      <a:pt x="680" y="556"/>
                      <a:pt x="622" y="543"/>
                    </a:cubicBezTo>
                    <a:cubicBezTo>
                      <a:pt x="415" y="783"/>
                      <a:pt x="207" y="1012"/>
                      <a:pt x="1" y="1241"/>
                    </a:cubicBezTo>
                    <a:cubicBezTo>
                      <a:pt x="98" y="1241"/>
                      <a:pt x="164" y="1296"/>
                      <a:pt x="175" y="1405"/>
                    </a:cubicBezTo>
                    <a:cubicBezTo>
                      <a:pt x="491" y="1328"/>
                      <a:pt x="633" y="1001"/>
                      <a:pt x="927" y="870"/>
                    </a:cubicBezTo>
                    <a:cubicBezTo>
                      <a:pt x="1179" y="751"/>
                      <a:pt x="1397" y="543"/>
                      <a:pt x="1626" y="368"/>
                    </a:cubicBezTo>
                    <a:cubicBezTo>
                      <a:pt x="1724" y="281"/>
                      <a:pt x="1844" y="150"/>
                      <a:pt x="1757" y="52"/>
                    </a:cubicBezTo>
                    <a:cubicBezTo>
                      <a:pt x="1729" y="14"/>
                      <a:pt x="169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-538800" y="3183150"/>
                <a:ext cx="338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891" extrusionOk="0">
                    <a:moveTo>
                      <a:pt x="347" y="1"/>
                    </a:moveTo>
                    <a:cubicBezTo>
                      <a:pt x="310" y="1"/>
                      <a:pt x="270" y="5"/>
                      <a:pt x="229" y="12"/>
                    </a:cubicBezTo>
                    <a:cubicBezTo>
                      <a:pt x="1" y="45"/>
                      <a:pt x="55" y="252"/>
                      <a:pt x="110" y="361"/>
                    </a:cubicBezTo>
                    <a:cubicBezTo>
                      <a:pt x="229" y="591"/>
                      <a:pt x="219" y="863"/>
                      <a:pt x="350" y="1060"/>
                    </a:cubicBezTo>
                    <a:cubicBezTo>
                      <a:pt x="525" y="1355"/>
                      <a:pt x="579" y="1856"/>
                      <a:pt x="928" y="1889"/>
                    </a:cubicBezTo>
                    <a:cubicBezTo>
                      <a:pt x="939" y="1890"/>
                      <a:pt x="951" y="1890"/>
                      <a:pt x="961" y="1890"/>
                    </a:cubicBezTo>
                    <a:cubicBezTo>
                      <a:pt x="1284" y="1890"/>
                      <a:pt x="1227" y="1422"/>
                      <a:pt x="1354" y="1180"/>
                    </a:cubicBezTo>
                    <a:cubicBezTo>
                      <a:pt x="1354" y="1169"/>
                      <a:pt x="1332" y="1158"/>
                      <a:pt x="1320" y="1147"/>
                    </a:cubicBezTo>
                    <a:cubicBezTo>
                      <a:pt x="1286" y="1105"/>
                      <a:pt x="1237" y="1097"/>
                      <a:pt x="1184" y="1097"/>
                    </a:cubicBezTo>
                    <a:cubicBezTo>
                      <a:pt x="1147" y="1097"/>
                      <a:pt x="1108" y="1101"/>
                      <a:pt x="1070" y="1101"/>
                    </a:cubicBezTo>
                    <a:cubicBezTo>
                      <a:pt x="992" y="1101"/>
                      <a:pt x="919" y="1083"/>
                      <a:pt x="884" y="972"/>
                    </a:cubicBezTo>
                    <a:cubicBezTo>
                      <a:pt x="786" y="732"/>
                      <a:pt x="677" y="492"/>
                      <a:pt x="622" y="252"/>
                    </a:cubicBezTo>
                    <a:cubicBezTo>
                      <a:pt x="580" y="57"/>
                      <a:pt x="478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-384975" y="3184150"/>
                <a:ext cx="207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2166" extrusionOk="0">
                    <a:moveTo>
                      <a:pt x="458" y="1"/>
                    </a:moveTo>
                    <a:cubicBezTo>
                      <a:pt x="360" y="1"/>
                      <a:pt x="294" y="107"/>
                      <a:pt x="208" y="158"/>
                    </a:cubicBezTo>
                    <a:cubicBezTo>
                      <a:pt x="99" y="224"/>
                      <a:pt x="45" y="343"/>
                      <a:pt x="23" y="474"/>
                    </a:cubicBezTo>
                    <a:cubicBezTo>
                      <a:pt x="394" y="714"/>
                      <a:pt x="230" y="954"/>
                      <a:pt x="45" y="1205"/>
                    </a:cubicBezTo>
                    <a:lnTo>
                      <a:pt x="45" y="1729"/>
                    </a:lnTo>
                    <a:cubicBezTo>
                      <a:pt x="208" y="1827"/>
                      <a:pt x="1" y="2132"/>
                      <a:pt x="285" y="2166"/>
                    </a:cubicBezTo>
                    <a:cubicBezTo>
                      <a:pt x="339" y="2013"/>
                      <a:pt x="416" y="1882"/>
                      <a:pt x="557" y="1795"/>
                    </a:cubicBezTo>
                    <a:cubicBezTo>
                      <a:pt x="590" y="1685"/>
                      <a:pt x="513" y="1543"/>
                      <a:pt x="656" y="1467"/>
                    </a:cubicBezTo>
                    <a:cubicBezTo>
                      <a:pt x="710" y="1434"/>
                      <a:pt x="775" y="1390"/>
                      <a:pt x="830" y="1358"/>
                    </a:cubicBezTo>
                    <a:cubicBezTo>
                      <a:pt x="819" y="1249"/>
                      <a:pt x="753" y="1194"/>
                      <a:pt x="656" y="1194"/>
                    </a:cubicBezTo>
                    <a:cubicBezTo>
                      <a:pt x="339" y="932"/>
                      <a:pt x="644" y="616"/>
                      <a:pt x="568" y="333"/>
                    </a:cubicBezTo>
                    <a:cubicBezTo>
                      <a:pt x="546" y="234"/>
                      <a:pt x="710" y="114"/>
                      <a:pt x="546" y="27"/>
                    </a:cubicBezTo>
                    <a:cubicBezTo>
                      <a:pt x="514" y="9"/>
                      <a:pt x="485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-890625" y="3185350"/>
                <a:ext cx="362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01" extrusionOk="0">
                    <a:moveTo>
                      <a:pt x="0" y="1"/>
                    </a:moveTo>
                    <a:cubicBezTo>
                      <a:pt x="153" y="121"/>
                      <a:pt x="360" y="154"/>
                      <a:pt x="534" y="154"/>
                    </a:cubicBezTo>
                    <a:cubicBezTo>
                      <a:pt x="796" y="154"/>
                      <a:pt x="556" y="306"/>
                      <a:pt x="622" y="350"/>
                    </a:cubicBezTo>
                    <a:cubicBezTo>
                      <a:pt x="895" y="481"/>
                      <a:pt x="665" y="710"/>
                      <a:pt x="709" y="884"/>
                    </a:cubicBezTo>
                    <a:cubicBezTo>
                      <a:pt x="721" y="896"/>
                      <a:pt x="734" y="900"/>
                      <a:pt x="747" y="900"/>
                    </a:cubicBezTo>
                    <a:cubicBezTo>
                      <a:pt x="820" y="900"/>
                      <a:pt x="896" y="741"/>
                      <a:pt x="968" y="741"/>
                    </a:cubicBezTo>
                    <a:cubicBezTo>
                      <a:pt x="1003" y="741"/>
                      <a:pt x="1037" y="779"/>
                      <a:pt x="1069" y="896"/>
                    </a:cubicBezTo>
                    <a:cubicBezTo>
                      <a:pt x="1102" y="841"/>
                      <a:pt x="1145" y="786"/>
                      <a:pt x="1178" y="721"/>
                    </a:cubicBezTo>
                    <a:cubicBezTo>
                      <a:pt x="1451" y="186"/>
                      <a:pt x="1331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-708975" y="3192525"/>
                <a:ext cx="403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511" extrusionOk="0">
                    <a:moveTo>
                      <a:pt x="1039" y="0"/>
                    </a:moveTo>
                    <a:cubicBezTo>
                      <a:pt x="766" y="0"/>
                      <a:pt x="492" y="53"/>
                      <a:pt x="218" y="74"/>
                    </a:cubicBezTo>
                    <a:cubicBezTo>
                      <a:pt x="98" y="74"/>
                      <a:pt x="0" y="107"/>
                      <a:pt x="54" y="281"/>
                    </a:cubicBezTo>
                    <a:cubicBezTo>
                      <a:pt x="106" y="415"/>
                      <a:pt x="129" y="511"/>
                      <a:pt x="279" y="511"/>
                    </a:cubicBezTo>
                    <a:cubicBezTo>
                      <a:pt x="288" y="511"/>
                      <a:pt x="296" y="511"/>
                      <a:pt x="306" y="510"/>
                    </a:cubicBezTo>
                    <a:cubicBezTo>
                      <a:pt x="428" y="499"/>
                      <a:pt x="551" y="497"/>
                      <a:pt x="673" y="497"/>
                    </a:cubicBezTo>
                    <a:cubicBezTo>
                      <a:pt x="800" y="497"/>
                      <a:pt x="925" y="499"/>
                      <a:pt x="1047" y="499"/>
                    </a:cubicBezTo>
                    <a:cubicBezTo>
                      <a:pt x="1086" y="372"/>
                      <a:pt x="1139" y="326"/>
                      <a:pt x="1201" y="326"/>
                    </a:cubicBezTo>
                    <a:cubicBezTo>
                      <a:pt x="1262" y="326"/>
                      <a:pt x="1332" y="369"/>
                      <a:pt x="1407" y="423"/>
                    </a:cubicBezTo>
                    <a:cubicBezTo>
                      <a:pt x="1375" y="292"/>
                      <a:pt x="1615" y="226"/>
                      <a:pt x="1494" y="63"/>
                    </a:cubicBezTo>
                    <a:cubicBezTo>
                      <a:pt x="1343" y="16"/>
                      <a:pt x="1191" y="0"/>
                      <a:pt x="1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-887650" y="3194100"/>
                <a:ext cx="194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007" extrusionOk="0">
                    <a:moveTo>
                      <a:pt x="503" y="0"/>
                    </a:moveTo>
                    <a:cubicBezTo>
                      <a:pt x="12" y="0"/>
                      <a:pt x="12" y="316"/>
                      <a:pt x="56" y="677"/>
                    </a:cubicBezTo>
                    <a:cubicBezTo>
                      <a:pt x="78" y="786"/>
                      <a:pt x="1" y="938"/>
                      <a:pt x="121" y="992"/>
                    </a:cubicBezTo>
                    <a:cubicBezTo>
                      <a:pt x="143" y="1002"/>
                      <a:pt x="163" y="1006"/>
                      <a:pt x="182" y="1006"/>
                    </a:cubicBezTo>
                    <a:cubicBezTo>
                      <a:pt x="288" y="1006"/>
                      <a:pt x="332" y="862"/>
                      <a:pt x="415" y="796"/>
                    </a:cubicBezTo>
                    <a:cubicBezTo>
                      <a:pt x="296" y="600"/>
                      <a:pt x="437" y="556"/>
                      <a:pt x="590" y="534"/>
                    </a:cubicBezTo>
                    <a:cubicBezTo>
                      <a:pt x="546" y="360"/>
                      <a:pt x="776" y="131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-674625" y="3194100"/>
                <a:ext cx="153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60" extrusionOk="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241" y="163"/>
                      <a:pt x="1" y="229"/>
                      <a:pt x="33" y="360"/>
                    </a:cubicBezTo>
                    <a:cubicBezTo>
                      <a:pt x="44" y="360"/>
                      <a:pt x="55" y="360"/>
                      <a:pt x="77" y="349"/>
                    </a:cubicBezTo>
                    <a:cubicBezTo>
                      <a:pt x="106" y="340"/>
                      <a:pt x="140" y="338"/>
                      <a:pt x="176" y="338"/>
                    </a:cubicBezTo>
                    <a:cubicBezTo>
                      <a:pt x="248" y="338"/>
                      <a:pt x="327" y="349"/>
                      <a:pt x="399" y="349"/>
                    </a:cubicBezTo>
                    <a:cubicBezTo>
                      <a:pt x="516" y="349"/>
                      <a:pt x="612" y="318"/>
                      <a:pt x="612" y="153"/>
                    </a:cubicBezTo>
                    <a:cubicBezTo>
                      <a:pt x="612" y="33"/>
                      <a:pt x="551" y="4"/>
                      <a:pt x="469" y="4"/>
                    </a:cubicBezTo>
                    <a:cubicBezTo>
                      <a:pt x="397" y="4"/>
                      <a:pt x="309" y="26"/>
                      <a:pt x="231" y="26"/>
                    </a:cubicBezTo>
                    <a:cubicBezTo>
                      <a:pt x="190" y="26"/>
                      <a:pt x="151" y="2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-412525" y="3196450"/>
                <a:ext cx="262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704" extrusionOk="0">
                    <a:moveTo>
                      <a:pt x="325" y="0"/>
                    </a:moveTo>
                    <a:cubicBezTo>
                      <a:pt x="305" y="0"/>
                      <a:pt x="284" y="1"/>
                      <a:pt x="262" y="4"/>
                    </a:cubicBezTo>
                    <a:cubicBezTo>
                      <a:pt x="252" y="59"/>
                      <a:pt x="252" y="135"/>
                      <a:pt x="219" y="157"/>
                    </a:cubicBezTo>
                    <a:cubicBezTo>
                      <a:pt x="1" y="288"/>
                      <a:pt x="77" y="452"/>
                      <a:pt x="153" y="604"/>
                    </a:cubicBezTo>
                    <a:cubicBezTo>
                      <a:pt x="191" y="679"/>
                      <a:pt x="235" y="703"/>
                      <a:pt x="282" y="703"/>
                    </a:cubicBezTo>
                    <a:cubicBezTo>
                      <a:pt x="358" y="703"/>
                      <a:pt x="443" y="640"/>
                      <a:pt x="524" y="626"/>
                    </a:cubicBezTo>
                    <a:cubicBezTo>
                      <a:pt x="699" y="595"/>
                      <a:pt x="835" y="438"/>
                      <a:pt x="1014" y="438"/>
                    </a:cubicBezTo>
                    <a:cubicBezTo>
                      <a:pt x="1025" y="438"/>
                      <a:pt x="1037" y="439"/>
                      <a:pt x="1048" y="440"/>
                    </a:cubicBezTo>
                    <a:cubicBezTo>
                      <a:pt x="792" y="317"/>
                      <a:pt x="650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-566350" y="3198450"/>
                <a:ext cx="185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808" extrusionOk="0">
                    <a:moveTo>
                      <a:pt x="383" y="1"/>
                    </a:moveTo>
                    <a:cubicBezTo>
                      <a:pt x="143" y="88"/>
                      <a:pt x="361" y="491"/>
                      <a:pt x="22" y="513"/>
                    </a:cubicBezTo>
                    <a:cubicBezTo>
                      <a:pt x="34" y="612"/>
                      <a:pt x="0" y="731"/>
                      <a:pt x="121" y="808"/>
                    </a:cubicBezTo>
                    <a:cubicBezTo>
                      <a:pt x="502" y="775"/>
                      <a:pt x="557" y="415"/>
                      <a:pt x="742" y="186"/>
                    </a:cubicBezTo>
                    <a:lnTo>
                      <a:pt x="742" y="186"/>
                    </a:lnTo>
                    <a:cubicBezTo>
                      <a:pt x="699" y="208"/>
                      <a:pt x="661" y="217"/>
                      <a:pt x="627" y="217"/>
                    </a:cubicBezTo>
                    <a:cubicBezTo>
                      <a:pt x="512" y="217"/>
                      <a:pt x="451" y="102"/>
                      <a:pt x="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-682800" y="3200650"/>
                <a:ext cx="90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90" extrusionOk="0">
                    <a:moveTo>
                      <a:pt x="154" y="1"/>
                    </a:moveTo>
                    <a:cubicBezTo>
                      <a:pt x="92" y="1"/>
                      <a:pt x="39" y="47"/>
                      <a:pt x="0" y="174"/>
                    </a:cubicBezTo>
                    <a:cubicBezTo>
                      <a:pt x="57" y="179"/>
                      <a:pt x="114" y="190"/>
                      <a:pt x="169" y="190"/>
                    </a:cubicBezTo>
                    <a:cubicBezTo>
                      <a:pt x="239" y="190"/>
                      <a:pt x="305" y="172"/>
                      <a:pt x="360" y="98"/>
                    </a:cubicBezTo>
                    <a:cubicBezTo>
                      <a:pt x="285" y="44"/>
                      <a:pt x="215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-860925" y="3202825"/>
                <a:ext cx="147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73" extrusionOk="0">
                    <a:moveTo>
                      <a:pt x="219" y="0"/>
                    </a:moveTo>
                    <a:cubicBezTo>
                      <a:pt x="66" y="251"/>
                      <a:pt x="1" y="524"/>
                      <a:pt x="45" y="818"/>
                    </a:cubicBezTo>
                    <a:cubicBezTo>
                      <a:pt x="56" y="883"/>
                      <a:pt x="56" y="960"/>
                      <a:pt x="154" y="971"/>
                    </a:cubicBezTo>
                    <a:cubicBezTo>
                      <a:pt x="163" y="972"/>
                      <a:pt x="173" y="973"/>
                      <a:pt x="182" y="973"/>
                    </a:cubicBezTo>
                    <a:cubicBezTo>
                      <a:pt x="246" y="973"/>
                      <a:pt x="299" y="939"/>
                      <a:pt x="318" y="873"/>
                    </a:cubicBezTo>
                    <a:cubicBezTo>
                      <a:pt x="405" y="643"/>
                      <a:pt x="503" y="415"/>
                      <a:pt x="590" y="185"/>
                    </a:cubicBezTo>
                    <a:cubicBezTo>
                      <a:pt x="572" y="184"/>
                      <a:pt x="553" y="184"/>
                      <a:pt x="535" y="184"/>
                    </a:cubicBezTo>
                    <a:cubicBezTo>
                      <a:pt x="514" y="184"/>
                      <a:pt x="493" y="184"/>
                      <a:pt x="473" y="184"/>
                    </a:cubicBezTo>
                    <a:cubicBezTo>
                      <a:pt x="357" y="184"/>
                      <a:pt x="252" y="17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-880275" y="3207450"/>
                <a:ext cx="76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63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42" y="22"/>
                      <a:pt x="1" y="66"/>
                      <a:pt x="120" y="262"/>
                    </a:cubicBezTo>
                    <a:cubicBezTo>
                      <a:pt x="229" y="208"/>
                      <a:pt x="306" y="131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-707625" y="3209350"/>
                <a:ext cx="557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636" extrusionOk="0">
                    <a:moveTo>
                      <a:pt x="1551" y="1"/>
                    </a:moveTo>
                    <a:cubicBezTo>
                      <a:pt x="1511" y="1"/>
                      <a:pt x="1473" y="6"/>
                      <a:pt x="1440" y="23"/>
                    </a:cubicBezTo>
                    <a:cubicBezTo>
                      <a:pt x="1188" y="170"/>
                      <a:pt x="915" y="176"/>
                      <a:pt x="639" y="176"/>
                    </a:cubicBezTo>
                    <a:cubicBezTo>
                      <a:pt x="618" y="176"/>
                      <a:pt x="596" y="176"/>
                      <a:pt x="575" y="176"/>
                    </a:cubicBezTo>
                    <a:cubicBezTo>
                      <a:pt x="382" y="176"/>
                      <a:pt x="189" y="178"/>
                      <a:pt x="0" y="230"/>
                    </a:cubicBezTo>
                    <a:cubicBezTo>
                      <a:pt x="77" y="525"/>
                      <a:pt x="230" y="612"/>
                      <a:pt x="480" y="634"/>
                    </a:cubicBezTo>
                    <a:cubicBezTo>
                      <a:pt x="507" y="635"/>
                      <a:pt x="534" y="636"/>
                      <a:pt x="561" y="636"/>
                    </a:cubicBezTo>
                    <a:cubicBezTo>
                      <a:pt x="998" y="636"/>
                      <a:pt x="1390" y="475"/>
                      <a:pt x="1801" y="382"/>
                    </a:cubicBezTo>
                    <a:cubicBezTo>
                      <a:pt x="1824" y="377"/>
                      <a:pt x="1850" y="376"/>
                      <a:pt x="1879" y="376"/>
                    </a:cubicBezTo>
                    <a:cubicBezTo>
                      <a:pt x="1920" y="376"/>
                      <a:pt x="1965" y="379"/>
                      <a:pt x="2009" y="379"/>
                    </a:cubicBezTo>
                    <a:cubicBezTo>
                      <a:pt x="2124" y="379"/>
                      <a:pt x="2229" y="357"/>
                      <a:pt x="2215" y="197"/>
                    </a:cubicBezTo>
                    <a:cubicBezTo>
                      <a:pt x="2194" y="55"/>
                      <a:pt x="1920" y="45"/>
                      <a:pt x="1746" y="23"/>
                    </a:cubicBezTo>
                    <a:cubicBezTo>
                      <a:pt x="1685" y="16"/>
                      <a:pt x="1616" y="1"/>
                      <a:pt x="1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-769525" y="3214275"/>
                <a:ext cx="27550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845" extrusionOk="0">
                    <a:moveTo>
                      <a:pt x="992" y="0"/>
                    </a:moveTo>
                    <a:lnTo>
                      <a:pt x="992" y="0"/>
                    </a:lnTo>
                    <a:cubicBezTo>
                      <a:pt x="655" y="338"/>
                      <a:pt x="120" y="491"/>
                      <a:pt x="0" y="1058"/>
                    </a:cubicBezTo>
                    <a:cubicBezTo>
                      <a:pt x="32" y="1102"/>
                      <a:pt x="54" y="1189"/>
                      <a:pt x="87" y="1189"/>
                    </a:cubicBezTo>
                    <a:cubicBezTo>
                      <a:pt x="687" y="1266"/>
                      <a:pt x="437" y="1560"/>
                      <a:pt x="272" y="1844"/>
                    </a:cubicBezTo>
                    <a:cubicBezTo>
                      <a:pt x="280" y="1844"/>
                      <a:pt x="288" y="1844"/>
                      <a:pt x="295" y="1844"/>
                    </a:cubicBezTo>
                    <a:cubicBezTo>
                      <a:pt x="494" y="1844"/>
                      <a:pt x="536" y="1697"/>
                      <a:pt x="578" y="1550"/>
                    </a:cubicBezTo>
                    <a:cubicBezTo>
                      <a:pt x="616" y="1436"/>
                      <a:pt x="664" y="1349"/>
                      <a:pt x="751" y="1349"/>
                    </a:cubicBezTo>
                    <a:cubicBezTo>
                      <a:pt x="790" y="1349"/>
                      <a:pt x="837" y="1367"/>
                      <a:pt x="895" y="1407"/>
                    </a:cubicBezTo>
                    <a:cubicBezTo>
                      <a:pt x="873" y="1266"/>
                      <a:pt x="905" y="1080"/>
                      <a:pt x="829" y="971"/>
                    </a:cubicBezTo>
                    <a:cubicBezTo>
                      <a:pt x="720" y="796"/>
                      <a:pt x="731" y="699"/>
                      <a:pt x="905" y="611"/>
                    </a:cubicBezTo>
                    <a:cubicBezTo>
                      <a:pt x="774" y="546"/>
                      <a:pt x="752" y="480"/>
                      <a:pt x="840" y="350"/>
                    </a:cubicBezTo>
                    <a:cubicBezTo>
                      <a:pt x="905" y="240"/>
                      <a:pt x="1102" y="175"/>
                      <a:pt x="9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-372150" y="3220825"/>
                <a:ext cx="1692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8" extrusionOk="0">
                    <a:moveTo>
                      <a:pt x="143" y="0"/>
                    </a:moveTo>
                    <a:cubicBezTo>
                      <a:pt x="0" y="76"/>
                      <a:pt x="77" y="218"/>
                      <a:pt x="44" y="328"/>
                    </a:cubicBezTo>
                    <a:cubicBezTo>
                      <a:pt x="109" y="393"/>
                      <a:pt x="164" y="458"/>
                      <a:pt x="230" y="524"/>
                    </a:cubicBezTo>
                    <a:cubicBezTo>
                      <a:pt x="256" y="534"/>
                      <a:pt x="280" y="538"/>
                      <a:pt x="302" y="538"/>
                    </a:cubicBezTo>
                    <a:cubicBezTo>
                      <a:pt x="451" y="538"/>
                      <a:pt x="521" y="349"/>
                      <a:pt x="666" y="349"/>
                    </a:cubicBezTo>
                    <a:cubicBezTo>
                      <a:pt x="669" y="349"/>
                      <a:pt x="673" y="349"/>
                      <a:pt x="677" y="349"/>
                    </a:cubicBezTo>
                    <a:cubicBezTo>
                      <a:pt x="524" y="185"/>
                      <a:pt x="218" y="27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-387700" y="3227375"/>
                <a:ext cx="21025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421" extrusionOk="0">
                    <a:moveTo>
                      <a:pt x="154" y="0"/>
                    </a:moveTo>
                    <a:lnTo>
                      <a:pt x="154" y="0"/>
                    </a:lnTo>
                    <a:cubicBezTo>
                      <a:pt x="11" y="349"/>
                      <a:pt x="77" y="731"/>
                      <a:pt x="23" y="1091"/>
                    </a:cubicBezTo>
                    <a:cubicBezTo>
                      <a:pt x="1" y="1222"/>
                      <a:pt x="164" y="1331"/>
                      <a:pt x="295" y="1397"/>
                    </a:cubicBezTo>
                    <a:cubicBezTo>
                      <a:pt x="334" y="1413"/>
                      <a:pt x="369" y="1421"/>
                      <a:pt x="402" y="1421"/>
                    </a:cubicBezTo>
                    <a:cubicBezTo>
                      <a:pt x="498" y="1421"/>
                      <a:pt x="571" y="1357"/>
                      <a:pt x="644" y="1276"/>
                    </a:cubicBezTo>
                    <a:cubicBezTo>
                      <a:pt x="710" y="1211"/>
                      <a:pt x="775" y="1135"/>
                      <a:pt x="840" y="1058"/>
                    </a:cubicBezTo>
                    <a:cubicBezTo>
                      <a:pt x="819" y="1026"/>
                      <a:pt x="786" y="1004"/>
                      <a:pt x="765" y="971"/>
                    </a:cubicBezTo>
                    <a:lnTo>
                      <a:pt x="677" y="971"/>
                    </a:lnTo>
                    <a:cubicBezTo>
                      <a:pt x="664" y="971"/>
                      <a:pt x="651" y="972"/>
                      <a:pt x="639" y="972"/>
                    </a:cubicBezTo>
                    <a:cubicBezTo>
                      <a:pt x="213" y="972"/>
                      <a:pt x="489" y="606"/>
                      <a:pt x="394" y="437"/>
                    </a:cubicBezTo>
                    <a:cubicBezTo>
                      <a:pt x="110" y="403"/>
                      <a:pt x="317" y="98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-382375" y="3229000"/>
                <a:ext cx="159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07" extrusionOk="0">
                    <a:moveTo>
                      <a:pt x="453" y="1"/>
                    </a:moveTo>
                    <a:cubicBezTo>
                      <a:pt x="312" y="88"/>
                      <a:pt x="235" y="219"/>
                      <a:pt x="181" y="372"/>
                    </a:cubicBezTo>
                    <a:cubicBezTo>
                      <a:pt x="276" y="541"/>
                      <a:pt x="0" y="907"/>
                      <a:pt x="426" y="907"/>
                    </a:cubicBezTo>
                    <a:cubicBezTo>
                      <a:pt x="438" y="907"/>
                      <a:pt x="451" y="906"/>
                      <a:pt x="464" y="906"/>
                    </a:cubicBezTo>
                    <a:cubicBezTo>
                      <a:pt x="475" y="786"/>
                      <a:pt x="431" y="633"/>
                      <a:pt x="627" y="633"/>
                    </a:cubicBezTo>
                    <a:cubicBezTo>
                      <a:pt x="627" y="481"/>
                      <a:pt x="639" y="338"/>
                      <a:pt x="639" y="197"/>
                    </a:cubicBezTo>
                    <a:cubicBezTo>
                      <a:pt x="573" y="131"/>
                      <a:pt x="518" y="66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-368600" y="3229550"/>
                <a:ext cx="199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971" extrusionOk="0">
                    <a:moveTo>
                      <a:pt x="524" y="0"/>
                    </a:moveTo>
                    <a:cubicBezTo>
                      <a:pt x="379" y="0"/>
                      <a:pt x="309" y="189"/>
                      <a:pt x="160" y="189"/>
                    </a:cubicBezTo>
                    <a:cubicBezTo>
                      <a:pt x="138" y="189"/>
                      <a:pt x="114" y="185"/>
                      <a:pt x="88" y="175"/>
                    </a:cubicBezTo>
                    <a:cubicBezTo>
                      <a:pt x="88" y="316"/>
                      <a:pt x="76" y="459"/>
                      <a:pt x="76" y="611"/>
                    </a:cubicBezTo>
                    <a:cubicBezTo>
                      <a:pt x="55" y="699"/>
                      <a:pt x="22" y="796"/>
                      <a:pt x="1" y="884"/>
                    </a:cubicBezTo>
                    <a:cubicBezTo>
                      <a:pt x="22" y="917"/>
                      <a:pt x="55" y="939"/>
                      <a:pt x="76" y="971"/>
                    </a:cubicBezTo>
                    <a:cubicBezTo>
                      <a:pt x="382" y="720"/>
                      <a:pt x="797" y="513"/>
                      <a:pt x="535" y="0"/>
                    </a:cubicBezTo>
                    <a:cubicBezTo>
                      <a:pt x="531" y="0"/>
                      <a:pt x="527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-921725" y="3232000"/>
                <a:ext cx="177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350" extrusionOk="0">
                    <a:moveTo>
                      <a:pt x="251" y="0"/>
                    </a:moveTo>
                    <a:cubicBezTo>
                      <a:pt x="164" y="11"/>
                      <a:pt x="88" y="11"/>
                      <a:pt x="0" y="22"/>
                    </a:cubicBezTo>
                    <a:cubicBezTo>
                      <a:pt x="76" y="121"/>
                      <a:pt x="98" y="230"/>
                      <a:pt x="98" y="349"/>
                    </a:cubicBezTo>
                    <a:cubicBezTo>
                      <a:pt x="284" y="218"/>
                      <a:pt x="546" y="284"/>
                      <a:pt x="709" y="99"/>
                    </a:cubicBezTo>
                    <a:cubicBezTo>
                      <a:pt x="662" y="73"/>
                      <a:pt x="609" y="68"/>
                      <a:pt x="556" y="68"/>
                    </a:cubicBezTo>
                    <a:cubicBezTo>
                      <a:pt x="523" y="68"/>
                      <a:pt x="490" y="70"/>
                      <a:pt x="458" y="70"/>
                    </a:cubicBezTo>
                    <a:cubicBezTo>
                      <a:pt x="384" y="70"/>
                      <a:pt x="311" y="61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-371600" y="3244825"/>
                <a:ext cx="49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73" extrusionOk="0">
                    <a:moveTo>
                      <a:pt x="196" y="0"/>
                    </a:moveTo>
                    <a:cubicBezTo>
                      <a:pt x="0" y="0"/>
                      <a:pt x="44" y="153"/>
                      <a:pt x="33" y="273"/>
                    </a:cubicBezTo>
                    <a:lnTo>
                      <a:pt x="121" y="273"/>
                    </a:lnTo>
                    <a:cubicBezTo>
                      <a:pt x="142" y="185"/>
                      <a:pt x="175" y="88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-582725" y="3247275"/>
                <a:ext cx="175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69" extrusionOk="0">
                    <a:moveTo>
                      <a:pt x="165" y="0"/>
                    </a:moveTo>
                    <a:lnTo>
                      <a:pt x="165" y="0"/>
                    </a:lnTo>
                    <a:cubicBezTo>
                      <a:pt x="1" y="284"/>
                      <a:pt x="230" y="470"/>
                      <a:pt x="318" y="688"/>
                    </a:cubicBezTo>
                    <a:cubicBezTo>
                      <a:pt x="356" y="783"/>
                      <a:pt x="385" y="869"/>
                      <a:pt x="471" y="869"/>
                    </a:cubicBezTo>
                    <a:cubicBezTo>
                      <a:pt x="484" y="869"/>
                      <a:pt x="498" y="867"/>
                      <a:pt x="514" y="862"/>
                    </a:cubicBezTo>
                    <a:cubicBezTo>
                      <a:pt x="655" y="829"/>
                      <a:pt x="699" y="710"/>
                      <a:pt x="677" y="589"/>
                    </a:cubicBezTo>
                    <a:cubicBezTo>
                      <a:pt x="655" y="426"/>
                      <a:pt x="623" y="251"/>
                      <a:pt x="590" y="87"/>
                    </a:cubicBezTo>
                    <a:cubicBezTo>
                      <a:pt x="515" y="139"/>
                      <a:pt x="445" y="169"/>
                      <a:pt x="382" y="169"/>
                    </a:cubicBezTo>
                    <a:cubicBezTo>
                      <a:pt x="299" y="169"/>
                      <a:pt x="227" y="118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1" name="Google Shape;1731;p13"/>
          <p:cNvGrpSpPr/>
          <p:nvPr/>
        </p:nvGrpSpPr>
        <p:grpSpPr>
          <a:xfrm>
            <a:off x="6146418" y="76749"/>
            <a:ext cx="1873774" cy="368281"/>
            <a:chOff x="2555337" y="3742779"/>
            <a:chExt cx="954400" cy="187325"/>
          </a:xfrm>
        </p:grpSpPr>
        <p:sp>
          <p:nvSpPr>
            <p:cNvPr id="1732" name="Google Shape;1732;p13"/>
            <p:cNvSpPr/>
            <p:nvPr/>
          </p:nvSpPr>
          <p:spPr>
            <a:xfrm>
              <a:off x="2555337" y="3742779"/>
              <a:ext cx="954400" cy="187325"/>
            </a:xfrm>
            <a:custGeom>
              <a:avLst/>
              <a:gdLst/>
              <a:ahLst/>
              <a:cxnLst/>
              <a:rect l="l" t="t" r="r" b="b"/>
              <a:pathLst>
                <a:path w="38176" h="7493" extrusionOk="0">
                  <a:moveTo>
                    <a:pt x="2072" y="1"/>
                  </a:moveTo>
                  <a:cubicBezTo>
                    <a:pt x="1814" y="1"/>
                    <a:pt x="1546" y="76"/>
                    <a:pt x="1310" y="216"/>
                  </a:cubicBezTo>
                  <a:cubicBezTo>
                    <a:pt x="1246" y="258"/>
                    <a:pt x="1181" y="301"/>
                    <a:pt x="1138" y="334"/>
                  </a:cubicBezTo>
                  <a:cubicBezTo>
                    <a:pt x="1106" y="355"/>
                    <a:pt x="1074" y="377"/>
                    <a:pt x="1052" y="387"/>
                  </a:cubicBezTo>
                  <a:cubicBezTo>
                    <a:pt x="762" y="570"/>
                    <a:pt x="548" y="849"/>
                    <a:pt x="451" y="1171"/>
                  </a:cubicBezTo>
                  <a:cubicBezTo>
                    <a:pt x="311" y="1622"/>
                    <a:pt x="301" y="2019"/>
                    <a:pt x="290" y="2352"/>
                  </a:cubicBezTo>
                  <a:cubicBezTo>
                    <a:pt x="280" y="2405"/>
                    <a:pt x="280" y="2459"/>
                    <a:pt x="280" y="2512"/>
                  </a:cubicBezTo>
                  <a:cubicBezTo>
                    <a:pt x="183" y="2684"/>
                    <a:pt x="129" y="2856"/>
                    <a:pt x="97" y="3006"/>
                  </a:cubicBezTo>
                  <a:cubicBezTo>
                    <a:pt x="32" y="3296"/>
                    <a:pt x="65" y="3597"/>
                    <a:pt x="172" y="3854"/>
                  </a:cubicBezTo>
                  <a:cubicBezTo>
                    <a:pt x="161" y="3950"/>
                    <a:pt x="161" y="4047"/>
                    <a:pt x="161" y="4165"/>
                  </a:cubicBezTo>
                  <a:cubicBezTo>
                    <a:pt x="161" y="4208"/>
                    <a:pt x="172" y="4262"/>
                    <a:pt x="172" y="4305"/>
                  </a:cubicBezTo>
                  <a:lnTo>
                    <a:pt x="172" y="4358"/>
                  </a:lnTo>
                  <a:cubicBezTo>
                    <a:pt x="1" y="4873"/>
                    <a:pt x="75" y="5303"/>
                    <a:pt x="172" y="5571"/>
                  </a:cubicBezTo>
                  <a:cubicBezTo>
                    <a:pt x="258" y="5829"/>
                    <a:pt x="397" y="6054"/>
                    <a:pt x="590" y="6247"/>
                  </a:cubicBezTo>
                  <a:cubicBezTo>
                    <a:pt x="730" y="6387"/>
                    <a:pt x="891" y="6505"/>
                    <a:pt x="1074" y="6602"/>
                  </a:cubicBezTo>
                  <a:cubicBezTo>
                    <a:pt x="1084" y="6612"/>
                    <a:pt x="1106" y="6623"/>
                    <a:pt x="1117" y="6623"/>
                  </a:cubicBezTo>
                  <a:cubicBezTo>
                    <a:pt x="1428" y="6795"/>
                    <a:pt x="1750" y="6870"/>
                    <a:pt x="2083" y="6870"/>
                  </a:cubicBezTo>
                  <a:cubicBezTo>
                    <a:pt x="2415" y="6870"/>
                    <a:pt x="2748" y="6784"/>
                    <a:pt x="3037" y="6612"/>
                  </a:cubicBezTo>
                  <a:cubicBezTo>
                    <a:pt x="3092" y="6580"/>
                    <a:pt x="3134" y="6548"/>
                    <a:pt x="3188" y="6516"/>
                  </a:cubicBezTo>
                  <a:cubicBezTo>
                    <a:pt x="3435" y="6677"/>
                    <a:pt x="3724" y="6762"/>
                    <a:pt x="4036" y="6762"/>
                  </a:cubicBezTo>
                  <a:cubicBezTo>
                    <a:pt x="4132" y="6762"/>
                    <a:pt x="4229" y="6752"/>
                    <a:pt x="4325" y="6731"/>
                  </a:cubicBezTo>
                  <a:cubicBezTo>
                    <a:pt x="4573" y="6688"/>
                    <a:pt x="4809" y="6591"/>
                    <a:pt x="5012" y="6462"/>
                  </a:cubicBezTo>
                  <a:cubicBezTo>
                    <a:pt x="5034" y="6452"/>
                    <a:pt x="5055" y="6452"/>
                    <a:pt x="5077" y="6452"/>
                  </a:cubicBezTo>
                  <a:cubicBezTo>
                    <a:pt x="5120" y="6494"/>
                    <a:pt x="5174" y="6526"/>
                    <a:pt x="5227" y="6559"/>
                  </a:cubicBezTo>
                  <a:cubicBezTo>
                    <a:pt x="5474" y="6709"/>
                    <a:pt x="5753" y="6784"/>
                    <a:pt x="6043" y="6784"/>
                  </a:cubicBezTo>
                  <a:cubicBezTo>
                    <a:pt x="6311" y="6784"/>
                    <a:pt x="6579" y="6719"/>
                    <a:pt x="6815" y="6580"/>
                  </a:cubicBezTo>
                  <a:cubicBezTo>
                    <a:pt x="6837" y="6569"/>
                    <a:pt x="6848" y="6559"/>
                    <a:pt x="6869" y="6548"/>
                  </a:cubicBezTo>
                  <a:cubicBezTo>
                    <a:pt x="6912" y="6569"/>
                    <a:pt x="6955" y="6591"/>
                    <a:pt x="7008" y="6602"/>
                  </a:cubicBezTo>
                  <a:cubicBezTo>
                    <a:pt x="7020" y="6612"/>
                    <a:pt x="7030" y="6612"/>
                    <a:pt x="7051" y="6612"/>
                  </a:cubicBezTo>
                  <a:cubicBezTo>
                    <a:pt x="7202" y="6655"/>
                    <a:pt x="7363" y="6688"/>
                    <a:pt x="7535" y="6688"/>
                  </a:cubicBezTo>
                  <a:cubicBezTo>
                    <a:pt x="7792" y="6688"/>
                    <a:pt x="8050" y="6623"/>
                    <a:pt x="8286" y="6505"/>
                  </a:cubicBezTo>
                  <a:cubicBezTo>
                    <a:pt x="8522" y="6645"/>
                    <a:pt x="8790" y="6709"/>
                    <a:pt x="9069" y="6709"/>
                  </a:cubicBezTo>
                  <a:cubicBezTo>
                    <a:pt x="9402" y="6709"/>
                    <a:pt x="9724" y="6602"/>
                    <a:pt x="10003" y="6409"/>
                  </a:cubicBezTo>
                  <a:cubicBezTo>
                    <a:pt x="10111" y="6344"/>
                    <a:pt x="10196" y="6269"/>
                    <a:pt x="10282" y="6173"/>
                  </a:cubicBezTo>
                  <a:cubicBezTo>
                    <a:pt x="10335" y="6204"/>
                    <a:pt x="10400" y="6237"/>
                    <a:pt x="10464" y="6269"/>
                  </a:cubicBezTo>
                  <a:cubicBezTo>
                    <a:pt x="10829" y="6430"/>
                    <a:pt x="11237" y="6516"/>
                    <a:pt x="11688" y="6516"/>
                  </a:cubicBezTo>
                  <a:lnTo>
                    <a:pt x="11699" y="6516"/>
                  </a:lnTo>
                  <a:cubicBezTo>
                    <a:pt x="11957" y="6516"/>
                    <a:pt x="12193" y="6452"/>
                    <a:pt x="12407" y="6333"/>
                  </a:cubicBezTo>
                  <a:lnTo>
                    <a:pt x="12600" y="6333"/>
                  </a:lnTo>
                  <a:cubicBezTo>
                    <a:pt x="12675" y="6698"/>
                    <a:pt x="12880" y="7031"/>
                    <a:pt x="13190" y="7246"/>
                  </a:cubicBezTo>
                  <a:cubicBezTo>
                    <a:pt x="13438" y="7406"/>
                    <a:pt x="13727" y="7492"/>
                    <a:pt x="14006" y="7492"/>
                  </a:cubicBezTo>
                  <a:cubicBezTo>
                    <a:pt x="14242" y="7492"/>
                    <a:pt x="14478" y="7439"/>
                    <a:pt x="14693" y="7320"/>
                  </a:cubicBezTo>
                  <a:cubicBezTo>
                    <a:pt x="14704" y="7320"/>
                    <a:pt x="14725" y="7310"/>
                    <a:pt x="14747" y="7299"/>
                  </a:cubicBezTo>
                  <a:cubicBezTo>
                    <a:pt x="14865" y="7246"/>
                    <a:pt x="15047" y="7170"/>
                    <a:pt x="15241" y="7031"/>
                  </a:cubicBezTo>
                  <a:cubicBezTo>
                    <a:pt x="15444" y="6870"/>
                    <a:pt x="15616" y="6666"/>
                    <a:pt x="15734" y="6440"/>
                  </a:cubicBezTo>
                  <a:cubicBezTo>
                    <a:pt x="15885" y="6247"/>
                    <a:pt x="15981" y="6044"/>
                    <a:pt x="16056" y="5839"/>
                  </a:cubicBezTo>
                  <a:cubicBezTo>
                    <a:pt x="16142" y="5882"/>
                    <a:pt x="16217" y="5915"/>
                    <a:pt x="16271" y="5925"/>
                  </a:cubicBezTo>
                  <a:cubicBezTo>
                    <a:pt x="16453" y="6011"/>
                    <a:pt x="16657" y="6054"/>
                    <a:pt x="16861" y="6054"/>
                  </a:cubicBezTo>
                  <a:cubicBezTo>
                    <a:pt x="17161" y="6054"/>
                    <a:pt x="17452" y="6011"/>
                    <a:pt x="17719" y="5915"/>
                  </a:cubicBezTo>
                  <a:lnTo>
                    <a:pt x="17967" y="5893"/>
                  </a:lnTo>
                  <a:cubicBezTo>
                    <a:pt x="18020" y="5904"/>
                    <a:pt x="18106" y="5904"/>
                    <a:pt x="18203" y="5904"/>
                  </a:cubicBezTo>
                  <a:cubicBezTo>
                    <a:pt x="18363" y="5904"/>
                    <a:pt x="18514" y="5893"/>
                    <a:pt x="18664" y="5851"/>
                  </a:cubicBezTo>
                  <a:cubicBezTo>
                    <a:pt x="18943" y="5775"/>
                    <a:pt x="19190" y="5625"/>
                    <a:pt x="19394" y="5421"/>
                  </a:cubicBezTo>
                  <a:cubicBezTo>
                    <a:pt x="19501" y="5314"/>
                    <a:pt x="19587" y="5185"/>
                    <a:pt x="19651" y="5045"/>
                  </a:cubicBezTo>
                  <a:cubicBezTo>
                    <a:pt x="19791" y="5078"/>
                    <a:pt x="19909" y="5099"/>
                    <a:pt x="20016" y="5110"/>
                  </a:cubicBezTo>
                  <a:lnTo>
                    <a:pt x="20027" y="5110"/>
                  </a:lnTo>
                  <a:cubicBezTo>
                    <a:pt x="20145" y="5121"/>
                    <a:pt x="20274" y="5121"/>
                    <a:pt x="20392" y="5121"/>
                  </a:cubicBezTo>
                  <a:cubicBezTo>
                    <a:pt x="20767" y="5121"/>
                    <a:pt x="21101" y="5078"/>
                    <a:pt x="21411" y="5013"/>
                  </a:cubicBezTo>
                  <a:cubicBezTo>
                    <a:pt x="21497" y="5152"/>
                    <a:pt x="21594" y="5292"/>
                    <a:pt x="21723" y="5421"/>
                  </a:cubicBezTo>
                  <a:cubicBezTo>
                    <a:pt x="22002" y="5722"/>
                    <a:pt x="22388" y="5882"/>
                    <a:pt x="22807" y="5882"/>
                  </a:cubicBezTo>
                  <a:cubicBezTo>
                    <a:pt x="23150" y="5882"/>
                    <a:pt x="23505" y="5765"/>
                    <a:pt x="23794" y="5539"/>
                  </a:cubicBezTo>
                  <a:cubicBezTo>
                    <a:pt x="23944" y="5432"/>
                    <a:pt x="24063" y="5292"/>
                    <a:pt x="24159" y="5152"/>
                  </a:cubicBezTo>
                  <a:cubicBezTo>
                    <a:pt x="24213" y="5185"/>
                    <a:pt x="24277" y="5217"/>
                    <a:pt x="24331" y="5238"/>
                  </a:cubicBezTo>
                  <a:cubicBezTo>
                    <a:pt x="24416" y="5357"/>
                    <a:pt x="24502" y="5464"/>
                    <a:pt x="24610" y="5560"/>
                  </a:cubicBezTo>
                  <a:cubicBezTo>
                    <a:pt x="24943" y="5851"/>
                    <a:pt x="25372" y="6022"/>
                    <a:pt x="25823" y="6033"/>
                  </a:cubicBezTo>
                  <a:cubicBezTo>
                    <a:pt x="26048" y="6140"/>
                    <a:pt x="26327" y="6226"/>
                    <a:pt x="26649" y="6226"/>
                  </a:cubicBezTo>
                  <a:cubicBezTo>
                    <a:pt x="26853" y="6226"/>
                    <a:pt x="27046" y="6194"/>
                    <a:pt x="27228" y="6130"/>
                  </a:cubicBezTo>
                  <a:cubicBezTo>
                    <a:pt x="27390" y="6194"/>
                    <a:pt x="27583" y="6237"/>
                    <a:pt x="27808" y="6237"/>
                  </a:cubicBezTo>
                  <a:cubicBezTo>
                    <a:pt x="27969" y="6237"/>
                    <a:pt x="28120" y="6215"/>
                    <a:pt x="28270" y="6173"/>
                  </a:cubicBezTo>
                  <a:lnTo>
                    <a:pt x="28334" y="6173"/>
                  </a:lnTo>
                  <a:cubicBezTo>
                    <a:pt x="28409" y="6183"/>
                    <a:pt x="28473" y="6194"/>
                    <a:pt x="28549" y="6194"/>
                  </a:cubicBezTo>
                  <a:cubicBezTo>
                    <a:pt x="28678" y="6194"/>
                    <a:pt x="28806" y="6173"/>
                    <a:pt x="28935" y="6140"/>
                  </a:cubicBezTo>
                  <a:cubicBezTo>
                    <a:pt x="29117" y="6215"/>
                    <a:pt x="29310" y="6247"/>
                    <a:pt x="29504" y="6247"/>
                  </a:cubicBezTo>
                  <a:cubicBezTo>
                    <a:pt x="29708" y="6247"/>
                    <a:pt x="29923" y="6204"/>
                    <a:pt x="30116" y="6130"/>
                  </a:cubicBezTo>
                  <a:cubicBezTo>
                    <a:pt x="30341" y="6044"/>
                    <a:pt x="30545" y="5904"/>
                    <a:pt x="30717" y="5732"/>
                  </a:cubicBezTo>
                  <a:cubicBezTo>
                    <a:pt x="31039" y="6033"/>
                    <a:pt x="31457" y="6204"/>
                    <a:pt x="31908" y="6204"/>
                  </a:cubicBezTo>
                  <a:cubicBezTo>
                    <a:pt x="32015" y="6204"/>
                    <a:pt x="32122" y="6194"/>
                    <a:pt x="32230" y="6183"/>
                  </a:cubicBezTo>
                  <a:lnTo>
                    <a:pt x="32284" y="6183"/>
                  </a:lnTo>
                  <a:cubicBezTo>
                    <a:pt x="32756" y="6183"/>
                    <a:pt x="33185" y="6044"/>
                    <a:pt x="33550" y="5786"/>
                  </a:cubicBezTo>
                  <a:cubicBezTo>
                    <a:pt x="33797" y="5925"/>
                    <a:pt x="34065" y="6001"/>
                    <a:pt x="34355" y="6001"/>
                  </a:cubicBezTo>
                  <a:cubicBezTo>
                    <a:pt x="34591" y="6001"/>
                    <a:pt x="34795" y="5947"/>
                    <a:pt x="34945" y="5893"/>
                  </a:cubicBezTo>
                  <a:cubicBezTo>
                    <a:pt x="35031" y="5979"/>
                    <a:pt x="35117" y="6065"/>
                    <a:pt x="35213" y="6140"/>
                  </a:cubicBezTo>
                  <a:cubicBezTo>
                    <a:pt x="35471" y="6333"/>
                    <a:pt x="35783" y="6430"/>
                    <a:pt x="36115" y="6430"/>
                  </a:cubicBezTo>
                  <a:cubicBezTo>
                    <a:pt x="36233" y="6430"/>
                    <a:pt x="36341" y="6419"/>
                    <a:pt x="36426" y="6409"/>
                  </a:cubicBezTo>
                  <a:cubicBezTo>
                    <a:pt x="36877" y="6355"/>
                    <a:pt x="37285" y="6097"/>
                    <a:pt x="37510" y="5689"/>
                  </a:cubicBezTo>
                  <a:cubicBezTo>
                    <a:pt x="37639" y="5464"/>
                    <a:pt x="37789" y="5185"/>
                    <a:pt x="37896" y="4863"/>
                  </a:cubicBezTo>
                  <a:cubicBezTo>
                    <a:pt x="37993" y="4573"/>
                    <a:pt x="38047" y="4284"/>
                    <a:pt x="38047" y="3993"/>
                  </a:cubicBezTo>
                  <a:cubicBezTo>
                    <a:pt x="38165" y="3575"/>
                    <a:pt x="38175" y="3124"/>
                    <a:pt x="38068" y="2684"/>
                  </a:cubicBezTo>
                  <a:cubicBezTo>
                    <a:pt x="37972" y="2266"/>
                    <a:pt x="37800" y="1933"/>
                    <a:pt x="37660" y="1654"/>
                  </a:cubicBezTo>
                  <a:lnTo>
                    <a:pt x="37564" y="1461"/>
                  </a:lnTo>
                  <a:cubicBezTo>
                    <a:pt x="37414" y="1139"/>
                    <a:pt x="37167" y="871"/>
                    <a:pt x="36856" y="677"/>
                  </a:cubicBezTo>
                  <a:cubicBezTo>
                    <a:pt x="36663" y="570"/>
                    <a:pt x="36491" y="516"/>
                    <a:pt x="36394" y="484"/>
                  </a:cubicBezTo>
                  <a:cubicBezTo>
                    <a:pt x="36384" y="484"/>
                    <a:pt x="36362" y="473"/>
                    <a:pt x="36362" y="473"/>
                  </a:cubicBezTo>
                  <a:cubicBezTo>
                    <a:pt x="36319" y="452"/>
                    <a:pt x="36276" y="441"/>
                    <a:pt x="36233" y="430"/>
                  </a:cubicBezTo>
                  <a:cubicBezTo>
                    <a:pt x="36062" y="377"/>
                    <a:pt x="35890" y="355"/>
                    <a:pt x="35728" y="355"/>
                  </a:cubicBezTo>
                  <a:cubicBezTo>
                    <a:pt x="35375" y="355"/>
                    <a:pt x="35053" y="463"/>
                    <a:pt x="34774" y="666"/>
                  </a:cubicBezTo>
                  <a:lnTo>
                    <a:pt x="34731" y="709"/>
                  </a:lnTo>
                  <a:cubicBezTo>
                    <a:pt x="34559" y="580"/>
                    <a:pt x="34355" y="495"/>
                    <a:pt x="34140" y="430"/>
                  </a:cubicBezTo>
                  <a:cubicBezTo>
                    <a:pt x="33958" y="387"/>
                    <a:pt x="33775" y="366"/>
                    <a:pt x="33572" y="366"/>
                  </a:cubicBezTo>
                  <a:cubicBezTo>
                    <a:pt x="33496" y="366"/>
                    <a:pt x="33410" y="366"/>
                    <a:pt x="33324" y="377"/>
                  </a:cubicBezTo>
                  <a:cubicBezTo>
                    <a:pt x="33250" y="387"/>
                    <a:pt x="33185" y="398"/>
                    <a:pt x="33110" y="409"/>
                  </a:cubicBezTo>
                  <a:cubicBezTo>
                    <a:pt x="33045" y="409"/>
                    <a:pt x="32949" y="420"/>
                    <a:pt x="32842" y="441"/>
                  </a:cubicBezTo>
                  <a:cubicBezTo>
                    <a:pt x="32638" y="355"/>
                    <a:pt x="32423" y="313"/>
                    <a:pt x="32208" y="313"/>
                  </a:cubicBezTo>
                  <a:cubicBezTo>
                    <a:pt x="31812" y="313"/>
                    <a:pt x="31425" y="452"/>
                    <a:pt x="31114" y="720"/>
                  </a:cubicBezTo>
                  <a:cubicBezTo>
                    <a:pt x="31092" y="742"/>
                    <a:pt x="31060" y="763"/>
                    <a:pt x="31039" y="785"/>
                  </a:cubicBezTo>
                  <a:cubicBezTo>
                    <a:pt x="30899" y="881"/>
                    <a:pt x="30760" y="999"/>
                    <a:pt x="30652" y="1139"/>
                  </a:cubicBezTo>
                  <a:cubicBezTo>
                    <a:pt x="30610" y="1181"/>
                    <a:pt x="30577" y="1224"/>
                    <a:pt x="30555" y="1267"/>
                  </a:cubicBezTo>
                  <a:cubicBezTo>
                    <a:pt x="30319" y="1622"/>
                    <a:pt x="30245" y="1965"/>
                    <a:pt x="30202" y="2212"/>
                  </a:cubicBezTo>
                  <a:cubicBezTo>
                    <a:pt x="29901" y="1976"/>
                    <a:pt x="29536" y="1858"/>
                    <a:pt x="29150" y="1858"/>
                  </a:cubicBezTo>
                  <a:cubicBezTo>
                    <a:pt x="29096" y="1858"/>
                    <a:pt x="29053" y="1858"/>
                    <a:pt x="29010" y="1868"/>
                  </a:cubicBezTo>
                  <a:cubicBezTo>
                    <a:pt x="28795" y="1772"/>
                    <a:pt x="28559" y="1718"/>
                    <a:pt x="28323" y="1718"/>
                  </a:cubicBezTo>
                  <a:cubicBezTo>
                    <a:pt x="28280" y="1697"/>
                    <a:pt x="28248" y="1675"/>
                    <a:pt x="28227" y="1665"/>
                  </a:cubicBezTo>
                  <a:lnTo>
                    <a:pt x="28216" y="1665"/>
                  </a:lnTo>
                  <a:cubicBezTo>
                    <a:pt x="27958" y="1503"/>
                    <a:pt x="27679" y="1429"/>
                    <a:pt x="27390" y="1429"/>
                  </a:cubicBezTo>
                  <a:cubicBezTo>
                    <a:pt x="27185" y="1429"/>
                    <a:pt x="26992" y="1472"/>
                    <a:pt x="26810" y="1546"/>
                  </a:cubicBezTo>
                  <a:lnTo>
                    <a:pt x="26810" y="1536"/>
                  </a:lnTo>
                  <a:cubicBezTo>
                    <a:pt x="26703" y="1139"/>
                    <a:pt x="26424" y="806"/>
                    <a:pt x="26026" y="602"/>
                  </a:cubicBezTo>
                  <a:cubicBezTo>
                    <a:pt x="25855" y="506"/>
                    <a:pt x="25587" y="409"/>
                    <a:pt x="25254" y="409"/>
                  </a:cubicBezTo>
                  <a:cubicBezTo>
                    <a:pt x="24910" y="409"/>
                    <a:pt x="24588" y="516"/>
                    <a:pt x="24331" y="709"/>
                  </a:cubicBezTo>
                  <a:cubicBezTo>
                    <a:pt x="24137" y="549"/>
                    <a:pt x="23827" y="355"/>
                    <a:pt x="23376" y="291"/>
                  </a:cubicBezTo>
                  <a:cubicBezTo>
                    <a:pt x="23322" y="280"/>
                    <a:pt x="23279" y="280"/>
                    <a:pt x="23236" y="280"/>
                  </a:cubicBezTo>
                  <a:lnTo>
                    <a:pt x="23150" y="280"/>
                  </a:lnTo>
                  <a:cubicBezTo>
                    <a:pt x="22582" y="280"/>
                    <a:pt x="22195" y="473"/>
                    <a:pt x="21959" y="645"/>
                  </a:cubicBezTo>
                  <a:cubicBezTo>
                    <a:pt x="21583" y="935"/>
                    <a:pt x="21337" y="1343"/>
                    <a:pt x="21272" y="1815"/>
                  </a:cubicBezTo>
                  <a:cubicBezTo>
                    <a:pt x="21079" y="1794"/>
                    <a:pt x="20875" y="1782"/>
                    <a:pt x="20682" y="1782"/>
                  </a:cubicBezTo>
                  <a:cubicBezTo>
                    <a:pt x="20510" y="1782"/>
                    <a:pt x="20338" y="1794"/>
                    <a:pt x="20156" y="1804"/>
                  </a:cubicBezTo>
                  <a:cubicBezTo>
                    <a:pt x="20081" y="1794"/>
                    <a:pt x="19984" y="1782"/>
                    <a:pt x="19887" y="1782"/>
                  </a:cubicBezTo>
                  <a:cubicBezTo>
                    <a:pt x="19673" y="1782"/>
                    <a:pt x="19469" y="1825"/>
                    <a:pt x="19276" y="1911"/>
                  </a:cubicBezTo>
                  <a:cubicBezTo>
                    <a:pt x="19040" y="2008"/>
                    <a:pt x="18847" y="2169"/>
                    <a:pt x="18685" y="2362"/>
                  </a:cubicBezTo>
                  <a:cubicBezTo>
                    <a:pt x="18578" y="2266"/>
                    <a:pt x="18460" y="2180"/>
                    <a:pt x="18320" y="2116"/>
                  </a:cubicBezTo>
                  <a:cubicBezTo>
                    <a:pt x="18117" y="2008"/>
                    <a:pt x="17891" y="1965"/>
                    <a:pt x="17655" y="1965"/>
                  </a:cubicBezTo>
                  <a:cubicBezTo>
                    <a:pt x="17548" y="1965"/>
                    <a:pt x="17440" y="1976"/>
                    <a:pt x="17344" y="1997"/>
                  </a:cubicBezTo>
                  <a:cubicBezTo>
                    <a:pt x="17194" y="1965"/>
                    <a:pt x="17001" y="1922"/>
                    <a:pt x="16775" y="1922"/>
                  </a:cubicBezTo>
                  <a:cubicBezTo>
                    <a:pt x="16732" y="1922"/>
                    <a:pt x="16689" y="1922"/>
                    <a:pt x="16646" y="1933"/>
                  </a:cubicBezTo>
                  <a:cubicBezTo>
                    <a:pt x="16603" y="1922"/>
                    <a:pt x="16560" y="1922"/>
                    <a:pt x="16507" y="1922"/>
                  </a:cubicBezTo>
                  <a:cubicBezTo>
                    <a:pt x="16303" y="1922"/>
                    <a:pt x="16099" y="1965"/>
                    <a:pt x="15916" y="2030"/>
                  </a:cubicBezTo>
                  <a:cubicBezTo>
                    <a:pt x="15723" y="1697"/>
                    <a:pt x="15477" y="1386"/>
                    <a:pt x="15187" y="1085"/>
                  </a:cubicBezTo>
                  <a:lnTo>
                    <a:pt x="15176" y="1085"/>
                  </a:lnTo>
                  <a:cubicBezTo>
                    <a:pt x="14725" y="623"/>
                    <a:pt x="14253" y="538"/>
                    <a:pt x="13931" y="538"/>
                  </a:cubicBezTo>
                  <a:cubicBezTo>
                    <a:pt x="13555" y="538"/>
                    <a:pt x="13201" y="656"/>
                    <a:pt x="12901" y="902"/>
                  </a:cubicBezTo>
                  <a:cubicBezTo>
                    <a:pt x="12858" y="935"/>
                    <a:pt x="12815" y="967"/>
                    <a:pt x="12782" y="1010"/>
                  </a:cubicBezTo>
                  <a:lnTo>
                    <a:pt x="12772" y="1010"/>
                  </a:lnTo>
                  <a:cubicBezTo>
                    <a:pt x="12654" y="1010"/>
                    <a:pt x="12536" y="1021"/>
                    <a:pt x="12429" y="1031"/>
                  </a:cubicBezTo>
                  <a:cubicBezTo>
                    <a:pt x="12353" y="967"/>
                    <a:pt x="12267" y="902"/>
                    <a:pt x="12181" y="838"/>
                  </a:cubicBezTo>
                  <a:cubicBezTo>
                    <a:pt x="11881" y="635"/>
                    <a:pt x="11538" y="527"/>
                    <a:pt x="11184" y="527"/>
                  </a:cubicBezTo>
                  <a:cubicBezTo>
                    <a:pt x="10926" y="527"/>
                    <a:pt x="10679" y="580"/>
                    <a:pt x="10454" y="688"/>
                  </a:cubicBezTo>
                  <a:cubicBezTo>
                    <a:pt x="10239" y="795"/>
                    <a:pt x="10046" y="945"/>
                    <a:pt x="9885" y="1128"/>
                  </a:cubicBezTo>
                  <a:cubicBezTo>
                    <a:pt x="9756" y="1278"/>
                    <a:pt x="9670" y="1418"/>
                    <a:pt x="9627" y="1503"/>
                  </a:cubicBezTo>
                  <a:lnTo>
                    <a:pt x="9617" y="1515"/>
                  </a:lnTo>
                  <a:cubicBezTo>
                    <a:pt x="9531" y="1643"/>
                    <a:pt x="9455" y="1761"/>
                    <a:pt x="9402" y="1890"/>
                  </a:cubicBezTo>
                  <a:cubicBezTo>
                    <a:pt x="9370" y="1868"/>
                    <a:pt x="9327" y="1847"/>
                    <a:pt x="9295" y="1825"/>
                  </a:cubicBezTo>
                  <a:cubicBezTo>
                    <a:pt x="9230" y="1794"/>
                    <a:pt x="9176" y="1772"/>
                    <a:pt x="9123" y="1751"/>
                  </a:cubicBezTo>
                  <a:cubicBezTo>
                    <a:pt x="9112" y="1579"/>
                    <a:pt x="9080" y="1418"/>
                    <a:pt x="9026" y="1257"/>
                  </a:cubicBezTo>
                  <a:cubicBezTo>
                    <a:pt x="8940" y="1053"/>
                    <a:pt x="8844" y="871"/>
                    <a:pt x="8715" y="720"/>
                  </a:cubicBezTo>
                  <a:cubicBezTo>
                    <a:pt x="8404" y="344"/>
                    <a:pt x="7964" y="130"/>
                    <a:pt x="7492" y="130"/>
                  </a:cubicBezTo>
                  <a:cubicBezTo>
                    <a:pt x="7406" y="130"/>
                    <a:pt x="7320" y="141"/>
                    <a:pt x="7234" y="151"/>
                  </a:cubicBezTo>
                  <a:cubicBezTo>
                    <a:pt x="6998" y="194"/>
                    <a:pt x="6783" y="280"/>
                    <a:pt x="6590" y="398"/>
                  </a:cubicBezTo>
                  <a:cubicBezTo>
                    <a:pt x="6386" y="538"/>
                    <a:pt x="6225" y="709"/>
                    <a:pt x="6107" y="914"/>
                  </a:cubicBezTo>
                  <a:cubicBezTo>
                    <a:pt x="5989" y="1107"/>
                    <a:pt x="5925" y="1300"/>
                    <a:pt x="5903" y="1418"/>
                  </a:cubicBezTo>
                  <a:cubicBezTo>
                    <a:pt x="5828" y="1600"/>
                    <a:pt x="5796" y="1782"/>
                    <a:pt x="5796" y="1976"/>
                  </a:cubicBezTo>
                  <a:cubicBezTo>
                    <a:pt x="5775" y="1965"/>
                    <a:pt x="5753" y="1965"/>
                    <a:pt x="5732" y="1965"/>
                  </a:cubicBezTo>
                  <a:cubicBezTo>
                    <a:pt x="5667" y="1954"/>
                    <a:pt x="5592" y="1944"/>
                    <a:pt x="5527" y="1944"/>
                  </a:cubicBezTo>
                  <a:cubicBezTo>
                    <a:pt x="5313" y="1944"/>
                    <a:pt x="5109" y="1987"/>
                    <a:pt x="4916" y="2073"/>
                  </a:cubicBezTo>
                  <a:cubicBezTo>
                    <a:pt x="4637" y="1772"/>
                    <a:pt x="4251" y="1600"/>
                    <a:pt x="3832" y="1600"/>
                  </a:cubicBezTo>
                  <a:cubicBezTo>
                    <a:pt x="3735" y="1600"/>
                    <a:pt x="3638" y="1611"/>
                    <a:pt x="3542" y="1622"/>
                  </a:cubicBezTo>
                  <a:cubicBezTo>
                    <a:pt x="3531" y="1472"/>
                    <a:pt x="3510" y="1310"/>
                    <a:pt x="3478" y="1150"/>
                  </a:cubicBezTo>
                  <a:cubicBezTo>
                    <a:pt x="3392" y="688"/>
                    <a:pt x="3070" y="301"/>
                    <a:pt x="2641" y="119"/>
                  </a:cubicBezTo>
                  <a:cubicBezTo>
                    <a:pt x="2458" y="34"/>
                    <a:pt x="2265" y="1"/>
                    <a:pt x="2072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3" name="Google Shape;1733;p13"/>
            <p:cNvGrpSpPr/>
            <p:nvPr/>
          </p:nvGrpSpPr>
          <p:grpSpPr>
            <a:xfrm>
              <a:off x="2581949" y="3777516"/>
              <a:ext cx="901175" cy="117850"/>
              <a:chOff x="-1106375" y="3815125"/>
              <a:chExt cx="901175" cy="117850"/>
            </a:xfrm>
          </p:grpSpPr>
          <p:sp>
            <p:nvSpPr>
              <p:cNvPr id="1734" name="Google Shape;1734;p13"/>
              <p:cNvSpPr/>
              <p:nvPr/>
            </p:nvSpPr>
            <p:spPr>
              <a:xfrm>
                <a:off x="-1100925" y="3815125"/>
                <a:ext cx="134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692" extrusionOk="0">
                    <a:moveTo>
                      <a:pt x="437" y="0"/>
                    </a:moveTo>
                    <a:cubicBezTo>
                      <a:pt x="349" y="55"/>
                      <a:pt x="262" y="121"/>
                      <a:pt x="175" y="175"/>
                    </a:cubicBezTo>
                    <a:cubicBezTo>
                      <a:pt x="22" y="666"/>
                      <a:pt x="121" y="1201"/>
                      <a:pt x="0" y="1692"/>
                    </a:cubicBezTo>
                    <a:lnTo>
                      <a:pt x="77" y="1692"/>
                    </a:lnTo>
                    <a:cubicBezTo>
                      <a:pt x="153" y="1550"/>
                      <a:pt x="361" y="1659"/>
                      <a:pt x="437" y="1517"/>
                    </a:cubicBezTo>
                    <a:cubicBezTo>
                      <a:pt x="524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-959100" y="3818600"/>
                <a:ext cx="120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10" extrusionOk="0">
                    <a:moveTo>
                      <a:pt x="270" y="1"/>
                    </a:moveTo>
                    <a:cubicBezTo>
                      <a:pt x="261" y="1"/>
                      <a:pt x="251" y="2"/>
                      <a:pt x="240" y="4"/>
                    </a:cubicBezTo>
                    <a:cubicBezTo>
                      <a:pt x="22" y="36"/>
                      <a:pt x="99" y="276"/>
                      <a:pt x="0" y="407"/>
                    </a:cubicBezTo>
                    <a:cubicBezTo>
                      <a:pt x="7" y="408"/>
                      <a:pt x="14" y="409"/>
                      <a:pt x="20" y="409"/>
                    </a:cubicBezTo>
                    <a:cubicBezTo>
                      <a:pt x="124" y="409"/>
                      <a:pt x="195" y="232"/>
                      <a:pt x="301" y="232"/>
                    </a:cubicBezTo>
                    <a:cubicBezTo>
                      <a:pt x="337" y="232"/>
                      <a:pt x="378" y="253"/>
                      <a:pt x="426" y="309"/>
                    </a:cubicBezTo>
                    <a:cubicBezTo>
                      <a:pt x="437" y="276"/>
                      <a:pt x="480" y="232"/>
                      <a:pt x="470" y="211"/>
                    </a:cubicBezTo>
                    <a:cubicBezTo>
                      <a:pt x="430" y="101"/>
                      <a:pt x="372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-308875" y="3821950"/>
                <a:ext cx="300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86" extrusionOk="0">
                    <a:moveTo>
                      <a:pt x="774" y="104"/>
                    </a:moveTo>
                    <a:cubicBezTo>
                      <a:pt x="728" y="104"/>
                      <a:pt x="681" y="106"/>
                      <a:pt x="633" y="110"/>
                    </a:cubicBezTo>
                    <a:cubicBezTo>
                      <a:pt x="448" y="208"/>
                      <a:pt x="12" y="1"/>
                      <a:pt x="0" y="535"/>
                    </a:cubicBezTo>
                    <a:cubicBezTo>
                      <a:pt x="0" y="884"/>
                      <a:pt x="262" y="873"/>
                      <a:pt x="492" y="884"/>
                    </a:cubicBezTo>
                    <a:cubicBezTo>
                      <a:pt x="506" y="885"/>
                      <a:pt x="521" y="885"/>
                      <a:pt x="535" y="885"/>
                    </a:cubicBezTo>
                    <a:cubicBezTo>
                      <a:pt x="871" y="885"/>
                      <a:pt x="1094" y="644"/>
                      <a:pt x="1157" y="372"/>
                    </a:cubicBezTo>
                    <a:cubicBezTo>
                      <a:pt x="1203" y="161"/>
                      <a:pt x="1011" y="104"/>
                      <a:pt x="774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-566600" y="3822200"/>
                <a:ext cx="20750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5" extrusionOk="0">
                    <a:moveTo>
                      <a:pt x="487" y="0"/>
                    </a:moveTo>
                    <a:cubicBezTo>
                      <a:pt x="204" y="0"/>
                      <a:pt x="31" y="120"/>
                      <a:pt x="10" y="362"/>
                    </a:cubicBezTo>
                    <a:cubicBezTo>
                      <a:pt x="0" y="553"/>
                      <a:pt x="135" y="755"/>
                      <a:pt x="303" y="755"/>
                    </a:cubicBezTo>
                    <a:cubicBezTo>
                      <a:pt x="307" y="755"/>
                      <a:pt x="312" y="755"/>
                      <a:pt x="316" y="754"/>
                    </a:cubicBezTo>
                    <a:cubicBezTo>
                      <a:pt x="534" y="743"/>
                      <a:pt x="818" y="699"/>
                      <a:pt x="829" y="350"/>
                    </a:cubicBezTo>
                    <a:cubicBezTo>
                      <a:pt x="829" y="100"/>
                      <a:pt x="687" y="23"/>
                      <a:pt x="524" y="1"/>
                    </a:cubicBezTo>
                    <a:cubicBezTo>
                      <a:pt x="511" y="1"/>
                      <a:pt x="499" y="0"/>
                      <a:pt x="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3"/>
              <p:cNvSpPr/>
              <p:nvPr/>
            </p:nvSpPr>
            <p:spPr>
              <a:xfrm>
                <a:off x="-331500" y="3823000"/>
                <a:ext cx="158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06" extrusionOk="0">
                    <a:moveTo>
                      <a:pt x="290" y="1"/>
                    </a:moveTo>
                    <a:cubicBezTo>
                      <a:pt x="172" y="1"/>
                      <a:pt x="76" y="103"/>
                      <a:pt x="0" y="231"/>
                    </a:cubicBezTo>
                    <a:cubicBezTo>
                      <a:pt x="21" y="230"/>
                      <a:pt x="41" y="229"/>
                      <a:pt x="60" y="229"/>
                    </a:cubicBezTo>
                    <a:cubicBezTo>
                      <a:pt x="189" y="229"/>
                      <a:pt x="303" y="264"/>
                      <a:pt x="360" y="406"/>
                    </a:cubicBezTo>
                    <a:cubicBezTo>
                      <a:pt x="480" y="318"/>
                      <a:pt x="633" y="209"/>
                      <a:pt x="459" y="68"/>
                    </a:cubicBezTo>
                    <a:cubicBezTo>
                      <a:pt x="398" y="21"/>
                      <a:pt x="34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3"/>
              <p:cNvSpPr/>
              <p:nvPr/>
            </p:nvSpPr>
            <p:spPr>
              <a:xfrm>
                <a:off x="-242875" y="3824200"/>
                <a:ext cx="376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442" extrusionOk="0">
                    <a:moveTo>
                      <a:pt x="324" y="1"/>
                    </a:moveTo>
                    <a:cubicBezTo>
                      <a:pt x="262" y="1"/>
                      <a:pt x="204" y="25"/>
                      <a:pt x="197" y="118"/>
                    </a:cubicBezTo>
                    <a:cubicBezTo>
                      <a:pt x="186" y="238"/>
                      <a:pt x="1" y="413"/>
                      <a:pt x="175" y="467"/>
                    </a:cubicBezTo>
                    <a:cubicBezTo>
                      <a:pt x="633" y="598"/>
                      <a:pt x="524" y="1045"/>
                      <a:pt x="721" y="1329"/>
                    </a:cubicBezTo>
                    <a:cubicBezTo>
                      <a:pt x="1004" y="1601"/>
                      <a:pt x="939" y="1907"/>
                      <a:pt x="786" y="2212"/>
                    </a:cubicBezTo>
                    <a:cubicBezTo>
                      <a:pt x="677" y="2278"/>
                      <a:pt x="688" y="2333"/>
                      <a:pt x="786" y="2398"/>
                    </a:cubicBezTo>
                    <a:cubicBezTo>
                      <a:pt x="853" y="2429"/>
                      <a:pt x="907" y="2442"/>
                      <a:pt x="949" y="2442"/>
                    </a:cubicBezTo>
                    <a:cubicBezTo>
                      <a:pt x="1148" y="2442"/>
                      <a:pt x="1115" y="2155"/>
                      <a:pt x="1222" y="2038"/>
                    </a:cubicBezTo>
                    <a:cubicBezTo>
                      <a:pt x="1506" y="1373"/>
                      <a:pt x="1135" y="838"/>
                      <a:pt x="873" y="282"/>
                    </a:cubicBezTo>
                    <a:cubicBezTo>
                      <a:pt x="797" y="107"/>
                      <a:pt x="601" y="85"/>
                      <a:pt x="437" y="20"/>
                    </a:cubicBezTo>
                    <a:cubicBezTo>
                      <a:pt x="407" y="11"/>
                      <a:pt x="365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-959650" y="3824400"/>
                <a:ext cx="2730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517" extrusionOk="0">
                    <a:moveTo>
                      <a:pt x="323" y="0"/>
                    </a:moveTo>
                    <a:cubicBezTo>
                      <a:pt x="217" y="0"/>
                      <a:pt x="146" y="177"/>
                      <a:pt x="42" y="177"/>
                    </a:cubicBezTo>
                    <a:cubicBezTo>
                      <a:pt x="36" y="177"/>
                      <a:pt x="29" y="176"/>
                      <a:pt x="22" y="175"/>
                    </a:cubicBezTo>
                    <a:lnTo>
                      <a:pt x="22" y="175"/>
                    </a:lnTo>
                    <a:cubicBezTo>
                      <a:pt x="34" y="524"/>
                      <a:pt x="34" y="863"/>
                      <a:pt x="44" y="1212"/>
                    </a:cubicBezTo>
                    <a:cubicBezTo>
                      <a:pt x="55" y="1801"/>
                      <a:pt x="99" y="2390"/>
                      <a:pt x="44" y="2968"/>
                    </a:cubicBezTo>
                    <a:cubicBezTo>
                      <a:pt x="34" y="3208"/>
                      <a:pt x="1" y="3426"/>
                      <a:pt x="241" y="3503"/>
                    </a:cubicBezTo>
                    <a:cubicBezTo>
                      <a:pt x="272" y="3512"/>
                      <a:pt x="303" y="3516"/>
                      <a:pt x="332" y="3516"/>
                    </a:cubicBezTo>
                    <a:cubicBezTo>
                      <a:pt x="514" y="3516"/>
                      <a:pt x="647" y="3354"/>
                      <a:pt x="732" y="3176"/>
                    </a:cubicBezTo>
                    <a:cubicBezTo>
                      <a:pt x="851" y="2946"/>
                      <a:pt x="972" y="2717"/>
                      <a:pt x="1081" y="2477"/>
                    </a:cubicBezTo>
                    <a:cubicBezTo>
                      <a:pt x="1059" y="2444"/>
                      <a:pt x="1026" y="2412"/>
                      <a:pt x="994" y="2379"/>
                    </a:cubicBezTo>
                    <a:cubicBezTo>
                      <a:pt x="764" y="2368"/>
                      <a:pt x="873" y="2237"/>
                      <a:pt x="917" y="2150"/>
                    </a:cubicBezTo>
                    <a:cubicBezTo>
                      <a:pt x="1037" y="1954"/>
                      <a:pt x="1091" y="1736"/>
                      <a:pt x="1070" y="1506"/>
                    </a:cubicBezTo>
                    <a:lnTo>
                      <a:pt x="1070" y="1506"/>
                    </a:lnTo>
                    <a:cubicBezTo>
                      <a:pt x="950" y="1702"/>
                      <a:pt x="830" y="1910"/>
                      <a:pt x="710" y="2117"/>
                    </a:cubicBezTo>
                    <a:lnTo>
                      <a:pt x="710" y="2466"/>
                    </a:lnTo>
                    <a:cubicBezTo>
                      <a:pt x="742" y="2641"/>
                      <a:pt x="721" y="2805"/>
                      <a:pt x="546" y="2990"/>
                    </a:cubicBezTo>
                    <a:lnTo>
                      <a:pt x="546" y="2466"/>
                    </a:lnTo>
                    <a:lnTo>
                      <a:pt x="546" y="2117"/>
                    </a:lnTo>
                    <a:cubicBezTo>
                      <a:pt x="393" y="1942"/>
                      <a:pt x="481" y="1714"/>
                      <a:pt x="481" y="1539"/>
                    </a:cubicBezTo>
                    <a:cubicBezTo>
                      <a:pt x="502" y="1048"/>
                      <a:pt x="306" y="568"/>
                      <a:pt x="448" y="77"/>
                    </a:cubicBezTo>
                    <a:cubicBezTo>
                      <a:pt x="400" y="21"/>
                      <a:pt x="35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-513975" y="3825500"/>
                <a:ext cx="35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56" extrusionOk="0">
                    <a:moveTo>
                      <a:pt x="524" y="0"/>
                    </a:moveTo>
                    <a:cubicBezTo>
                      <a:pt x="393" y="0"/>
                      <a:pt x="448" y="120"/>
                      <a:pt x="426" y="196"/>
                    </a:cubicBezTo>
                    <a:cubicBezTo>
                      <a:pt x="273" y="688"/>
                      <a:pt x="437" y="1156"/>
                      <a:pt x="502" y="1637"/>
                    </a:cubicBezTo>
                    <a:cubicBezTo>
                      <a:pt x="579" y="1658"/>
                      <a:pt x="579" y="1724"/>
                      <a:pt x="535" y="1767"/>
                    </a:cubicBezTo>
                    <a:cubicBezTo>
                      <a:pt x="512" y="1790"/>
                      <a:pt x="492" y="1799"/>
                      <a:pt x="472" y="1799"/>
                    </a:cubicBezTo>
                    <a:cubicBezTo>
                      <a:pt x="418" y="1799"/>
                      <a:pt x="373" y="1729"/>
                      <a:pt x="317" y="1713"/>
                    </a:cubicBezTo>
                    <a:cubicBezTo>
                      <a:pt x="304" y="1742"/>
                      <a:pt x="282" y="1751"/>
                      <a:pt x="256" y="1751"/>
                    </a:cubicBezTo>
                    <a:cubicBezTo>
                      <a:pt x="216" y="1751"/>
                      <a:pt x="167" y="1731"/>
                      <a:pt x="124" y="1731"/>
                    </a:cubicBezTo>
                    <a:cubicBezTo>
                      <a:pt x="76" y="1731"/>
                      <a:pt x="35" y="1755"/>
                      <a:pt x="22" y="1855"/>
                    </a:cubicBezTo>
                    <a:cubicBezTo>
                      <a:pt x="0" y="2007"/>
                      <a:pt x="99" y="2073"/>
                      <a:pt x="175" y="2128"/>
                    </a:cubicBezTo>
                    <a:cubicBezTo>
                      <a:pt x="201" y="2148"/>
                      <a:pt x="228" y="2156"/>
                      <a:pt x="257" y="2156"/>
                    </a:cubicBezTo>
                    <a:cubicBezTo>
                      <a:pt x="335" y="2156"/>
                      <a:pt x="419" y="2095"/>
                      <a:pt x="492" y="2062"/>
                    </a:cubicBezTo>
                    <a:cubicBezTo>
                      <a:pt x="518" y="2009"/>
                      <a:pt x="580" y="1942"/>
                      <a:pt x="621" y="1942"/>
                    </a:cubicBezTo>
                    <a:cubicBezTo>
                      <a:pt x="630" y="1942"/>
                      <a:pt x="638" y="1945"/>
                      <a:pt x="644" y="1953"/>
                    </a:cubicBezTo>
                    <a:cubicBezTo>
                      <a:pt x="699" y="2030"/>
                      <a:pt x="742" y="2058"/>
                      <a:pt x="777" y="2058"/>
                    </a:cubicBezTo>
                    <a:cubicBezTo>
                      <a:pt x="848" y="2058"/>
                      <a:pt x="892" y="1949"/>
                      <a:pt x="950" y="1898"/>
                    </a:cubicBezTo>
                    <a:cubicBezTo>
                      <a:pt x="1103" y="1779"/>
                      <a:pt x="1430" y="1833"/>
                      <a:pt x="1375" y="1495"/>
                    </a:cubicBezTo>
                    <a:cubicBezTo>
                      <a:pt x="808" y="1451"/>
                      <a:pt x="710" y="1277"/>
                      <a:pt x="808" y="688"/>
                    </a:cubicBezTo>
                    <a:cubicBezTo>
                      <a:pt x="841" y="502"/>
                      <a:pt x="764" y="284"/>
                      <a:pt x="710" y="99"/>
                    </a:cubicBezTo>
                    <a:cubicBezTo>
                      <a:pt x="698" y="55"/>
                      <a:pt x="589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-883825" y="3828550"/>
                <a:ext cx="385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185" extrusionOk="0">
                    <a:moveTo>
                      <a:pt x="1012" y="1"/>
                    </a:moveTo>
                    <a:cubicBezTo>
                      <a:pt x="935" y="1"/>
                      <a:pt x="860" y="33"/>
                      <a:pt x="797" y="108"/>
                    </a:cubicBezTo>
                    <a:cubicBezTo>
                      <a:pt x="720" y="195"/>
                      <a:pt x="677" y="304"/>
                      <a:pt x="611" y="391"/>
                    </a:cubicBezTo>
                    <a:cubicBezTo>
                      <a:pt x="383" y="707"/>
                      <a:pt x="426" y="1078"/>
                      <a:pt x="328" y="1417"/>
                    </a:cubicBezTo>
                    <a:cubicBezTo>
                      <a:pt x="0" y="2431"/>
                      <a:pt x="480" y="3173"/>
                      <a:pt x="1539" y="3184"/>
                    </a:cubicBezTo>
                    <a:cubicBezTo>
                      <a:pt x="1517" y="3097"/>
                      <a:pt x="1397" y="3042"/>
                      <a:pt x="1474" y="2933"/>
                    </a:cubicBezTo>
                    <a:cubicBezTo>
                      <a:pt x="1234" y="2736"/>
                      <a:pt x="808" y="2726"/>
                      <a:pt x="775" y="2365"/>
                    </a:cubicBezTo>
                    <a:cubicBezTo>
                      <a:pt x="720" y="1667"/>
                      <a:pt x="775" y="969"/>
                      <a:pt x="1179" y="358"/>
                    </a:cubicBezTo>
                    <a:cubicBezTo>
                      <a:pt x="1244" y="260"/>
                      <a:pt x="1375" y="173"/>
                      <a:pt x="1222" y="74"/>
                    </a:cubicBezTo>
                    <a:cubicBezTo>
                      <a:pt x="1155" y="28"/>
                      <a:pt x="1082" y="1"/>
                      <a:pt x="1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-348150" y="3828700"/>
                <a:ext cx="292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8" extrusionOk="0">
                    <a:moveTo>
                      <a:pt x="726" y="1"/>
                    </a:moveTo>
                    <a:cubicBezTo>
                      <a:pt x="707" y="1"/>
                      <a:pt x="687" y="2"/>
                      <a:pt x="666" y="3"/>
                    </a:cubicBezTo>
                    <a:cubicBezTo>
                      <a:pt x="589" y="3"/>
                      <a:pt x="546" y="25"/>
                      <a:pt x="492" y="90"/>
                    </a:cubicBezTo>
                    <a:cubicBezTo>
                      <a:pt x="306" y="374"/>
                      <a:pt x="383" y="734"/>
                      <a:pt x="252" y="974"/>
                    </a:cubicBezTo>
                    <a:cubicBezTo>
                      <a:pt x="0" y="1487"/>
                      <a:pt x="143" y="1934"/>
                      <a:pt x="252" y="2403"/>
                    </a:cubicBezTo>
                    <a:cubicBezTo>
                      <a:pt x="296" y="2609"/>
                      <a:pt x="399" y="2858"/>
                      <a:pt x="656" y="2858"/>
                    </a:cubicBezTo>
                    <a:cubicBezTo>
                      <a:pt x="713" y="2858"/>
                      <a:pt x="778" y="2845"/>
                      <a:pt x="851" y="2818"/>
                    </a:cubicBezTo>
                    <a:cubicBezTo>
                      <a:pt x="950" y="2720"/>
                      <a:pt x="1168" y="2730"/>
                      <a:pt x="1103" y="2502"/>
                    </a:cubicBezTo>
                    <a:cubicBezTo>
                      <a:pt x="841" y="2458"/>
                      <a:pt x="623" y="2262"/>
                      <a:pt x="644" y="2054"/>
                    </a:cubicBezTo>
                    <a:cubicBezTo>
                      <a:pt x="699" y="1421"/>
                      <a:pt x="579" y="734"/>
                      <a:pt x="1026" y="178"/>
                    </a:cubicBezTo>
                    <a:cubicBezTo>
                      <a:pt x="969" y="36"/>
                      <a:pt x="85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-795450" y="3828750"/>
                <a:ext cx="387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3798" extrusionOk="0">
                    <a:moveTo>
                      <a:pt x="271" y="0"/>
                    </a:moveTo>
                    <a:cubicBezTo>
                      <a:pt x="224" y="0"/>
                      <a:pt x="178" y="17"/>
                      <a:pt x="131" y="56"/>
                    </a:cubicBezTo>
                    <a:cubicBezTo>
                      <a:pt x="0" y="154"/>
                      <a:pt x="12" y="306"/>
                      <a:pt x="99" y="449"/>
                    </a:cubicBezTo>
                    <a:cubicBezTo>
                      <a:pt x="197" y="612"/>
                      <a:pt x="273" y="786"/>
                      <a:pt x="404" y="917"/>
                    </a:cubicBezTo>
                    <a:cubicBezTo>
                      <a:pt x="775" y="1288"/>
                      <a:pt x="808" y="1747"/>
                      <a:pt x="797" y="2227"/>
                    </a:cubicBezTo>
                    <a:cubicBezTo>
                      <a:pt x="775" y="2707"/>
                      <a:pt x="623" y="3165"/>
                      <a:pt x="502" y="3623"/>
                    </a:cubicBezTo>
                    <a:cubicBezTo>
                      <a:pt x="508" y="3623"/>
                      <a:pt x="515" y="3622"/>
                      <a:pt x="521" y="3622"/>
                    </a:cubicBezTo>
                    <a:cubicBezTo>
                      <a:pt x="662" y="3622"/>
                      <a:pt x="747" y="3735"/>
                      <a:pt x="851" y="3798"/>
                    </a:cubicBezTo>
                    <a:cubicBezTo>
                      <a:pt x="1103" y="3514"/>
                      <a:pt x="1168" y="3143"/>
                      <a:pt x="1255" y="2805"/>
                    </a:cubicBezTo>
                    <a:cubicBezTo>
                      <a:pt x="1549" y="1768"/>
                      <a:pt x="1255" y="885"/>
                      <a:pt x="513" y="132"/>
                    </a:cubicBezTo>
                    <a:cubicBezTo>
                      <a:pt x="436" y="55"/>
                      <a:pt x="354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-844275" y="3840750"/>
                <a:ext cx="45025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8" extrusionOk="0">
                    <a:moveTo>
                      <a:pt x="1050" y="1"/>
                    </a:moveTo>
                    <a:cubicBezTo>
                      <a:pt x="679" y="1"/>
                      <a:pt x="354" y="234"/>
                      <a:pt x="1" y="296"/>
                    </a:cubicBezTo>
                    <a:cubicBezTo>
                      <a:pt x="72" y="367"/>
                      <a:pt x="86" y="516"/>
                      <a:pt x="223" y="516"/>
                    </a:cubicBezTo>
                    <a:cubicBezTo>
                      <a:pt x="232" y="516"/>
                      <a:pt x="241" y="516"/>
                      <a:pt x="251" y="514"/>
                    </a:cubicBezTo>
                    <a:cubicBezTo>
                      <a:pt x="491" y="471"/>
                      <a:pt x="743" y="437"/>
                      <a:pt x="983" y="383"/>
                    </a:cubicBezTo>
                    <a:cubicBezTo>
                      <a:pt x="1022" y="376"/>
                      <a:pt x="1056" y="373"/>
                      <a:pt x="1085" y="373"/>
                    </a:cubicBezTo>
                    <a:cubicBezTo>
                      <a:pt x="1276" y="373"/>
                      <a:pt x="1271" y="520"/>
                      <a:pt x="1233" y="699"/>
                    </a:cubicBezTo>
                    <a:cubicBezTo>
                      <a:pt x="1179" y="1005"/>
                      <a:pt x="884" y="1223"/>
                      <a:pt x="895" y="1550"/>
                    </a:cubicBezTo>
                    <a:cubicBezTo>
                      <a:pt x="947" y="1541"/>
                      <a:pt x="999" y="1527"/>
                      <a:pt x="1047" y="1527"/>
                    </a:cubicBezTo>
                    <a:cubicBezTo>
                      <a:pt x="1111" y="1527"/>
                      <a:pt x="1168" y="1551"/>
                      <a:pt x="1211" y="1637"/>
                    </a:cubicBezTo>
                    <a:cubicBezTo>
                      <a:pt x="1364" y="1332"/>
                      <a:pt x="1539" y="1027"/>
                      <a:pt x="1670" y="699"/>
                    </a:cubicBezTo>
                    <a:cubicBezTo>
                      <a:pt x="1800" y="372"/>
                      <a:pt x="1659" y="154"/>
                      <a:pt x="1320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-283250" y="3844475"/>
                <a:ext cx="5160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022" extrusionOk="0">
                    <a:moveTo>
                      <a:pt x="728" y="1"/>
                    </a:moveTo>
                    <a:cubicBezTo>
                      <a:pt x="560" y="1"/>
                      <a:pt x="406" y="66"/>
                      <a:pt x="252" y="114"/>
                    </a:cubicBezTo>
                    <a:cubicBezTo>
                      <a:pt x="165" y="125"/>
                      <a:pt x="1" y="169"/>
                      <a:pt x="45" y="343"/>
                    </a:cubicBezTo>
                    <a:cubicBezTo>
                      <a:pt x="80" y="468"/>
                      <a:pt x="167" y="513"/>
                      <a:pt x="282" y="513"/>
                    </a:cubicBezTo>
                    <a:cubicBezTo>
                      <a:pt x="307" y="513"/>
                      <a:pt x="334" y="511"/>
                      <a:pt x="361" y="507"/>
                    </a:cubicBezTo>
                    <a:cubicBezTo>
                      <a:pt x="439" y="492"/>
                      <a:pt x="521" y="414"/>
                      <a:pt x="605" y="414"/>
                    </a:cubicBezTo>
                    <a:cubicBezTo>
                      <a:pt x="651" y="414"/>
                      <a:pt x="697" y="437"/>
                      <a:pt x="743" y="507"/>
                    </a:cubicBezTo>
                    <a:cubicBezTo>
                      <a:pt x="874" y="605"/>
                      <a:pt x="1016" y="703"/>
                      <a:pt x="721" y="780"/>
                    </a:cubicBezTo>
                    <a:cubicBezTo>
                      <a:pt x="449" y="834"/>
                      <a:pt x="580" y="1173"/>
                      <a:pt x="383" y="1282"/>
                    </a:cubicBezTo>
                    <a:cubicBezTo>
                      <a:pt x="66" y="1467"/>
                      <a:pt x="263" y="1653"/>
                      <a:pt x="361" y="1871"/>
                    </a:cubicBezTo>
                    <a:cubicBezTo>
                      <a:pt x="418" y="1985"/>
                      <a:pt x="482" y="2021"/>
                      <a:pt x="546" y="2021"/>
                    </a:cubicBezTo>
                    <a:cubicBezTo>
                      <a:pt x="640" y="2021"/>
                      <a:pt x="733" y="1940"/>
                      <a:pt x="798" y="1914"/>
                    </a:cubicBezTo>
                    <a:cubicBezTo>
                      <a:pt x="1125" y="1772"/>
                      <a:pt x="1441" y="1663"/>
                      <a:pt x="1801" y="1631"/>
                    </a:cubicBezTo>
                    <a:cubicBezTo>
                      <a:pt x="1889" y="1619"/>
                      <a:pt x="2063" y="1587"/>
                      <a:pt x="2030" y="1423"/>
                    </a:cubicBezTo>
                    <a:cubicBezTo>
                      <a:pt x="2008" y="1292"/>
                      <a:pt x="1911" y="1260"/>
                      <a:pt x="1780" y="1227"/>
                    </a:cubicBezTo>
                    <a:cubicBezTo>
                      <a:pt x="1721" y="1214"/>
                      <a:pt x="1663" y="1208"/>
                      <a:pt x="1605" y="1208"/>
                    </a:cubicBezTo>
                    <a:cubicBezTo>
                      <a:pt x="1370" y="1208"/>
                      <a:pt x="1134" y="1294"/>
                      <a:pt x="863" y="1303"/>
                    </a:cubicBezTo>
                    <a:cubicBezTo>
                      <a:pt x="994" y="1074"/>
                      <a:pt x="1114" y="889"/>
                      <a:pt x="1212" y="703"/>
                    </a:cubicBezTo>
                    <a:cubicBezTo>
                      <a:pt x="1409" y="300"/>
                      <a:pt x="1256" y="48"/>
                      <a:pt x="798" y="5"/>
                    </a:cubicBezTo>
                    <a:cubicBezTo>
                      <a:pt x="774" y="2"/>
                      <a:pt x="751" y="1"/>
                      <a:pt x="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-307250" y="3851150"/>
                <a:ext cx="172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4" extrusionOk="0">
                    <a:moveTo>
                      <a:pt x="458" y="1"/>
                    </a:moveTo>
                    <a:cubicBezTo>
                      <a:pt x="387" y="1"/>
                      <a:pt x="314" y="22"/>
                      <a:pt x="252" y="76"/>
                    </a:cubicBezTo>
                    <a:cubicBezTo>
                      <a:pt x="1" y="295"/>
                      <a:pt x="12" y="1243"/>
                      <a:pt x="274" y="1429"/>
                    </a:cubicBezTo>
                    <a:cubicBezTo>
                      <a:pt x="332" y="1467"/>
                      <a:pt x="384" y="1484"/>
                      <a:pt x="430" y="1484"/>
                    </a:cubicBezTo>
                    <a:cubicBezTo>
                      <a:pt x="531" y="1484"/>
                      <a:pt x="600" y="1400"/>
                      <a:pt x="623" y="1265"/>
                    </a:cubicBezTo>
                    <a:cubicBezTo>
                      <a:pt x="645" y="1080"/>
                      <a:pt x="623" y="884"/>
                      <a:pt x="623" y="698"/>
                    </a:cubicBezTo>
                    <a:lnTo>
                      <a:pt x="634" y="698"/>
                    </a:lnTo>
                    <a:cubicBezTo>
                      <a:pt x="634" y="545"/>
                      <a:pt x="623" y="404"/>
                      <a:pt x="634" y="261"/>
                    </a:cubicBezTo>
                    <a:cubicBezTo>
                      <a:pt x="634" y="152"/>
                      <a:pt x="689" y="43"/>
                      <a:pt x="546" y="11"/>
                    </a:cubicBezTo>
                    <a:cubicBezTo>
                      <a:pt x="518" y="5"/>
                      <a:pt x="488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-1099000" y="3851200"/>
                <a:ext cx="207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7" extrusionOk="0">
                    <a:moveTo>
                      <a:pt x="629" y="1"/>
                    </a:moveTo>
                    <a:cubicBezTo>
                      <a:pt x="586" y="1"/>
                      <a:pt x="538" y="20"/>
                      <a:pt x="491" y="63"/>
                    </a:cubicBezTo>
                    <a:cubicBezTo>
                      <a:pt x="479" y="74"/>
                      <a:pt x="457" y="77"/>
                      <a:pt x="432" y="77"/>
                    </a:cubicBezTo>
                    <a:cubicBezTo>
                      <a:pt x="408" y="77"/>
                      <a:pt x="381" y="74"/>
                      <a:pt x="360" y="74"/>
                    </a:cubicBezTo>
                    <a:cubicBezTo>
                      <a:pt x="284" y="216"/>
                      <a:pt x="76" y="107"/>
                      <a:pt x="0" y="249"/>
                    </a:cubicBezTo>
                    <a:cubicBezTo>
                      <a:pt x="13" y="250"/>
                      <a:pt x="27" y="250"/>
                      <a:pt x="40" y="250"/>
                    </a:cubicBezTo>
                    <a:cubicBezTo>
                      <a:pt x="79" y="250"/>
                      <a:pt x="118" y="247"/>
                      <a:pt x="156" y="247"/>
                    </a:cubicBezTo>
                    <a:cubicBezTo>
                      <a:pt x="234" y="247"/>
                      <a:pt x="307" y="261"/>
                      <a:pt x="360" y="347"/>
                    </a:cubicBezTo>
                    <a:cubicBezTo>
                      <a:pt x="436" y="347"/>
                      <a:pt x="512" y="347"/>
                      <a:pt x="578" y="336"/>
                    </a:cubicBezTo>
                    <a:cubicBezTo>
                      <a:pt x="698" y="314"/>
                      <a:pt x="829" y="259"/>
                      <a:pt x="774" y="118"/>
                    </a:cubicBezTo>
                    <a:cubicBezTo>
                      <a:pt x="748" y="45"/>
                      <a:pt x="694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-471150" y="3851475"/>
                <a:ext cx="40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980" extrusionOk="0">
                    <a:moveTo>
                      <a:pt x="981" y="0"/>
                    </a:moveTo>
                    <a:cubicBezTo>
                      <a:pt x="897" y="0"/>
                      <a:pt x="895" y="114"/>
                      <a:pt x="862" y="172"/>
                    </a:cubicBezTo>
                    <a:cubicBezTo>
                      <a:pt x="742" y="369"/>
                      <a:pt x="556" y="467"/>
                      <a:pt x="371" y="554"/>
                    </a:cubicBezTo>
                    <a:cubicBezTo>
                      <a:pt x="207" y="641"/>
                      <a:pt x="22" y="718"/>
                      <a:pt x="0" y="947"/>
                    </a:cubicBezTo>
                    <a:lnTo>
                      <a:pt x="33" y="947"/>
                    </a:lnTo>
                    <a:cubicBezTo>
                      <a:pt x="151" y="971"/>
                      <a:pt x="241" y="1113"/>
                      <a:pt x="363" y="1113"/>
                    </a:cubicBezTo>
                    <a:cubicBezTo>
                      <a:pt x="411" y="1113"/>
                      <a:pt x="463" y="1092"/>
                      <a:pt x="524" y="1034"/>
                    </a:cubicBezTo>
                    <a:cubicBezTo>
                      <a:pt x="540" y="1021"/>
                      <a:pt x="554" y="1014"/>
                      <a:pt x="566" y="1014"/>
                    </a:cubicBezTo>
                    <a:cubicBezTo>
                      <a:pt x="604" y="1014"/>
                      <a:pt x="617" y="1087"/>
                      <a:pt x="568" y="1285"/>
                    </a:cubicBezTo>
                    <a:cubicBezTo>
                      <a:pt x="622" y="1296"/>
                      <a:pt x="677" y="1296"/>
                      <a:pt x="731" y="1307"/>
                    </a:cubicBezTo>
                    <a:cubicBezTo>
                      <a:pt x="754" y="1302"/>
                      <a:pt x="775" y="1299"/>
                      <a:pt x="795" y="1299"/>
                    </a:cubicBezTo>
                    <a:cubicBezTo>
                      <a:pt x="903" y="1299"/>
                      <a:pt x="981" y="1370"/>
                      <a:pt x="1036" y="1470"/>
                    </a:cubicBezTo>
                    <a:cubicBezTo>
                      <a:pt x="1288" y="1514"/>
                      <a:pt x="1179" y="1689"/>
                      <a:pt x="1167" y="1841"/>
                    </a:cubicBezTo>
                    <a:cubicBezTo>
                      <a:pt x="1243" y="1891"/>
                      <a:pt x="1318" y="1979"/>
                      <a:pt x="1407" y="1979"/>
                    </a:cubicBezTo>
                    <a:cubicBezTo>
                      <a:pt x="1435" y="1979"/>
                      <a:pt x="1464" y="1971"/>
                      <a:pt x="1495" y="1950"/>
                    </a:cubicBezTo>
                    <a:cubicBezTo>
                      <a:pt x="1604" y="1863"/>
                      <a:pt x="1550" y="1700"/>
                      <a:pt x="1506" y="1579"/>
                    </a:cubicBezTo>
                    <a:cubicBezTo>
                      <a:pt x="1386" y="1165"/>
                      <a:pt x="1124" y="772"/>
                      <a:pt x="1320" y="303"/>
                    </a:cubicBezTo>
                    <a:cubicBezTo>
                      <a:pt x="1375" y="161"/>
                      <a:pt x="1201" y="107"/>
                      <a:pt x="1091" y="42"/>
                    </a:cubicBezTo>
                    <a:cubicBezTo>
                      <a:pt x="1044" y="12"/>
                      <a:pt x="1008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-570975" y="3852050"/>
                <a:ext cx="191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599" extrusionOk="0">
                    <a:moveTo>
                      <a:pt x="332" y="1"/>
                    </a:moveTo>
                    <a:cubicBezTo>
                      <a:pt x="296" y="1"/>
                      <a:pt x="259" y="7"/>
                      <a:pt x="219" y="19"/>
                    </a:cubicBezTo>
                    <a:cubicBezTo>
                      <a:pt x="55" y="51"/>
                      <a:pt x="0" y="128"/>
                      <a:pt x="55" y="302"/>
                    </a:cubicBezTo>
                    <a:cubicBezTo>
                      <a:pt x="98" y="433"/>
                      <a:pt x="88" y="596"/>
                      <a:pt x="110" y="739"/>
                    </a:cubicBezTo>
                    <a:cubicBezTo>
                      <a:pt x="98" y="880"/>
                      <a:pt x="76" y="1011"/>
                      <a:pt x="66" y="1142"/>
                    </a:cubicBezTo>
                    <a:cubicBezTo>
                      <a:pt x="66" y="1295"/>
                      <a:pt x="153" y="1469"/>
                      <a:pt x="262" y="1578"/>
                    </a:cubicBezTo>
                    <a:cubicBezTo>
                      <a:pt x="274" y="1592"/>
                      <a:pt x="291" y="1598"/>
                      <a:pt x="312" y="1598"/>
                    </a:cubicBezTo>
                    <a:cubicBezTo>
                      <a:pt x="387" y="1598"/>
                      <a:pt x="502" y="1516"/>
                      <a:pt x="502" y="1447"/>
                    </a:cubicBezTo>
                    <a:cubicBezTo>
                      <a:pt x="502" y="1022"/>
                      <a:pt x="764" y="608"/>
                      <a:pt x="568" y="171"/>
                    </a:cubicBezTo>
                    <a:cubicBezTo>
                      <a:pt x="511" y="50"/>
                      <a:pt x="431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-1063300" y="3855750"/>
                <a:ext cx="240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45" extrusionOk="0">
                    <a:moveTo>
                      <a:pt x="723" y="1"/>
                    </a:moveTo>
                    <a:cubicBezTo>
                      <a:pt x="713" y="1"/>
                      <a:pt x="701" y="4"/>
                      <a:pt x="689" y="12"/>
                    </a:cubicBezTo>
                    <a:cubicBezTo>
                      <a:pt x="437" y="176"/>
                      <a:pt x="1" y="154"/>
                      <a:pt x="1" y="612"/>
                    </a:cubicBezTo>
                    <a:cubicBezTo>
                      <a:pt x="14" y="731"/>
                      <a:pt x="58" y="763"/>
                      <a:pt x="112" y="763"/>
                    </a:cubicBezTo>
                    <a:cubicBezTo>
                      <a:pt x="176" y="763"/>
                      <a:pt x="255" y="720"/>
                      <a:pt x="320" y="720"/>
                    </a:cubicBezTo>
                    <a:cubicBezTo>
                      <a:pt x="339" y="720"/>
                      <a:pt x="356" y="723"/>
                      <a:pt x="372" y="732"/>
                    </a:cubicBezTo>
                    <a:cubicBezTo>
                      <a:pt x="405" y="907"/>
                      <a:pt x="143" y="1049"/>
                      <a:pt x="350" y="1223"/>
                    </a:cubicBezTo>
                    <a:cubicBezTo>
                      <a:pt x="372" y="1220"/>
                      <a:pt x="400" y="1216"/>
                      <a:pt x="426" y="1216"/>
                    </a:cubicBezTo>
                    <a:cubicBezTo>
                      <a:pt x="480" y="1216"/>
                      <a:pt x="529" y="1231"/>
                      <a:pt x="514" y="1289"/>
                    </a:cubicBezTo>
                    <a:cubicBezTo>
                      <a:pt x="449" y="1561"/>
                      <a:pt x="601" y="1714"/>
                      <a:pt x="786" y="1845"/>
                    </a:cubicBezTo>
                    <a:cubicBezTo>
                      <a:pt x="917" y="1736"/>
                      <a:pt x="939" y="1583"/>
                      <a:pt x="961" y="1420"/>
                    </a:cubicBezTo>
                    <a:cubicBezTo>
                      <a:pt x="907" y="1027"/>
                      <a:pt x="710" y="645"/>
                      <a:pt x="798" y="230"/>
                    </a:cubicBezTo>
                    <a:cubicBezTo>
                      <a:pt x="816" y="128"/>
                      <a:pt x="787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-940550" y="3856250"/>
                <a:ext cx="294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184" extrusionOk="0">
                    <a:moveTo>
                      <a:pt x="467" y="1"/>
                    </a:moveTo>
                    <a:cubicBezTo>
                      <a:pt x="352" y="1"/>
                      <a:pt x="306" y="103"/>
                      <a:pt x="306" y="232"/>
                    </a:cubicBezTo>
                    <a:cubicBezTo>
                      <a:pt x="327" y="462"/>
                      <a:pt x="273" y="680"/>
                      <a:pt x="153" y="876"/>
                    </a:cubicBezTo>
                    <a:cubicBezTo>
                      <a:pt x="109" y="963"/>
                      <a:pt x="0" y="1094"/>
                      <a:pt x="230" y="1105"/>
                    </a:cubicBezTo>
                    <a:cubicBezTo>
                      <a:pt x="256" y="1035"/>
                      <a:pt x="310" y="986"/>
                      <a:pt x="376" y="986"/>
                    </a:cubicBezTo>
                    <a:cubicBezTo>
                      <a:pt x="392" y="986"/>
                      <a:pt x="409" y="989"/>
                      <a:pt x="426" y="996"/>
                    </a:cubicBezTo>
                    <a:cubicBezTo>
                      <a:pt x="524" y="1017"/>
                      <a:pt x="480" y="1127"/>
                      <a:pt x="470" y="1203"/>
                    </a:cubicBezTo>
                    <a:cubicBezTo>
                      <a:pt x="470" y="1541"/>
                      <a:pt x="524" y="1858"/>
                      <a:pt x="884" y="2011"/>
                    </a:cubicBezTo>
                    <a:cubicBezTo>
                      <a:pt x="917" y="2033"/>
                      <a:pt x="928" y="2120"/>
                      <a:pt x="938" y="2174"/>
                    </a:cubicBezTo>
                    <a:cubicBezTo>
                      <a:pt x="964" y="2180"/>
                      <a:pt x="987" y="2183"/>
                      <a:pt x="1006" y="2183"/>
                    </a:cubicBezTo>
                    <a:cubicBezTo>
                      <a:pt x="1150" y="2183"/>
                      <a:pt x="1131" y="2021"/>
                      <a:pt x="1178" y="1934"/>
                    </a:cubicBezTo>
                    <a:cubicBezTo>
                      <a:pt x="950" y="1607"/>
                      <a:pt x="819" y="1236"/>
                      <a:pt x="884" y="865"/>
                    </a:cubicBezTo>
                    <a:cubicBezTo>
                      <a:pt x="917" y="614"/>
                      <a:pt x="819" y="418"/>
                      <a:pt x="808" y="200"/>
                    </a:cubicBezTo>
                    <a:cubicBezTo>
                      <a:pt x="808" y="69"/>
                      <a:pt x="622" y="14"/>
                      <a:pt x="502" y="3"/>
                    </a:cubicBezTo>
                    <a:cubicBezTo>
                      <a:pt x="490" y="1"/>
                      <a:pt x="478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-265250" y="3857125"/>
                <a:ext cx="74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4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2" y="99"/>
                      <a:pt x="12" y="186"/>
                      <a:pt x="1" y="274"/>
                    </a:cubicBezTo>
                    <a:cubicBezTo>
                      <a:pt x="296" y="197"/>
                      <a:pt x="154" y="9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-1105550" y="3857375"/>
                <a:ext cx="155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74" extrusionOk="0">
                    <a:moveTo>
                      <a:pt x="418" y="0"/>
                    </a:moveTo>
                    <a:cubicBezTo>
                      <a:pt x="380" y="0"/>
                      <a:pt x="341" y="3"/>
                      <a:pt x="302" y="3"/>
                    </a:cubicBezTo>
                    <a:cubicBezTo>
                      <a:pt x="289" y="3"/>
                      <a:pt x="275" y="3"/>
                      <a:pt x="262" y="2"/>
                    </a:cubicBezTo>
                    <a:lnTo>
                      <a:pt x="185" y="2"/>
                    </a:lnTo>
                    <a:cubicBezTo>
                      <a:pt x="76" y="46"/>
                      <a:pt x="22" y="220"/>
                      <a:pt x="32" y="231"/>
                    </a:cubicBezTo>
                    <a:cubicBezTo>
                      <a:pt x="338" y="536"/>
                      <a:pt x="0" y="940"/>
                      <a:pt x="197" y="1246"/>
                    </a:cubicBezTo>
                    <a:cubicBezTo>
                      <a:pt x="247" y="1336"/>
                      <a:pt x="299" y="1373"/>
                      <a:pt x="352" y="1373"/>
                    </a:cubicBezTo>
                    <a:cubicBezTo>
                      <a:pt x="413" y="1373"/>
                      <a:pt x="475" y="1322"/>
                      <a:pt x="534" y="1246"/>
                    </a:cubicBezTo>
                    <a:cubicBezTo>
                      <a:pt x="567" y="863"/>
                      <a:pt x="589" y="482"/>
                      <a:pt x="622" y="100"/>
                    </a:cubicBezTo>
                    <a:cubicBezTo>
                      <a:pt x="569" y="14"/>
                      <a:pt x="496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-224875" y="38574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5" y="285"/>
                      <a:pt x="56" y="590"/>
                      <a:pt x="66" y="884"/>
                    </a:cubicBezTo>
                    <a:cubicBezTo>
                      <a:pt x="219" y="579"/>
                      <a:pt x="284" y="27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-431325" y="3858850"/>
                <a:ext cx="453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699" extrusionOk="0">
                    <a:moveTo>
                      <a:pt x="328" y="0"/>
                    </a:moveTo>
                    <a:cubicBezTo>
                      <a:pt x="303" y="0"/>
                      <a:pt x="277" y="3"/>
                      <a:pt x="251" y="8"/>
                    </a:cubicBezTo>
                    <a:cubicBezTo>
                      <a:pt x="66" y="52"/>
                      <a:pt x="0" y="248"/>
                      <a:pt x="66" y="433"/>
                    </a:cubicBezTo>
                    <a:cubicBezTo>
                      <a:pt x="131" y="641"/>
                      <a:pt x="98" y="848"/>
                      <a:pt x="120" y="1044"/>
                    </a:cubicBezTo>
                    <a:cubicBezTo>
                      <a:pt x="142" y="1318"/>
                      <a:pt x="306" y="1601"/>
                      <a:pt x="524" y="1634"/>
                    </a:cubicBezTo>
                    <a:cubicBezTo>
                      <a:pt x="538" y="1635"/>
                      <a:pt x="551" y="1636"/>
                      <a:pt x="564" y="1636"/>
                    </a:cubicBezTo>
                    <a:cubicBezTo>
                      <a:pt x="806" y="1636"/>
                      <a:pt x="895" y="1348"/>
                      <a:pt x="905" y="1099"/>
                    </a:cubicBezTo>
                    <a:cubicBezTo>
                      <a:pt x="905" y="1066"/>
                      <a:pt x="949" y="1034"/>
                      <a:pt x="971" y="1001"/>
                    </a:cubicBezTo>
                    <a:cubicBezTo>
                      <a:pt x="971" y="870"/>
                      <a:pt x="939" y="728"/>
                      <a:pt x="1135" y="673"/>
                    </a:cubicBezTo>
                    <a:cubicBezTo>
                      <a:pt x="1157" y="816"/>
                      <a:pt x="1179" y="957"/>
                      <a:pt x="1189" y="1088"/>
                    </a:cubicBezTo>
                    <a:cubicBezTo>
                      <a:pt x="1244" y="1230"/>
                      <a:pt x="1298" y="1383"/>
                      <a:pt x="1364" y="1524"/>
                    </a:cubicBezTo>
                    <a:cubicBezTo>
                      <a:pt x="1398" y="1618"/>
                      <a:pt x="1445" y="1698"/>
                      <a:pt x="1536" y="1698"/>
                    </a:cubicBezTo>
                    <a:cubicBezTo>
                      <a:pt x="1562" y="1698"/>
                      <a:pt x="1592" y="1692"/>
                      <a:pt x="1625" y="1677"/>
                    </a:cubicBezTo>
                    <a:cubicBezTo>
                      <a:pt x="1746" y="1634"/>
                      <a:pt x="1811" y="1524"/>
                      <a:pt x="1778" y="1394"/>
                    </a:cubicBezTo>
                    <a:cubicBezTo>
                      <a:pt x="1702" y="1066"/>
                      <a:pt x="1625" y="728"/>
                      <a:pt x="1506" y="401"/>
                    </a:cubicBezTo>
                    <a:cubicBezTo>
                      <a:pt x="1438" y="228"/>
                      <a:pt x="1317" y="142"/>
                      <a:pt x="1174" y="142"/>
                    </a:cubicBezTo>
                    <a:cubicBezTo>
                      <a:pt x="1064" y="142"/>
                      <a:pt x="941" y="193"/>
                      <a:pt x="818" y="292"/>
                    </a:cubicBezTo>
                    <a:cubicBezTo>
                      <a:pt x="818" y="412"/>
                      <a:pt x="818" y="543"/>
                      <a:pt x="709" y="619"/>
                    </a:cubicBezTo>
                    <a:cubicBezTo>
                      <a:pt x="687" y="564"/>
                      <a:pt x="665" y="521"/>
                      <a:pt x="644" y="477"/>
                    </a:cubicBezTo>
                    <a:cubicBezTo>
                      <a:pt x="633" y="433"/>
                      <a:pt x="622" y="390"/>
                      <a:pt x="622" y="346"/>
                    </a:cubicBezTo>
                    <a:cubicBezTo>
                      <a:pt x="622" y="128"/>
                      <a:pt x="498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-640000" y="3860500"/>
                <a:ext cx="44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488" extrusionOk="0">
                    <a:moveTo>
                      <a:pt x="916" y="1"/>
                    </a:moveTo>
                    <a:cubicBezTo>
                      <a:pt x="724" y="1"/>
                      <a:pt x="532" y="14"/>
                      <a:pt x="339" y="40"/>
                    </a:cubicBezTo>
                    <a:cubicBezTo>
                      <a:pt x="332" y="41"/>
                      <a:pt x="324" y="42"/>
                      <a:pt x="316" y="42"/>
                    </a:cubicBezTo>
                    <a:cubicBezTo>
                      <a:pt x="248" y="42"/>
                      <a:pt x="166" y="3"/>
                      <a:pt x="103" y="3"/>
                    </a:cubicBezTo>
                    <a:cubicBezTo>
                      <a:pt x="44" y="3"/>
                      <a:pt x="1" y="37"/>
                      <a:pt x="1" y="171"/>
                    </a:cubicBezTo>
                    <a:cubicBezTo>
                      <a:pt x="1" y="411"/>
                      <a:pt x="165" y="455"/>
                      <a:pt x="383" y="477"/>
                    </a:cubicBezTo>
                    <a:cubicBezTo>
                      <a:pt x="465" y="484"/>
                      <a:pt x="546" y="488"/>
                      <a:pt x="626" y="488"/>
                    </a:cubicBezTo>
                    <a:cubicBezTo>
                      <a:pt x="994" y="488"/>
                      <a:pt x="1344" y="412"/>
                      <a:pt x="1703" y="313"/>
                    </a:cubicBezTo>
                    <a:cubicBezTo>
                      <a:pt x="1780" y="149"/>
                      <a:pt x="1637" y="117"/>
                      <a:pt x="1550" y="51"/>
                    </a:cubicBezTo>
                    <a:cubicBezTo>
                      <a:pt x="1339" y="17"/>
                      <a:pt x="1127" y="1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-727525" y="3864050"/>
                <a:ext cx="368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533" extrusionOk="0">
                    <a:moveTo>
                      <a:pt x="172" y="1"/>
                    </a:moveTo>
                    <a:cubicBezTo>
                      <a:pt x="85" y="1"/>
                      <a:pt x="6" y="35"/>
                      <a:pt x="0" y="225"/>
                    </a:cubicBezTo>
                    <a:cubicBezTo>
                      <a:pt x="0" y="411"/>
                      <a:pt x="71" y="446"/>
                      <a:pt x="160" y="446"/>
                    </a:cubicBezTo>
                    <a:cubicBezTo>
                      <a:pt x="216" y="446"/>
                      <a:pt x="280" y="432"/>
                      <a:pt x="337" y="432"/>
                    </a:cubicBezTo>
                    <a:cubicBezTo>
                      <a:pt x="345" y="432"/>
                      <a:pt x="352" y="433"/>
                      <a:pt x="360" y="433"/>
                    </a:cubicBezTo>
                    <a:cubicBezTo>
                      <a:pt x="458" y="444"/>
                      <a:pt x="556" y="465"/>
                      <a:pt x="655" y="499"/>
                    </a:cubicBezTo>
                    <a:cubicBezTo>
                      <a:pt x="721" y="522"/>
                      <a:pt x="785" y="533"/>
                      <a:pt x="847" y="533"/>
                    </a:cubicBezTo>
                    <a:cubicBezTo>
                      <a:pt x="1039" y="533"/>
                      <a:pt x="1212" y="434"/>
                      <a:pt x="1385" y="335"/>
                    </a:cubicBezTo>
                    <a:cubicBezTo>
                      <a:pt x="1429" y="302"/>
                      <a:pt x="1473" y="204"/>
                      <a:pt x="1462" y="150"/>
                    </a:cubicBezTo>
                    <a:cubicBezTo>
                      <a:pt x="1453" y="97"/>
                      <a:pt x="1403" y="38"/>
                      <a:pt x="1344" y="38"/>
                    </a:cubicBezTo>
                    <a:cubicBezTo>
                      <a:pt x="1329" y="38"/>
                      <a:pt x="1314" y="42"/>
                      <a:pt x="1298" y="51"/>
                    </a:cubicBezTo>
                    <a:cubicBezTo>
                      <a:pt x="1221" y="92"/>
                      <a:pt x="1146" y="107"/>
                      <a:pt x="1070" y="107"/>
                    </a:cubicBezTo>
                    <a:cubicBezTo>
                      <a:pt x="870" y="107"/>
                      <a:pt x="670" y="2"/>
                      <a:pt x="444" y="2"/>
                    </a:cubicBezTo>
                    <a:cubicBezTo>
                      <a:pt x="417" y="2"/>
                      <a:pt x="388" y="4"/>
                      <a:pt x="360" y="7"/>
                    </a:cubicBezTo>
                    <a:cubicBezTo>
                      <a:pt x="348" y="11"/>
                      <a:pt x="334" y="12"/>
                      <a:pt x="319" y="12"/>
                    </a:cubicBezTo>
                    <a:cubicBezTo>
                      <a:pt x="275" y="12"/>
                      <a:pt x="222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-1022100" y="3864700"/>
                <a:ext cx="346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49" extrusionOk="0">
                    <a:moveTo>
                      <a:pt x="791" y="0"/>
                    </a:moveTo>
                    <a:cubicBezTo>
                      <a:pt x="687" y="0"/>
                      <a:pt x="625" y="113"/>
                      <a:pt x="666" y="243"/>
                    </a:cubicBezTo>
                    <a:cubicBezTo>
                      <a:pt x="797" y="385"/>
                      <a:pt x="655" y="669"/>
                      <a:pt x="917" y="745"/>
                    </a:cubicBezTo>
                    <a:cubicBezTo>
                      <a:pt x="884" y="865"/>
                      <a:pt x="1058" y="1018"/>
                      <a:pt x="808" y="1116"/>
                    </a:cubicBezTo>
                    <a:lnTo>
                      <a:pt x="808" y="767"/>
                    </a:lnTo>
                    <a:cubicBezTo>
                      <a:pt x="742" y="789"/>
                      <a:pt x="633" y="778"/>
                      <a:pt x="612" y="822"/>
                    </a:cubicBezTo>
                    <a:cubicBezTo>
                      <a:pt x="542" y="938"/>
                      <a:pt x="509" y="995"/>
                      <a:pt x="466" y="995"/>
                    </a:cubicBezTo>
                    <a:cubicBezTo>
                      <a:pt x="428" y="995"/>
                      <a:pt x="381" y="952"/>
                      <a:pt x="295" y="865"/>
                    </a:cubicBezTo>
                    <a:cubicBezTo>
                      <a:pt x="1" y="941"/>
                      <a:pt x="132" y="1225"/>
                      <a:pt x="22" y="1389"/>
                    </a:cubicBezTo>
                    <a:cubicBezTo>
                      <a:pt x="28" y="1604"/>
                      <a:pt x="97" y="1676"/>
                      <a:pt x="181" y="1676"/>
                    </a:cubicBezTo>
                    <a:cubicBezTo>
                      <a:pt x="264" y="1676"/>
                      <a:pt x="361" y="1606"/>
                      <a:pt x="426" y="1530"/>
                    </a:cubicBezTo>
                    <a:cubicBezTo>
                      <a:pt x="536" y="1410"/>
                      <a:pt x="627" y="1355"/>
                      <a:pt x="711" y="1355"/>
                    </a:cubicBezTo>
                    <a:cubicBezTo>
                      <a:pt x="810" y="1355"/>
                      <a:pt x="898" y="1432"/>
                      <a:pt x="993" y="1574"/>
                    </a:cubicBezTo>
                    <a:cubicBezTo>
                      <a:pt x="1063" y="1532"/>
                      <a:pt x="1117" y="1513"/>
                      <a:pt x="1158" y="1513"/>
                    </a:cubicBezTo>
                    <a:cubicBezTo>
                      <a:pt x="1245" y="1513"/>
                      <a:pt x="1273" y="1600"/>
                      <a:pt x="1266" y="1749"/>
                    </a:cubicBezTo>
                    <a:cubicBezTo>
                      <a:pt x="1298" y="1695"/>
                      <a:pt x="1320" y="1629"/>
                      <a:pt x="1353" y="1574"/>
                    </a:cubicBezTo>
                    <a:cubicBezTo>
                      <a:pt x="1288" y="1290"/>
                      <a:pt x="1222" y="1018"/>
                      <a:pt x="1342" y="734"/>
                    </a:cubicBezTo>
                    <a:cubicBezTo>
                      <a:pt x="1386" y="636"/>
                      <a:pt x="1364" y="483"/>
                      <a:pt x="1320" y="385"/>
                    </a:cubicBezTo>
                    <a:cubicBezTo>
                      <a:pt x="1222" y="189"/>
                      <a:pt x="1048" y="25"/>
                      <a:pt x="818" y="3"/>
                    </a:cubicBezTo>
                    <a:cubicBezTo>
                      <a:pt x="809" y="1"/>
                      <a:pt x="800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-506050" y="3866275"/>
                <a:ext cx="65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8" extrusionOk="0">
                    <a:moveTo>
                      <a:pt x="127" y="1"/>
                    </a:moveTo>
                    <a:cubicBezTo>
                      <a:pt x="73" y="1"/>
                      <a:pt x="24" y="18"/>
                      <a:pt x="0" y="82"/>
                    </a:cubicBezTo>
                    <a:cubicBezTo>
                      <a:pt x="56" y="98"/>
                      <a:pt x="101" y="168"/>
                      <a:pt x="155" y="168"/>
                    </a:cubicBezTo>
                    <a:cubicBezTo>
                      <a:pt x="175" y="168"/>
                      <a:pt x="195" y="159"/>
                      <a:pt x="218" y="136"/>
                    </a:cubicBezTo>
                    <a:cubicBezTo>
                      <a:pt x="262" y="93"/>
                      <a:pt x="262" y="27"/>
                      <a:pt x="185" y="6"/>
                    </a:cubicBezTo>
                    <a:cubicBezTo>
                      <a:pt x="166" y="3"/>
                      <a:pt x="14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-1025375" y="3868700"/>
                <a:ext cx="133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33" extrusionOk="0">
                    <a:moveTo>
                      <a:pt x="202" y="0"/>
                    </a:moveTo>
                    <a:cubicBezTo>
                      <a:pt x="113" y="0"/>
                      <a:pt x="37" y="46"/>
                      <a:pt x="1" y="170"/>
                    </a:cubicBezTo>
                    <a:cubicBezTo>
                      <a:pt x="22" y="166"/>
                      <a:pt x="42" y="165"/>
                      <a:pt x="62" y="165"/>
                    </a:cubicBezTo>
                    <a:cubicBezTo>
                      <a:pt x="259" y="165"/>
                      <a:pt x="353" y="353"/>
                      <a:pt x="503" y="432"/>
                    </a:cubicBezTo>
                    <a:cubicBezTo>
                      <a:pt x="503" y="279"/>
                      <a:pt x="535" y="105"/>
                      <a:pt x="338" y="29"/>
                    </a:cubicBezTo>
                    <a:cubicBezTo>
                      <a:pt x="292" y="11"/>
                      <a:pt x="246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-1014750" y="3870775"/>
                <a:ext cx="156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753" extrusionOk="0">
                    <a:moveTo>
                      <a:pt x="372" y="0"/>
                    </a:moveTo>
                    <a:cubicBezTo>
                      <a:pt x="228" y="72"/>
                      <a:pt x="373" y="365"/>
                      <a:pt x="140" y="365"/>
                    </a:cubicBezTo>
                    <a:cubicBezTo>
                      <a:pt x="124" y="365"/>
                      <a:pt x="107" y="363"/>
                      <a:pt x="88" y="361"/>
                    </a:cubicBezTo>
                    <a:lnTo>
                      <a:pt x="88" y="361"/>
                    </a:lnTo>
                    <a:cubicBezTo>
                      <a:pt x="88" y="458"/>
                      <a:pt x="99" y="557"/>
                      <a:pt x="1" y="622"/>
                    </a:cubicBezTo>
                    <a:cubicBezTo>
                      <a:pt x="87" y="709"/>
                      <a:pt x="134" y="752"/>
                      <a:pt x="172" y="752"/>
                    </a:cubicBezTo>
                    <a:cubicBezTo>
                      <a:pt x="215" y="752"/>
                      <a:pt x="248" y="695"/>
                      <a:pt x="318" y="579"/>
                    </a:cubicBezTo>
                    <a:cubicBezTo>
                      <a:pt x="339" y="535"/>
                      <a:pt x="448" y="546"/>
                      <a:pt x="514" y="524"/>
                    </a:cubicBezTo>
                    <a:cubicBezTo>
                      <a:pt x="558" y="524"/>
                      <a:pt x="590" y="513"/>
                      <a:pt x="623" y="502"/>
                    </a:cubicBezTo>
                    <a:cubicBezTo>
                      <a:pt x="361" y="426"/>
                      <a:pt x="503" y="142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-1087300" y="3871050"/>
                <a:ext cx="341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3" extrusionOk="0">
                    <a:moveTo>
                      <a:pt x="961" y="0"/>
                    </a:moveTo>
                    <a:cubicBezTo>
                      <a:pt x="655" y="11"/>
                      <a:pt x="536" y="229"/>
                      <a:pt x="459" y="459"/>
                    </a:cubicBezTo>
                    <a:cubicBezTo>
                      <a:pt x="415" y="578"/>
                      <a:pt x="459" y="796"/>
                      <a:pt x="393" y="830"/>
                    </a:cubicBezTo>
                    <a:cubicBezTo>
                      <a:pt x="1" y="1036"/>
                      <a:pt x="296" y="1113"/>
                      <a:pt x="437" y="1233"/>
                    </a:cubicBezTo>
                    <a:cubicBezTo>
                      <a:pt x="590" y="1225"/>
                      <a:pt x="702" y="1015"/>
                      <a:pt x="855" y="1015"/>
                    </a:cubicBezTo>
                    <a:cubicBezTo>
                      <a:pt x="909" y="1015"/>
                      <a:pt x="969" y="1042"/>
                      <a:pt x="1038" y="1113"/>
                    </a:cubicBezTo>
                    <a:cubicBezTo>
                      <a:pt x="1114" y="939"/>
                      <a:pt x="1299" y="818"/>
                      <a:pt x="1310" y="611"/>
                    </a:cubicBezTo>
                    <a:cubicBezTo>
                      <a:pt x="1103" y="437"/>
                      <a:pt x="1365" y="295"/>
                      <a:pt x="1332" y="120"/>
                    </a:cubicBezTo>
                    <a:cubicBezTo>
                      <a:pt x="1316" y="111"/>
                      <a:pt x="1299" y="108"/>
                      <a:pt x="1280" y="108"/>
                    </a:cubicBezTo>
                    <a:cubicBezTo>
                      <a:pt x="1215" y="108"/>
                      <a:pt x="1136" y="151"/>
                      <a:pt x="1072" y="151"/>
                    </a:cubicBezTo>
                    <a:cubicBezTo>
                      <a:pt x="1018" y="151"/>
                      <a:pt x="974" y="119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-1026450" y="3872800"/>
                <a:ext cx="14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2" extrusionOk="0">
                    <a:moveTo>
                      <a:pt x="105" y="1"/>
                    </a:moveTo>
                    <a:cubicBezTo>
                      <a:pt x="85" y="1"/>
                      <a:pt x="65" y="2"/>
                      <a:pt x="44" y="6"/>
                    </a:cubicBezTo>
                    <a:cubicBezTo>
                      <a:pt x="0" y="170"/>
                      <a:pt x="11" y="312"/>
                      <a:pt x="131" y="443"/>
                    </a:cubicBezTo>
                    <a:cubicBezTo>
                      <a:pt x="159" y="448"/>
                      <a:pt x="190" y="449"/>
                      <a:pt x="221" y="449"/>
                    </a:cubicBezTo>
                    <a:cubicBezTo>
                      <a:pt x="228" y="449"/>
                      <a:pt x="236" y="449"/>
                      <a:pt x="244" y="449"/>
                    </a:cubicBezTo>
                    <a:cubicBezTo>
                      <a:pt x="326" y="449"/>
                      <a:pt x="410" y="453"/>
                      <a:pt x="469" y="541"/>
                    </a:cubicBezTo>
                    <a:cubicBezTo>
                      <a:pt x="567" y="476"/>
                      <a:pt x="556" y="377"/>
                      <a:pt x="556" y="280"/>
                    </a:cubicBezTo>
                    <a:lnTo>
                      <a:pt x="546" y="268"/>
                    </a:lnTo>
                    <a:cubicBezTo>
                      <a:pt x="396" y="189"/>
                      <a:pt x="30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3"/>
              <p:cNvSpPr/>
              <p:nvPr/>
            </p:nvSpPr>
            <p:spPr>
              <a:xfrm>
                <a:off x="-501700" y="38729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59" y="0"/>
                    </a:moveTo>
                    <a:cubicBezTo>
                      <a:pt x="401" y="51"/>
                      <a:pt x="357" y="160"/>
                      <a:pt x="286" y="160"/>
                    </a:cubicBezTo>
                    <a:cubicBezTo>
                      <a:pt x="251" y="160"/>
                      <a:pt x="208" y="132"/>
                      <a:pt x="153" y="55"/>
                    </a:cubicBezTo>
                    <a:cubicBezTo>
                      <a:pt x="147" y="47"/>
                      <a:pt x="139" y="44"/>
                      <a:pt x="130" y="44"/>
                    </a:cubicBezTo>
                    <a:cubicBezTo>
                      <a:pt x="89" y="44"/>
                      <a:pt x="27" y="111"/>
                      <a:pt x="1" y="164"/>
                    </a:cubicBezTo>
                    <a:cubicBezTo>
                      <a:pt x="142" y="219"/>
                      <a:pt x="164" y="328"/>
                      <a:pt x="186" y="470"/>
                    </a:cubicBezTo>
                    <a:cubicBezTo>
                      <a:pt x="230" y="758"/>
                      <a:pt x="413" y="913"/>
                      <a:pt x="675" y="913"/>
                    </a:cubicBezTo>
                    <a:cubicBezTo>
                      <a:pt x="740" y="913"/>
                      <a:pt x="810" y="904"/>
                      <a:pt x="884" y="884"/>
                    </a:cubicBezTo>
                    <a:lnTo>
                      <a:pt x="884" y="710"/>
                    </a:lnTo>
                    <a:cubicBezTo>
                      <a:pt x="437" y="655"/>
                      <a:pt x="568" y="252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-479625" y="3875125"/>
                <a:ext cx="1122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864" extrusionOk="0">
                    <a:moveTo>
                      <a:pt x="339" y="1"/>
                    </a:moveTo>
                    <a:cubicBezTo>
                      <a:pt x="88" y="132"/>
                      <a:pt x="165" y="437"/>
                      <a:pt x="1" y="623"/>
                    </a:cubicBezTo>
                    <a:lnTo>
                      <a:pt x="1" y="797"/>
                    </a:lnTo>
                    <a:cubicBezTo>
                      <a:pt x="35" y="857"/>
                      <a:pt x="83" y="863"/>
                      <a:pt x="133" y="863"/>
                    </a:cubicBezTo>
                    <a:cubicBezTo>
                      <a:pt x="147" y="863"/>
                      <a:pt x="161" y="863"/>
                      <a:pt x="175" y="863"/>
                    </a:cubicBezTo>
                    <a:cubicBezTo>
                      <a:pt x="44" y="568"/>
                      <a:pt x="350" y="470"/>
                      <a:pt x="449" y="274"/>
                    </a:cubicBezTo>
                    <a:cubicBezTo>
                      <a:pt x="427" y="187"/>
                      <a:pt x="394" y="88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-470350" y="3875125"/>
                <a:ext cx="146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62" extrusionOk="0">
                    <a:moveTo>
                      <a:pt x="1" y="1"/>
                    </a:moveTo>
                    <a:cubicBezTo>
                      <a:pt x="23" y="88"/>
                      <a:pt x="56" y="187"/>
                      <a:pt x="78" y="274"/>
                    </a:cubicBezTo>
                    <a:cubicBezTo>
                      <a:pt x="99" y="306"/>
                      <a:pt x="132" y="328"/>
                      <a:pt x="165" y="350"/>
                    </a:cubicBezTo>
                    <a:cubicBezTo>
                      <a:pt x="218" y="302"/>
                      <a:pt x="273" y="278"/>
                      <a:pt x="329" y="278"/>
                    </a:cubicBezTo>
                    <a:cubicBezTo>
                      <a:pt x="388" y="278"/>
                      <a:pt x="447" y="305"/>
                      <a:pt x="503" y="361"/>
                    </a:cubicBezTo>
                    <a:lnTo>
                      <a:pt x="536" y="339"/>
                    </a:lnTo>
                    <a:cubicBezTo>
                      <a:pt x="585" y="141"/>
                      <a:pt x="572" y="68"/>
                      <a:pt x="534" y="68"/>
                    </a:cubicBezTo>
                    <a:cubicBezTo>
                      <a:pt x="522" y="68"/>
                      <a:pt x="508" y="75"/>
                      <a:pt x="492" y="88"/>
                    </a:cubicBezTo>
                    <a:cubicBezTo>
                      <a:pt x="431" y="146"/>
                      <a:pt x="379" y="167"/>
                      <a:pt x="331" y="167"/>
                    </a:cubicBezTo>
                    <a:cubicBezTo>
                      <a:pt x="209" y="167"/>
                      <a:pt x="119" y="2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-227325" y="3875125"/>
                <a:ext cx="164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35" extrusionOk="0">
                    <a:moveTo>
                      <a:pt x="600" y="1"/>
                    </a:moveTo>
                    <a:lnTo>
                      <a:pt x="600" y="1"/>
                    </a:lnTo>
                    <a:cubicBezTo>
                      <a:pt x="493" y="118"/>
                      <a:pt x="526" y="405"/>
                      <a:pt x="327" y="405"/>
                    </a:cubicBezTo>
                    <a:cubicBezTo>
                      <a:pt x="285" y="405"/>
                      <a:pt x="231" y="392"/>
                      <a:pt x="164" y="361"/>
                    </a:cubicBezTo>
                    <a:lnTo>
                      <a:pt x="164" y="361"/>
                    </a:lnTo>
                    <a:cubicBezTo>
                      <a:pt x="1" y="601"/>
                      <a:pt x="241" y="928"/>
                      <a:pt x="1" y="1157"/>
                    </a:cubicBezTo>
                    <a:cubicBezTo>
                      <a:pt x="24" y="1218"/>
                      <a:pt x="58" y="1235"/>
                      <a:pt x="95" y="1235"/>
                    </a:cubicBezTo>
                    <a:cubicBezTo>
                      <a:pt x="140" y="1235"/>
                      <a:pt x="190" y="1211"/>
                      <a:pt x="236" y="1211"/>
                    </a:cubicBezTo>
                    <a:cubicBezTo>
                      <a:pt x="241" y="1211"/>
                      <a:pt x="246" y="1211"/>
                      <a:pt x="251" y="1212"/>
                    </a:cubicBezTo>
                    <a:cubicBezTo>
                      <a:pt x="470" y="830"/>
                      <a:pt x="655" y="448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-828725" y="3878925"/>
                <a:ext cx="15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8" extrusionOk="0">
                    <a:moveTo>
                      <a:pt x="425" y="0"/>
                    </a:moveTo>
                    <a:cubicBezTo>
                      <a:pt x="377" y="0"/>
                      <a:pt x="325" y="14"/>
                      <a:pt x="273" y="23"/>
                    </a:cubicBezTo>
                    <a:cubicBezTo>
                      <a:pt x="252" y="56"/>
                      <a:pt x="252" y="78"/>
                      <a:pt x="252" y="100"/>
                    </a:cubicBezTo>
                    <a:cubicBezTo>
                      <a:pt x="164" y="307"/>
                      <a:pt x="77" y="515"/>
                      <a:pt x="0" y="721"/>
                    </a:cubicBezTo>
                    <a:lnTo>
                      <a:pt x="12" y="733"/>
                    </a:lnTo>
                    <a:cubicBezTo>
                      <a:pt x="136" y="781"/>
                      <a:pt x="267" y="837"/>
                      <a:pt x="360" y="837"/>
                    </a:cubicBezTo>
                    <a:cubicBezTo>
                      <a:pt x="478" y="837"/>
                      <a:pt x="534" y="745"/>
                      <a:pt x="437" y="427"/>
                    </a:cubicBezTo>
                    <a:cubicBezTo>
                      <a:pt x="426" y="394"/>
                      <a:pt x="502" y="340"/>
                      <a:pt x="524" y="296"/>
                    </a:cubicBezTo>
                    <a:cubicBezTo>
                      <a:pt x="601" y="253"/>
                      <a:pt x="611" y="187"/>
                      <a:pt x="589" y="110"/>
                    </a:cubicBezTo>
                    <a:cubicBezTo>
                      <a:pt x="546" y="24"/>
                      <a:pt x="489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-934825" y="3880900"/>
                <a:ext cx="73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18" extrusionOk="0">
                    <a:moveTo>
                      <a:pt x="147" y="0"/>
                    </a:moveTo>
                    <a:cubicBezTo>
                      <a:pt x="81" y="0"/>
                      <a:pt x="27" y="49"/>
                      <a:pt x="1" y="119"/>
                    </a:cubicBezTo>
                    <a:cubicBezTo>
                      <a:pt x="33" y="152"/>
                      <a:pt x="66" y="184"/>
                      <a:pt x="88" y="217"/>
                    </a:cubicBezTo>
                    <a:lnTo>
                      <a:pt x="241" y="217"/>
                    </a:lnTo>
                    <a:cubicBezTo>
                      <a:pt x="251" y="141"/>
                      <a:pt x="295" y="31"/>
                      <a:pt x="197" y="10"/>
                    </a:cubicBezTo>
                    <a:cubicBezTo>
                      <a:pt x="180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-830375" y="3881425"/>
                <a:ext cx="79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22" extrusionOk="0">
                    <a:moveTo>
                      <a:pt x="318" y="0"/>
                    </a:moveTo>
                    <a:lnTo>
                      <a:pt x="318" y="0"/>
                    </a:lnTo>
                    <a:cubicBezTo>
                      <a:pt x="132" y="163"/>
                      <a:pt x="1" y="360"/>
                      <a:pt x="66" y="621"/>
                    </a:cubicBezTo>
                    <a:cubicBezTo>
                      <a:pt x="143" y="415"/>
                      <a:pt x="230" y="207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-478525" y="38819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405" y="1"/>
                    </a:moveTo>
                    <a:cubicBezTo>
                      <a:pt x="306" y="197"/>
                      <a:pt x="0" y="295"/>
                      <a:pt x="131" y="590"/>
                    </a:cubicBezTo>
                    <a:cubicBezTo>
                      <a:pt x="264" y="676"/>
                      <a:pt x="396" y="750"/>
                      <a:pt x="521" y="750"/>
                    </a:cubicBezTo>
                    <a:cubicBezTo>
                      <a:pt x="635" y="750"/>
                      <a:pt x="743" y="690"/>
                      <a:pt x="841" y="524"/>
                    </a:cubicBezTo>
                    <a:cubicBezTo>
                      <a:pt x="841" y="448"/>
                      <a:pt x="819" y="382"/>
                      <a:pt x="742" y="339"/>
                    </a:cubicBezTo>
                    <a:lnTo>
                      <a:pt x="677" y="339"/>
                    </a:lnTo>
                    <a:cubicBezTo>
                      <a:pt x="611" y="360"/>
                      <a:pt x="566" y="374"/>
                      <a:pt x="536" y="374"/>
                    </a:cubicBezTo>
                    <a:cubicBezTo>
                      <a:pt x="476" y="374"/>
                      <a:pt x="474" y="321"/>
                      <a:pt x="480" y="175"/>
                    </a:cubicBezTo>
                    <a:cubicBezTo>
                      <a:pt x="480" y="142"/>
                      <a:pt x="480" y="110"/>
                      <a:pt x="492" y="77"/>
                    </a:cubicBezTo>
                    <a:cubicBezTo>
                      <a:pt x="459" y="55"/>
                      <a:pt x="426" y="33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-466525" y="3882050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176" y="1"/>
                    </a:moveTo>
                    <a:cubicBezTo>
                      <a:pt x="120" y="1"/>
                      <a:pt x="65" y="25"/>
                      <a:pt x="12" y="73"/>
                    </a:cubicBezTo>
                    <a:cubicBezTo>
                      <a:pt x="0" y="106"/>
                      <a:pt x="0" y="138"/>
                      <a:pt x="0" y="171"/>
                    </a:cubicBezTo>
                    <a:lnTo>
                      <a:pt x="197" y="335"/>
                    </a:lnTo>
                    <a:lnTo>
                      <a:pt x="262" y="335"/>
                    </a:lnTo>
                    <a:cubicBezTo>
                      <a:pt x="317" y="259"/>
                      <a:pt x="371" y="182"/>
                      <a:pt x="350" y="84"/>
                    </a:cubicBezTo>
                    <a:cubicBezTo>
                      <a:pt x="294" y="28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-693700" y="3883175"/>
                <a:ext cx="187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479" y="1"/>
                    </a:moveTo>
                    <a:cubicBezTo>
                      <a:pt x="385" y="1"/>
                      <a:pt x="282" y="19"/>
                      <a:pt x="196" y="28"/>
                    </a:cubicBezTo>
                    <a:cubicBezTo>
                      <a:pt x="153" y="39"/>
                      <a:pt x="109" y="50"/>
                      <a:pt x="66" y="50"/>
                    </a:cubicBezTo>
                    <a:cubicBezTo>
                      <a:pt x="0" y="224"/>
                      <a:pt x="381" y="148"/>
                      <a:pt x="251" y="366"/>
                    </a:cubicBezTo>
                    <a:cubicBezTo>
                      <a:pt x="266" y="365"/>
                      <a:pt x="283" y="364"/>
                      <a:pt x="300" y="364"/>
                    </a:cubicBezTo>
                    <a:cubicBezTo>
                      <a:pt x="376" y="364"/>
                      <a:pt x="464" y="378"/>
                      <a:pt x="541" y="378"/>
                    </a:cubicBezTo>
                    <a:cubicBezTo>
                      <a:pt x="656" y="378"/>
                      <a:pt x="748" y="347"/>
                      <a:pt x="742" y="192"/>
                    </a:cubicBezTo>
                    <a:cubicBezTo>
                      <a:pt x="729" y="38"/>
                      <a:pt x="614" y="1"/>
                      <a:pt x="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3"/>
              <p:cNvSpPr/>
              <p:nvPr/>
            </p:nvSpPr>
            <p:spPr>
              <a:xfrm>
                <a:off x="-1001925" y="3883300"/>
                <a:ext cx="6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72" extrusionOk="0">
                    <a:moveTo>
                      <a:pt x="110" y="1"/>
                    </a:moveTo>
                    <a:lnTo>
                      <a:pt x="110" y="1"/>
                    </a:lnTo>
                    <a:cubicBezTo>
                      <a:pt x="77" y="12"/>
                      <a:pt x="45" y="23"/>
                      <a:pt x="1" y="23"/>
                    </a:cubicBezTo>
                    <a:lnTo>
                      <a:pt x="1" y="372"/>
                    </a:lnTo>
                    <a:cubicBezTo>
                      <a:pt x="251" y="274"/>
                      <a:pt x="77" y="12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3"/>
              <p:cNvSpPr/>
              <p:nvPr/>
            </p:nvSpPr>
            <p:spPr>
              <a:xfrm>
                <a:off x="-459975" y="3883600"/>
                <a:ext cx="71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59" extrusionOk="0">
                    <a:moveTo>
                      <a:pt x="121" y="0"/>
                    </a:moveTo>
                    <a:lnTo>
                      <a:pt x="88" y="22"/>
                    </a:lnTo>
                    <a:cubicBezTo>
                      <a:pt x="109" y="120"/>
                      <a:pt x="55" y="197"/>
                      <a:pt x="0" y="273"/>
                    </a:cubicBezTo>
                    <a:cubicBezTo>
                      <a:pt x="77" y="316"/>
                      <a:pt x="99" y="382"/>
                      <a:pt x="99" y="458"/>
                    </a:cubicBezTo>
                    <a:cubicBezTo>
                      <a:pt x="230" y="338"/>
                      <a:pt x="252" y="175"/>
                      <a:pt x="284" y="22"/>
                    </a:cubicBezTo>
                    <a:cubicBezTo>
                      <a:pt x="230" y="11"/>
                      <a:pt x="175" y="11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3"/>
              <p:cNvSpPr/>
              <p:nvPr/>
            </p:nvSpPr>
            <p:spPr>
              <a:xfrm>
                <a:off x="-1027300" y="3883850"/>
                <a:ext cx="125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4" extrusionOk="0">
                    <a:moveTo>
                      <a:pt x="165" y="1"/>
                    </a:moveTo>
                    <a:cubicBezTo>
                      <a:pt x="165" y="219"/>
                      <a:pt x="1" y="448"/>
                      <a:pt x="230" y="623"/>
                    </a:cubicBezTo>
                    <a:cubicBezTo>
                      <a:pt x="340" y="459"/>
                      <a:pt x="209" y="175"/>
                      <a:pt x="503" y="99"/>
                    </a:cubicBezTo>
                    <a:cubicBezTo>
                      <a:pt x="444" y="11"/>
                      <a:pt x="360" y="7"/>
                      <a:pt x="278" y="7"/>
                    </a:cubicBezTo>
                    <a:cubicBezTo>
                      <a:pt x="270" y="7"/>
                      <a:pt x="262" y="7"/>
                      <a:pt x="255" y="7"/>
                    </a:cubicBezTo>
                    <a:cubicBezTo>
                      <a:pt x="224" y="7"/>
                      <a:pt x="193" y="6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3"/>
              <p:cNvSpPr/>
              <p:nvPr/>
            </p:nvSpPr>
            <p:spPr>
              <a:xfrm>
                <a:off x="-702725" y="3884400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27" y="1"/>
                    </a:moveTo>
                    <a:lnTo>
                      <a:pt x="427" y="1"/>
                    </a:lnTo>
                    <a:cubicBezTo>
                      <a:pt x="284" y="56"/>
                      <a:pt x="143" y="121"/>
                      <a:pt x="1" y="175"/>
                    </a:cubicBezTo>
                    <a:cubicBezTo>
                      <a:pt x="1" y="252"/>
                      <a:pt x="22" y="306"/>
                      <a:pt x="88" y="350"/>
                    </a:cubicBezTo>
                    <a:lnTo>
                      <a:pt x="612" y="317"/>
                    </a:lnTo>
                    <a:cubicBezTo>
                      <a:pt x="742" y="99"/>
                      <a:pt x="361" y="175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3"/>
              <p:cNvSpPr/>
              <p:nvPr/>
            </p:nvSpPr>
            <p:spPr>
              <a:xfrm>
                <a:off x="-946000" y="3886050"/>
                <a:ext cx="49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524" extrusionOk="0">
                    <a:moveTo>
                      <a:pt x="0" y="0"/>
                    </a:moveTo>
                    <a:lnTo>
                      <a:pt x="0" y="524"/>
                    </a:lnTo>
                    <a:cubicBezTo>
                      <a:pt x="175" y="339"/>
                      <a:pt x="196" y="175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3"/>
              <p:cNvSpPr/>
              <p:nvPr/>
            </p:nvSpPr>
            <p:spPr>
              <a:xfrm>
                <a:off x="-829550" y="3886075"/>
                <a:ext cx="393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98" extrusionOk="0">
                    <a:moveTo>
                      <a:pt x="1351" y="1"/>
                    </a:moveTo>
                    <a:cubicBezTo>
                      <a:pt x="1136" y="1"/>
                      <a:pt x="939" y="111"/>
                      <a:pt x="743" y="185"/>
                    </a:cubicBezTo>
                    <a:cubicBezTo>
                      <a:pt x="687" y="208"/>
                      <a:pt x="646" y="217"/>
                      <a:pt x="617" y="217"/>
                    </a:cubicBezTo>
                    <a:cubicBezTo>
                      <a:pt x="521" y="217"/>
                      <a:pt x="549" y="111"/>
                      <a:pt x="557" y="10"/>
                    </a:cubicBezTo>
                    <a:lnTo>
                      <a:pt x="557" y="10"/>
                    </a:lnTo>
                    <a:cubicBezTo>
                      <a:pt x="535" y="54"/>
                      <a:pt x="459" y="108"/>
                      <a:pt x="470" y="141"/>
                    </a:cubicBezTo>
                    <a:cubicBezTo>
                      <a:pt x="567" y="459"/>
                      <a:pt x="511" y="551"/>
                      <a:pt x="393" y="551"/>
                    </a:cubicBezTo>
                    <a:cubicBezTo>
                      <a:pt x="300" y="551"/>
                      <a:pt x="169" y="495"/>
                      <a:pt x="45" y="447"/>
                    </a:cubicBezTo>
                    <a:lnTo>
                      <a:pt x="45" y="447"/>
                    </a:lnTo>
                    <a:cubicBezTo>
                      <a:pt x="45" y="534"/>
                      <a:pt x="1" y="643"/>
                      <a:pt x="110" y="675"/>
                    </a:cubicBezTo>
                    <a:cubicBezTo>
                      <a:pt x="152" y="690"/>
                      <a:pt x="202" y="697"/>
                      <a:pt x="259" y="697"/>
                    </a:cubicBezTo>
                    <a:cubicBezTo>
                      <a:pt x="665" y="697"/>
                      <a:pt x="1400" y="349"/>
                      <a:pt x="1572" y="43"/>
                    </a:cubicBezTo>
                    <a:cubicBezTo>
                      <a:pt x="1496" y="13"/>
                      <a:pt x="1422" y="1"/>
                      <a:pt x="1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3"/>
              <p:cNvSpPr/>
              <p:nvPr/>
            </p:nvSpPr>
            <p:spPr>
              <a:xfrm>
                <a:off x="-466700" y="3886325"/>
                <a:ext cx="51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9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146"/>
                      <a:pt x="3" y="199"/>
                      <a:pt x="63" y="199"/>
                    </a:cubicBezTo>
                    <a:cubicBezTo>
                      <a:pt x="93" y="199"/>
                      <a:pt x="138" y="185"/>
                      <a:pt x="204" y="164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3"/>
              <p:cNvSpPr/>
              <p:nvPr/>
            </p:nvSpPr>
            <p:spPr>
              <a:xfrm>
                <a:off x="-722625" y="3886500"/>
                <a:ext cx="128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7" extrusionOk="0">
                    <a:moveTo>
                      <a:pt x="324" y="1"/>
                    </a:moveTo>
                    <a:cubicBezTo>
                      <a:pt x="239" y="1"/>
                      <a:pt x="165" y="58"/>
                      <a:pt x="120" y="135"/>
                    </a:cubicBezTo>
                    <a:cubicBezTo>
                      <a:pt x="1" y="342"/>
                      <a:pt x="241" y="331"/>
                      <a:pt x="338" y="397"/>
                    </a:cubicBezTo>
                    <a:cubicBezTo>
                      <a:pt x="393" y="299"/>
                      <a:pt x="459" y="200"/>
                      <a:pt x="513" y="102"/>
                    </a:cubicBezTo>
                    <a:cubicBezTo>
                      <a:pt x="449" y="30"/>
                      <a:pt x="384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3"/>
              <p:cNvSpPr/>
              <p:nvPr/>
            </p:nvSpPr>
            <p:spPr>
              <a:xfrm>
                <a:off x="-445800" y="3888225"/>
                <a:ext cx="68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72" extrusionOk="0">
                    <a:moveTo>
                      <a:pt x="22" y="0"/>
                    </a:moveTo>
                    <a:lnTo>
                      <a:pt x="22" y="0"/>
                    </a:lnTo>
                    <a:cubicBezTo>
                      <a:pt x="1" y="143"/>
                      <a:pt x="34" y="273"/>
                      <a:pt x="153" y="371"/>
                    </a:cubicBezTo>
                    <a:cubicBezTo>
                      <a:pt x="165" y="219"/>
                      <a:pt x="274" y="44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3"/>
              <p:cNvSpPr/>
              <p:nvPr/>
            </p:nvSpPr>
            <p:spPr>
              <a:xfrm>
                <a:off x="-1106375" y="3888500"/>
                <a:ext cx="278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45" extrusionOk="0">
                    <a:moveTo>
                      <a:pt x="230" y="1"/>
                    </a:moveTo>
                    <a:cubicBezTo>
                      <a:pt x="131" y="120"/>
                      <a:pt x="186" y="295"/>
                      <a:pt x="131" y="415"/>
                    </a:cubicBezTo>
                    <a:cubicBezTo>
                      <a:pt x="0" y="721"/>
                      <a:pt x="77" y="906"/>
                      <a:pt x="349" y="1058"/>
                    </a:cubicBezTo>
                    <a:cubicBezTo>
                      <a:pt x="462" y="1117"/>
                      <a:pt x="565" y="1145"/>
                      <a:pt x="660" y="1145"/>
                    </a:cubicBezTo>
                    <a:cubicBezTo>
                      <a:pt x="832" y="1145"/>
                      <a:pt x="979" y="1053"/>
                      <a:pt x="1113" y="884"/>
                    </a:cubicBezTo>
                    <a:cubicBezTo>
                      <a:pt x="1081" y="840"/>
                      <a:pt x="1047" y="808"/>
                      <a:pt x="1015" y="764"/>
                    </a:cubicBezTo>
                    <a:cubicBezTo>
                      <a:pt x="898" y="834"/>
                      <a:pt x="801" y="884"/>
                      <a:pt x="726" y="884"/>
                    </a:cubicBezTo>
                    <a:cubicBezTo>
                      <a:pt x="626" y="884"/>
                      <a:pt x="564" y="795"/>
                      <a:pt x="546" y="546"/>
                    </a:cubicBezTo>
                    <a:cubicBezTo>
                      <a:pt x="535" y="360"/>
                      <a:pt x="600" y="175"/>
                      <a:pt x="567" y="1"/>
                    </a:cubicBezTo>
                    <a:lnTo>
                      <a:pt x="567" y="1"/>
                    </a:lnTo>
                    <a:cubicBezTo>
                      <a:pt x="508" y="77"/>
                      <a:pt x="446" y="128"/>
                      <a:pt x="385" y="128"/>
                    </a:cubicBezTo>
                    <a:cubicBezTo>
                      <a:pt x="332" y="128"/>
                      <a:pt x="280" y="9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3"/>
              <p:cNvSpPr/>
              <p:nvPr/>
            </p:nvSpPr>
            <p:spPr>
              <a:xfrm>
                <a:off x="-714175" y="3888775"/>
                <a:ext cx="1365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6" extrusionOk="0">
                    <a:moveTo>
                      <a:pt x="459" y="0"/>
                    </a:moveTo>
                    <a:cubicBezTo>
                      <a:pt x="361" y="0"/>
                      <a:pt x="262" y="11"/>
                      <a:pt x="175" y="11"/>
                    </a:cubicBezTo>
                    <a:cubicBezTo>
                      <a:pt x="121" y="109"/>
                      <a:pt x="55" y="208"/>
                      <a:pt x="0" y="306"/>
                    </a:cubicBezTo>
                    <a:cubicBezTo>
                      <a:pt x="197" y="306"/>
                      <a:pt x="371" y="262"/>
                      <a:pt x="546" y="175"/>
                    </a:cubicBezTo>
                    <a:cubicBezTo>
                      <a:pt x="480" y="131"/>
                      <a:pt x="459" y="77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3"/>
              <p:cNvSpPr/>
              <p:nvPr/>
            </p:nvSpPr>
            <p:spPr>
              <a:xfrm>
                <a:off x="-326875" y="3891125"/>
                <a:ext cx="20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35" extrusionOk="0">
                    <a:moveTo>
                      <a:pt x="721" y="0"/>
                    </a:moveTo>
                    <a:cubicBezTo>
                      <a:pt x="612" y="0"/>
                      <a:pt x="506" y="48"/>
                      <a:pt x="401" y="48"/>
                    </a:cubicBezTo>
                    <a:cubicBezTo>
                      <a:pt x="351" y="48"/>
                      <a:pt x="301" y="37"/>
                      <a:pt x="252" y="5"/>
                    </a:cubicBezTo>
                    <a:lnTo>
                      <a:pt x="252" y="5"/>
                    </a:lnTo>
                    <a:cubicBezTo>
                      <a:pt x="317" y="233"/>
                      <a:pt x="99" y="223"/>
                      <a:pt x="0" y="321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5" y="334"/>
                      <a:pt x="643" y="253"/>
                      <a:pt x="819" y="15"/>
                    </a:cubicBezTo>
                    <a:cubicBezTo>
                      <a:pt x="786" y="4"/>
                      <a:pt x="753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3"/>
              <p:cNvSpPr/>
              <p:nvPr/>
            </p:nvSpPr>
            <p:spPr>
              <a:xfrm>
                <a:off x="-1045000" y="3891225"/>
                <a:ext cx="128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923" extrusionOk="0">
                    <a:moveTo>
                      <a:pt x="229" y="1"/>
                    </a:moveTo>
                    <a:cubicBezTo>
                      <a:pt x="207" y="164"/>
                      <a:pt x="185" y="317"/>
                      <a:pt x="54" y="426"/>
                    </a:cubicBezTo>
                    <a:cubicBezTo>
                      <a:pt x="44" y="481"/>
                      <a:pt x="0" y="546"/>
                      <a:pt x="22" y="590"/>
                    </a:cubicBezTo>
                    <a:cubicBezTo>
                      <a:pt x="62" y="700"/>
                      <a:pt x="19" y="922"/>
                      <a:pt x="191" y="922"/>
                    </a:cubicBezTo>
                    <a:cubicBezTo>
                      <a:pt x="206" y="922"/>
                      <a:pt x="222" y="921"/>
                      <a:pt x="240" y="917"/>
                    </a:cubicBezTo>
                    <a:cubicBezTo>
                      <a:pt x="447" y="884"/>
                      <a:pt x="512" y="677"/>
                      <a:pt x="403" y="513"/>
                    </a:cubicBezTo>
                    <a:cubicBezTo>
                      <a:pt x="284" y="350"/>
                      <a:pt x="393" y="132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3"/>
              <p:cNvSpPr/>
              <p:nvPr/>
            </p:nvSpPr>
            <p:spPr>
              <a:xfrm>
                <a:off x="-1077200" y="3896425"/>
                <a:ext cx="158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17" extrusionOk="0">
                    <a:moveTo>
                      <a:pt x="451" y="0"/>
                    </a:moveTo>
                    <a:cubicBezTo>
                      <a:pt x="298" y="0"/>
                      <a:pt x="186" y="210"/>
                      <a:pt x="33" y="218"/>
                    </a:cubicBezTo>
                    <a:cubicBezTo>
                      <a:pt x="23" y="240"/>
                      <a:pt x="11" y="273"/>
                      <a:pt x="1" y="305"/>
                    </a:cubicBezTo>
                    <a:cubicBezTo>
                      <a:pt x="23" y="305"/>
                      <a:pt x="55" y="305"/>
                      <a:pt x="77" y="316"/>
                    </a:cubicBezTo>
                    <a:cubicBezTo>
                      <a:pt x="229" y="283"/>
                      <a:pt x="372" y="240"/>
                      <a:pt x="524" y="207"/>
                    </a:cubicBezTo>
                    <a:cubicBezTo>
                      <a:pt x="557" y="174"/>
                      <a:pt x="600" y="142"/>
                      <a:pt x="634" y="98"/>
                    </a:cubicBezTo>
                    <a:cubicBezTo>
                      <a:pt x="565" y="27"/>
                      <a:pt x="505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3"/>
              <p:cNvSpPr/>
              <p:nvPr/>
            </p:nvSpPr>
            <p:spPr>
              <a:xfrm>
                <a:off x="-1075300" y="39016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6" y="33"/>
                      <a:pt x="153" y="76"/>
                      <a:pt x="1" y="109"/>
                    </a:cubicBezTo>
                    <a:cubicBezTo>
                      <a:pt x="44" y="142"/>
                      <a:pt x="78" y="164"/>
                      <a:pt x="121" y="197"/>
                    </a:cubicBezTo>
                    <a:cubicBezTo>
                      <a:pt x="241" y="142"/>
                      <a:pt x="415" y="185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3"/>
              <p:cNvSpPr/>
              <p:nvPr/>
            </p:nvSpPr>
            <p:spPr>
              <a:xfrm>
                <a:off x="-999475" y="3902500"/>
                <a:ext cx="92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12" extrusionOk="0">
                    <a:moveTo>
                      <a:pt x="253" y="1"/>
                    </a:moveTo>
                    <a:cubicBezTo>
                      <a:pt x="212" y="1"/>
                      <a:pt x="158" y="20"/>
                      <a:pt x="88" y="62"/>
                    </a:cubicBezTo>
                    <a:cubicBezTo>
                      <a:pt x="1" y="258"/>
                      <a:pt x="143" y="324"/>
                      <a:pt x="274" y="411"/>
                    </a:cubicBezTo>
                    <a:cubicBezTo>
                      <a:pt x="306" y="346"/>
                      <a:pt x="328" y="292"/>
                      <a:pt x="361" y="237"/>
                    </a:cubicBezTo>
                    <a:cubicBezTo>
                      <a:pt x="368" y="88"/>
                      <a:pt x="340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3"/>
              <p:cNvSpPr/>
              <p:nvPr/>
            </p:nvSpPr>
            <p:spPr>
              <a:xfrm>
                <a:off x="-992650" y="3904050"/>
                <a:ext cx="106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6" extrusionOk="0">
                    <a:moveTo>
                      <a:pt x="175" y="0"/>
                    </a:moveTo>
                    <a:cubicBezTo>
                      <a:pt x="142" y="55"/>
                      <a:pt x="120" y="121"/>
                      <a:pt x="88" y="175"/>
                    </a:cubicBezTo>
                    <a:cubicBezTo>
                      <a:pt x="55" y="230"/>
                      <a:pt x="33" y="284"/>
                      <a:pt x="1" y="349"/>
                    </a:cubicBezTo>
                    <a:cubicBezTo>
                      <a:pt x="41" y="410"/>
                      <a:pt x="89" y="436"/>
                      <a:pt x="137" y="436"/>
                    </a:cubicBezTo>
                    <a:cubicBezTo>
                      <a:pt x="192" y="436"/>
                      <a:pt x="248" y="402"/>
                      <a:pt x="295" y="349"/>
                    </a:cubicBezTo>
                    <a:cubicBezTo>
                      <a:pt x="426" y="186"/>
                      <a:pt x="251" y="109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3"/>
              <p:cNvSpPr/>
              <p:nvPr/>
            </p:nvSpPr>
            <p:spPr>
              <a:xfrm>
                <a:off x="-917100" y="3904575"/>
                <a:ext cx="131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7" extrusionOk="0">
                    <a:moveTo>
                      <a:pt x="240" y="1"/>
                    </a:moveTo>
                    <a:cubicBezTo>
                      <a:pt x="193" y="88"/>
                      <a:pt x="212" y="250"/>
                      <a:pt x="68" y="250"/>
                    </a:cubicBezTo>
                    <a:cubicBezTo>
                      <a:pt x="49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8" y="308"/>
                      <a:pt x="133" y="337"/>
                      <a:pt x="193" y="337"/>
                    </a:cubicBezTo>
                    <a:cubicBezTo>
                      <a:pt x="280" y="337"/>
                      <a:pt x="357" y="277"/>
                      <a:pt x="415" y="187"/>
                    </a:cubicBezTo>
                    <a:cubicBezTo>
                      <a:pt x="524" y="1"/>
                      <a:pt x="306" y="56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3"/>
              <p:cNvSpPr/>
              <p:nvPr/>
            </p:nvSpPr>
            <p:spPr>
              <a:xfrm>
                <a:off x="-788075" y="3919300"/>
                <a:ext cx="139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226" y="0"/>
                    </a:moveTo>
                    <a:cubicBezTo>
                      <a:pt x="220" y="0"/>
                      <a:pt x="213" y="1"/>
                      <a:pt x="207" y="1"/>
                    </a:cubicBezTo>
                    <a:cubicBezTo>
                      <a:pt x="0" y="121"/>
                      <a:pt x="88" y="318"/>
                      <a:pt x="54" y="547"/>
                    </a:cubicBezTo>
                    <a:cubicBezTo>
                      <a:pt x="273" y="427"/>
                      <a:pt x="491" y="405"/>
                      <a:pt x="556" y="176"/>
                    </a:cubicBezTo>
                    <a:cubicBezTo>
                      <a:pt x="452" y="113"/>
                      <a:pt x="367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4" name="Google Shape;1794;p13"/>
          <p:cNvGrpSpPr/>
          <p:nvPr/>
        </p:nvGrpSpPr>
        <p:grpSpPr>
          <a:xfrm rot="3888015">
            <a:off x="8104276" y="1801350"/>
            <a:ext cx="1591807" cy="369822"/>
            <a:chOff x="4163774" y="4376505"/>
            <a:chExt cx="1437438" cy="333445"/>
          </a:xfrm>
        </p:grpSpPr>
        <p:sp>
          <p:nvSpPr>
            <p:cNvPr id="1795" name="Google Shape;1795;p13"/>
            <p:cNvSpPr/>
            <p:nvPr/>
          </p:nvSpPr>
          <p:spPr>
            <a:xfrm>
              <a:off x="4163774" y="4376505"/>
              <a:ext cx="1437438" cy="333445"/>
            </a:xfrm>
            <a:custGeom>
              <a:avLst/>
              <a:gdLst/>
              <a:ahLst/>
              <a:cxnLst/>
              <a:rect l="l" t="t" r="r" b="b"/>
              <a:pathLst>
                <a:path w="32435" h="7524" extrusionOk="0">
                  <a:moveTo>
                    <a:pt x="7621" y="1"/>
                  </a:moveTo>
                  <a:cubicBezTo>
                    <a:pt x="7170" y="1"/>
                    <a:pt x="6837" y="194"/>
                    <a:pt x="6698" y="280"/>
                  </a:cubicBezTo>
                  <a:lnTo>
                    <a:pt x="6698" y="290"/>
                  </a:lnTo>
                  <a:cubicBezTo>
                    <a:pt x="6472" y="419"/>
                    <a:pt x="6290" y="591"/>
                    <a:pt x="6150" y="795"/>
                  </a:cubicBezTo>
                  <a:cubicBezTo>
                    <a:pt x="6011" y="1010"/>
                    <a:pt x="5914" y="1256"/>
                    <a:pt x="5892" y="1514"/>
                  </a:cubicBezTo>
                  <a:cubicBezTo>
                    <a:pt x="5871" y="1525"/>
                    <a:pt x="5861" y="1525"/>
                    <a:pt x="5849" y="1535"/>
                  </a:cubicBezTo>
                  <a:cubicBezTo>
                    <a:pt x="5839" y="1546"/>
                    <a:pt x="5818" y="1546"/>
                    <a:pt x="5806" y="1557"/>
                  </a:cubicBezTo>
                  <a:cubicBezTo>
                    <a:pt x="5753" y="1589"/>
                    <a:pt x="5689" y="1632"/>
                    <a:pt x="5613" y="1675"/>
                  </a:cubicBezTo>
                  <a:cubicBezTo>
                    <a:pt x="5603" y="1675"/>
                    <a:pt x="5603" y="1675"/>
                    <a:pt x="5592" y="1685"/>
                  </a:cubicBezTo>
                  <a:cubicBezTo>
                    <a:pt x="5302" y="1471"/>
                    <a:pt x="4948" y="1353"/>
                    <a:pt x="4561" y="1353"/>
                  </a:cubicBezTo>
                  <a:cubicBezTo>
                    <a:pt x="4540" y="1353"/>
                    <a:pt x="4530" y="1353"/>
                    <a:pt x="4519" y="1363"/>
                  </a:cubicBezTo>
                  <a:cubicBezTo>
                    <a:pt x="4465" y="1353"/>
                    <a:pt x="4411" y="1353"/>
                    <a:pt x="4358" y="1353"/>
                  </a:cubicBezTo>
                  <a:cubicBezTo>
                    <a:pt x="4197" y="1353"/>
                    <a:pt x="4046" y="1375"/>
                    <a:pt x="3896" y="1428"/>
                  </a:cubicBezTo>
                  <a:cubicBezTo>
                    <a:pt x="3757" y="1299"/>
                    <a:pt x="3574" y="1192"/>
                    <a:pt x="3392" y="1127"/>
                  </a:cubicBezTo>
                  <a:cubicBezTo>
                    <a:pt x="3145" y="1053"/>
                    <a:pt x="2909" y="1010"/>
                    <a:pt x="2673" y="1010"/>
                  </a:cubicBezTo>
                  <a:cubicBezTo>
                    <a:pt x="1943" y="1010"/>
                    <a:pt x="1449" y="1363"/>
                    <a:pt x="1160" y="1568"/>
                  </a:cubicBezTo>
                  <a:cubicBezTo>
                    <a:pt x="1106" y="1600"/>
                    <a:pt x="1052" y="1632"/>
                    <a:pt x="1020" y="1654"/>
                  </a:cubicBezTo>
                  <a:cubicBezTo>
                    <a:pt x="1009" y="1664"/>
                    <a:pt x="998" y="1675"/>
                    <a:pt x="988" y="1675"/>
                  </a:cubicBezTo>
                  <a:cubicBezTo>
                    <a:pt x="859" y="1750"/>
                    <a:pt x="633" y="1879"/>
                    <a:pt x="430" y="2115"/>
                  </a:cubicBezTo>
                  <a:cubicBezTo>
                    <a:pt x="140" y="2458"/>
                    <a:pt x="1" y="2909"/>
                    <a:pt x="32" y="3371"/>
                  </a:cubicBezTo>
                  <a:cubicBezTo>
                    <a:pt x="54" y="3628"/>
                    <a:pt x="118" y="3875"/>
                    <a:pt x="247" y="4101"/>
                  </a:cubicBezTo>
                  <a:cubicBezTo>
                    <a:pt x="311" y="4218"/>
                    <a:pt x="387" y="4315"/>
                    <a:pt x="473" y="4411"/>
                  </a:cubicBezTo>
                  <a:lnTo>
                    <a:pt x="473" y="4594"/>
                  </a:lnTo>
                  <a:cubicBezTo>
                    <a:pt x="483" y="4873"/>
                    <a:pt x="559" y="5141"/>
                    <a:pt x="687" y="5377"/>
                  </a:cubicBezTo>
                  <a:cubicBezTo>
                    <a:pt x="924" y="5796"/>
                    <a:pt x="1331" y="6075"/>
                    <a:pt x="1793" y="6161"/>
                  </a:cubicBezTo>
                  <a:cubicBezTo>
                    <a:pt x="1825" y="6172"/>
                    <a:pt x="1857" y="6172"/>
                    <a:pt x="1890" y="6183"/>
                  </a:cubicBezTo>
                  <a:cubicBezTo>
                    <a:pt x="1964" y="6183"/>
                    <a:pt x="2040" y="6193"/>
                    <a:pt x="2104" y="6193"/>
                  </a:cubicBezTo>
                  <a:cubicBezTo>
                    <a:pt x="2254" y="6193"/>
                    <a:pt x="2372" y="6172"/>
                    <a:pt x="2458" y="6161"/>
                  </a:cubicBezTo>
                  <a:lnTo>
                    <a:pt x="2479" y="6161"/>
                  </a:lnTo>
                  <a:cubicBezTo>
                    <a:pt x="2887" y="6140"/>
                    <a:pt x="3231" y="6054"/>
                    <a:pt x="3531" y="5904"/>
                  </a:cubicBezTo>
                  <a:cubicBezTo>
                    <a:pt x="3703" y="5947"/>
                    <a:pt x="3886" y="5968"/>
                    <a:pt x="4079" y="5968"/>
                  </a:cubicBezTo>
                  <a:cubicBezTo>
                    <a:pt x="4304" y="5968"/>
                    <a:pt x="4540" y="5935"/>
                    <a:pt x="4776" y="5861"/>
                  </a:cubicBezTo>
                  <a:cubicBezTo>
                    <a:pt x="4787" y="5861"/>
                    <a:pt x="4809" y="5850"/>
                    <a:pt x="4819" y="5850"/>
                  </a:cubicBezTo>
                  <a:cubicBezTo>
                    <a:pt x="4841" y="5839"/>
                    <a:pt x="4873" y="5828"/>
                    <a:pt x="4895" y="5818"/>
                  </a:cubicBezTo>
                  <a:cubicBezTo>
                    <a:pt x="4969" y="5796"/>
                    <a:pt x="5055" y="5764"/>
                    <a:pt x="5152" y="5721"/>
                  </a:cubicBezTo>
                  <a:cubicBezTo>
                    <a:pt x="5184" y="5742"/>
                    <a:pt x="5217" y="5764"/>
                    <a:pt x="5260" y="5785"/>
                  </a:cubicBezTo>
                  <a:cubicBezTo>
                    <a:pt x="5474" y="5893"/>
                    <a:pt x="5710" y="5947"/>
                    <a:pt x="5968" y="5947"/>
                  </a:cubicBezTo>
                  <a:cubicBezTo>
                    <a:pt x="6054" y="5947"/>
                    <a:pt x="6118" y="5947"/>
                    <a:pt x="6161" y="5935"/>
                  </a:cubicBezTo>
                  <a:cubicBezTo>
                    <a:pt x="6225" y="5935"/>
                    <a:pt x="6290" y="5925"/>
                    <a:pt x="6354" y="5914"/>
                  </a:cubicBezTo>
                  <a:cubicBezTo>
                    <a:pt x="6386" y="5904"/>
                    <a:pt x="6429" y="5904"/>
                    <a:pt x="6472" y="5893"/>
                  </a:cubicBezTo>
                  <a:cubicBezTo>
                    <a:pt x="6622" y="5871"/>
                    <a:pt x="6826" y="5839"/>
                    <a:pt x="7041" y="5764"/>
                  </a:cubicBezTo>
                  <a:cubicBezTo>
                    <a:pt x="7234" y="5850"/>
                    <a:pt x="7449" y="5904"/>
                    <a:pt x="7664" y="5904"/>
                  </a:cubicBezTo>
                  <a:cubicBezTo>
                    <a:pt x="7728" y="5904"/>
                    <a:pt x="7781" y="5893"/>
                    <a:pt x="7846" y="5893"/>
                  </a:cubicBezTo>
                  <a:cubicBezTo>
                    <a:pt x="8039" y="5871"/>
                    <a:pt x="8222" y="5818"/>
                    <a:pt x="8393" y="5732"/>
                  </a:cubicBezTo>
                  <a:cubicBezTo>
                    <a:pt x="8479" y="5742"/>
                    <a:pt x="8575" y="5753"/>
                    <a:pt x="8661" y="5753"/>
                  </a:cubicBezTo>
                  <a:cubicBezTo>
                    <a:pt x="8833" y="5753"/>
                    <a:pt x="8994" y="5721"/>
                    <a:pt x="9155" y="5668"/>
                  </a:cubicBezTo>
                  <a:cubicBezTo>
                    <a:pt x="9166" y="5678"/>
                    <a:pt x="9188" y="5689"/>
                    <a:pt x="9198" y="5711"/>
                  </a:cubicBezTo>
                  <a:cubicBezTo>
                    <a:pt x="9574" y="6021"/>
                    <a:pt x="10014" y="6183"/>
                    <a:pt x="10486" y="6183"/>
                  </a:cubicBezTo>
                  <a:cubicBezTo>
                    <a:pt x="10872" y="6183"/>
                    <a:pt x="11248" y="6064"/>
                    <a:pt x="11592" y="5861"/>
                  </a:cubicBezTo>
                  <a:lnTo>
                    <a:pt x="11774" y="6107"/>
                  </a:lnTo>
                  <a:cubicBezTo>
                    <a:pt x="12064" y="6483"/>
                    <a:pt x="12493" y="6676"/>
                    <a:pt x="12922" y="6676"/>
                  </a:cubicBezTo>
                  <a:cubicBezTo>
                    <a:pt x="13202" y="6676"/>
                    <a:pt x="13469" y="6601"/>
                    <a:pt x="13717" y="6440"/>
                  </a:cubicBezTo>
                  <a:cubicBezTo>
                    <a:pt x="13942" y="6290"/>
                    <a:pt x="14199" y="6107"/>
                    <a:pt x="14435" y="5861"/>
                  </a:cubicBezTo>
                  <a:cubicBezTo>
                    <a:pt x="14586" y="5914"/>
                    <a:pt x="14747" y="5935"/>
                    <a:pt x="14908" y="5935"/>
                  </a:cubicBezTo>
                  <a:cubicBezTo>
                    <a:pt x="15155" y="5935"/>
                    <a:pt x="15401" y="5882"/>
                    <a:pt x="15627" y="5775"/>
                  </a:cubicBezTo>
                  <a:cubicBezTo>
                    <a:pt x="15691" y="5742"/>
                    <a:pt x="15756" y="5711"/>
                    <a:pt x="15831" y="5678"/>
                  </a:cubicBezTo>
                  <a:cubicBezTo>
                    <a:pt x="16013" y="5656"/>
                    <a:pt x="16185" y="5603"/>
                    <a:pt x="16324" y="5549"/>
                  </a:cubicBezTo>
                  <a:cubicBezTo>
                    <a:pt x="16346" y="5539"/>
                    <a:pt x="16357" y="5539"/>
                    <a:pt x="16367" y="5539"/>
                  </a:cubicBezTo>
                  <a:cubicBezTo>
                    <a:pt x="16861" y="5420"/>
                    <a:pt x="17151" y="5141"/>
                    <a:pt x="17312" y="4927"/>
                  </a:cubicBezTo>
                  <a:cubicBezTo>
                    <a:pt x="17559" y="4594"/>
                    <a:pt x="17655" y="4175"/>
                    <a:pt x="17591" y="3768"/>
                  </a:cubicBezTo>
                  <a:lnTo>
                    <a:pt x="17591" y="3757"/>
                  </a:lnTo>
                  <a:cubicBezTo>
                    <a:pt x="17655" y="3961"/>
                    <a:pt x="17752" y="4144"/>
                    <a:pt x="17881" y="4304"/>
                  </a:cubicBezTo>
                  <a:cubicBezTo>
                    <a:pt x="17956" y="4401"/>
                    <a:pt x="18041" y="4487"/>
                    <a:pt x="18138" y="4573"/>
                  </a:cubicBezTo>
                  <a:cubicBezTo>
                    <a:pt x="18106" y="4702"/>
                    <a:pt x="18096" y="4830"/>
                    <a:pt x="18106" y="4970"/>
                  </a:cubicBezTo>
                  <a:cubicBezTo>
                    <a:pt x="18117" y="5195"/>
                    <a:pt x="18170" y="5410"/>
                    <a:pt x="18278" y="5614"/>
                  </a:cubicBezTo>
                  <a:cubicBezTo>
                    <a:pt x="18385" y="5807"/>
                    <a:pt x="18525" y="5990"/>
                    <a:pt x="18707" y="6140"/>
                  </a:cubicBezTo>
                  <a:cubicBezTo>
                    <a:pt x="19093" y="6462"/>
                    <a:pt x="19534" y="6634"/>
                    <a:pt x="20006" y="6634"/>
                  </a:cubicBezTo>
                  <a:cubicBezTo>
                    <a:pt x="20263" y="6634"/>
                    <a:pt x="20639" y="6569"/>
                    <a:pt x="21036" y="6333"/>
                  </a:cubicBezTo>
                  <a:cubicBezTo>
                    <a:pt x="21251" y="6257"/>
                    <a:pt x="21444" y="6161"/>
                    <a:pt x="21616" y="6033"/>
                  </a:cubicBezTo>
                  <a:cubicBezTo>
                    <a:pt x="21745" y="6021"/>
                    <a:pt x="21916" y="6011"/>
                    <a:pt x="22120" y="5968"/>
                  </a:cubicBezTo>
                  <a:cubicBezTo>
                    <a:pt x="22184" y="5947"/>
                    <a:pt x="22260" y="5925"/>
                    <a:pt x="22334" y="5904"/>
                  </a:cubicBezTo>
                  <a:cubicBezTo>
                    <a:pt x="22549" y="5978"/>
                    <a:pt x="22775" y="6011"/>
                    <a:pt x="23011" y="6011"/>
                  </a:cubicBezTo>
                  <a:cubicBezTo>
                    <a:pt x="23214" y="6011"/>
                    <a:pt x="23419" y="5990"/>
                    <a:pt x="23622" y="5935"/>
                  </a:cubicBezTo>
                  <a:cubicBezTo>
                    <a:pt x="24009" y="5893"/>
                    <a:pt x="24363" y="5699"/>
                    <a:pt x="24631" y="5410"/>
                  </a:cubicBezTo>
                  <a:cubicBezTo>
                    <a:pt x="24750" y="5549"/>
                    <a:pt x="24878" y="5678"/>
                    <a:pt x="25029" y="5785"/>
                  </a:cubicBezTo>
                  <a:cubicBezTo>
                    <a:pt x="25382" y="6054"/>
                    <a:pt x="25812" y="6193"/>
                    <a:pt x="26262" y="6193"/>
                  </a:cubicBezTo>
                  <a:cubicBezTo>
                    <a:pt x="26510" y="6193"/>
                    <a:pt x="26746" y="6150"/>
                    <a:pt x="26992" y="6075"/>
                  </a:cubicBezTo>
                  <a:cubicBezTo>
                    <a:pt x="27003" y="6204"/>
                    <a:pt x="27035" y="6333"/>
                    <a:pt x="27089" y="6462"/>
                  </a:cubicBezTo>
                  <a:cubicBezTo>
                    <a:pt x="27207" y="6805"/>
                    <a:pt x="27433" y="7095"/>
                    <a:pt x="27733" y="7277"/>
                  </a:cubicBezTo>
                  <a:cubicBezTo>
                    <a:pt x="27991" y="7438"/>
                    <a:pt x="28280" y="7524"/>
                    <a:pt x="28592" y="7524"/>
                  </a:cubicBezTo>
                  <a:cubicBezTo>
                    <a:pt x="28795" y="7524"/>
                    <a:pt x="29000" y="7492"/>
                    <a:pt x="29193" y="7417"/>
                  </a:cubicBezTo>
                  <a:lnTo>
                    <a:pt x="29386" y="7352"/>
                  </a:lnTo>
                  <a:cubicBezTo>
                    <a:pt x="29783" y="7213"/>
                    <a:pt x="30276" y="7041"/>
                    <a:pt x="30749" y="6676"/>
                  </a:cubicBezTo>
                  <a:cubicBezTo>
                    <a:pt x="30749" y="6676"/>
                    <a:pt x="30760" y="6665"/>
                    <a:pt x="30770" y="6665"/>
                  </a:cubicBezTo>
                  <a:cubicBezTo>
                    <a:pt x="31211" y="6312"/>
                    <a:pt x="31575" y="5893"/>
                    <a:pt x="31843" y="5410"/>
                  </a:cubicBezTo>
                  <a:cubicBezTo>
                    <a:pt x="32101" y="4959"/>
                    <a:pt x="32273" y="4454"/>
                    <a:pt x="32359" y="3907"/>
                  </a:cubicBezTo>
                  <a:cubicBezTo>
                    <a:pt x="32423" y="3478"/>
                    <a:pt x="32434" y="3027"/>
                    <a:pt x="32370" y="2587"/>
                  </a:cubicBezTo>
                  <a:cubicBezTo>
                    <a:pt x="32305" y="2179"/>
                    <a:pt x="32187" y="1771"/>
                    <a:pt x="32026" y="1375"/>
                  </a:cubicBezTo>
                  <a:cubicBezTo>
                    <a:pt x="32015" y="1375"/>
                    <a:pt x="32015" y="1363"/>
                    <a:pt x="32015" y="1363"/>
                  </a:cubicBezTo>
                  <a:cubicBezTo>
                    <a:pt x="31908" y="1117"/>
                    <a:pt x="31769" y="902"/>
                    <a:pt x="31597" y="719"/>
                  </a:cubicBezTo>
                  <a:cubicBezTo>
                    <a:pt x="31254" y="366"/>
                    <a:pt x="30803" y="161"/>
                    <a:pt x="30319" y="161"/>
                  </a:cubicBezTo>
                  <a:cubicBezTo>
                    <a:pt x="30083" y="161"/>
                    <a:pt x="29858" y="215"/>
                    <a:pt x="29632" y="312"/>
                  </a:cubicBezTo>
                  <a:cubicBezTo>
                    <a:pt x="29611" y="312"/>
                    <a:pt x="29601" y="323"/>
                    <a:pt x="29579" y="333"/>
                  </a:cubicBezTo>
                  <a:cubicBezTo>
                    <a:pt x="29300" y="462"/>
                    <a:pt x="29074" y="666"/>
                    <a:pt x="28914" y="891"/>
                  </a:cubicBezTo>
                  <a:cubicBezTo>
                    <a:pt x="28795" y="762"/>
                    <a:pt x="28656" y="645"/>
                    <a:pt x="28495" y="548"/>
                  </a:cubicBezTo>
                  <a:cubicBezTo>
                    <a:pt x="28270" y="409"/>
                    <a:pt x="28012" y="323"/>
                    <a:pt x="27733" y="301"/>
                  </a:cubicBezTo>
                  <a:cubicBezTo>
                    <a:pt x="27658" y="290"/>
                    <a:pt x="27583" y="280"/>
                    <a:pt x="27507" y="280"/>
                  </a:cubicBezTo>
                  <a:lnTo>
                    <a:pt x="27443" y="280"/>
                  </a:lnTo>
                  <a:cubicBezTo>
                    <a:pt x="27228" y="173"/>
                    <a:pt x="26982" y="108"/>
                    <a:pt x="26713" y="108"/>
                  </a:cubicBezTo>
                  <a:lnTo>
                    <a:pt x="26670" y="108"/>
                  </a:lnTo>
                  <a:cubicBezTo>
                    <a:pt x="26520" y="76"/>
                    <a:pt x="26381" y="54"/>
                    <a:pt x="26241" y="54"/>
                  </a:cubicBezTo>
                  <a:cubicBezTo>
                    <a:pt x="25619" y="54"/>
                    <a:pt x="25072" y="366"/>
                    <a:pt x="24717" y="891"/>
                  </a:cubicBezTo>
                  <a:cubicBezTo>
                    <a:pt x="24492" y="1213"/>
                    <a:pt x="24320" y="1535"/>
                    <a:pt x="24192" y="1857"/>
                  </a:cubicBezTo>
                  <a:cubicBezTo>
                    <a:pt x="23966" y="1750"/>
                    <a:pt x="23708" y="1685"/>
                    <a:pt x="23462" y="1685"/>
                  </a:cubicBezTo>
                  <a:cubicBezTo>
                    <a:pt x="23300" y="1685"/>
                    <a:pt x="23150" y="1707"/>
                    <a:pt x="22990" y="1750"/>
                  </a:cubicBezTo>
                  <a:cubicBezTo>
                    <a:pt x="22935" y="1697"/>
                    <a:pt x="22871" y="1632"/>
                    <a:pt x="22796" y="1578"/>
                  </a:cubicBezTo>
                  <a:cubicBezTo>
                    <a:pt x="22775" y="1568"/>
                    <a:pt x="22753" y="1546"/>
                    <a:pt x="22732" y="1535"/>
                  </a:cubicBezTo>
                  <a:cubicBezTo>
                    <a:pt x="22431" y="1332"/>
                    <a:pt x="22098" y="1224"/>
                    <a:pt x="21755" y="1224"/>
                  </a:cubicBezTo>
                  <a:cubicBezTo>
                    <a:pt x="21573" y="1224"/>
                    <a:pt x="21401" y="1256"/>
                    <a:pt x="21229" y="1321"/>
                  </a:cubicBezTo>
                  <a:lnTo>
                    <a:pt x="21101" y="1224"/>
                  </a:lnTo>
                  <a:cubicBezTo>
                    <a:pt x="20843" y="1041"/>
                    <a:pt x="20585" y="999"/>
                    <a:pt x="20467" y="977"/>
                  </a:cubicBezTo>
                  <a:cubicBezTo>
                    <a:pt x="20467" y="967"/>
                    <a:pt x="20457" y="967"/>
                    <a:pt x="20446" y="967"/>
                  </a:cubicBezTo>
                  <a:cubicBezTo>
                    <a:pt x="20306" y="934"/>
                    <a:pt x="20166" y="924"/>
                    <a:pt x="20027" y="924"/>
                  </a:cubicBezTo>
                  <a:cubicBezTo>
                    <a:pt x="19608" y="924"/>
                    <a:pt x="19298" y="1053"/>
                    <a:pt x="19115" y="1138"/>
                  </a:cubicBezTo>
                  <a:cubicBezTo>
                    <a:pt x="18900" y="1170"/>
                    <a:pt x="18697" y="1235"/>
                    <a:pt x="18514" y="1342"/>
                  </a:cubicBezTo>
                  <a:cubicBezTo>
                    <a:pt x="18256" y="1471"/>
                    <a:pt x="18053" y="1664"/>
                    <a:pt x="17881" y="1900"/>
                  </a:cubicBezTo>
                  <a:cubicBezTo>
                    <a:pt x="17677" y="2201"/>
                    <a:pt x="17591" y="2501"/>
                    <a:pt x="17548" y="2748"/>
                  </a:cubicBezTo>
                  <a:cubicBezTo>
                    <a:pt x="17516" y="2662"/>
                    <a:pt x="17473" y="2577"/>
                    <a:pt x="17419" y="2491"/>
                  </a:cubicBezTo>
                  <a:cubicBezTo>
                    <a:pt x="17258" y="2233"/>
                    <a:pt x="17022" y="2029"/>
                    <a:pt x="16732" y="1900"/>
                  </a:cubicBezTo>
                  <a:cubicBezTo>
                    <a:pt x="16582" y="1836"/>
                    <a:pt x="16453" y="1804"/>
                    <a:pt x="16367" y="1782"/>
                  </a:cubicBezTo>
                  <a:lnTo>
                    <a:pt x="16346" y="1782"/>
                  </a:lnTo>
                  <a:cubicBezTo>
                    <a:pt x="16078" y="1718"/>
                    <a:pt x="15766" y="1654"/>
                    <a:pt x="15434" y="1621"/>
                  </a:cubicBezTo>
                  <a:cubicBezTo>
                    <a:pt x="15412" y="1611"/>
                    <a:pt x="15391" y="1611"/>
                    <a:pt x="15369" y="1611"/>
                  </a:cubicBezTo>
                  <a:lnTo>
                    <a:pt x="15241" y="1611"/>
                  </a:lnTo>
                  <a:cubicBezTo>
                    <a:pt x="15069" y="1611"/>
                    <a:pt x="14897" y="1632"/>
                    <a:pt x="14726" y="1685"/>
                  </a:cubicBezTo>
                  <a:cubicBezTo>
                    <a:pt x="14693" y="1611"/>
                    <a:pt x="14650" y="1525"/>
                    <a:pt x="14607" y="1439"/>
                  </a:cubicBezTo>
                  <a:cubicBezTo>
                    <a:pt x="14532" y="1310"/>
                    <a:pt x="14425" y="1127"/>
                    <a:pt x="14264" y="945"/>
                  </a:cubicBezTo>
                  <a:cubicBezTo>
                    <a:pt x="13942" y="591"/>
                    <a:pt x="13502" y="387"/>
                    <a:pt x="13030" y="387"/>
                  </a:cubicBezTo>
                  <a:cubicBezTo>
                    <a:pt x="12783" y="387"/>
                    <a:pt x="12546" y="440"/>
                    <a:pt x="12310" y="559"/>
                  </a:cubicBezTo>
                  <a:cubicBezTo>
                    <a:pt x="12150" y="634"/>
                    <a:pt x="11999" y="731"/>
                    <a:pt x="11881" y="838"/>
                  </a:cubicBezTo>
                  <a:lnTo>
                    <a:pt x="11871" y="838"/>
                  </a:lnTo>
                  <a:cubicBezTo>
                    <a:pt x="11570" y="537"/>
                    <a:pt x="11173" y="376"/>
                    <a:pt x="10743" y="376"/>
                  </a:cubicBezTo>
                  <a:cubicBezTo>
                    <a:pt x="10421" y="376"/>
                    <a:pt x="9939" y="473"/>
                    <a:pt x="9477" y="934"/>
                  </a:cubicBezTo>
                  <a:cubicBezTo>
                    <a:pt x="9455" y="945"/>
                    <a:pt x="9445" y="967"/>
                    <a:pt x="9434" y="977"/>
                  </a:cubicBezTo>
                  <a:cubicBezTo>
                    <a:pt x="9413" y="999"/>
                    <a:pt x="9381" y="1031"/>
                    <a:pt x="9348" y="1074"/>
                  </a:cubicBezTo>
                  <a:cubicBezTo>
                    <a:pt x="9284" y="1127"/>
                    <a:pt x="9209" y="1203"/>
                    <a:pt x="9134" y="1289"/>
                  </a:cubicBezTo>
                  <a:cubicBezTo>
                    <a:pt x="9134" y="1278"/>
                    <a:pt x="9134" y="1256"/>
                    <a:pt x="9123" y="1246"/>
                  </a:cubicBezTo>
                  <a:cubicBezTo>
                    <a:pt x="9080" y="1053"/>
                    <a:pt x="9016" y="870"/>
                    <a:pt x="8909" y="698"/>
                  </a:cubicBezTo>
                  <a:cubicBezTo>
                    <a:pt x="8630" y="258"/>
                    <a:pt x="8146" y="1"/>
                    <a:pt x="762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6" name="Google Shape;1796;p13"/>
            <p:cNvGrpSpPr/>
            <p:nvPr/>
          </p:nvGrpSpPr>
          <p:grpSpPr>
            <a:xfrm>
              <a:off x="4215737" y="4438153"/>
              <a:ext cx="1333514" cy="210198"/>
              <a:chOff x="415825" y="3842200"/>
              <a:chExt cx="752250" cy="118575"/>
            </a:xfrm>
          </p:grpSpPr>
          <p:sp>
            <p:nvSpPr>
              <p:cNvPr id="1797" name="Google Shape;1797;p13"/>
              <p:cNvSpPr/>
              <p:nvPr/>
            </p:nvSpPr>
            <p:spPr>
              <a:xfrm>
                <a:off x="415825" y="3867950"/>
                <a:ext cx="466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2329" extrusionOk="0">
                    <a:moveTo>
                      <a:pt x="1249" y="0"/>
                    </a:moveTo>
                    <a:cubicBezTo>
                      <a:pt x="879" y="0"/>
                      <a:pt x="626" y="265"/>
                      <a:pt x="316" y="452"/>
                    </a:cubicBezTo>
                    <a:cubicBezTo>
                      <a:pt x="131" y="561"/>
                      <a:pt x="0" y="615"/>
                      <a:pt x="22" y="833"/>
                    </a:cubicBezTo>
                    <a:cubicBezTo>
                      <a:pt x="33" y="1063"/>
                      <a:pt x="218" y="1128"/>
                      <a:pt x="393" y="1172"/>
                    </a:cubicBezTo>
                    <a:cubicBezTo>
                      <a:pt x="677" y="1237"/>
                      <a:pt x="971" y="1313"/>
                      <a:pt x="1233" y="1455"/>
                    </a:cubicBezTo>
                    <a:cubicBezTo>
                      <a:pt x="1419" y="1543"/>
                      <a:pt x="1484" y="1586"/>
                      <a:pt x="1298" y="1793"/>
                    </a:cubicBezTo>
                    <a:cubicBezTo>
                      <a:pt x="1113" y="2011"/>
                      <a:pt x="862" y="1902"/>
                      <a:pt x="677" y="2011"/>
                    </a:cubicBezTo>
                    <a:cubicBezTo>
                      <a:pt x="731" y="2142"/>
                      <a:pt x="808" y="2263"/>
                      <a:pt x="939" y="2328"/>
                    </a:cubicBezTo>
                    <a:cubicBezTo>
                      <a:pt x="1484" y="2306"/>
                      <a:pt x="1724" y="2132"/>
                      <a:pt x="1865" y="1684"/>
                    </a:cubicBezTo>
                    <a:cubicBezTo>
                      <a:pt x="1789" y="1652"/>
                      <a:pt x="1778" y="1586"/>
                      <a:pt x="1778" y="1521"/>
                    </a:cubicBezTo>
                    <a:cubicBezTo>
                      <a:pt x="1811" y="1194"/>
                      <a:pt x="1494" y="1182"/>
                      <a:pt x="1342" y="1019"/>
                    </a:cubicBezTo>
                    <a:cubicBezTo>
                      <a:pt x="1293" y="1041"/>
                      <a:pt x="1239" y="1071"/>
                      <a:pt x="1193" y="1071"/>
                    </a:cubicBezTo>
                    <a:cubicBezTo>
                      <a:pt x="1148" y="1071"/>
                      <a:pt x="1113" y="1041"/>
                      <a:pt x="1102" y="942"/>
                    </a:cubicBezTo>
                    <a:cubicBezTo>
                      <a:pt x="917" y="866"/>
                      <a:pt x="687" y="899"/>
                      <a:pt x="546" y="735"/>
                    </a:cubicBezTo>
                    <a:cubicBezTo>
                      <a:pt x="742" y="321"/>
                      <a:pt x="1353" y="495"/>
                      <a:pt x="1528" y="48"/>
                    </a:cubicBezTo>
                    <a:cubicBezTo>
                      <a:pt x="1427" y="15"/>
                      <a:pt x="1335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3"/>
              <p:cNvSpPr/>
              <p:nvPr/>
            </p:nvSpPr>
            <p:spPr>
              <a:xfrm>
                <a:off x="427275" y="3917675"/>
                <a:ext cx="120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64" extrusionOk="0">
                    <a:moveTo>
                      <a:pt x="219" y="22"/>
                    </a:moveTo>
                    <a:cubicBezTo>
                      <a:pt x="142" y="56"/>
                      <a:pt x="0" y="1"/>
                      <a:pt x="11" y="143"/>
                    </a:cubicBezTo>
                    <a:cubicBezTo>
                      <a:pt x="11" y="230"/>
                      <a:pt x="44" y="339"/>
                      <a:pt x="164" y="361"/>
                    </a:cubicBezTo>
                    <a:cubicBezTo>
                      <a:pt x="182" y="363"/>
                      <a:pt x="201" y="364"/>
                      <a:pt x="220" y="364"/>
                    </a:cubicBezTo>
                    <a:cubicBezTo>
                      <a:pt x="303" y="364"/>
                      <a:pt x="392" y="348"/>
                      <a:pt x="481" y="339"/>
                    </a:cubicBezTo>
                    <a:cubicBezTo>
                      <a:pt x="350" y="274"/>
                      <a:pt x="273" y="153"/>
                      <a:pt x="21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3"/>
              <p:cNvSpPr/>
              <p:nvPr/>
            </p:nvSpPr>
            <p:spPr>
              <a:xfrm>
                <a:off x="443350" y="3891325"/>
                <a:ext cx="6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6" extrusionOk="0">
                    <a:moveTo>
                      <a:pt x="139" y="0"/>
                    </a:moveTo>
                    <a:cubicBezTo>
                      <a:pt x="103" y="0"/>
                      <a:pt x="65" y="11"/>
                      <a:pt x="31" y="11"/>
                    </a:cubicBezTo>
                    <a:cubicBezTo>
                      <a:pt x="20" y="11"/>
                      <a:pt x="10" y="10"/>
                      <a:pt x="1" y="7"/>
                    </a:cubicBezTo>
                    <a:lnTo>
                      <a:pt x="1" y="7"/>
                    </a:lnTo>
                    <a:cubicBezTo>
                      <a:pt x="12" y="106"/>
                      <a:pt x="47" y="136"/>
                      <a:pt x="92" y="136"/>
                    </a:cubicBezTo>
                    <a:cubicBezTo>
                      <a:pt x="138" y="136"/>
                      <a:pt x="192" y="106"/>
                      <a:pt x="241" y="84"/>
                    </a:cubicBezTo>
                    <a:cubicBezTo>
                      <a:pt x="220" y="16"/>
                      <a:pt x="181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3"/>
              <p:cNvSpPr/>
              <p:nvPr/>
            </p:nvSpPr>
            <p:spPr>
              <a:xfrm>
                <a:off x="460275" y="3876500"/>
                <a:ext cx="5075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790" extrusionOk="0">
                    <a:moveTo>
                      <a:pt x="960" y="513"/>
                    </a:moveTo>
                    <a:cubicBezTo>
                      <a:pt x="1026" y="513"/>
                      <a:pt x="1081" y="535"/>
                      <a:pt x="1069" y="600"/>
                    </a:cubicBezTo>
                    <a:cubicBezTo>
                      <a:pt x="1069" y="677"/>
                      <a:pt x="993" y="709"/>
                      <a:pt x="928" y="721"/>
                    </a:cubicBezTo>
                    <a:cubicBezTo>
                      <a:pt x="916" y="725"/>
                      <a:pt x="906" y="728"/>
                      <a:pt x="897" y="728"/>
                    </a:cubicBezTo>
                    <a:cubicBezTo>
                      <a:pt x="864" y="728"/>
                      <a:pt x="851" y="700"/>
                      <a:pt x="851" y="666"/>
                    </a:cubicBezTo>
                    <a:cubicBezTo>
                      <a:pt x="841" y="578"/>
                      <a:pt x="917" y="557"/>
                      <a:pt x="960" y="513"/>
                    </a:cubicBezTo>
                    <a:close/>
                    <a:moveTo>
                      <a:pt x="1190" y="1"/>
                    </a:moveTo>
                    <a:cubicBezTo>
                      <a:pt x="1147" y="111"/>
                      <a:pt x="1090" y="159"/>
                      <a:pt x="1022" y="159"/>
                    </a:cubicBezTo>
                    <a:cubicBezTo>
                      <a:pt x="968" y="159"/>
                      <a:pt x="908" y="129"/>
                      <a:pt x="841" y="77"/>
                    </a:cubicBezTo>
                    <a:cubicBezTo>
                      <a:pt x="492" y="219"/>
                      <a:pt x="404" y="557"/>
                      <a:pt x="262" y="852"/>
                    </a:cubicBezTo>
                    <a:cubicBezTo>
                      <a:pt x="210" y="976"/>
                      <a:pt x="248" y="1180"/>
                      <a:pt x="34" y="1180"/>
                    </a:cubicBezTo>
                    <a:cubicBezTo>
                      <a:pt x="23" y="1180"/>
                      <a:pt x="12" y="1180"/>
                      <a:pt x="0" y="1179"/>
                    </a:cubicBezTo>
                    <a:lnTo>
                      <a:pt x="0" y="1179"/>
                    </a:lnTo>
                    <a:cubicBezTo>
                      <a:pt x="0" y="1244"/>
                      <a:pt x="11" y="1310"/>
                      <a:pt x="87" y="1342"/>
                    </a:cubicBezTo>
                    <a:cubicBezTo>
                      <a:pt x="111" y="1335"/>
                      <a:pt x="133" y="1331"/>
                      <a:pt x="154" y="1331"/>
                    </a:cubicBezTo>
                    <a:cubicBezTo>
                      <a:pt x="283" y="1331"/>
                      <a:pt x="349" y="1465"/>
                      <a:pt x="415" y="1550"/>
                    </a:cubicBezTo>
                    <a:cubicBezTo>
                      <a:pt x="551" y="1728"/>
                      <a:pt x="728" y="1790"/>
                      <a:pt x="902" y="1790"/>
                    </a:cubicBezTo>
                    <a:cubicBezTo>
                      <a:pt x="994" y="1790"/>
                      <a:pt x="1085" y="1772"/>
                      <a:pt x="1168" y="1746"/>
                    </a:cubicBezTo>
                    <a:cubicBezTo>
                      <a:pt x="1473" y="1637"/>
                      <a:pt x="1811" y="1538"/>
                      <a:pt x="2029" y="1266"/>
                    </a:cubicBezTo>
                    <a:cubicBezTo>
                      <a:pt x="2029" y="1189"/>
                      <a:pt x="2008" y="1124"/>
                      <a:pt x="1932" y="1080"/>
                    </a:cubicBezTo>
                    <a:cubicBezTo>
                      <a:pt x="1647" y="1162"/>
                      <a:pt x="1400" y="1357"/>
                      <a:pt x="1094" y="1357"/>
                    </a:cubicBezTo>
                    <a:cubicBezTo>
                      <a:pt x="1071" y="1357"/>
                      <a:pt x="1049" y="1356"/>
                      <a:pt x="1026" y="1353"/>
                    </a:cubicBezTo>
                    <a:cubicBezTo>
                      <a:pt x="917" y="1332"/>
                      <a:pt x="819" y="1320"/>
                      <a:pt x="786" y="1223"/>
                    </a:cubicBezTo>
                    <a:cubicBezTo>
                      <a:pt x="732" y="1092"/>
                      <a:pt x="862" y="1070"/>
                      <a:pt x="938" y="1026"/>
                    </a:cubicBezTo>
                    <a:cubicBezTo>
                      <a:pt x="1287" y="852"/>
                      <a:pt x="1528" y="557"/>
                      <a:pt x="1768" y="262"/>
                    </a:cubicBezTo>
                    <a:cubicBezTo>
                      <a:pt x="1757" y="259"/>
                      <a:pt x="1746" y="257"/>
                      <a:pt x="1734" y="257"/>
                    </a:cubicBezTo>
                    <a:cubicBezTo>
                      <a:pt x="1676" y="257"/>
                      <a:pt x="1610" y="297"/>
                      <a:pt x="1555" y="297"/>
                    </a:cubicBezTo>
                    <a:cubicBezTo>
                      <a:pt x="1523" y="297"/>
                      <a:pt x="1495" y="284"/>
                      <a:pt x="1473" y="241"/>
                    </a:cubicBezTo>
                    <a:cubicBezTo>
                      <a:pt x="1418" y="142"/>
                      <a:pt x="1561" y="132"/>
                      <a:pt x="1593" y="66"/>
                    </a:cubicBezTo>
                    <a:cubicBezTo>
                      <a:pt x="1533" y="17"/>
                      <a:pt x="1465" y="8"/>
                      <a:pt x="1396" y="8"/>
                    </a:cubicBezTo>
                    <a:cubicBezTo>
                      <a:pt x="1360" y="8"/>
                      <a:pt x="1325" y="11"/>
                      <a:pt x="1290" y="11"/>
                    </a:cubicBezTo>
                    <a:cubicBezTo>
                      <a:pt x="1256" y="11"/>
                      <a:pt x="1222" y="9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3"/>
              <p:cNvSpPr/>
              <p:nvPr/>
            </p:nvSpPr>
            <p:spPr>
              <a:xfrm>
                <a:off x="481275" y="3889300"/>
                <a:ext cx="60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6" extrusionOk="0">
                    <a:moveTo>
                      <a:pt x="120" y="1"/>
                    </a:moveTo>
                    <a:cubicBezTo>
                      <a:pt x="77" y="45"/>
                      <a:pt x="1" y="66"/>
                      <a:pt x="11" y="154"/>
                    </a:cubicBezTo>
                    <a:cubicBezTo>
                      <a:pt x="11" y="188"/>
                      <a:pt x="24" y="216"/>
                      <a:pt x="57" y="216"/>
                    </a:cubicBezTo>
                    <a:cubicBezTo>
                      <a:pt x="66" y="216"/>
                      <a:pt x="76" y="213"/>
                      <a:pt x="88" y="209"/>
                    </a:cubicBezTo>
                    <a:cubicBezTo>
                      <a:pt x="153" y="197"/>
                      <a:pt x="229" y="165"/>
                      <a:pt x="229" y="88"/>
                    </a:cubicBezTo>
                    <a:cubicBezTo>
                      <a:pt x="241" y="23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3"/>
              <p:cNvSpPr/>
              <p:nvPr/>
            </p:nvSpPr>
            <p:spPr>
              <a:xfrm>
                <a:off x="518100" y="3875275"/>
                <a:ext cx="3630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815" extrusionOk="0">
                    <a:moveTo>
                      <a:pt x="1240" y="1"/>
                    </a:moveTo>
                    <a:cubicBezTo>
                      <a:pt x="1206" y="1"/>
                      <a:pt x="1168" y="13"/>
                      <a:pt x="1124" y="38"/>
                    </a:cubicBezTo>
                    <a:cubicBezTo>
                      <a:pt x="916" y="169"/>
                      <a:pt x="688" y="278"/>
                      <a:pt x="491" y="421"/>
                    </a:cubicBezTo>
                    <a:cubicBezTo>
                      <a:pt x="55" y="726"/>
                      <a:pt x="0" y="988"/>
                      <a:pt x="230" y="1533"/>
                    </a:cubicBezTo>
                    <a:cubicBezTo>
                      <a:pt x="244" y="1539"/>
                      <a:pt x="264" y="1540"/>
                      <a:pt x="287" y="1540"/>
                    </a:cubicBezTo>
                    <a:cubicBezTo>
                      <a:pt x="314" y="1540"/>
                      <a:pt x="344" y="1538"/>
                      <a:pt x="371" y="1538"/>
                    </a:cubicBezTo>
                    <a:cubicBezTo>
                      <a:pt x="461" y="1538"/>
                      <a:pt x="528" y="1559"/>
                      <a:pt x="382" y="1740"/>
                    </a:cubicBezTo>
                    <a:cubicBezTo>
                      <a:pt x="412" y="1801"/>
                      <a:pt x="459" y="1814"/>
                      <a:pt x="510" y="1814"/>
                    </a:cubicBezTo>
                    <a:cubicBezTo>
                      <a:pt x="551" y="1814"/>
                      <a:pt x="594" y="1806"/>
                      <a:pt x="633" y="1806"/>
                    </a:cubicBezTo>
                    <a:cubicBezTo>
                      <a:pt x="731" y="1697"/>
                      <a:pt x="633" y="1577"/>
                      <a:pt x="644" y="1468"/>
                    </a:cubicBezTo>
                    <a:cubicBezTo>
                      <a:pt x="436" y="1129"/>
                      <a:pt x="546" y="857"/>
                      <a:pt x="841" y="649"/>
                    </a:cubicBezTo>
                    <a:cubicBezTo>
                      <a:pt x="993" y="540"/>
                      <a:pt x="1146" y="453"/>
                      <a:pt x="1309" y="377"/>
                    </a:cubicBezTo>
                    <a:cubicBezTo>
                      <a:pt x="1440" y="311"/>
                      <a:pt x="1451" y="235"/>
                      <a:pt x="1386" y="126"/>
                    </a:cubicBezTo>
                    <a:cubicBezTo>
                      <a:pt x="1350" y="46"/>
                      <a:pt x="1304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3"/>
              <p:cNvSpPr/>
              <p:nvPr/>
            </p:nvSpPr>
            <p:spPr>
              <a:xfrm>
                <a:off x="508550" y="3899800"/>
                <a:ext cx="8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5" extrusionOk="0">
                    <a:moveTo>
                      <a:pt x="77" y="1"/>
                    </a:moveTo>
                    <a:cubicBezTo>
                      <a:pt x="25" y="1"/>
                      <a:pt x="8" y="67"/>
                      <a:pt x="1" y="148"/>
                    </a:cubicBezTo>
                    <a:cubicBezTo>
                      <a:pt x="77" y="192"/>
                      <a:pt x="98" y="257"/>
                      <a:pt x="98" y="334"/>
                    </a:cubicBezTo>
                    <a:cubicBezTo>
                      <a:pt x="207" y="269"/>
                      <a:pt x="328" y="192"/>
                      <a:pt x="175" y="51"/>
                    </a:cubicBezTo>
                    <a:cubicBezTo>
                      <a:pt x="133" y="16"/>
                      <a:pt x="101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3"/>
              <p:cNvSpPr/>
              <p:nvPr/>
            </p:nvSpPr>
            <p:spPr>
              <a:xfrm>
                <a:off x="523825" y="3913600"/>
                <a:ext cx="75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88"/>
                      <a:pt x="66" y="164"/>
                      <a:pt x="153" y="207"/>
                    </a:cubicBezTo>
                    <a:cubicBezTo>
                      <a:pt x="299" y="26"/>
                      <a:pt x="232" y="5"/>
                      <a:pt x="142" y="5"/>
                    </a:cubicBezTo>
                    <a:cubicBezTo>
                      <a:pt x="115" y="5"/>
                      <a:pt x="85" y="7"/>
                      <a:pt x="58" y="7"/>
                    </a:cubicBezTo>
                    <a:cubicBezTo>
                      <a:pt x="35" y="7"/>
                      <a:pt x="15" y="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3"/>
              <p:cNvSpPr/>
              <p:nvPr/>
            </p:nvSpPr>
            <p:spPr>
              <a:xfrm>
                <a:off x="561175" y="3842200"/>
                <a:ext cx="145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09" extrusionOk="0">
                    <a:moveTo>
                      <a:pt x="473" y="1"/>
                    </a:moveTo>
                    <a:cubicBezTo>
                      <a:pt x="409" y="1"/>
                      <a:pt x="330" y="52"/>
                      <a:pt x="274" y="85"/>
                    </a:cubicBezTo>
                    <a:cubicBezTo>
                      <a:pt x="1" y="248"/>
                      <a:pt x="274" y="434"/>
                      <a:pt x="263" y="609"/>
                    </a:cubicBezTo>
                    <a:cubicBezTo>
                      <a:pt x="436" y="537"/>
                      <a:pt x="247" y="189"/>
                      <a:pt x="516" y="189"/>
                    </a:cubicBezTo>
                    <a:cubicBezTo>
                      <a:pt x="535" y="189"/>
                      <a:pt x="556" y="191"/>
                      <a:pt x="579" y="194"/>
                    </a:cubicBezTo>
                    <a:cubicBezTo>
                      <a:pt x="579" y="46"/>
                      <a:pt x="53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3"/>
              <p:cNvSpPr/>
              <p:nvPr/>
            </p:nvSpPr>
            <p:spPr>
              <a:xfrm>
                <a:off x="562550" y="3846925"/>
                <a:ext cx="40400" cy="72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98" extrusionOk="0">
                    <a:moveTo>
                      <a:pt x="461" y="0"/>
                    </a:moveTo>
                    <a:cubicBezTo>
                      <a:pt x="192" y="0"/>
                      <a:pt x="381" y="348"/>
                      <a:pt x="208" y="420"/>
                    </a:cubicBezTo>
                    <a:cubicBezTo>
                      <a:pt x="1" y="638"/>
                      <a:pt x="229" y="856"/>
                      <a:pt x="219" y="1075"/>
                    </a:cubicBezTo>
                    <a:cubicBezTo>
                      <a:pt x="197" y="1587"/>
                      <a:pt x="77" y="2122"/>
                      <a:pt x="295" y="2624"/>
                    </a:cubicBezTo>
                    <a:cubicBezTo>
                      <a:pt x="336" y="2727"/>
                      <a:pt x="349" y="2898"/>
                      <a:pt x="460" y="2898"/>
                    </a:cubicBezTo>
                    <a:cubicBezTo>
                      <a:pt x="467" y="2898"/>
                      <a:pt x="474" y="2897"/>
                      <a:pt x="481" y="2896"/>
                    </a:cubicBezTo>
                    <a:cubicBezTo>
                      <a:pt x="634" y="2886"/>
                      <a:pt x="709" y="2743"/>
                      <a:pt x="721" y="2558"/>
                    </a:cubicBezTo>
                    <a:cubicBezTo>
                      <a:pt x="743" y="2406"/>
                      <a:pt x="753" y="2220"/>
                      <a:pt x="917" y="2132"/>
                    </a:cubicBezTo>
                    <a:cubicBezTo>
                      <a:pt x="1102" y="2231"/>
                      <a:pt x="1004" y="2460"/>
                      <a:pt x="1135" y="2580"/>
                    </a:cubicBezTo>
                    <a:cubicBezTo>
                      <a:pt x="1194" y="2544"/>
                      <a:pt x="1247" y="2521"/>
                      <a:pt x="1290" y="2521"/>
                    </a:cubicBezTo>
                    <a:cubicBezTo>
                      <a:pt x="1352" y="2521"/>
                      <a:pt x="1395" y="2567"/>
                      <a:pt x="1408" y="2689"/>
                    </a:cubicBezTo>
                    <a:cubicBezTo>
                      <a:pt x="1427" y="2733"/>
                      <a:pt x="1449" y="2751"/>
                      <a:pt x="1472" y="2751"/>
                    </a:cubicBezTo>
                    <a:cubicBezTo>
                      <a:pt x="1499" y="2751"/>
                      <a:pt x="1526" y="2725"/>
                      <a:pt x="1550" y="2689"/>
                    </a:cubicBezTo>
                    <a:cubicBezTo>
                      <a:pt x="1615" y="2547"/>
                      <a:pt x="1277" y="2416"/>
                      <a:pt x="1539" y="2275"/>
                    </a:cubicBezTo>
                    <a:cubicBezTo>
                      <a:pt x="1506" y="1991"/>
                      <a:pt x="1615" y="1642"/>
                      <a:pt x="1223" y="1521"/>
                    </a:cubicBezTo>
                    <a:cubicBezTo>
                      <a:pt x="1026" y="1598"/>
                      <a:pt x="1004" y="1860"/>
                      <a:pt x="775" y="1892"/>
                    </a:cubicBezTo>
                    <a:cubicBezTo>
                      <a:pt x="775" y="1892"/>
                      <a:pt x="764" y="1871"/>
                      <a:pt x="764" y="1860"/>
                    </a:cubicBezTo>
                    <a:cubicBezTo>
                      <a:pt x="775" y="1838"/>
                      <a:pt x="786" y="1805"/>
                      <a:pt x="797" y="1783"/>
                    </a:cubicBezTo>
                    <a:cubicBezTo>
                      <a:pt x="612" y="1652"/>
                      <a:pt x="644" y="1456"/>
                      <a:pt x="622" y="1271"/>
                    </a:cubicBezTo>
                    <a:cubicBezTo>
                      <a:pt x="590" y="845"/>
                      <a:pt x="731" y="409"/>
                      <a:pt x="524" y="5"/>
                    </a:cubicBezTo>
                    <a:cubicBezTo>
                      <a:pt x="501" y="2"/>
                      <a:pt x="48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3"/>
              <p:cNvSpPr/>
              <p:nvPr/>
            </p:nvSpPr>
            <p:spPr>
              <a:xfrm>
                <a:off x="533900" y="3909400"/>
                <a:ext cx="202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41" extrusionOk="0">
                    <a:moveTo>
                      <a:pt x="490" y="1"/>
                    </a:moveTo>
                    <a:cubicBezTo>
                      <a:pt x="334" y="1"/>
                      <a:pt x="171" y="84"/>
                      <a:pt x="12" y="103"/>
                    </a:cubicBezTo>
                    <a:cubicBezTo>
                      <a:pt x="1" y="212"/>
                      <a:pt x="99" y="332"/>
                      <a:pt x="1" y="441"/>
                    </a:cubicBezTo>
                    <a:cubicBezTo>
                      <a:pt x="284" y="387"/>
                      <a:pt x="579" y="375"/>
                      <a:pt x="808" y="179"/>
                    </a:cubicBezTo>
                    <a:cubicBezTo>
                      <a:pt x="708" y="43"/>
                      <a:pt x="6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3"/>
              <p:cNvSpPr/>
              <p:nvPr/>
            </p:nvSpPr>
            <p:spPr>
              <a:xfrm>
                <a:off x="581650" y="3883250"/>
                <a:ext cx="114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40" extrusionOk="0">
                    <a:moveTo>
                      <a:pt x="262" y="1"/>
                    </a:moveTo>
                    <a:cubicBezTo>
                      <a:pt x="114" y="1"/>
                      <a:pt x="74" y="168"/>
                      <a:pt x="33" y="330"/>
                    </a:cubicBezTo>
                    <a:cubicBezTo>
                      <a:pt x="22" y="352"/>
                      <a:pt x="11" y="385"/>
                      <a:pt x="0" y="407"/>
                    </a:cubicBezTo>
                    <a:cubicBezTo>
                      <a:pt x="0" y="418"/>
                      <a:pt x="11" y="439"/>
                      <a:pt x="11" y="439"/>
                    </a:cubicBezTo>
                    <a:cubicBezTo>
                      <a:pt x="240" y="407"/>
                      <a:pt x="262" y="145"/>
                      <a:pt x="459" y="68"/>
                    </a:cubicBezTo>
                    <a:cubicBezTo>
                      <a:pt x="377" y="21"/>
                      <a:pt x="31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3"/>
              <p:cNvSpPr/>
              <p:nvPr/>
            </p:nvSpPr>
            <p:spPr>
              <a:xfrm>
                <a:off x="590925" y="3909925"/>
                <a:ext cx="68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70" extrusionOk="0">
                    <a:moveTo>
                      <a:pt x="155" y="1"/>
                    </a:moveTo>
                    <a:cubicBezTo>
                      <a:pt x="112" y="1"/>
                      <a:pt x="59" y="24"/>
                      <a:pt x="0" y="60"/>
                    </a:cubicBezTo>
                    <a:cubicBezTo>
                      <a:pt x="88" y="104"/>
                      <a:pt x="185" y="136"/>
                      <a:pt x="273" y="169"/>
                    </a:cubicBezTo>
                    <a:cubicBezTo>
                      <a:pt x="260" y="47"/>
                      <a:pt x="21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3"/>
              <p:cNvSpPr/>
              <p:nvPr/>
            </p:nvSpPr>
            <p:spPr>
              <a:xfrm>
                <a:off x="594450" y="3903775"/>
                <a:ext cx="128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6" extrusionOk="0">
                    <a:moveTo>
                      <a:pt x="263" y="1"/>
                    </a:moveTo>
                    <a:lnTo>
                      <a:pt x="263" y="1"/>
                    </a:lnTo>
                    <a:cubicBezTo>
                      <a:pt x="1" y="142"/>
                      <a:pt x="339" y="273"/>
                      <a:pt x="274" y="415"/>
                    </a:cubicBezTo>
                    <a:cubicBezTo>
                      <a:pt x="514" y="273"/>
                      <a:pt x="328" y="142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3"/>
              <p:cNvSpPr/>
              <p:nvPr/>
            </p:nvSpPr>
            <p:spPr>
              <a:xfrm>
                <a:off x="628825" y="3855225"/>
                <a:ext cx="28925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853" extrusionOk="0">
                    <a:moveTo>
                      <a:pt x="677" y="1"/>
                    </a:moveTo>
                    <a:cubicBezTo>
                      <a:pt x="448" y="251"/>
                      <a:pt x="164" y="459"/>
                      <a:pt x="164" y="840"/>
                    </a:cubicBezTo>
                    <a:cubicBezTo>
                      <a:pt x="175" y="993"/>
                      <a:pt x="295" y="1113"/>
                      <a:pt x="208" y="1277"/>
                    </a:cubicBezTo>
                    <a:cubicBezTo>
                      <a:pt x="176" y="1344"/>
                      <a:pt x="150" y="1367"/>
                      <a:pt x="127" y="1367"/>
                    </a:cubicBezTo>
                    <a:cubicBezTo>
                      <a:pt x="86" y="1367"/>
                      <a:pt x="53" y="1298"/>
                      <a:pt x="12" y="1277"/>
                    </a:cubicBezTo>
                    <a:cubicBezTo>
                      <a:pt x="0" y="1298"/>
                      <a:pt x="0" y="1320"/>
                      <a:pt x="0" y="1353"/>
                    </a:cubicBezTo>
                    <a:lnTo>
                      <a:pt x="0" y="2280"/>
                    </a:lnTo>
                    <a:cubicBezTo>
                      <a:pt x="160" y="2654"/>
                      <a:pt x="407" y="2852"/>
                      <a:pt x="678" y="2852"/>
                    </a:cubicBezTo>
                    <a:cubicBezTo>
                      <a:pt x="834" y="2852"/>
                      <a:pt x="997" y="2787"/>
                      <a:pt x="1157" y="2651"/>
                    </a:cubicBezTo>
                    <a:cubicBezTo>
                      <a:pt x="1070" y="2619"/>
                      <a:pt x="982" y="2575"/>
                      <a:pt x="895" y="2554"/>
                    </a:cubicBezTo>
                    <a:cubicBezTo>
                      <a:pt x="524" y="2466"/>
                      <a:pt x="405" y="2270"/>
                      <a:pt x="415" y="1877"/>
                    </a:cubicBezTo>
                    <a:cubicBezTo>
                      <a:pt x="426" y="1277"/>
                      <a:pt x="601" y="753"/>
                      <a:pt x="928" y="262"/>
                    </a:cubicBezTo>
                    <a:cubicBezTo>
                      <a:pt x="895" y="120"/>
                      <a:pt x="742" y="110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3"/>
              <p:cNvSpPr/>
              <p:nvPr/>
            </p:nvSpPr>
            <p:spPr>
              <a:xfrm>
                <a:off x="628025" y="3876225"/>
                <a:ext cx="82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28" extrusionOk="0">
                    <a:moveTo>
                      <a:pt x="196" y="0"/>
                    </a:moveTo>
                    <a:cubicBezTo>
                      <a:pt x="98" y="131"/>
                      <a:pt x="0" y="252"/>
                      <a:pt x="44" y="437"/>
                    </a:cubicBezTo>
                    <a:cubicBezTo>
                      <a:pt x="85" y="458"/>
                      <a:pt x="118" y="527"/>
                      <a:pt x="159" y="527"/>
                    </a:cubicBezTo>
                    <a:cubicBezTo>
                      <a:pt x="182" y="527"/>
                      <a:pt x="208" y="504"/>
                      <a:pt x="240" y="437"/>
                    </a:cubicBezTo>
                    <a:cubicBezTo>
                      <a:pt x="327" y="273"/>
                      <a:pt x="207" y="153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3"/>
              <p:cNvSpPr/>
              <p:nvPr/>
            </p:nvSpPr>
            <p:spPr>
              <a:xfrm>
                <a:off x="625825" y="3889050"/>
                <a:ext cx="30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8" extrusionOk="0">
                    <a:moveTo>
                      <a:pt x="120" y="0"/>
                    </a:moveTo>
                    <a:cubicBezTo>
                      <a:pt x="1" y="306"/>
                      <a:pt x="1" y="622"/>
                      <a:pt x="120" y="927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3"/>
              <p:cNvSpPr/>
              <p:nvPr/>
            </p:nvSpPr>
            <p:spPr>
              <a:xfrm>
                <a:off x="645725" y="3851625"/>
                <a:ext cx="1312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7" extrusionOk="0">
                    <a:moveTo>
                      <a:pt x="260" y="1"/>
                    </a:moveTo>
                    <a:cubicBezTo>
                      <a:pt x="171" y="1"/>
                      <a:pt x="77" y="68"/>
                      <a:pt x="1" y="145"/>
                    </a:cubicBezTo>
                    <a:cubicBezTo>
                      <a:pt x="66" y="254"/>
                      <a:pt x="219" y="264"/>
                      <a:pt x="252" y="406"/>
                    </a:cubicBezTo>
                    <a:cubicBezTo>
                      <a:pt x="383" y="330"/>
                      <a:pt x="524" y="210"/>
                      <a:pt x="405" y="79"/>
                    </a:cubicBezTo>
                    <a:cubicBezTo>
                      <a:pt x="361" y="23"/>
                      <a:pt x="311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3"/>
              <p:cNvSpPr/>
              <p:nvPr/>
            </p:nvSpPr>
            <p:spPr>
              <a:xfrm>
                <a:off x="671375" y="3864500"/>
                <a:ext cx="120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7" extrusionOk="0">
                    <a:moveTo>
                      <a:pt x="153" y="1"/>
                    </a:moveTo>
                    <a:cubicBezTo>
                      <a:pt x="0" y="22"/>
                      <a:pt x="88" y="153"/>
                      <a:pt x="44" y="229"/>
                    </a:cubicBezTo>
                    <a:cubicBezTo>
                      <a:pt x="99" y="229"/>
                      <a:pt x="143" y="251"/>
                      <a:pt x="153" y="306"/>
                    </a:cubicBezTo>
                    <a:cubicBezTo>
                      <a:pt x="240" y="295"/>
                      <a:pt x="328" y="295"/>
                      <a:pt x="404" y="295"/>
                    </a:cubicBezTo>
                    <a:cubicBezTo>
                      <a:pt x="437" y="219"/>
                      <a:pt x="459" y="142"/>
                      <a:pt x="480" y="66"/>
                    </a:cubicBezTo>
                    <a:cubicBezTo>
                      <a:pt x="444" y="55"/>
                      <a:pt x="406" y="54"/>
                      <a:pt x="369" y="54"/>
                    </a:cubicBezTo>
                    <a:cubicBezTo>
                      <a:pt x="358" y="54"/>
                      <a:pt x="347" y="54"/>
                      <a:pt x="336" y="54"/>
                    </a:cubicBezTo>
                    <a:cubicBezTo>
                      <a:pt x="272" y="54"/>
                      <a:pt x="209" y="50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3"/>
              <p:cNvSpPr/>
              <p:nvPr/>
            </p:nvSpPr>
            <p:spPr>
              <a:xfrm>
                <a:off x="675200" y="3863525"/>
                <a:ext cx="10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6" extrusionOk="0">
                    <a:moveTo>
                      <a:pt x="207" y="1"/>
                    </a:moveTo>
                    <a:cubicBezTo>
                      <a:pt x="141" y="1"/>
                      <a:pt x="72" y="19"/>
                      <a:pt x="0" y="40"/>
                    </a:cubicBezTo>
                    <a:cubicBezTo>
                      <a:pt x="56" y="89"/>
                      <a:pt x="119" y="93"/>
                      <a:pt x="183" y="93"/>
                    </a:cubicBezTo>
                    <a:cubicBezTo>
                      <a:pt x="194" y="93"/>
                      <a:pt x="205" y="93"/>
                      <a:pt x="216" y="93"/>
                    </a:cubicBezTo>
                    <a:cubicBezTo>
                      <a:pt x="253" y="93"/>
                      <a:pt x="291" y="94"/>
                      <a:pt x="327" y="105"/>
                    </a:cubicBezTo>
                    <a:cubicBezTo>
                      <a:pt x="361" y="105"/>
                      <a:pt x="393" y="94"/>
                      <a:pt x="415" y="94"/>
                    </a:cubicBezTo>
                    <a:cubicBezTo>
                      <a:pt x="351" y="24"/>
                      <a:pt x="281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3"/>
              <p:cNvSpPr/>
              <p:nvPr/>
            </p:nvSpPr>
            <p:spPr>
              <a:xfrm>
                <a:off x="675200" y="3865850"/>
                <a:ext cx="26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41" extrusionOk="0">
                    <a:moveTo>
                      <a:pt x="415" y="1"/>
                    </a:moveTo>
                    <a:cubicBezTo>
                      <a:pt x="393" y="1"/>
                      <a:pt x="361" y="12"/>
                      <a:pt x="327" y="12"/>
                    </a:cubicBezTo>
                    <a:cubicBezTo>
                      <a:pt x="306" y="88"/>
                      <a:pt x="284" y="165"/>
                      <a:pt x="251" y="241"/>
                    </a:cubicBezTo>
                    <a:cubicBezTo>
                      <a:pt x="513" y="393"/>
                      <a:pt x="415" y="601"/>
                      <a:pt x="339" y="808"/>
                    </a:cubicBezTo>
                    <a:cubicBezTo>
                      <a:pt x="273" y="1026"/>
                      <a:pt x="33" y="1114"/>
                      <a:pt x="0" y="1354"/>
                    </a:cubicBezTo>
                    <a:cubicBezTo>
                      <a:pt x="13" y="1371"/>
                      <a:pt x="29" y="1378"/>
                      <a:pt x="46" y="1378"/>
                    </a:cubicBezTo>
                    <a:cubicBezTo>
                      <a:pt x="110" y="1378"/>
                      <a:pt x="198" y="1290"/>
                      <a:pt x="261" y="1290"/>
                    </a:cubicBezTo>
                    <a:cubicBezTo>
                      <a:pt x="301" y="1290"/>
                      <a:pt x="331" y="1325"/>
                      <a:pt x="339" y="1441"/>
                    </a:cubicBezTo>
                    <a:cubicBezTo>
                      <a:pt x="589" y="1026"/>
                      <a:pt x="1059" y="677"/>
                      <a:pt x="742" y="99"/>
                    </a:cubicBezTo>
                    <a:lnTo>
                      <a:pt x="742" y="99"/>
                    </a:lnTo>
                    <a:cubicBezTo>
                      <a:pt x="684" y="123"/>
                      <a:pt x="626" y="145"/>
                      <a:pt x="575" y="145"/>
                    </a:cubicBezTo>
                    <a:cubicBezTo>
                      <a:pt x="510" y="145"/>
                      <a:pt x="456" y="110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3"/>
              <p:cNvSpPr/>
              <p:nvPr/>
            </p:nvSpPr>
            <p:spPr>
              <a:xfrm>
                <a:off x="685850" y="3865850"/>
                <a:ext cx="790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46" extrusionOk="0">
                    <a:moveTo>
                      <a:pt x="154" y="1"/>
                    </a:moveTo>
                    <a:cubicBezTo>
                      <a:pt x="120" y="1"/>
                      <a:pt x="84" y="5"/>
                      <a:pt x="50" y="5"/>
                    </a:cubicBezTo>
                    <a:cubicBezTo>
                      <a:pt x="33" y="5"/>
                      <a:pt x="16" y="4"/>
                      <a:pt x="0" y="1"/>
                    </a:cubicBezTo>
                    <a:lnTo>
                      <a:pt x="0" y="1"/>
                    </a:lnTo>
                    <a:cubicBezTo>
                      <a:pt x="30" y="110"/>
                      <a:pt x="84" y="145"/>
                      <a:pt x="149" y="145"/>
                    </a:cubicBezTo>
                    <a:cubicBezTo>
                      <a:pt x="200" y="145"/>
                      <a:pt x="258" y="123"/>
                      <a:pt x="316" y="99"/>
                    </a:cubicBezTo>
                    <a:cubicBezTo>
                      <a:pt x="274" y="15"/>
                      <a:pt x="216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3"/>
              <p:cNvSpPr/>
              <p:nvPr/>
            </p:nvSpPr>
            <p:spPr>
              <a:xfrm>
                <a:off x="672125" y="3898075"/>
                <a:ext cx="257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9" extrusionOk="0">
                    <a:moveTo>
                      <a:pt x="384" y="1"/>
                    </a:moveTo>
                    <a:cubicBezTo>
                      <a:pt x="321" y="1"/>
                      <a:pt x="233" y="89"/>
                      <a:pt x="169" y="89"/>
                    </a:cubicBezTo>
                    <a:cubicBezTo>
                      <a:pt x="152" y="89"/>
                      <a:pt x="136" y="82"/>
                      <a:pt x="123" y="65"/>
                    </a:cubicBezTo>
                    <a:lnTo>
                      <a:pt x="123" y="65"/>
                    </a:lnTo>
                    <a:cubicBezTo>
                      <a:pt x="0" y="478"/>
                      <a:pt x="75" y="678"/>
                      <a:pt x="360" y="678"/>
                    </a:cubicBezTo>
                    <a:cubicBezTo>
                      <a:pt x="429" y="678"/>
                      <a:pt x="510" y="666"/>
                      <a:pt x="603" y="643"/>
                    </a:cubicBezTo>
                    <a:cubicBezTo>
                      <a:pt x="734" y="610"/>
                      <a:pt x="854" y="545"/>
                      <a:pt x="974" y="490"/>
                    </a:cubicBezTo>
                    <a:cubicBezTo>
                      <a:pt x="991" y="423"/>
                      <a:pt x="1028" y="335"/>
                      <a:pt x="957" y="335"/>
                    </a:cubicBezTo>
                    <a:cubicBezTo>
                      <a:pt x="936" y="335"/>
                      <a:pt x="907" y="342"/>
                      <a:pt x="865" y="360"/>
                    </a:cubicBezTo>
                    <a:cubicBezTo>
                      <a:pt x="806" y="383"/>
                      <a:pt x="749" y="398"/>
                      <a:pt x="696" y="398"/>
                    </a:cubicBezTo>
                    <a:cubicBezTo>
                      <a:pt x="600" y="398"/>
                      <a:pt x="518" y="350"/>
                      <a:pt x="462" y="217"/>
                    </a:cubicBezTo>
                    <a:lnTo>
                      <a:pt x="462" y="152"/>
                    </a:lnTo>
                    <a:cubicBezTo>
                      <a:pt x="454" y="36"/>
                      <a:pt x="424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3"/>
              <p:cNvSpPr/>
              <p:nvPr/>
            </p:nvSpPr>
            <p:spPr>
              <a:xfrm>
                <a:off x="701375" y="3852100"/>
                <a:ext cx="30300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3486" extrusionOk="0">
                    <a:moveTo>
                      <a:pt x="361" y="0"/>
                    </a:moveTo>
                    <a:cubicBezTo>
                      <a:pt x="328" y="0"/>
                      <a:pt x="291" y="8"/>
                      <a:pt x="252" y="27"/>
                    </a:cubicBezTo>
                    <a:cubicBezTo>
                      <a:pt x="0" y="147"/>
                      <a:pt x="12" y="409"/>
                      <a:pt x="175" y="594"/>
                    </a:cubicBezTo>
                    <a:cubicBezTo>
                      <a:pt x="361" y="802"/>
                      <a:pt x="437" y="1042"/>
                      <a:pt x="470" y="1293"/>
                    </a:cubicBezTo>
                    <a:cubicBezTo>
                      <a:pt x="524" y="1718"/>
                      <a:pt x="623" y="2133"/>
                      <a:pt x="514" y="2591"/>
                    </a:cubicBezTo>
                    <a:cubicBezTo>
                      <a:pt x="437" y="2919"/>
                      <a:pt x="66" y="2929"/>
                      <a:pt x="55" y="3224"/>
                    </a:cubicBezTo>
                    <a:lnTo>
                      <a:pt x="252" y="3486"/>
                    </a:lnTo>
                    <a:cubicBezTo>
                      <a:pt x="611" y="3246"/>
                      <a:pt x="950" y="2984"/>
                      <a:pt x="1048" y="2526"/>
                    </a:cubicBezTo>
                    <a:cubicBezTo>
                      <a:pt x="1212" y="1740"/>
                      <a:pt x="1048" y="998"/>
                      <a:pt x="677" y="300"/>
                    </a:cubicBezTo>
                    <a:cubicBezTo>
                      <a:pt x="598" y="150"/>
                      <a:pt x="504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3"/>
              <p:cNvSpPr/>
              <p:nvPr/>
            </p:nvSpPr>
            <p:spPr>
              <a:xfrm>
                <a:off x="683650" y="3901550"/>
                <a:ext cx="24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52" extrusionOk="0">
                    <a:moveTo>
                      <a:pt x="809" y="1"/>
                    </a:moveTo>
                    <a:cubicBezTo>
                      <a:pt x="753" y="1"/>
                      <a:pt x="688" y="16"/>
                      <a:pt x="630" y="16"/>
                    </a:cubicBezTo>
                    <a:cubicBezTo>
                      <a:pt x="616" y="16"/>
                      <a:pt x="603" y="15"/>
                      <a:pt x="590" y="13"/>
                    </a:cubicBezTo>
                    <a:cubicBezTo>
                      <a:pt x="581" y="12"/>
                      <a:pt x="572" y="11"/>
                      <a:pt x="564" y="11"/>
                    </a:cubicBezTo>
                    <a:cubicBezTo>
                      <a:pt x="419" y="11"/>
                      <a:pt x="295" y="134"/>
                      <a:pt x="155" y="134"/>
                    </a:cubicBezTo>
                    <a:cubicBezTo>
                      <a:pt x="106" y="134"/>
                      <a:pt x="55" y="119"/>
                      <a:pt x="1" y="78"/>
                    </a:cubicBezTo>
                    <a:lnTo>
                      <a:pt x="1" y="78"/>
                    </a:lnTo>
                    <a:cubicBezTo>
                      <a:pt x="57" y="211"/>
                      <a:pt x="139" y="259"/>
                      <a:pt x="235" y="259"/>
                    </a:cubicBezTo>
                    <a:cubicBezTo>
                      <a:pt x="288" y="259"/>
                      <a:pt x="345" y="244"/>
                      <a:pt x="404" y="221"/>
                    </a:cubicBezTo>
                    <a:cubicBezTo>
                      <a:pt x="446" y="203"/>
                      <a:pt x="475" y="196"/>
                      <a:pt x="496" y="196"/>
                    </a:cubicBezTo>
                    <a:cubicBezTo>
                      <a:pt x="567" y="196"/>
                      <a:pt x="530" y="284"/>
                      <a:pt x="513" y="351"/>
                    </a:cubicBezTo>
                    <a:cubicBezTo>
                      <a:pt x="568" y="330"/>
                      <a:pt x="622" y="318"/>
                      <a:pt x="666" y="286"/>
                    </a:cubicBezTo>
                    <a:cubicBezTo>
                      <a:pt x="764" y="221"/>
                      <a:pt x="983" y="286"/>
                      <a:pt x="949" y="111"/>
                    </a:cubicBezTo>
                    <a:cubicBezTo>
                      <a:pt x="928" y="21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3"/>
              <p:cNvSpPr/>
              <p:nvPr/>
            </p:nvSpPr>
            <p:spPr>
              <a:xfrm>
                <a:off x="759750" y="3883025"/>
                <a:ext cx="32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492" extrusionOk="0">
                    <a:moveTo>
                      <a:pt x="275" y="1"/>
                    </a:moveTo>
                    <a:cubicBezTo>
                      <a:pt x="133" y="1"/>
                      <a:pt x="33" y="117"/>
                      <a:pt x="22" y="263"/>
                    </a:cubicBezTo>
                    <a:cubicBezTo>
                      <a:pt x="0" y="448"/>
                      <a:pt x="142" y="481"/>
                      <a:pt x="295" y="481"/>
                    </a:cubicBezTo>
                    <a:cubicBezTo>
                      <a:pt x="415" y="481"/>
                      <a:pt x="524" y="492"/>
                      <a:pt x="633" y="492"/>
                    </a:cubicBezTo>
                    <a:cubicBezTo>
                      <a:pt x="728" y="492"/>
                      <a:pt x="822" y="487"/>
                      <a:pt x="913" y="487"/>
                    </a:cubicBezTo>
                    <a:cubicBezTo>
                      <a:pt x="959" y="487"/>
                      <a:pt x="1004" y="488"/>
                      <a:pt x="1047" y="492"/>
                    </a:cubicBezTo>
                    <a:cubicBezTo>
                      <a:pt x="1168" y="492"/>
                      <a:pt x="1233" y="448"/>
                      <a:pt x="1266" y="339"/>
                    </a:cubicBezTo>
                    <a:cubicBezTo>
                      <a:pt x="1299" y="198"/>
                      <a:pt x="1200" y="165"/>
                      <a:pt x="1102" y="143"/>
                    </a:cubicBezTo>
                    <a:cubicBezTo>
                      <a:pt x="841" y="89"/>
                      <a:pt x="567" y="34"/>
                      <a:pt x="295" y="1"/>
                    </a:cubicBezTo>
                    <a:cubicBezTo>
                      <a:pt x="288" y="1"/>
                      <a:pt x="282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3"/>
              <p:cNvSpPr/>
              <p:nvPr/>
            </p:nvSpPr>
            <p:spPr>
              <a:xfrm>
                <a:off x="751875" y="3905675"/>
                <a:ext cx="2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88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620" y="11"/>
                      <a:pt x="493" y="188"/>
                      <a:pt x="304" y="188"/>
                    </a:cubicBezTo>
                    <a:cubicBezTo>
                      <a:pt x="293" y="188"/>
                      <a:pt x="282" y="188"/>
                      <a:pt x="271" y="186"/>
                    </a:cubicBezTo>
                    <a:cubicBezTo>
                      <a:pt x="243" y="184"/>
                      <a:pt x="212" y="181"/>
                      <a:pt x="182" y="181"/>
                    </a:cubicBezTo>
                    <a:cubicBezTo>
                      <a:pt x="86" y="181"/>
                      <a:pt x="1" y="208"/>
                      <a:pt x="43" y="350"/>
                    </a:cubicBezTo>
                    <a:cubicBezTo>
                      <a:pt x="68" y="462"/>
                      <a:pt x="128" y="587"/>
                      <a:pt x="254" y="587"/>
                    </a:cubicBezTo>
                    <a:cubicBezTo>
                      <a:pt x="288" y="587"/>
                      <a:pt x="326" y="578"/>
                      <a:pt x="370" y="557"/>
                    </a:cubicBezTo>
                    <a:cubicBezTo>
                      <a:pt x="512" y="492"/>
                      <a:pt x="664" y="415"/>
                      <a:pt x="807" y="339"/>
                    </a:cubicBezTo>
                    <a:cubicBezTo>
                      <a:pt x="457" y="230"/>
                      <a:pt x="850" y="110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3"/>
              <p:cNvSpPr/>
              <p:nvPr/>
            </p:nvSpPr>
            <p:spPr>
              <a:xfrm>
                <a:off x="763300" y="3903100"/>
                <a:ext cx="191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47" extrusionOk="0">
                    <a:moveTo>
                      <a:pt x="540" y="0"/>
                    </a:moveTo>
                    <a:cubicBezTo>
                      <a:pt x="477" y="0"/>
                      <a:pt x="415" y="44"/>
                      <a:pt x="350" y="104"/>
                    </a:cubicBezTo>
                    <a:cubicBezTo>
                      <a:pt x="393" y="213"/>
                      <a:pt x="0" y="333"/>
                      <a:pt x="350" y="442"/>
                    </a:cubicBezTo>
                    <a:cubicBezTo>
                      <a:pt x="386" y="445"/>
                      <a:pt x="421" y="447"/>
                      <a:pt x="456" y="447"/>
                    </a:cubicBezTo>
                    <a:cubicBezTo>
                      <a:pt x="568" y="447"/>
                      <a:pt x="672" y="427"/>
                      <a:pt x="764" y="344"/>
                    </a:cubicBezTo>
                    <a:cubicBezTo>
                      <a:pt x="742" y="268"/>
                      <a:pt x="720" y="191"/>
                      <a:pt x="699" y="104"/>
                    </a:cubicBezTo>
                    <a:cubicBezTo>
                      <a:pt x="644" y="30"/>
                      <a:pt x="592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3"/>
              <p:cNvSpPr/>
              <p:nvPr/>
            </p:nvSpPr>
            <p:spPr>
              <a:xfrm>
                <a:off x="780750" y="3904175"/>
                <a:ext cx="106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1" extrusionOk="0">
                    <a:moveTo>
                      <a:pt x="296" y="0"/>
                    </a:moveTo>
                    <a:cubicBezTo>
                      <a:pt x="229" y="0"/>
                      <a:pt x="140" y="64"/>
                      <a:pt x="71" y="64"/>
                    </a:cubicBezTo>
                    <a:cubicBezTo>
                      <a:pt x="61" y="64"/>
                      <a:pt x="53" y="63"/>
                      <a:pt x="44" y="61"/>
                    </a:cubicBezTo>
                    <a:lnTo>
                      <a:pt x="1" y="61"/>
                    </a:lnTo>
                    <a:cubicBezTo>
                      <a:pt x="22" y="148"/>
                      <a:pt x="44" y="225"/>
                      <a:pt x="66" y="301"/>
                    </a:cubicBezTo>
                    <a:cubicBezTo>
                      <a:pt x="207" y="290"/>
                      <a:pt x="426" y="279"/>
                      <a:pt x="382" y="94"/>
                    </a:cubicBezTo>
                    <a:cubicBezTo>
                      <a:pt x="367" y="22"/>
                      <a:pt x="335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3"/>
              <p:cNvSpPr/>
              <p:nvPr/>
            </p:nvSpPr>
            <p:spPr>
              <a:xfrm>
                <a:off x="859575" y="3865575"/>
                <a:ext cx="37100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452" extrusionOk="0">
                    <a:moveTo>
                      <a:pt x="1142" y="0"/>
                    </a:moveTo>
                    <a:cubicBezTo>
                      <a:pt x="910" y="0"/>
                      <a:pt x="731" y="178"/>
                      <a:pt x="502" y="198"/>
                    </a:cubicBezTo>
                    <a:cubicBezTo>
                      <a:pt x="164" y="219"/>
                      <a:pt x="87" y="459"/>
                      <a:pt x="44" y="732"/>
                    </a:cubicBezTo>
                    <a:cubicBezTo>
                      <a:pt x="0" y="1037"/>
                      <a:pt x="131" y="1212"/>
                      <a:pt x="437" y="1245"/>
                    </a:cubicBezTo>
                    <a:cubicBezTo>
                      <a:pt x="633" y="1267"/>
                      <a:pt x="797" y="1354"/>
                      <a:pt x="960" y="1452"/>
                    </a:cubicBezTo>
                    <a:cubicBezTo>
                      <a:pt x="1135" y="1441"/>
                      <a:pt x="1146" y="1310"/>
                      <a:pt x="1146" y="1190"/>
                    </a:cubicBezTo>
                    <a:cubicBezTo>
                      <a:pt x="1069" y="1103"/>
                      <a:pt x="1004" y="1005"/>
                      <a:pt x="917" y="950"/>
                    </a:cubicBezTo>
                    <a:cubicBezTo>
                      <a:pt x="502" y="634"/>
                      <a:pt x="502" y="634"/>
                      <a:pt x="1015" y="404"/>
                    </a:cubicBezTo>
                    <a:cubicBezTo>
                      <a:pt x="1081" y="372"/>
                      <a:pt x="1146" y="361"/>
                      <a:pt x="1212" y="329"/>
                    </a:cubicBezTo>
                    <a:cubicBezTo>
                      <a:pt x="1222" y="143"/>
                      <a:pt x="1375" y="198"/>
                      <a:pt x="1484" y="176"/>
                    </a:cubicBezTo>
                    <a:cubicBezTo>
                      <a:pt x="1473" y="23"/>
                      <a:pt x="1353" y="45"/>
                      <a:pt x="1244" y="12"/>
                    </a:cubicBezTo>
                    <a:cubicBezTo>
                      <a:pt x="1209" y="4"/>
                      <a:pt x="1175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3"/>
              <p:cNvSpPr/>
              <p:nvPr/>
            </p:nvSpPr>
            <p:spPr>
              <a:xfrm>
                <a:off x="889850" y="3869125"/>
                <a:ext cx="68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8" extrusionOk="0">
                    <a:moveTo>
                      <a:pt x="273" y="34"/>
                    </a:moveTo>
                    <a:lnTo>
                      <a:pt x="273" y="34"/>
                    </a:lnTo>
                    <a:cubicBezTo>
                      <a:pt x="164" y="56"/>
                      <a:pt x="11" y="1"/>
                      <a:pt x="1" y="187"/>
                    </a:cubicBezTo>
                    <a:cubicBezTo>
                      <a:pt x="24" y="187"/>
                      <a:pt x="49" y="187"/>
                      <a:pt x="73" y="187"/>
                    </a:cubicBezTo>
                    <a:cubicBezTo>
                      <a:pt x="168" y="187"/>
                      <a:pt x="255" y="173"/>
                      <a:pt x="27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3"/>
              <p:cNvSpPr/>
              <p:nvPr/>
            </p:nvSpPr>
            <p:spPr>
              <a:xfrm>
                <a:off x="883575" y="3895300"/>
                <a:ext cx="237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95" extrusionOk="0">
                    <a:moveTo>
                      <a:pt x="186" y="1"/>
                    </a:moveTo>
                    <a:cubicBezTo>
                      <a:pt x="186" y="121"/>
                      <a:pt x="175" y="252"/>
                      <a:pt x="0" y="263"/>
                    </a:cubicBezTo>
                    <a:cubicBezTo>
                      <a:pt x="371" y="394"/>
                      <a:pt x="437" y="874"/>
                      <a:pt x="819" y="994"/>
                    </a:cubicBezTo>
                    <a:cubicBezTo>
                      <a:pt x="863" y="972"/>
                      <a:pt x="906" y="951"/>
                      <a:pt x="938" y="929"/>
                    </a:cubicBezTo>
                    <a:cubicBezTo>
                      <a:pt x="950" y="711"/>
                      <a:pt x="841" y="525"/>
                      <a:pt x="764" y="328"/>
                    </a:cubicBezTo>
                    <a:cubicBezTo>
                      <a:pt x="752" y="330"/>
                      <a:pt x="740" y="330"/>
                      <a:pt x="728" y="330"/>
                    </a:cubicBezTo>
                    <a:cubicBezTo>
                      <a:pt x="486" y="330"/>
                      <a:pt x="425" y="12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3"/>
              <p:cNvSpPr/>
              <p:nvPr/>
            </p:nvSpPr>
            <p:spPr>
              <a:xfrm>
                <a:off x="874850" y="3926650"/>
                <a:ext cx="23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3" extrusionOk="0">
                    <a:moveTo>
                      <a:pt x="167" y="0"/>
                    </a:moveTo>
                    <a:cubicBezTo>
                      <a:pt x="118" y="0"/>
                      <a:pt x="69" y="20"/>
                      <a:pt x="44" y="78"/>
                    </a:cubicBezTo>
                    <a:cubicBezTo>
                      <a:pt x="0" y="165"/>
                      <a:pt x="66" y="242"/>
                      <a:pt x="131" y="296"/>
                    </a:cubicBezTo>
                    <a:cubicBezTo>
                      <a:pt x="258" y="404"/>
                      <a:pt x="383" y="452"/>
                      <a:pt x="506" y="452"/>
                    </a:cubicBezTo>
                    <a:cubicBezTo>
                      <a:pt x="657" y="452"/>
                      <a:pt x="805" y="379"/>
                      <a:pt x="950" y="253"/>
                    </a:cubicBezTo>
                    <a:lnTo>
                      <a:pt x="950" y="13"/>
                    </a:lnTo>
                    <a:cubicBezTo>
                      <a:pt x="809" y="46"/>
                      <a:pt x="672" y="92"/>
                      <a:pt x="531" y="92"/>
                    </a:cubicBezTo>
                    <a:cubicBezTo>
                      <a:pt x="444" y="92"/>
                      <a:pt x="354" y="74"/>
                      <a:pt x="262" y="24"/>
                    </a:cubicBezTo>
                    <a:cubicBezTo>
                      <a:pt x="235" y="10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3"/>
              <p:cNvSpPr/>
              <p:nvPr/>
            </p:nvSpPr>
            <p:spPr>
              <a:xfrm>
                <a:off x="902400" y="3873425"/>
                <a:ext cx="41750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055" extrusionOk="0">
                    <a:moveTo>
                      <a:pt x="1190" y="0"/>
                    </a:moveTo>
                    <a:cubicBezTo>
                      <a:pt x="1126" y="0"/>
                      <a:pt x="1055" y="29"/>
                      <a:pt x="982" y="112"/>
                    </a:cubicBezTo>
                    <a:cubicBezTo>
                      <a:pt x="775" y="342"/>
                      <a:pt x="491" y="505"/>
                      <a:pt x="240" y="701"/>
                    </a:cubicBezTo>
                    <a:cubicBezTo>
                      <a:pt x="76" y="822"/>
                      <a:pt x="0" y="996"/>
                      <a:pt x="11" y="1203"/>
                    </a:cubicBezTo>
                    <a:cubicBezTo>
                      <a:pt x="88" y="1400"/>
                      <a:pt x="197" y="1586"/>
                      <a:pt x="185" y="1804"/>
                    </a:cubicBezTo>
                    <a:cubicBezTo>
                      <a:pt x="273" y="1869"/>
                      <a:pt x="142" y="2054"/>
                      <a:pt x="338" y="2054"/>
                    </a:cubicBezTo>
                    <a:cubicBezTo>
                      <a:pt x="401" y="1981"/>
                      <a:pt x="474" y="1963"/>
                      <a:pt x="550" y="1963"/>
                    </a:cubicBezTo>
                    <a:cubicBezTo>
                      <a:pt x="623" y="1963"/>
                      <a:pt x="698" y="1979"/>
                      <a:pt x="769" y="1979"/>
                    </a:cubicBezTo>
                    <a:cubicBezTo>
                      <a:pt x="778" y="1979"/>
                      <a:pt x="787" y="1979"/>
                      <a:pt x="796" y="1978"/>
                    </a:cubicBezTo>
                    <a:cubicBezTo>
                      <a:pt x="1026" y="1956"/>
                      <a:pt x="1266" y="2011"/>
                      <a:pt x="1451" y="1814"/>
                    </a:cubicBezTo>
                    <a:cubicBezTo>
                      <a:pt x="1528" y="1683"/>
                      <a:pt x="1538" y="1574"/>
                      <a:pt x="1375" y="1509"/>
                    </a:cubicBezTo>
                    <a:cubicBezTo>
                      <a:pt x="1264" y="1528"/>
                      <a:pt x="1153" y="1545"/>
                      <a:pt x="1044" y="1545"/>
                    </a:cubicBezTo>
                    <a:cubicBezTo>
                      <a:pt x="906" y="1545"/>
                      <a:pt x="772" y="1518"/>
                      <a:pt x="644" y="1433"/>
                    </a:cubicBezTo>
                    <a:cubicBezTo>
                      <a:pt x="917" y="1225"/>
                      <a:pt x="1189" y="1007"/>
                      <a:pt x="1462" y="811"/>
                    </a:cubicBezTo>
                    <a:cubicBezTo>
                      <a:pt x="1604" y="701"/>
                      <a:pt x="1669" y="549"/>
                      <a:pt x="1637" y="407"/>
                    </a:cubicBezTo>
                    <a:cubicBezTo>
                      <a:pt x="1624" y="346"/>
                      <a:pt x="1597" y="327"/>
                      <a:pt x="1563" y="327"/>
                    </a:cubicBezTo>
                    <a:cubicBezTo>
                      <a:pt x="1504" y="327"/>
                      <a:pt x="1424" y="384"/>
                      <a:pt x="1361" y="384"/>
                    </a:cubicBezTo>
                    <a:cubicBezTo>
                      <a:pt x="1337" y="384"/>
                      <a:pt x="1315" y="376"/>
                      <a:pt x="1298" y="352"/>
                    </a:cubicBezTo>
                    <a:cubicBezTo>
                      <a:pt x="1276" y="233"/>
                      <a:pt x="1506" y="167"/>
                      <a:pt x="1375" y="69"/>
                    </a:cubicBezTo>
                    <a:cubicBezTo>
                      <a:pt x="1324" y="34"/>
                      <a:pt x="1260" y="0"/>
                      <a:pt x="1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3"/>
              <p:cNvSpPr/>
              <p:nvPr/>
            </p:nvSpPr>
            <p:spPr>
              <a:xfrm>
                <a:off x="898575" y="3918500"/>
                <a:ext cx="12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79" extrusionOk="0">
                    <a:moveTo>
                      <a:pt x="338" y="1"/>
                    </a:moveTo>
                    <a:cubicBezTo>
                      <a:pt x="306" y="23"/>
                      <a:pt x="263" y="44"/>
                      <a:pt x="219" y="66"/>
                    </a:cubicBezTo>
                    <a:cubicBezTo>
                      <a:pt x="229" y="219"/>
                      <a:pt x="66" y="241"/>
                      <a:pt x="1" y="339"/>
                    </a:cubicBezTo>
                    <a:lnTo>
                      <a:pt x="1" y="579"/>
                    </a:lnTo>
                    <a:cubicBezTo>
                      <a:pt x="229" y="557"/>
                      <a:pt x="382" y="448"/>
                      <a:pt x="491" y="251"/>
                    </a:cubicBezTo>
                    <a:cubicBezTo>
                      <a:pt x="295" y="251"/>
                      <a:pt x="426" y="66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3"/>
              <p:cNvSpPr/>
              <p:nvPr/>
            </p:nvSpPr>
            <p:spPr>
              <a:xfrm>
                <a:off x="936775" y="3885125"/>
                <a:ext cx="4610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86" extrusionOk="0">
                    <a:moveTo>
                      <a:pt x="1545" y="0"/>
                    </a:moveTo>
                    <a:cubicBezTo>
                      <a:pt x="1510" y="0"/>
                      <a:pt x="1471" y="8"/>
                      <a:pt x="1429" y="27"/>
                    </a:cubicBezTo>
                    <a:cubicBezTo>
                      <a:pt x="1276" y="81"/>
                      <a:pt x="1156" y="190"/>
                      <a:pt x="1014" y="277"/>
                    </a:cubicBezTo>
                    <a:cubicBezTo>
                      <a:pt x="678" y="498"/>
                      <a:pt x="575" y="1043"/>
                      <a:pt x="60" y="1043"/>
                    </a:cubicBezTo>
                    <a:cubicBezTo>
                      <a:pt x="40" y="1043"/>
                      <a:pt x="21" y="1042"/>
                      <a:pt x="0" y="1041"/>
                    </a:cubicBezTo>
                    <a:lnTo>
                      <a:pt x="0" y="1041"/>
                    </a:lnTo>
                    <a:cubicBezTo>
                      <a:pt x="163" y="1106"/>
                      <a:pt x="153" y="1215"/>
                      <a:pt x="76" y="1346"/>
                    </a:cubicBezTo>
                    <a:cubicBezTo>
                      <a:pt x="94" y="1354"/>
                      <a:pt x="112" y="1357"/>
                      <a:pt x="129" y="1357"/>
                    </a:cubicBezTo>
                    <a:cubicBezTo>
                      <a:pt x="248" y="1357"/>
                      <a:pt x="337" y="1195"/>
                      <a:pt x="443" y="1195"/>
                    </a:cubicBezTo>
                    <a:cubicBezTo>
                      <a:pt x="475" y="1195"/>
                      <a:pt x="509" y="1209"/>
                      <a:pt x="546" y="1248"/>
                    </a:cubicBezTo>
                    <a:cubicBezTo>
                      <a:pt x="714" y="1417"/>
                      <a:pt x="895" y="1486"/>
                      <a:pt x="1087" y="1486"/>
                    </a:cubicBezTo>
                    <a:cubicBezTo>
                      <a:pt x="1217" y="1486"/>
                      <a:pt x="1353" y="1454"/>
                      <a:pt x="1494" y="1401"/>
                    </a:cubicBezTo>
                    <a:cubicBezTo>
                      <a:pt x="1440" y="1324"/>
                      <a:pt x="1451" y="1248"/>
                      <a:pt x="1506" y="1172"/>
                    </a:cubicBezTo>
                    <a:cubicBezTo>
                      <a:pt x="1014" y="844"/>
                      <a:pt x="1014" y="844"/>
                      <a:pt x="1538" y="473"/>
                    </a:cubicBezTo>
                    <a:cubicBezTo>
                      <a:pt x="1571" y="452"/>
                      <a:pt x="1615" y="430"/>
                      <a:pt x="1637" y="397"/>
                    </a:cubicBezTo>
                    <a:cubicBezTo>
                      <a:pt x="1691" y="310"/>
                      <a:pt x="1843" y="267"/>
                      <a:pt x="1756" y="124"/>
                    </a:cubicBezTo>
                    <a:cubicBezTo>
                      <a:pt x="1701" y="54"/>
                      <a:pt x="1635" y="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3"/>
              <p:cNvSpPr/>
              <p:nvPr/>
            </p:nvSpPr>
            <p:spPr>
              <a:xfrm>
                <a:off x="972775" y="3913850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40" y="1"/>
                    </a:moveTo>
                    <a:cubicBezTo>
                      <a:pt x="185" y="12"/>
                      <a:pt x="120" y="12"/>
                      <a:pt x="66" y="23"/>
                    </a:cubicBezTo>
                    <a:cubicBezTo>
                      <a:pt x="11" y="99"/>
                      <a:pt x="0" y="175"/>
                      <a:pt x="54" y="252"/>
                    </a:cubicBezTo>
                    <a:cubicBezTo>
                      <a:pt x="75" y="259"/>
                      <a:pt x="93" y="262"/>
                      <a:pt x="109" y="262"/>
                    </a:cubicBezTo>
                    <a:cubicBezTo>
                      <a:pt x="196" y="262"/>
                      <a:pt x="225" y="173"/>
                      <a:pt x="262" y="99"/>
                    </a:cubicBezTo>
                    <a:cubicBezTo>
                      <a:pt x="251" y="66"/>
                      <a:pt x="251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3"/>
              <p:cNvSpPr/>
              <p:nvPr/>
            </p:nvSpPr>
            <p:spPr>
              <a:xfrm>
                <a:off x="1018050" y="3845125"/>
                <a:ext cx="3847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996" extrusionOk="0">
                    <a:moveTo>
                      <a:pt x="1375" y="1"/>
                    </a:moveTo>
                    <a:cubicBezTo>
                      <a:pt x="1220" y="61"/>
                      <a:pt x="1085" y="183"/>
                      <a:pt x="917" y="183"/>
                    </a:cubicBezTo>
                    <a:cubicBezTo>
                      <a:pt x="872" y="183"/>
                      <a:pt x="825" y="174"/>
                      <a:pt x="774" y="153"/>
                    </a:cubicBezTo>
                    <a:cubicBezTo>
                      <a:pt x="207" y="961"/>
                      <a:pt x="0" y="1823"/>
                      <a:pt x="458" y="2761"/>
                    </a:cubicBezTo>
                    <a:cubicBezTo>
                      <a:pt x="475" y="2758"/>
                      <a:pt x="491" y="2756"/>
                      <a:pt x="506" y="2756"/>
                    </a:cubicBezTo>
                    <a:cubicBezTo>
                      <a:pt x="638" y="2756"/>
                      <a:pt x="710" y="2877"/>
                      <a:pt x="808" y="2936"/>
                    </a:cubicBezTo>
                    <a:cubicBezTo>
                      <a:pt x="874" y="2976"/>
                      <a:pt x="927" y="2995"/>
                      <a:pt x="970" y="2995"/>
                    </a:cubicBezTo>
                    <a:cubicBezTo>
                      <a:pt x="1055" y="2995"/>
                      <a:pt x="1099" y="2920"/>
                      <a:pt x="1113" y="2783"/>
                    </a:cubicBezTo>
                    <a:cubicBezTo>
                      <a:pt x="1048" y="2706"/>
                      <a:pt x="905" y="2718"/>
                      <a:pt x="873" y="2587"/>
                    </a:cubicBezTo>
                    <a:cubicBezTo>
                      <a:pt x="720" y="1943"/>
                      <a:pt x="611" y="819"/>
                      <a:pt x="1363" y="306"/>
                    </a:cubicBezTo>
                    <a:cubicBezTo>
                      <a:pt x="1418" y="197"/>
                      <a:pt x="1484" y="99"/>
                      <a:pt x="1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3"/>
              <p:cNvSpPr/>
              <p:nvPr/>
            </p:nvSpPr>
            <p:spPr>
              <a:xfrm>
                <a:off x="1037400" y="3843675"/>
                <a:ext cx="15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41" extrusionOk="0">
                    <a:moveTo>
                      <a:pt x="347" y="1"/>
                    </a:moveTo>
                    <a:cubicBezTo>
                      <a:pt x="213" y="1"/>
                      <a:pt x="96" y="61"/>
                      <a:pt x="0" y="211"/>
                    </a:cubicBezTo>
                    <a:cubicBezTo>
                      <a:pt x="51" y="232"/>
                      <a:pt x="98" y="241"/>
                      <a:pt x="143" y="241"/>
                    </a:cubicBezTo>
                    <a:cubicBezTo>
                      <a:pt x="311" y="241"/>
                      <a:pt x="446" y="119"/>
                      <a:pt x="601" y="59"/>
                    </a:cubicBezTo>
                    <a:cubicBezTo>
                      <a:pt x="511" y="22"/>
                      <a:pt x="42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3"/>
              <p:cNvSpPr/>
              <p:nvPr/>
            </p:nvSpPr>
            <p:spPr>
              <a:xfrm>
                <a:off x="1052125" y="3844900"/>
                <a:ext cx="88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6" extrusionOk="0">
                    <a:moveTo>
                      <a:pt x="242" y="1"/>
                    </a:moveTo>
                    <a:cubicBezTo>
                      <a:pt x="220" y="1"/>
                      <a:pt x="197" y="4"/>
                      <a:pt x="175" y="10"/>
                    </a:cubicBezTo>
                    <a:cubicBezTo>
                      <a:pt x="121" y="108"/>
                      <a:pt x="55" y="206"/>
                      <a:pt x="0" y="315"/>
                    </a:cubicBezTo>
                    <a:cubicBezTo>
                      <a:pt x="153" y="305"/>
                      <a:pt x="295" y="283"/>
                      <a:pt x="328" y="119"/>
                    </a:cubicBezTo>
                    <a:cubicBezTo>
                      <a:pt x="352" y="30"/>
                      <a:pt x="30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3"/>
              <p:cNvSpPr/>
              <p:nvPr/>
            </p:nvSpPr>
            <p:spPr>
              <a:xfrm>
                <a:off x="1029500" y="3914025"/>
                <a:ext cx="31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514" extrusionOk="0">
                    <a:moveTo>
                      <a:pt x="48" y="0"/>
                    </a:moveTo>
                    <a:cubicBezTo>
                      <a:pt x="33" y="0"/>
                      <a:pt x="17" y="2"/>
                      <a:pt x="0" y="5"/>
                    </a:cubicBezTo>
                    <a:cubicBezTo>
                      <a:pt x="156" y="343"/>
                      <a:pt x="395" y="514"/>
                      <a:pt x="685" y="514"/>
                    </a:cubicBezTo>
                    <a:cubicBezTo>
                      <a:pt x="862" y="514"/>
                      <a:pt x="1059" y="450"/>
                      <a:pt x="1266" y="321"/>
                    </a:cubicBezTo>
                    <a:cubicBezTo>
                      <a:pt x="1080" y="190"/>
                      <a:pt x="818" y="212"/>
                      <a:pt x="655" y="27"/>
                    </a:cubicBezTo>
                    <a:cubicBezTo>
                      <a:pt x="641" y="164"/>
                      <a:pt x="597" y="239"/>
                      <a:pt x="512" y="239"/>
                    </a:cubicBezTo>
                    <a:cubicBezTo>
                      <a:pt x="469" y="239"/>
                      <a:pt x="416" y="220"/>
                      <a:pt x="350" y="180"/>
                    </a:cubicBezTo>
                    <a:cubicBezTo>
                      <a:pt x="252" y="121"/>
                      <a:pt x="180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3"/>
              <p:cNvSpPr/>
              <p:nvPr/>
            </p:nvSpPr>
            <p:spPr>
              <a:xfrm>
                <a:off x="1070700" y="3849400"/>
                <a:ext cx="169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28" extrusionOk="0">
                    <a:moveTo>
                      <a:pt x="309" y="0"/>
                    </a:moveTo>
                    <a:cubicBezTo>
                      <a:pt x="136" y="0"/>
                      <a:pt x="52" y="152"/>
                      <a:pt x="33" y="331"/>
                    </a:cubicBezTo>
                    <a:cubicBezTo>
                      <a:pt x="1" y="519"/>
                      <a:pt x="119" y="627"/>
                      <a:pt x="263" y="627"/>
                    </a:cubicBezTo>
                    <a:cubicBezTo>
                      <a:pt x="270" y="627"/>
                      <a:pt x="276" y="627"/>
                      <a:pt x="283" y="626"/>
                    </a:cubicBezTo>
                    <a:cubicBezTo>
                      <a:pt x="479" y="615"/>
                      <a:pt x="632" y="484"/>
                      <a:pt x="676" y="244"/>
                    </a:cubicBezTo>
                    <a:cubicBezTo>
                      <a:pt x="665" y="70"/>
                      <a:pt x="491" y="15"/>
                      <a:pt x="360" y="4"/>
                    </a:cubicBezTo>
                    <a:cubicBezTo>
                      <a:pt x="342" y="1"/>
                      <a:pt x="325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3"/>
              <p:cNvSpPr/>
              <p:nvPr/>
            </p:nvSpPr>
            <p:spPr>
              <a:xfrm>
                <a:off x="1068225" y="3880775"/>
                <a:ext cx="1692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390" extrusionOk="0">
                    <a:moveTo>
                      <a:pt x="325" y="0"/>
                    </a:moveTo>
                    <a:cubicBezTo>
                      <a:pt x="289" y="0"/>
                      <a:pt x="253" y="13"/>
                      <a:pt x="219" y="48"/>
                    </a:cubicBezTo>
                    <a:cubicBezTo>
                      <a:pt x="120" y="146"/>
                      <a:pt x="1" y="288"/>
                      <a:pt x="55" y="407"/>
                    </a:cubicBezTo>
                    <a:cubicBezTo>
                      <a:pt x="153" y="593"/>
                      <a:pt x="88" y="746"/>
                      <a:pt x="44" y="921"/>
                    </a:cubicBezTo>
                    <a:cubicBezTo>
                      <a:pt x="1" y="1149"/>
                      <a:pt x="66" y="1389"/>
                      <a:pt x="328" y="1389"/>
                    </a:cubicBezTo>
                    <a:cubicBezTo>
                      <a:pt x="557" y="1389"/>
                      <a:pt x="590" y="1149"/>
                      <a:pt x="633" y="986"/>
                    </a:cubicBezTo>
                    <a:cubicBezTo>
                      <a:pt x="612" y="768"/>
                      <a:pt x="524" y="593"/>
                      <a:pt x="590" y="397"/>
                    </a:cubicBezTo>
                    <a:cubicBezTo>
                      <a:pt x="644" y="276"/>
                      <a:pt x="677" y="157"/>
                      <a:pt x="524" y="80"/>
                    </a:cubicBezTo>
                    <a:cubicBezTo>
                      <a:pt x="460" y="45"/>
                      <a:pt x="392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3"/>
              <p:cNvSpPr/>
              <p:nvPr/>
            </p:nvSpPr>
            <p:spPr>
              <a:xfrm>
                <a:off x="1100125" y="3846375"/>
                <a:ext cx="6795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4576" extrusionOk="0">
                    <a:moveTo>
                      <a:pt x="1990" y="0"/>
                    </a:moveTo>
                    <a:cubicBezTo>
                      <a:pt x="1951" y="0"/>
                      <a:pt x="1910" y="8"/>
                      <a:pt x="1867" y="27"/>
                    </a:cubicBezTo>
                    <a:cubicBezTo>
                      <a:pt x="1593" y="158"/>
                      <a:pt x="1736" y="409"/>
                      <a:pt x="1823" y="605"/>
                    </a:cubicBezTo>
                    <a:cubicBezTo>
                      <a:pt x="1998" y="976"/>
                      <a:pt x="2073" y="1358"/>
                      <a:pt x="2073" y="1773"/>
                    </a:cubicBezTo>
                    <a:cubicBezTo>
                      <a:pt x="2073" y="2700"/>
                      <a:pt x="1779" y="3464"/>
                      <a:pt x="863" y="3878"/>
                    </a:cubicBezTo>
                    <a:cubicBezTo>
                      <a:pt x="655" y="3965"/>
                      <a:pt x="437" y="4074"/>
                      <a:pt x="230" y="4173"/>
                    </a:cubicBezTo>
                    <a:cubicBezTo>
                      <a:pt x="121" y="4239"/>
                      <a:pt x="1" y="4293"/>
                      <a:pt x="66" y="4457"/>
                    </a:cubicBezTo>
                    <a:cubicBezTo>
                      <a:pt x="94" y="4547"/>
                      <a:pt x="162" y="4575"/>
                      <a:pt x="231" y="4575"/>
                    </a:cubicBezTo>
                    <a:cubicBezTo>
                      <a:pt x="269" y="4575"/>
                      <a:pt x="308" y="4566"/>
                      <a:pt x="339" y="4555"/>
                    </a:cubicBezTo>
                    <a:cubicBezTo>
                      <a:pt x="754" y="4402"/>
                      <a:pt x="1179" y="4282"/>
                      <a:pt x="1539" y="4009"/>
                    </a:cubicBezTo>
                    <a:cubicBezTo>
                      <a:pt x="2161" y="3519"/>
                      <a:pt x="2499" y="2874"/>
                      <a:pt x="2619" y="2122"/>
                    </a:cubicBezTo>
                    <a:cubicBezTo>
                      <a:pt x="2718" y="1511"/>
                      <a:pt x="2619" y="911"/>
                      <a:pt x="2379" y="355"/>
                    </a:cubicBezTo>
                    <a:cubicBezTo>
                      <a:pt x="2307" y="192"/>
                      <a:pt x="2175" y="0"/>
                      <a:pt x="1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3"/>
              <p:cNvSpPr/>
              <p:nvPr/>
            </p:nvSpPr>
            <p:spPr>
              <a:xfrm>
                <a:off x="1093875" y="3872150"/>
                <a:ext cx="37100" cy="406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626" extrusionOk="0">
                    <a:moveTo>
                      <a:pt x="877" y="0"/>
                    </a:moveTo>
                    <a:cubicBezTo>
                      <a:pt x="718" y="0"/>
                      <a:pt x="537" y="39"/>
                      <a:pt x="370" y="39"/>
                    </a:cubicBezTo>
                    <a:cubicBezTo>
                      <a:pt x="333" y="39"/>
                      <a:pt x="297" y="37"/>
                      <a:pt x="262" y="32"/>
                    </a:cubicBezTo>
                    <a:cubicBezTo>
                      <a:pt x="250" y="31"/>
                      <a:pt x="239" y="30"/>
                      <a:pt x="229" y="30"/>
                    </a:cubicBezTo>
                    <a:cubicBezTo>
                      <a:pt x="42" y="30"/>
                      <a:pt x="31" y="295"/>
                      <a:pt x="0" y="491"/>
                    </a:cubicBezTo>
                    <a:cubicBezTo>
                      <a:pt x="79" y="491"/>
                      <a:pt x="165" y="505"/>
                      <a:pt x="241" y="505"/>
                    </a:cubicBezTo>
                    <a:cubicBezTo>
                      <a:pt x="260" y="505"/>
                      <a:pt x="277" y="504"/>
                      <a:pt x="294" y="502"/>
                    </a:cubicBezTo>
                    <a:cubicBezTo>
                      <a:pt x="336" y="497"/>
                      <a:pt x="374" y="495"/>
                      <a:pt x="408" y="495"/>
                    </a:cubicBezTo>
                    <a:cubicBezTo>
                      <a:pt x="615" y="495"/>
                      <a:pt x="674" y="586"/>
                      <a:pt x="524" y="829"/>
                    </a:cubicBezTo>
                    <a:cubicBezTo>
                      <a:pt x="491" y="873"/>
                      <a:pt x="469" y="927"/>
                      <a:pt x="437" y="982"/>
                    </a:cubicBezTo>
                    <a:cubicBezTo>
                      <a:pt x="327" y="1157"/>
                      <a:pt x="306" y="1407"/>
                      <a:pt x="415" y="1527"/>
                    </a:cubicBezTo>
                    <a:cubicBezTo>
                      <a:pt x="485" y="1593"/>
                      <a:pt x="584" y="1626"/>
                      <a:pt x="687" y="1626"/>
                    </a:cubicBezTo>
                    <a:cubicBezTo>
                      <a:pt x="791" y="1626"/>
                      <a:pt x="900" y="1593"/>
                      <a:pt x="992" y="1527"/>
                    </a:cubicBezTo>
                    <a:cubicBezTo>
                      <a:pt x="1135" y="1429"/>
                      <a:pt x="1429" y="1462"/>
                      <a:pt x="1385" y="1200"/>
                    </a:cubicBezTo>
                    <a:cubicBezTo>
                      <a:pt x="1365" y="1086"/>
                      <a:pt x="1314" y="1055"/>
                      <a:pt x="1250" y="1055"/>
                    </a:cubicBezTo>
                    <a:cubicBezTo>
                      <a:pt x="1178" y="1055"/>
                      <a:pt x="1090" y="1094"/>
                      <a:pt x="1011" y="1094"/>
                    </a:cubicBezTo>
                    <a:cubicBezTo>
                      <a:pt x="973" y="1094"/>
                      <a:pt x="936" y="1085"/>
                      <a:pt x="905" y="1058"/>
                    </a:cubicBezTo>
                    <a:cubicBezTo>
                      <a:pt x="982" y="742"/>
                      <a:pt x="1484" y="480"/>
                      <a:pt x="1211" y="131"/>
                    </a:cubicBezTo>
                    <a:cubicBezTo>
                      <a:pt x="1130" y="28"/>
                      <a:pt x="1012" y="0"/>
                      <a:pt x="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2" name="Google Shape;1842;p13"/>
          <p:cNvGrpSpPr/>
          <p:nvPr/>
        </p:nvGrpSpPr>
        <p:grpSpPr>
          <a:xfrm rot="-1098788">
            <a:off x="-181941" y="1132564"/>
            <a:ext cx="862395" cy="817152"/>
            <a:chOff x="4361461" y="1073432"/>
            <a:chExt cx="439250" cy="415650"/>
          </a:xfrm>
        </p:grpSpPr>
        <p:grpSp>
          <p:nvGrpSpPr>
            <p:cNvPr id="1843" name="Google Shape;1843;p13"/>
            <p:cNvGrpSpPr/>
            <p:nvPr/>
          </p:nvGrpSpPr>
          <p:grpSpPr>
            <a:xfrm>
              <a:off x="4393849" y="1105932"/>
              <a:ext cx="374475" cy="350650"/>
              <a:chOff x="718575" y="1104700"/>
              <a:chExt cx="374475" cy="350650"/>
            </a:xfrm>
          </p:grpSpPr>
          <p:sp>
            <p:nvSpPr>
              <p:cNvPr id="1844" name="Google Shape;1844;p13"/>
              <p:cNvSpPr/>
              <p:nvPr/>
            </p:nvSpPr>
            <p:spPr>
              <a:xfrm>
                <a:off x="846750" y="1104700"/>
                <a:ext cx="706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107" extrusionOk="0">
                    <a:moveTo>
                      <a:pt x="1104" y="1"/>
                    </a:moveTo>
                    <a:cubicBezTo>
                      <a:pt x="675" y="1"/>
                      <a:pt x="233" y="217"/>
                      <a:pt x="1" y="617"/>
                    </a:cubicBezTo>
                    <a:cubicBezTo>
                      <a:pt x="164" y="684"/>
                      <a:pt x="5" y="1041"/>
                      <a:pt x="251" y="1041"/>
                    </a:cubicBezTo>
                    <a:cubicBezTo>
                      <a:pt x="283" y="1041"/>
                      <a:pt x="323" y="1035"/>
                      <a:pt x="372" y="1021"/>
                    </a:cubicBezTo>
                    <a:cubicBezTo>
                      <a:pt x="559" y="851"/>
                      <a:pt x="762" y="534"/>
                      <a:pt x="979" y="534"/>
                    </a:cubicBezTo>
                    <a:cubicBezTo>
                      <a:pt x="1027" y="534"/>
                      <a:pt x="1075" y="549"/>
                      <a:pt x="1124" y="584"/>
                    </a:cubicBezTo>
                    <a:cubicBezTo>
                      <a:pt x="1277" y="693"/>
                      <a:pt x="1102" y="1239"/>
                      <a:pt x="753" y="1457"/>
                    </a:cubicBezTo>
                    <a:cubicBezTo>
                      <a:pt x="699" y="1490"/>
                      <a:pt x="710" y="1610"/>
                      <a:pt x="699" y="1697"/>
                    </a:cubicBezTo>
                    <a:cubicBezTo>
                      <a:pt x="729" y="1689"/>
                      <a:pt x="754" y="1686"/>
                      <a:pt x="775" y="1686"/>
                    </a:cubicBezTo>
                    <a:cubicBezTo>
                      <a:pt x="1004" y="1686"/>
                      <a:pt x="779" y="2106"/>
                      <a:pt x="1019" y="2106"/>
                    </a:cubicBezTo>
                    <a:cubicBezTo>
                      <a:pt x="1034" y="2106"/>
                      <a:pt x="1051" y="2105"/>
                      <a:pt x="1070" y="2101"/>
                    </a:cubicBezTo>
                    <a:cubicBezTo>
                      <a:pt x="1173" y="1991"/>
                      <a:pt x="1265" y="1851"/>
                      <a:pt x="1391" y="1851"/>
                    </a:cubicBezTo>
                    <a:cubicBezTo>
                      <a:pt x="1453" y="1851"/>
                      <a:pt x="1522" y="1884"/>
                      <a:pt x="1604" y="1970"/>
                    </a:cubicBezTo>
                    <a:cubicBezTo>
                      <a:pt x="1871" y="2018"/>
                      <a:pt x="2122" y="2107"/>
                      <a:pt x="2393" y="2107"/>
                    </a:cubicBezTo>
                    <a:cubicBezTo>
                      <a:pt x="2431" y="2107"/>
                      <a:pt x="2470" y="2105"/>
                      <a:pt x="2510" y="2101"/>
                    </a:cubicBezTo>
                    <a:cubicBezTo>
                      <a:pt x="2826" y="2068"/>
                      <a:pt x="2826" y="1937"/>
                      <a:pt x="2695" y="1719"/>
                    </a:cubicBezTo>
                    <a:cubicBezTo>
                      <a:pt x="1834" y="1675"/>
                      <a:pt x="1834" y="1675"/>
                      <a:pt x="1986" y="759"/>
                    </a:cubicBezTo>
                    <a:cubicBezTo>
                      <a:pt x="2019" y="606"/>
                      <a:pt x="2019" y="453"/>
                      <a:pt x="1899" y="322"/>
                    </a:cubicBezTo>
                    <a:cubicBezTo>
                      <a:pt x="1689" y="104"/>
                      <a:pt x="1400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3"/>
              <p:cNvSpPr/>
              <p:nvPr/>
            </p:nvSpPr>
            <p:spPr>
              <a:xfrm>
                <a:off x="845550" y="1118025"/>
                <a:ext cx="33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93" extrusionOk="0">
                    <a:moveTo>
                      <a:pt x="1027" y="1"/>
                    </a:moveTo>
                    <a:cubicBezTo>
                      <a:pt x="810" y="1"/>
                      <a:pt x="607" y="318"/>
                      <a:pt x="420" y="488"/>
                    </a:cubicBezTo>
                    <a:cubicBezTo>
                      <a:pt x="190" y="706"/>
                      <a:pt x="136" y="1023"/>
                      <a:pt x="49" y="1295"/>
                    </a:cubicBezTo>
                    <a:cubicBezTo>
                      <a:pt x="1" y="1445"/>
                      <a:pt x="38" y="1493"/>
                      <a:pt x="107" y="1493"/>
                    </a:cubicBezTo>
                    <a:cubicBezTo>
                      <a:pt x="164" y="1493"/>
                      <a:pt x="242" y="1460"/>
                      <a:pt x="311" y="1426"/>
                    </a:cubicBezTo>
                    <a:cubicBezTo>
                      <a:pt x="452" y="1339"/>
                      <a:pt x="594" y="1251"/>
                      <a:pt x="747" y="1164"/>
                    </a:cubicBezTo>
                    <a:cubicBezTo>
                      <a:pt x="758" y="1077"/>
                      <a:pt x="747" y="957"/>
                      <a:pt x="801" y="924"/>
                    </a:cubicBezTo>
                    <a:cubicBezTo>
                      <a:pt x="1150" y="706"/>
                      <a:pt x="1325" y="160"/>
                      <a:pt x="1172" y="51"/>
                    </a:cubicBezTo>
                    <a:cubicBezTo>
                      <a:pt x="1123" y="16"/>
                      <a:pt x="1075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3"/>
              <p:cNvSpPr/>
              <p:nvPr/>
            </p:nvSpPr>
            <p:spPr>
              <a:xfrm>
                <a:off x="826300" y="1120125"/>
                <a:ext cx="371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050" extrusionOk="0">
                    <a:moveTo>
                      <a:pt x="819" y="0"/>
                    </a:moveTo>
                    <a:cubicBezTo>
                      <a:pt x="371" y="109"/>
                      <a:pt x="339" y="524"/>
                      <a:pt x="197" y="851"/>
                    </a:cubicBezTo>
                    <a:cubicBezTo>
                      <a:pt x="44" y="1233"/>
                      <a:pt x="0" y="1647"/>
                      <a:pt x="349" y="1909"/>
                    </a:cubicBezTo>
                    <a:cubicBezTo>
                      <a:pt x="475" y="2006"/>
                      <a:pt x="609" y="2049"/>
                      <a:pt x="743" y="2049"/>
                    </a:cubicBezTo>
                    <a:cubicBezTo>
                      <a:pt x="957" y="2049"/>
                      <a:pt x="1172" y="1938"/>
                      <a:pt x="1353" y="1756"/>
                    </a:cubicBezTo>
                    <a:cubicBezTo>
                      <a:pt x="1484" y="1473"/>
                      <a:pt x="1222" y="1451"/>
                      <a:pt x="1081" y="1342"/>
                    </a:cubicBezTo>
                    <a:cubicBezTo>
                      <a:pt x="1012" y="1376"/>
                      <a:pt x="934" y="1409"/>
                      <a:pt x="877" y="1409"/>
                    </a:cubicBezTo>
                    <a:cubicBezTo>
                      <a:pt x="808" y="1409"/>
                      <a:pt x="771" y="1361"/>
                      <a:pt x="819" y="1211"/>
                    </a:cubicBezTo>
                    <a:cubicBezTo>
                      <a:pt x="906" y="939"/>
                      <a:pt x="960" y="622"/>
                      <a:pt x="1190" y="404"/>
                    </a:cubicBezTo>
                    <a:lnTo>
                      <a:pt x="1190" y="404"/>
                    </a:lnTo>
                    <a:cubicBezTo>
                      <a:pt x="1141" y="418"/>
                      <a:pt x="1101" y="424"/>
                      <a:pt x="1069" y="424"/>
                    </a:cubicBezTo>
                    <a:cubicBezTo>
                      <a:pt x="823" y="424"/>
                      <a:pt x="982" y="67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3"/>
              <p:cNvSpPr/>
              <p:nvPr/>
            </p:nvSpPr>
            <p:spPr>
              <a:xfrm>
                <a:off x="886850" y="1147300"/>
                <a:ext cx="433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0" extrusionOk="0">
                    <a:moveTo>
                      <a:pt x="1523" y="0"/>
                    </a:moveTo>
                    <a:cubicBezTo>
                      <a:pt x="1424" y="0"/>
                      <a:pt x="1304" y="33"/>
                      <a:pt x="1201" y="33"/>
                    </a:cubicBezTo>
                    <a:cubicBezTo>
                      <a:pt x="1161" y="33"/>
                      <a:pt x="1124" y="28"/>
                      <a:pt x="1091" y="15"/>
                    </a:cubicBezTo>
                    <a:lnTo>
                      <a:pt x="1091" y="15"/>
                    </a:lnTo>
                    <a:cubicBezTo>
                      <a:pt x="1222" y="233"/>
                      <a:pt x="1222" y="364"/>
                      <a:pt x="906" y="397"/>
                    </a:cubicBezTo>
                    <a:cubicBezTo>
                      <a:pt x="866" y="401"/>
                      <a:pt x="827" y="403"/>
                      <a:pt x="789" y="403"/>
                    </a:cubicBezTo>
                    <a:cubicBezTo>
                      <a:pt x="518" y="403"/>
                      <a:pt x="267" y="314"/>
                      <a:pt x="0" y="266"/>
                    </a:cubicBezTo>
                    <a:lnTo>
                      <a:pt x="0" y="266"/>
                    </a:lnTo>
                    <a:cubicBezTo>
                      <a:pt x="63" y="623"/>
                      <a:pt x="230" y="710"/>
                      <a:pt x="425" y="710"/>
                    </a:cubicBezTo>
                    <a:cubicBezTo>
                      <a:pt x="611" y="710"/>
                      <a:pt x="822" y="632"/>
                      <a:pt x="997" y="632"/>
                    </a:cubicBezTo>
                    <a:cubicBezTo>
                      <a:pt x="1022" y="632"/>
                      <a:pt x="1046" y="634"/>
                      <a:pt x="1069" y="637"/>
                    </a:cubicBezTo>
                    <a:cubicBezTo>
                      <a:pt x="1101" y="641"/>
                      <a:pt x="1135" y="643"/>
                      <a:pt x="1171" y="643"/>
                    </a:cubicBezTo>
                    <a:cubicBezTo>
                      <a:pt x="1418" y="643"/>
                      <a:pt x="1734" y="538"/>
                      <a:pt x="1724" y="233"/>
                    </a:cubicBezTo>
                    <a:cubicBezTo>
                      <a:pt x="1724" y="44"/>
                      <a:pt x="1638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3"/>
              <p:cNvSpPr/>
              <p:nvPr/>
            </p:nvSpPr>
            <p:spPr>
              <a:xfrm>
                <a:off x="853300" y="1146825"/>
                <a:ext cx="20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89" extrusionOk="0">
                    <a:moveTo>
                      <a:pt x="513" y="1"/>
                    </a:moveTo>
                    <a:cubicBezTo>
                      <a:pt x="492" y="1"/>
                      <a:pt x="467" y="4"/>
                      <a:pt x="437" y="12"/>
                    </a:cubicBezTo>
                    <a:cubicBezTo>
                      <a:pt x="284" y="99"/>
                      <a:pt x="142" y="187"/>
                      <a:pt x="1" y="274"/>
                    </a:cubicBezTo>
                    <a:cubicBezTo>
                      <a:pt x="142" y="383"/>
                      <a:pt x="404" y="405"/>
                      <a:pt x="273" y="688"/>
                    </a:cubicBezTo>
                    <a:cubicBezTo>
                      <a:pt x="481" y="656"/>
                      <a:pt x="666" y="579"/>
                      <a:pt x="808" y="416"/>
                    </a:cubicBezTo>
                    <a:lnTo>
                      <a:pt x="808" y="416"/>
                    </a:lnTo>
                    <a:cubicBezTo>
                      <a:pt x="789" y="420"/>
                      <a:pt x="772" y="421"/>
                      <a:pt x="757" y="421"/>
                    </a:cubicBezTo>
                    <a:cubicBezTo>
                      <a:pt x="517" y="421"/>
                      <a:pt x="742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3"/>
              <p:cNvSpPr/>
              <p:nvPr/>
            </p:nvSpPr>
            <p:spPr>
              <a:xfrm>
                <a:off x="819475" y="1184400"/>
                <a:ext cx="1710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793" extrusionOk="0">
                    <a:moveTo>
                      <a:pt x="372" y="1"/>
                    </a:moveTo>
                    <a:cubicBezTo>
                      <a:pt x="226" y="1"/>
                      <a:pt x="118" y="78"/>
                      <a:pt x="1" y="145"/>
                    </a:cubicBezTo>
                    <a:cubicBezTo>
                      <a:pt x="142" y="364"/>
                      <a:pt x="273" y="571"/>
                      <a:pt x="404" y="778"/>
                    </a:cubicBezTo>
                    <a:cubicBezTo>
                      <a:pt x="869" y="811"/>
                      <a:pt x="1335" y="819"/>
                      <a:pt x="1800" y="819"/>
                    </a:cubicBezTo>
                    <a:cubicBezTo>
                      <a:pt x="2249" y="819"/>
                      <a:pt x="2698" y="811"/>
                      <a:pt x="3145" y="811"/>
                    </a:cubicBezTo>
                    <a:cubicBezTo>
                      <a:pt x="3960" y="811"/>
                      <a:pt x="4771" y="836"/>
                      <a:pt x="5575" y="975"/>
                    </a:cubicBezTo>
                    <a:cubicBezTo>
                      <a:pt x="5761" y="1750"/>
                      <a:pt x="5597" y="2589"/>
                      <a:pt x="5936" y="3353"/>
                    </a:cubicBezTo>
                    <a:cubicBezTo>
                      <a:pt x="5958" y="3598"/>
                      <a:pt x="6010" y="3792"/>
                      <a:pt x="6165" y="3792"/>
                    </a:cubicBezTo>
                    <a:cubicBezTo>
                      <a:pt x="6238" y="3792"/>
                      <a:pt x="6334" y="3749"/>
                      <a:pt x="6459" y="3648"/>
                    </a:cubicBezTo>
                    <a:cubicBezTo>
                      <a:pt x="6230" y="3059"/>
                      <a:pt x="6601" y="2470"/>
                      <a:pt x="6438" y="1891"/>
                    </a:cubicBezTo>
                    <a:cubicBezTo>
                      <a:pt x="6329" y="1466"/>
                      <a:pt x="6230" y="1073"/>
                      <a:pt x="6590" y="702"/>
                    </a:cubicBezTo>
                    <a:cubicBezTo>
                      <a:pt x="6678" y="615"/>
                      <a:pt x="6841" y="320"/>
                      <a:pt x="6459" y="276"/>
                    </a:cubicBezTo>
                    <a:cubicBezTo>
                      <a:pt x="5575" y="199"/>
                      <a:pt x="4682" y="17"/>
                      <a:pt x="3804" y="17"/>
                    </a:cubicBezTo>
                    <a:cubicBezTo>
                      <a:pt x="3696" y="17"/>
                      <a:pt x="3588" y="20"/>
                      <a:pt x="3481" y="26"/>
                    </a:cubicBezTo>
                    <a:cubicBezTo>
                      <a:pt x="2940" y="60"/>
                      <a:pt x="2402" y="89"/>
                      <a:pt x="1866" y="89"/>
                    </a:cubicBezTo>
                    <a:cubicBezTo>
                      <a:pt x="1386" y="89"/>
                      <a:pt x="906" y="66"/>
                      <a:pt x="426" y="4"/>
                    </a:cubicBezTo>
                    <a:cubicBezTo>
                      <a:pt x="407" y="2"/>
                      <a:pt x="389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3"/>
              <p:cNvSpPr/>
              <p:nvPr/>
            </p:nvSpPr>
            <p:spPr>
              <a:xfrm>
                <a:off x="718575" y="1186400"/>
                <a:ext cx="1110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6394" extrusionOk="0">
                    <a:moveTo>
                      <a:pt x="408" y="1"/>
                    </a:moveTo>
                    <a:cubicBezTo>
                      <a:pt x="327" y="1"/>
                      <a:pt x="266" y="29"/>
                      <a:pt x="251" y="131"/>
                    </a:cubicBezTo>
                    <a:cubicBezTo>
                      <a:pt x="185" y="535"/>
                      <a:pt x="0" y="982"/>
                      <a:pt x="98" y="1353"/>
                    </a:cubicBezTo>
                    <a:cubicBezTo>
                      <a:pt x="284" y="2062"/>
                      <a:pt x="251" y="2782"/>
                      <a:pt x="272" y="3481"/>
                    </a:cubicBezTo>
                    <a:cubicBezTo>
                      <a:pt x="306" y="4463"/>
                      <a:pt x="251" y="5433"/>
                      <a:pt x="524" y="6393"/>
                    </a:cubicBezTo>
                    <a:cubicBezTo>
                      <a:pt x="524" y="6121"/>
                      <a:pt x="611" y="5881"/>
                      <a:pt x="742" y="5651"/>
                    </a:cubicBezTo>
                    <a:cubicBezTo>
                      <a:pt x="746" y="5651"/>
                      <a:pt x="749" y="5651"/>
                      <a:pt x="753" y="5651"/>
                    </a:cubicBezTo>
                    <a:cubicBezTo>
                      <a:pt x="997" y="5651"/>
                      <a:pt x="776" y="5992"/>
                      <a:pt x="995" y="5992"/>
                    </a:cubicBezTo>
                    <a:cubicBezTo>
                      <a:pt x="1004" y="5992"/>
                      <a:pt x="1015" y="5991"/>
                      <a:pt x="1026" y="5990"/>
                    </a:cubicBezTo>
                    <a:cubicBezTo>
                      <a:pt x="1026" y="4375"/>
                      <a:pt x="1026" y="2761"/>
                      <a:pt x="818" y="1156"/>
                    </a:cubicBezTo>
                    <a:cubicBezTo>
                      <a:pt x="764" y="710"/>
                      <a:pt x="949" y="710"/>
                      <a:pt x="1244" y="710"/>
                    </a:cubicBezTo>
                    <a:cubicBezTo>
                      <a:pt x="2313" y="710"/>
                      <a:pt x="3382" y="698"/>
                      <a:pt x="4440" y="698"/>
                    </a:cubicBezTo>
                    <a:cubicBezTo>
                      <a:pt x="4309" y="491"/>
                      <a:pt x="4178" y="284"/>
                      <a:pt x="4037" y="65"/>
                    </a:cubicBezTo>
                    <a:cubicBezTo>
                      <a:pt x="3868" y="58"/>
                      <a:pt x="3698" y="55"/>
                      <a:pt x="3529" y="55"/>
                    </a:cubicBezTo>
                    <a:cubicBezTo>
                      <a:pt x="2941" y="55"/>
                      <a:pt x="2352" y="91"/>
                      <a:pt x="1761" y="91"/>
                    </a:cubicBezTo>
                    <a:cubicBezTo>
                      <a:pt x="1345" y="91"/>
                      <a:pt x="929" y="73"/>
                      <a:pt x="513" y="11"/>
                    </a:cubicBezTo>
                    <a:cubicBezTo>
                      <a:pt x="476" y="5"/>
                      <a:pt x="440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3"/>
              <p:cNvSpPr/>
              <p:nvPr/>
            </p:nvSpPr>
            <p:spPr>
              <a:xfrm>
                <a:off x="964300" y="1268200"/>
                <a:ext cx="169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907"/>
                      <a:pt x="34" y="1812"/>
                      <a:pt x="165" y="2718"/>
                    </a:cubicBezTo>
                    <a:cubicBezTo>
                      <a:pt x="195" y="2722"/>
                      <a:pt x="226" y="2723"/>
                      <a:pt x="256" y="2723"/>
                    </a:cubicBezTo>
                    <a:cubicBezTo>
                      <a:pt x="407" y="2723"/>
                      <a:pt x="550" y="2678"/>
                      <a:pt x="677" y="2587"/>
                    </a:cubicBezTo>
                    <a:cubicBezTo>
                      <a:pt x="677" y="1823"/>
                      <a:pt x="677" y="1060"/>
                      <a:pt x="666" y="296"/>
                    </a:cubicBezTo>
                    <a:cubicBezTo>
                      <a:pt x="541" y="397"/>
                      <a:pt x="445" y="440"/>
                      <a:pt x="372" y="440"/>
                    </a:cubicBezTo>
                    <a:cubicBezTo>
                      <a:pt x="217" y="440"/>
                      <a:pt x="165" y="246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3"/>
              <p:cNvSpPr/>
              <p:nvPr/>
            </p:nvSpPr>
            <p:spPr>
              <a:xfrm>
                <a:off x="1002225" y="1300825"/>
                <a:ext cx="90825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2760" extrusionOk="0">
                    <a:moveTo>
                      <a:pt x="1416" y="0"/>
                    </a:moveTo>
                    <a:cubicBezTo>
                      <a:pt x="1303" y="0"/>
                      <a:pt x="1173" y="103"/>
                      <a:pt x="1124" y="169"/>
                    </a:cubicBezTo>
                    <a:cubicBezTo>
                      <a:pt x="720" y="693"/>
                      <a:pt x="219" y="1140"/>
                      <a:pt x="76" y="1838"/>
                    </a:cubicBezTo>
                    <a:cubicBezTo>
                      <a:pt x="0" y="2155"/>
                      <a:pt x="120" y="2318"/>
                      <a:pt x="350" y="2482"/>
                    </a:cubicBezTo>
                    <a:cubicBezTo>
                      <a:pt x="494" y="2589"/>
                      <a:pt x="636" y="2634"/>
                      <a:pt x="776" y="2634"/>
                    </a:cubicBezTo>
                    <a:cubicBezTo>
                      <a:pt x="965" y="2634"/>
                      <a:pt x="1150" y="2552"/>
                      <a:pt x="1331" y="2427"/>
                    </a:cubicBezTo>
                    <a:cubicBezTo>
                      <a:pt x="1415" y="2374"/>
                      <a:pt x="1472" y="2230"/>
                      <a:pt x="1573" y="2230"/>
                    </a:cubicBezTo>
                    <a:cubicBezTo>
                      <a:pt x="1617" y="2230"/>
                      <a:pt x="1669" y="2257"/>
                      <a:pt x="1735" y="2329"/>
                    </a:cubicBezTo>
                    <a:cubicBezTo>
                      <a:pt x="2004" y="2617"/>
                      <a:pt x="2316" y="2760"/>
                      <a:pt x="2635" y="2760"/>
                    </a:cubicBezTo>
                    <a:cubicBezTo>
                      <a:pt x="2897" y="2760"/>
                      <a:pt x="3164" y="2663"/>
                      <a:pt x="3415" y="2471"/>
                    </a:cubicBezTo>
                    <a:cubicBezTo>
                      <a:pt x="3524" y="2384"/>
                      <a:pt x="3633" y="2274"/>
                      <a:pt x="3546" y="2144"/>
                    </a:cubicBezTo>
                    <a:cubicBezTo>
                      <a:pt x="3479" y="2021"/>
                      <a:pt x="3394" y="1950"/>
                      <a:pt x="3300" y="1950"/>
                    </a:cubicBezTo>
                    <a:cubicBezTo>
                      <a:pt x="3227" y="1950"/>
                      <a:pt x="3147" y="1994"/>
                      <a:pt x="3066" y="2089"/>
                    </a:cubicBezTo>
                    <a:cubicBezTo>
                      <a:pt x="2971" y="2174"/>
                      <a:pt x="2877" y="2206"/>
                      <a:pt x="2783" y="2206"/>
                    </a:cubicBezTo>
                    <a:cubicBezTo>
                      <a:pt x="2659" y="2206"/>
                      <a:pt x="2535" y="2151"/>
                      <a:pt x="2411" y="2089"/>
                    </a:cubicBezTo>
                    <a:cubicBezTo>
                      <a:pt x="2226" y="1925"/>
                      <a:pt x="2171" y="1685"/>
                      <a:pt x="2193" y="1457"/>
                    </a:cubicBezTo>
                    <a:cubicBezTo>
                      <a:pt x="2204" y="1293"/>
                      <a:pt x="2389" y="1096"/>
                      <a:pt x="2095" y="1042"/>
                    </a:cubicBezTo>
                    <a:cubicBezTo>
                      <a:pt x="1990" y="1020"/>
                      <a:pt x="1876" y="996"/>
                      <a:pt x="1768" y="996"/>
                    </a:cubicBezTo>
                    <a:cubicBezTo>
                      <a:pt x="1609" y="996"/>
                      <a:pt x="1464" y="1049"/>
                      <a:pt x="1386" y="1238"/>
                    </a:cubicBezTo>
                    <a:cubicBezTo>
                      <a:pt x="1310" y="1423"/>
                      <a:pt x="1320" y="1642"/>
                      <a:pt x="1070" y="1685"/>
                    </a:cubicBezTo>
                    <a:cubicBezTo>
                      <a:pt x="1026" y="1806"/>
                      <a:pt x="1146" y="1947"/>
                      <a:pt x="1004" y="2034"/>
                    </a:cubicBezTo>
                    <a:cubicBezTo>
                      <a:pt x="999" y="2040"/>
                      <a:pt x="991" y="2042"/>
                      <a:pt x="983" y="2042"/>
                    </a:cubicBezTo>
                    <a:cubicBezTo>
                      <a:pt x="953" y="2042"/>
                      <a:pt x="909" y="2019"/>
                      <a:pt x="884" y="2002"/>
                    </a:cubicBezTo>
                    <a:cubicBezTo>
                      <a:pt x="764" y="1882"/>
                      <a:pt x="775" y="1773"/>
                      <a:pt x="917" y="1685"/>
                    </a:cubicBezTo>
                    <a:cubicBezTo>
                      <a:pt x="818" y="1151"/>
                      <a:pt x="1266" y="889"/>
                      <a:pt x="1495" y="529"/>
                    </a:cubicBezTo>
                    <a:cubicBezTo>
                      <a:pt x="1593" y="354"/>
                      <a:pt x="1669" y="169"/>
                      <a:pt x="1516" y="38"/>
                    </a:cubicBezTo>
                    <a:cubicBezTo>
                      <a:pt x="1487" y="11"/>
                      <a:pt x="1452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3"/>
              <p:cNvSpPr/>
              <p:nvPr/>
            </p:nvSpPr>
            <p:spPr>
              <a:xfrm>
                <a:off x="966775" y="1332875"/>
                <a:ext cx="199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16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451" y="91"/>
                      <a:pt x="308" y="136"/>
                      <a:pt x="157" y="136"/>
                    </a:cubicBezTo>
                    <a:cubicBezTo>
                      <a:pt x="127" y="136"/>
                      <a:pt x="96" y="135"/>
                      <a:pt x="66" y="131"/>
                    </a:cubicBezTo>
                    <a:lnTo>
                      <a:pt x="66" y="131"/>
                    </a:lnTo>
                    <a:cubicBezTo>
                      <a:pt x="0" y="829"/>
                      <a:pt x="163" y="1494"/>
                      <a:pt x="338" y="2160"/>
                    </a:cubicBezTo>
                    <a:cubicBezTo>
                      <a:pt x="425" y="2073"/>
                      <a:pt x="512" y="1986"/>
                      <a:pt x="600" y="1887"/>
                    </a:cubicBezTo>
                    <a:cubicBezTo>
                      <a:pt x="796" y="1734"/>
                      <a:pt x="731" y="1516"/>
                      <a:pt x="677" y="1342"/>
                    </a:cubicBezTo>
                    <a:cubicBezTo>
                      <a:pt x="546" y="895"/>
                      <a:pt x="556" y="44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3"/>
              <p:cNvSpPr/>
              <p:nvPr/>
            </p:nvSpPr>
            <p:spPr>
              <a:xfrm>
                <a:off x="968675" y="1380050"/>
                <a:ext cx="218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150" extrusionOk="0">
                    <a:moveTo>
                      <a:pt x="524" y="0"/>
                    </a:moveTo>
                    <a:cubicBezTo>
                      <a:pt x="436" y="99"/>
                      <a:pt x="349" y="186"/>
                      <a:pt x="262" y="273"/>
                    </a:cubicBezTo>
                    <a:cubicBezTo>
                      <a:pt x="131" y="535"/>
                      <a:pt x="0" y="807"/>
                      <a:pt x="218" y="1081"/>
                    </a:cubicBezTo>
                    <a:cubicBezTo>
                      <a:pt x="458" y="1386"/>
                      <a:pt x="327" y="1637"/>
                      <a:pt x="142" y="1898"/>
                    </a:cubicBezTo>
                    <a:cubicBezTo>
                      <a:pt x="170" y="1903"/>
                      <a:pt x="198" y="1904"/>
                      <a:pt x="228" y="1904"/>
                    </a:cubicBezTo>
                    <a:cubicBezTo>
                      <a:pt x="277" y="1904"/>
                      <a:pt x="327" y="1900"/>
                      <a:pt x="376" y="1900"/>
                    </a:cubicBezTo>
                    <a:cubicBezTo>
                      <a:pt x="508" y="1900"/>
                      <a:pt x="623" y="1930"/>
                      <a:pt x="644" y="2150"/>
                    </a:cubicBezTo>
                    <a:cubicBezTo>
                      <a:pt x="873" y="1418"/>
                      <a:pt x="589" y="72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3"/>
              <p:cNvSpPr/>
              <p:nvPr/>
            </p:nvSpPr>
            <p:spPr>
              <a:xfrm>
                <a:off x="730575" y="1327675"/>
                <a:ext cx="1227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5073" extrusionOk="0">
                    <a:moveTo>
                      <a:pt x="273" y="0"/>
                    </a:moveTo>
                    <a:cubicBezTo>
                      <a:pt x="269" y="0"/>
                      <a:pt x="266" y="0"/>
                      <a:pt x="262" y="0"/>
                    </a:cubicBezTo>
                    <a:cubicBezTo>
                      <a:pt x="131" y="230"/>
                      <a:pt x="44" y="470"/>
                      <a:pt x="44" y="742"/>
                    </a:cubicBezTo>
                    <a:cubicBezTo>
                      <a:pt x="142" y="1059"/>
                      <a:pt x="109" y="1375"/>
                      <a:pt x="22" y="1702"/>
                    </a:cubicBezTo>
                    <a:cubicBezTo>
                      <a:pt x="76" y="2008"/>
                      <a:pt x="66" y="2313"/>
                      <a:pt x="0" y="2619"/>
                    </a:cubicBezTo>
                    <a:cubicBezTo>
                      <a:pt x="207" y="2946"/>
                      <a:pt x="120" y="3295"/>
                      <a:pt x="109" y="3644"/>
                    </a:cubicBezTo>
                    <a:cubicBezTo>
                      <a:pt x="98" y="4081"/>
                      <a:pt x="175" y="4681"/>
                      <a:pt x="633" y="4735"/>
                    </a:cubicBezTo>
                    <a:cubicBezTo>
                      <a:pt x="1244" y="4812"/>
                      <a:pt x="1833" y="4987"/>
                      <a:pt x="2433" y="5041"/>
                    </a:cubicBezTo>
                    <a:cubicBezTo>
                      <a:pt x="2730" y="5064"/>
                      <a:pt x="3029" y="5072"/>
                      <a:pt x="3329" y="5072"/>
                    </a:cubicBezTo>
                    <a:cubicBezTo>
                      <a:pt x="3854" y="5072"/>
                      <a:pt x="4382" y="5048"/>
                      <a:pt x="4910" y="5041"/>
                    </a:cubicBezTo>
                    <a:cubicBezTo>
                      <a:pt x="4853" y="4872"/>
                      <a:pt x="4754" y="4836"/>
                      <a:pt x="4642" y="4836"/>
                    </a:cubicBezTo>
                    <a:cubicBezTo>
                      <a:pt x="4559" y="4836"/>
                      <a:pt x="4470" y="4856"/>
                      <a:pt x="4386" y="4856"/>
                    </a:cubicBezTo>
                    <a:cubicBezTo>
                      <a:pt x="3971" y="4856"/>
                      <a:pt x="4037" y="4713"/>
                      <a:pt x="4277" y="4507"/>
                    </a:cubicBezTo>
                    <a:cubicBezTo>
                      <a:pt x="3273" y="4386"/>
                      <a:pt x="2280" y="4245"/>
                      <a:pt x="1288" y="4136"/>
                    </a:cubicBezTo>
                    <a:cubicBezTo>
                      <a:pt x="938" y="4102"/>
                      <a:pt x="851" y="4070"/>
                      <a:pt x="796" y="3622"/>
                    </a:cubicBezTo>
                    <a:cubicBezTo>
                      <a:pt x="677" y="2531"/>
                      <a:pt x="829" y="1419"/>
                      <a:pt x="546" y="339"/>
                    </a:cubicBezTo>
                    <a:cubicBezTo>
                      <a:pt x="535" y="340"/>
                      <a:pt x="524" y="341"/>
                      <a:pt x="515" y="341"/>
                    </a:cubicBezTo>
                    <a:cubicBezTo>
                      <a:pt x="296" y="341"/>
                      <a:pt x="517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3"/>
              <p:cNvSpPr/>
              <p:nvPr/>
            </p:nvSpPr>
            <p:spPr>
              <a:xfrm>
                <a:off x="932950" y="1427500"/>
                <a:ext cx="51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114" extrusionOk="0">
                    <a:moveTo>
                      <a:pt x="1571" y="0"/>
                    </a:moveTo>
                    <a:cubicBezTo>
                      <a:pt x="1387" y="301"/>
                      <a:pt x="1137" y="416"/>
                      <a:pt x="853" y="416"/>
                    </a:cubicBezTo>
                    <a:cubicBezTo>
                      <a:pt x="734" y="416"/>
                      <a:pt x="609" y="396"/>
                      <a:pt x="480" y="361"/>
                    </a:cubicBezTo>
                    <a:cubicBezTo>
                      <a:pt x="404" y="601"/>
                      <a:pt x="0" y="699"/>
                      <a:pt x="185" y="1059"/>
                    </a:cubicBezTo>
                    <a:cubicBezTo>
                      <a:pt x="917" y="1026"/>
                      <a:pt x="1702" y="1113"/>
                      <a:pt x="2073" y="252"/>
                    </a:cubicBezTo>
                    <a:cubicBezTo>
                      <a:pt x="2052" y="32"/>
                      <a:pt x="1937" y="2"/>
                      <a:pt x="1805" y="2"/>
                    </a:cubicBezTo>
                    <a:cubicBezTo>
                      <a:pt x="1756" y="2"/>
                      <a:pt x="1706" y="6"/>
                      <a:pt x="1657" y="6"/>
                    </a:cubicBezTo>
                    <a:cubicBezTo>
                      <a:pt x="1627" y="6"/>
                      <a:pt x="1599" y="5"/>
                      <a:pt x="1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3"/>
              <p:cNvSpPr/>
              <p:nvPr/>
            </p:nvSpPr>
            <p:spPr>
              <a:xfrm>
                <a:off x="917400" y="1444925"/>
                <a:ext cx="169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63" extrusionOk="0">
                    <a:moveTo>
                      <a:pt x="325" y="0"/>
                    </a:moveTo>
                    <a:cubicBezTo>
                      <a:pt x="215" y="0"/>
                      <a:pt x="106" y="113"/>
                      <a:pt x="0" y="362"/>
                    </a:cubicBezTo>
                    <a:cubicBezTo>
                      <a:pt x="230" y="362"/>
                      <a:pt x="448" y="362"/>
                      <a:pt x="676" y="351"/>
                    </a:cubicBezTo>
                    <a:cubicBezTo>
                      <a:pt x="559" y="126"/>
                      <a:pt x="441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3"/>
              <p:cNvSpPr/>
              <p:nvPr/>
            </p:nvSpPr>
            <p:spPr>
              <a:xfrm>
                <a:off x="829850" y="1436500"/>
                <a:ext cx="1151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700" extrusionOk="0">
                    <a:moveTo>
                      <a:pt x="4604" y="1"/>
                    </a:moveTo>
                    <a:lnTo>
                      <a:pt x="4604" y="1"/>
                    </a:lnTo>
                    <a:cubicBezTo>
                      <a:pt x="4183" y="29"/>
                      <a:pt x="3761" y="36"/>
                      <a:pt x="3340" y="36"/>
                    </a:cubicBezTo>
                    <a:cubicBezTo>
                      <a:pt x="3014" y="36"/>
                      <a:pt x="2688" y="32"/>
                      <a:pt x="2362" y="32"/>
                    </a:cubicBezTo>
                    <a:cubicBezTo>
                      <a:pt x="1673" y="32"/>
                      <a:pt x="987" y="49"/>
                      <a:pt x="306" y="154"/>
                    </a:cubicBezTo>
                    <a:cubicBezTo>
                      <a:pt x="66" y="360"/>
                      <a:pt x="0" y="503"/>
                      <a:pt x="415" y="503"/>
                    </a:cubicBezTo>
                    <a:cubicBezTo>
                      <a:pt x="499" y="503"/>
                      <a:pt x="588" y="483"/>
                      <a:pt x="671" y="483"/>
                    </a:cubicBezTo>
                    <a:cubicBezTo>
                      <a:pt x="783" y="483"/>
                      <a:pt x="882" y="519"/>
                      <a:pt x="939" y="688"/>
                    </a:cubicBezTo>
                    <a:cubicBezTo>
                      <a:pt x="1790" y="688"/>
                      <a:pt x="2651" y="699"/>
                      <a:pt x="3502" y="699"/>
                    </a:cubicBezTo>
                    <a:cubicBezTo>
                      <a:pt x="3608" y="450"/>
                      <a:pt x="3717" y="337"/>
                      <a:pt x="3827" y="337"/>
                    </a:cubicBezTo>
                    <a:cubicBezTo>
                      <a:pt x="3943" y="337"/>
                      <a:pt x="4061" y="463"/>
                      <a:pt x="4178" y="688"/>
                    </a:cubicBezTo>
                    <a:cubicBezTo>
                      <a:pt x="4222" y="688"/>
                      <a:pt x="4266" y="699"/>
                      <a:pt x="4309" y="699"/>
                    </a:cubicBezTo>
                    <a:cubicBezTo>
                      <a:pt x="4124" y="339"/>
                      <a:pt x="4528" y="24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9" name="Google Shape;1859;p13"/>
            <p:cNvSpPr/>
            <p:nvPr/>
          </p:nvSpPr>
          <p:spPr>
            <a:xfrm>
              <a:off x="4361461" y="1073432"/>
              <a:ext cx="439250" cy="415650"/>
            </a:xfrm>
            <a:custGeom>
              <a:avLst/>
              <a:gdLst/>
              <a:ahLst/>
              <a:cxnLst/>
              <a:rect l="l" t="t" r="r" b="b"/>
              <a:pathLst>
                <a:path w="17570" h="16626" extrusionOk="0">
                  <a:moveTo>
                    <a:pt x="7578" y="0"/>
                  </a:moveTo>
                  <a:cubicBezTo>
                    <a:pt x="6805" y="0"/>
                    <a:pt x="6075" y="333"/>
                    <a:pt x="5571" y="891"/>
                  </a:cubicBezTo>
                  <a:cubicBezTo>
                    <a:pt x="5335" y="1031"/>
                    <a:pt x="5131" y="1224"/>
                    <a:pt x="4959" y="1460"/>
                  </a:cubicBezTo>
                  <a:cubicBezTo>
                    <a:pt x="4766" y="1739"/>
                    <a:pt x="4670" y="2018"/>
                    <a:pt x="4605" y="2201"/>
                  </a:cubicBezTo>
                  <a:cubicBezTo>
                    <a:pt x="4594" y="2244"/>
                    <a:pt x="4584" y="2287"/>
                    <a:pt x="4572" y="2308"/>
                  </a:cubicBezTo>
                  <a:cubicBezTo>
                    <a:pt x="4562" y="2318"/>
                    <a:pt x="4562" y="2330"/>
                    <a:pt x="4551" y="2351"/>
                  </a:cubicBezTo>
                  <a:cubicBezTo>
                    <a:pt x="4422" y="2662"/>
                    <a:pt x="4358" y="2974"/>
                    <a:pt x="4348" y="3284"/>
                  </a:cubicBezTo>
                  <a:lnTo>
                    <a:pt x="4014" y="3284"/>
                  </a:lnTo>
                  <a:cubicBezTo>
                    <a:pt x="3725" y="3296"/>
                    <a:pt x="3456" y="3306"/>
                    <a:pt x="3188" y="3306"/>
                  </a:cubicBezTo>
                  <a:cubicBezTo>
                    <a:pt x="2781" y="3306"/>
                    <a:pt x="2459" y="3284"/>
                    <a:pt x="2180" y="3241"/>
                  </a:cubicBezTo>
                  <a:cubicBezTo>
                    <a:pt x="2061" y="3231"/>
                    <a:pt x="1954" y="3220"/>
                    <a:pt x="1858" y="3220"/>
                  </a:cubicBezTo>
                  <a:cubicBezTo>
                    <a:pt x="1417" y="3220"/>
                    <a:pt x="1095" y="3381"/>
                    <a:pt x="913" y="3521"/>
                  </a:cubicBezTo>
                  <a:cubicBezTo>
                    <a:pt x="570" y="3768"/>
                    <a:pt x="355" y="4133"/>
                    <a:pt x="291" y="4551"/>
                  </a:cubicBezTo>
                  <a:cubicBezTo>
                    <a:pt x="280" y="4615"/>
                    <a:pt x="258" y="4701"/>
                    <a:pt x="226" y="4798"/>
                  </a:cubicBezTo>
                  <a:cubicBezTo>
                    <a:pt x="129" y="5195"/>
                    <a:pt x="0" y="5731"/>
                    <a:pt x="162" y="6344"/>
                  </a:cubicBezTo>
                  <a:cubicBezTo>
                    <a:pt x="269" y="6730"/>
                    <a:pt x="269" y="7191"/>
                    <a:pt x="280" y="7674"/>
                  </a:cubicBezTo>
                  <a:cubicBezTo>
                    <a:pt x="280" y="7825"/>
                    <a:pt x="280" y="7964"/>
                    <a:pt x="291" y="8114"/>
                  </a:cubicBezTo>
                  <a:cubicBezTo>
                    <a:pt x="291" y="8307"/>
                    <a:pt x="301" y="8500"/>
                    <a:pt x="301" y="8705"/>
                  </a:cubicBezTo>
                  <a:cubicBezTo>
                    <a:pt x="312" y="9499"/>
                    <a:pt x="322" y="10400"/>
                    <a:pt x="591" y="11323"/>
                  </a:cubicBezTo>
                  <a:lnTo>
                    <a:pt x="591" y="11345"/>
                  </a:lnTo>
                  <a:cubicBezTo>
                    <a:pt x="591" y="11366"/>
                    <a:pt x="591" y="11409"/>
                    <a:pt x="559" y="11517"/>
                  </a:cubicBezTo>
                  <a:cubicBezTo>
                    <a:pt x="505" y="11720"/>
                    <a:pt x="494" y="11924"/>
                    <a:pt x="537" y="12128"/>
                  </a:cubicBezTo>
                  <a:cubicBezTo>
                    <a:pt x="559" y="12246"/>
                    <a:pt x="548" y="12354"/>
                    <a:pt x="527" y="12483"/>
                  </a:cubicBezTo>
                  <a:cubicBezTo>
                    <a:pt x="462" y="12783"/>
                    <a:pt x="494" y="13105"/>
                    <a:pt x="623" y="13384"/>
                  </a:cubicBezTo>
                  <a:cubicBezTo>
                    <a:pt x="623" y="13416"/>
                    <a:pt x="623" y="13437"/>
                    <a:pt x="613" y="13470"/>
                  </a:cubicBezTo>
                  <a:cubicBezTo>
                    <a:pt x="613" y="13556"/>
                    <a:pt x="601" y="13642"/>
                    <a:pt x="601" y="13749"/>
                  </a:cubicBezTo>
                  <a:lnTo>
                    <a:pt x="601" y="13759"/>
                  </a:lnTo>
                  <a:cubicBezTo>
                    <a:pt x="591" y="14200"/>
                    <a:pt x="644" y="14608"/>
                    <a:pt x="763" y="14951"/>
                  </a:cubicBezTo>
                  <a:cubicBezTo>
                    <a:pt x="881" y="15262"/>
                    <a:pt x="1042" y="15531"/>
                    <a:pt x="1267" y="15756"/>
                  </a:cubicBezTo>
                  <a:cubicBezTo>
                    <a:pt x="1567" y="16046"/>
                    <a:pt x="1954" y="16239"/>
                    <a:pt x="2373" y="16282"/>
                  </a:cubicBezTo>
                  <a:cubicBezTo>
                    <a:pt x="2587" y="16314"/>
                    <a:pt x="2824" y="16357"/>
                    <a:pt x="3070" y="16411"/>
                  </a:cubicBezTo>
                  <a:cubicBezTo>
                    <a:pt x="3425" y="16485"/>
                    <a:pt x="3789" y="16550"/>
                    <a:pt x="4186" y="16593"/>
                  </a:cubicBezTo>
                  <a:lnTo>
                    <a:pt x="4208" y="16593"/>
                  </a:lnTo>
                  <a:cubicBezTo>
                    <a:pt x="4498" y="16614"/>
                    <a:pt x="4830" y="16625"/>
                    <a:pt x="5195" y="16625"/>
                  </a:cubicBezTo>
                  <a:cubicBezTo>
                    <a:pt x="5517" y="16625"/>
                    <a:pt x="5829" y="16614"/>
                    <a:pt x="6139" y="16614"/>
                  </a:cubicBezTo>
                  <a:cubicBezTo>
                    <a:pt x="6354" y="16604"/>
                    <a:pt x="6558" y="16604"/>
                    <a:pt x="6762" y="16593"/>
                  </a:cubicBezTo>
                  <a:cubicBezTo>
                    <a:pt x="7170" y="16593"/>
                    <a:pt x="7599" y="16604"/>
                    <a:pt x="8007" y="16604"/>
                  </a:cubicBezTo>
                  <a:lnTo>
                    <a:pt x="10347" y="16604"/>
                  </a:lnTo>
                  <a:cubicBezTo>
                    <a:pt x="10744" y="16593"/>
                    <a:pt x="11227" y="16571"/>
                    <a:pt x="11720" y="16400"/>
                  </a:cubicBezTo>
                  <a:cubicBezTo>
                    <a:pt x="12407" y="16153"/>
                    <a:pt x="12933" y="15648"/>
                    <a:pt x="13244" y="14951"/>
                  </a:cubicBezTo>
                  <a:cubicBezTo>
                    <a:pt x="13255" y="14908"/>
                    <a:pt x="13277" y="14854"/>
                    <a:pt x="13287" y="14811"/>
                  </a:cubicBezTo>
                  <a:cubicBezTo>
                    <a:pt x="13416" y="14414"/>
                    <a:pt x="13459" y="14007"/>
                    <a:pt x="13437" y="13556"/>
                  </a:cubicBezTo>
                  <a:cubicBezTo>
                    <a:pt x="13427" y="13427"/>
                    <a:pt x="13416" y="13298"/>
                    <a:pt x="13395" y="13169"/>
                  </a:cubicBezTo>
                  <a:cubicBezTo>
                    <a:pt x="13642" y="13169"/>
                    <a:pt x="13878" y="13127"/>
                    <a:pt x="14114" y="13041"/>
                  </a:cubicBezTo>
                  <a:cubicBezTo>
                    <a:pt x="14114" y="13051"/>
                    <a:pt x="14124" y="13051"/>
                    <a:pt x="14136" y="13051"/>
                  </a:cubicBezTo>
                  <a:cubicBezTo>
                    <a:pt x="14479" y="13212"/>
                    <a:pt x="14833" y="13298"/>
                    <a:pt x="15209" y="13298"/>
                  </a:cubicBezTo>
                  <a:cubicBezTo>
                    <a:pt x="15777" y="13298"/>
                    <a:pt x="16346" y="13094"/>
                    <a:pt x="16840" y="12719"/>
                  </a:cubicBezTo>
                  <a:cubicBezTo>
                    <a:pt x="16850" y="12708"/>
                    <a:pt x="16862" y="12708"/>
                    <a:pt x="16862" y="12697"/>
                  </a:cubicBezTo>
                  <a:cubicBezTo>
                    <a:pt x="17001" y="12590"/>
                    <a:pt x="17205" y="12407"/>
                    <a:pt x="17366" y="12128"/>
                  </a:cubicBezTo>
                  <a:cubicBezTo>
                    <a:pt x="17494" y="11882"/>
                    <a:pt x="17570" y="11613"/>
                    <a:pt x="17559" y="11334"/>
                  </a:cubicBezTo>
                  <a:cubicBezTo>
                    <a:pt x="17559" y="11055"/>
                    <a:pt x="17484" y="10776"/>
                    <a:pt x="17334" y="10529"/>
                  </a:cubicBezTo>
                  <a:cubicBezTo>
                    <a:pt x="17215" y="10315"/>
                    <a:pt x="17055" y="10143"/>
                    <a:pt x="16883" y="10003"/>
                  </a:cubicBezTo>
                  <a:cubicBezTo>
                    <a:pt x="16657" y="9821"/>
                    <a:pt x="16400" y="9702"/>
                    <a:pt x="16121" y="9660"/>
                  </a:cubicBezTo>
                  <a:lnTo>
                    <a:pt x="16056" y="9531"/>
                  </a:lnTo>
                  <a:cubicBezTo>
                    <a:pt x="15982" y="9392"/>
                    <a:pt x="15831" y="9198"/>
                    <a:pt x="15584" y="9027"/>
                  </a:cubicBezTo>
                  <a:cubicBezTo>
                    <a:pt x="15574" y="8962"/>
                    <a:pt x="15552" y="8908"/>
                    <a:pt x="15541" y="8844"/>
                  </a:cubicBezTo>
                  <a:cubicBezTo>
                    <a:pt x="15445" y="8565"/>
                    <a:pt x="15273" y="8307"/>
                    <a:pt x="15047" y="8114"/>
                  </a:cubicBezTo>
                  <a:cubicBezTo>
                    <a:pt x="14758" y="7856"/>
                    <a:pt x="14393" y="7717"/>
                    <a:pt x="14007" y="7717"/>
                  </a:cubicBezTo>
                  <a:cubicBezTo>
                    <a:pt x="13695" y="7717"/>
                    <a:pt x="13427" y="7803"/>
                    <a:pt x="13191" y="7932"/>
                  </a:cubicBezTo>
                  <a:cubicBezTo>
                    <a:pt x="13180" y="7856"/>
                    <a:pt x="13158" y="7771"/>
                    <a:pt x="13127" y="7696"/>
                  </a:cubicBezTo>
                  <a:cubicBezTo>
                    <a:pt x="13137" y="7642"/>
                    <a:pt x="13148" y="7534"/>
                    <a:pt x="13158" y="7449"/>
                  </a:cubicBezTo>
                  <a:cubicBezTo>
                    <a:pt x="13213" y="7095"/>
                    <a:pt x="13287" y="6611"/>
                    <a:pt x="13137" y="6065"/>
                  </a:cubicBezTo>
                  <a:cubicBezTo>
                    <a:pt x="13137" y="6043"/>
                    <a:pt x="13127" y="6032"/>
                    <a:pt x="13127" y="6022"/>
                  </a:cubicBezTo>
                  <a:cubicBezTo>
                    <a:pt x="13191" y="5925"/>
                    <a:pt x="13255" y="5817"/>
                    <a:pt x="13298" y="5700"/>
                  </a:cubicBezTo>
                  <a:cubicBezTo>
                    <a:pt x="13470" y="5313"/>
                    <a:pt x="13492" y="4884"/>
                    <a:pt x="13352" y="4498"/>
                  </a:cubicBezTo>
                  <a:cubicBezTo>
                    <a:pt x="13234" y="4154"/>
                    <a:pt x="12998" y="3864"/>
                    <a:pt x="12686" y="3671"/>
                  </a:cubicBezTo>
                  <a:cubicBezTo>
                    <a:pt x="12472" y="3532"/>
                    <a:pt x="12214" y="3456"/>
                    <a:pt x="11935" y="3424"/>
                  </a:cubicBezTo>
                  <a:cubicBezTo>
                    <a:pt x="11925" y="3413"/>
                    <a:pt x="11913" y="3413"/>
                    <a:pt x="11903" y="3413"/>
                  </a:cubicBezTo>
                  <a:cubicBezTo>
                    <a:pt x="11677" y="3392"/>
                    <a:pt x="11441" y="3370"/>
                    <a:pt x="11195" y="3338"/>
                  </a:cubicBezTo>
                  <a:lnTo>
                    <a:pt x="11195" y="3317"/>
                  </a:lnTo>
                  <a:cubicBezTo>
                    <a:pt x="11195" y="3134"/>
                    <a:pt x="11173" y="2952"/>
                    <a:pt x="11119" y="2791"/>
                  </a:cubicBezTo>
                  <a:cubicBezTo>
                    <a:pt x="11033" y="2533"/>
                    <a:pt x="10894" y="2308"/>
                    <a:pt x="10701" y="2125"/>
                  </a:cubicBezTo>
                  <a:cubicBezTo>
                    <a:pt x="10518" y="1943"/>
                    <a:pt x="10293" y="1814"/>
                    <a:pt x="10046" y="1750"/>
                  </a:cubicBezTo>
                  <a:cubicBezTo>
                    <a:pt x="9993" y="1729"/>
                    <a:pt x="9928" y="1717"/>
                    <a:pt x="9874" y="1707"/>
                  </a:cubicBezTo>
                  <a:cubicBezTo>
                    <a:pt x="9800" y="1267"/>
                    <a:pt x="9574" y="956"/>
                    <a:pt x="9413" y="784"/>
                  </a:cubicBezTo>
                  <a:cubicBezTo>
                    <a:pt x="9413" y="773"/>
                    <a:pt x="9402" y="763"/>
                    <a:pt x="9392" y="763"/>
                  </a:cubicBezTo>
                  <a:cubicBezTo>
                    <a:pt x="9156" y="505"/>
                    <a:pt x="8855" y="312"/>
                    <a:pt x="8522" y="183"/>
                  </a:cubicBezTo>
                  <a:cubicBezTo>
                    <a:pt x="8233" y="65"/>
                    <a:pt x="7911" y="0"/>
                    <a:pt x="757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13"/>
          <p:cNvGrpSpPr/>
          <p:nvPr/>
        </p:nvGrpSpPr>
        <p:grpSpPr>
          <a:xfrm rot="-696774">
            <a:off x="-272090" y="2929006"/>
            <a:ext cx="944643" cy="1014969"/>
            <a:chOff x="4996561" y="1000182"/>
            <a:chExt cx="539600" cy="585200"/>
          </a:xfrm>
        </p:grpSpPr>
        <p:grpSp>
          <p:nvGrpSpPr>
            <p:cNvPr id="1861" name="Google Shape;1861;p13"/>
            <p:cNvGrpSpPr/>
            <p:nvPr/>
          </p:nvGrpSpPr>
          <p:grpSpPr>
            <a:xfrm>
              <a:off x="5027561" y="1031732"/>
              <a:ext cx="477600" cy="522100"/>
              <a:chOff x="1361975" y="1030225"/>
              <a:chExt cx="477600" cy="522100"/>
            </a:xfrm>
          </p:grpSpPr>
          <p:sp>
            <p:nvSpPr>
              <p:cNvPr id="1862" name="Google Shape;1862;p13"/>
              <p:cNvSpPr/>
              <p:nvPr/>
            </p:nvSpPr>
            <p:spPr>
              <a:xfrm>
                <a:off x="1561625" y="1030225"/>
                <a:ext cx="172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66" extrusionOk="0">
                    <a:moveTo>
                      <a:pt x="445" y="1"/>
                    </a:moveTo>
                    <a:cubicBezTo>
                      <a:pt x="413" y="1"/>
                      <a:pt x="378" y="29"/>
                      <a:pt x="339" y="105"/>
                    </a:cubicBezTo>
                    <a:cubicBezTo>
                      <a:pt x="218" y="334"/>
                      <a:pt x="11" y="552"/>
                      <a:pt x="0" y="836"/>
                    </a:cubicBezTo>
                    <a:cubicBezTo>
                      <a:pt x="0" y="956"/>
                      <a:pt x="120" y="978"/>
                      <a:pt x="164" y="1065"/>
                    </a:cubicBezTo>
                    <a:cubicBezTo>
                      <a:pt x="251" y="988"/>
                      <a:pt x="208" y="803"/>
                      <a:pt x="371" y="770"/>
                    </a:cubicBezTo>
                    <a:cubicBezTo>
                      <a:pt x="436" y="782"/>
                      <a:pt x="426" y="836"/>
                      <a:pt x="436" y="879"/>
                    </a:cubicBezTo>
                    <a:cubicBezTo>
                      <a:pt x="465" y="935"/>
                      <a:pt x="469" y="1031"/>
                      <a:pt x="544" y="1031"/>
                    </a:cubicBezTo>
                    <a:cubicBezTo>
                      <a:pt x="557" y="1031"/>
                      <a:pt x="572" y="1028"/>
                      <a:pt x="589" y="1022"/>
                    </a:cubicBezTo>
                    <a:cubicBezTo>
                      <a:pt x="666" y="1000"/>
                      <a:pt x="676" y="901"/>
                      <a:pt x="688" y="814"/>
                    </a:cubicBezTo>
                    <a:cubicBezTo>
                      <a:pt x="688" y="705"/>
                      <a:pt x="601" y="596"/>
                      <a:pt x="666" y="476"/>
                    </a:cubicBezTo>
                    <a:lnTo>
                      <a:pt x="666" y="258"/>
                    </a:lnTo>
                    <a:cubicBezTo>
                      <a:pt x="595" y="195"/>
                      <a:pt x="529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3"/>
              <p:cNvSpPr/>
              <p:nvPr/>
            </p:nvSpPr>
            <p:spPr>
              <a:xfrm>
                <a:off x="1579075" y="1036650"/>
                <a:ext cx="57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62" extrusionOk="0">
                    <a:moveTo>
                      <a:pt x="12" y="1"/>
                    </a:moveTo>
                    <a:cubicBezTo>
                      <a:pt x="0" y="99"/>
                      <a:pt x="131" y="197"/>
                      <a:pt x="33" y="295"/>
                    </a:cubicBezTo>
                    <a:cubicBezTo>
                      <a:pt x="86" y="339"/>
                      <a:pt x="82" y="461"/>
                      <a:pt x="159" y="461"/>
                    </a:cubicBezTo>
                    <a:cubicBezTo>
                      <a:pt x="177" y="461"/>
                      <a:pt x="200" y="454"/>
                      <a:pt x="230" y="437"/>
                    </a:cubicBezTo>
                    <a:lnTo>
                      <a:pt x="230" y="164"/>
                    </a:lnTo>
                    <a:cubicBezTo>
                      <a:pt x="131" y="142"/>
                      <a:pt x="131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3"/>
              <p:cNvSpPr/>
              <p:nvPr/>
            </p:nvSpPr>
            <p:spPr>
              <a:xfrm>
                <a:off x="1584800" y="1040750"/>
                <a:ext cx="125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353" extrusionOk="0">
                    <a:moveTo>
                      <a:pt x="1" y="0"/>
                    </a:moveTo>
                    <a:lnTo>
                      <a:pt x="1" y="273"/>
                    </a:lnTo>
                    <a:cubicBezTo>
                      <a:pt x="1" y="677"/>
                      <a:pt x="273" y="982"/>
                      <a:pt x="360" y="1353"/>
                    </a:cubicBezTo>
                    <a:cubicBezTo>
                      <a:pt x="428" y="1296"/>
                      <a:pt x="268" y="1113"/>
                      <a:pt x="419" y="1113"/>
                    </a:cubicBezTo>
                    <a:cubicBezTo>
                      <a:pt x="440" y="1113"/>
                      <a:pt x="468" y="1116"/>
                      <a:pt x="503" y="1124"/>
                    </a:cubicBezTo>
                    <a:cubicBezTo>
                      <a:pt x="491" y="688"/>
                      <a:pt x="120" y="39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3"/>
              <p:cNvSpPr/>
              <p:nvPr/>
            </p:nvSpPr>
            <p:spPr>
              <a:xfrm>
                <a:off x="1543900" y="1051100"/>
                <a:ext cx="21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12" extrusionOk="0">
                    <a:moveTo>
                      <a:pt x="709" y="1"/>
                    </a:moveTo>
                    <a:cubicBezTo>
                      <a:pt x="534" y="44"/>
                      <a:pt x="502" y="208"/>
                      <a:pt x="447" y="350"/>
                    </a:cubicBezTo>
                    <a:cubicBezTo>
                      <a:pt x="294" y="732"/>
                      <a:pt x="153" y="1125"/>
                      <a:pt x="0" y="1518"/>
                    </a:cubicBezTo>
                    <a:cubicBezTo>
                      <a:pt x="131" y="1583"/>
                      <a:pt x="240" y="1637"/>
                      <a:pt x="219" y="1812"/>
                    </a:cubicBezTo>
                    <a:cubicBezTo>
                      <a:pt x="534" y="1321"/>
                      <a:pt x="600" y="732"/>
                      <a:pt x="873" y="230"/>
                    </a:cubicBezTo>
                    <a:cubicBezTo>
                      <a:pt x="829" y="143"/>
                      <a:pt x="709" y="12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3"/>
              <p:cNvSpPr/>
              <p:nvPr/>
            </p:nvSpPr>
            <p:spPr>
              <a:xfrm>
                <a:off x="1591500" y="1068550"/>
                <a:ext cx="97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25" extrusionOk="0">
                    <a:moveTo>
                      <a:pt x="151" y="1"/>
                    </a:moveTo>
                    <a:cubicBezTo>
                      <a:pt x="0" y="1"/>
                      <a:pt x="160" y="184"/>
                      <a:pt x="92" y="241"/>
                    </a:cubicBezTo>
                    <a:cubicBezTo>
                      <a:pt x="114" y="405"/>
                      <a:pt x="223" y="503"/>
                      <a:pt x="376" y="525"/>
                    </a:cubicBezTo>
                    <a:cubicBezTo>
                      <a:pt x="387" y="449"/>
                      <a:pt x="387" y="372"/>
                      <a:pt x="387" y="296"/>
                    </a:cubicBezTo>
                    <a:cubicBezTo>
                      <a:pt x="387" y="176"/>
                      <a:pt x="213" y="143"/>
                      <a:pt x="235" y="12"/>
                    </a:cubicBezTo>
                    <a:cubicBezTo>
                      <a:pt x="200" y="4"/>
                      <a:pt x="17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3"/>
              <p:cNvSpPr/>
              <p:nvPr/>
            </p:nvSpPr>
            <p:spPr>
              <a:xfrm>
                <a:off x="1600900" y="1075925"/>
                <a:ext cx="161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76" extrusionOk="0">
                    <a:moveTo>
                      <a:pt x="11" y="1"/>
                    </a:moveTo>
                    <a:cubicBezTo>
                      <a:pt x="11" y="77"/>
                      <a:pt x="11" y="154"/>
                      <a:pt x="0" y="230"/>
                    </a:cubicBezTo>
                    <a:cubicBezTo>
                      <a:pt x="87" y="416"/>
                      <a:pt x="11" y="666"/>
                      <a:pt x="230" y="797"/>
                    </a:cubicBezTo>
                    <a:cubicBezTo>
                      <a:pt x="327" y="874"/>
                      <a:pt x="284" y="983"/>
                      <a:pt x="295" y="1081"/>
                    </a:cubicBezTo>
                    <a:cubicBezTo>
                      <a:pt x="393" y="1157"/>
                      <a:pt x="295" y="1376"/>
                      <a:pt x="513" y="1376"/>
                    </a:cubicBezTo>
                    <a:cubicBezTo>
                      <a:pt x="535" y="1342"/>
                      <a:pt x="557" y="1321"/>
                      <a:pt x="579" y="1299"/>
                    </a:cubicBezTo>
                    <a:cubicBezTo>
                      <a:pt x="644" y="1179"/>
                      <a:pt x="361" y="1146"/>
                      <a:pt x="513" y="1005"/>
                    </a:cubicBezTo>
                    <a:cubicBezTo>
                      <a:pt x="426" y="634"/>
                      <a:pt x="284" y="285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3"/>
              <p:cNvSpPr/>
              <p:nvPr/>
            </p:nvSpPr>
            <p:spPr>
              <a:xfrm>
                <a:off x="1568450" y="1070975"/>
                <a:ext cx="117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23" extrusionOk="0">
                    <a:moveTo>
                      <a:pt x="172" y="1"/>
                    </a:moveTo>
                    <a:cubicBezTo>
                      <a:pt x="0" y="1"/>
                      <a:pt x="1" y="153"/>
                      <a:pt x="11" y="297"/>
                    </a:cubicBezTo>
                    <a:cubicBezTo>
                      <a:pt x="11" y="340"/>
                      <a:pt x="0" y="406"/>
                      <a:pt x="33" y="439"/>
                    </a:cubicBezTo>
                    <a:cubicBezTo>
                      <a:pt x="115" y="552"/>
                      <a:pt x="32" y="823"/>
                      <a:pt x="199" y="823"/>
                    </a:cubicBezTo>
                    <a:cubicBezTo>
                      <a:pt x="208" y="823"/>
                      <a:pt x="218" y="822"/>
                      <a:pt x="229" y="820"/>
                    </a:cubicBezTo>
                    <a:cubicBezTo>
                      <a:pt x="393" y="788"/>
                      <a:pt x="393" y="537"/>
                      <a:pt x="371" y="362"/>
                    </a:cubicBezTo>
                    <a:cubicBezTo>
                      <a:pt x="349" y="221"/>
                      <a:pt x="469" y="13"/>
                      <a:pt x="207" y="3"/>
                    </a:cubicBezTo>
                    <a:cubicBezTo>
                      <a:pt x="194" y="1"/>
                      <a:pt x="183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3"/>
              <p:cNvSpPr/>
              <p:nvPr/>
            </p:nvSpPr>
            <p:spPr>
              <a:xfrm>
                <a:off x="1602800" y="1095825"/>
                <a:ext cx="6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" y="132"/>
                      <a:pt x="120" y="209"/>
                      <a:pt x="219" y="285"/>
                    </a:cubicBezTo>
                    <a:cubicBezTo>
                      <a:pt x="208" y="187"/>
                      <a:pt x="251" y="78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3"/>
              <p:cNvSpPr/>
              <p:nvPr/>
            </p:nvSpPr>
            <p:spPr>
              <a:xfrm>
                <a:off x="1609900" y="1101025"/>
                <a:ext cx="87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5" extrusionOk="0">
                    <a:moveTo>
                      <a:pt x="153" y="1"/>
                    </a:moveTo>
                    <a:cubicBezTo>
                      <a:pt x="1" y="142"/>
                      <a:pt x="284" y="175"/>
                      <a:pt x="219" y="295"/>
                    </a:cubicBezTo>
                    <a:lnTo>
                      <a:pt x="350" y="295"/>
                    </a:lnTo>
                    <a:cubicBezTo>
                      <a:pt x="338" y="164"/>
                      <a:pt x="316" y="3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3"/>
              <p:cNvSpPr/>
              <p:nvPr/>
            </p:nvSpPr>
            <p:spPr>
              <a:xfrm>
                <a:off x="1613425" y="1108375"/>
                <a:ext cx="202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365" extrusionOk="0">
                    <a:moveTo>
                      <a:pt x="78" y="1"/>
                    </a:moveTo>
                    <a:cubicBezTo>
                      <a:pt x="56" y="23"/>
                      <a:pt x="34" y="44"/>
                      <a:pt x="12" y="78"/>
                    </a:cubicBezTo>
                    <a:lnTo>
                      <a:pt x="1" y="78"/>
                    </a:lnTo>
                    <a:cubicBezTo>
                      <a:pt x="165" y="154"/>
                      <a:pt x="209" y="284"/>
                      <a:pt x="219" y="449"/>
                    </a:cubicBezTo>
                    <a:cubicBezTo>
                      <a:pt x="143" y="776"/>
                      <a:pt x="470" y="907"/>
                      <a:pt x="580" y="1147"/>
                    </a:cubicBezTo>
                    <a:cubicBezTo>
                      <a:pt x="623" y="1212"/>
                      <a:pt x="677" y="1288"/>
                      <a:pt x="732" y="1365"/>
                    </a:cubicBezTo>
                    <a:cubicBezTo>
                      <a:pt x="754" y="1365"/>
                      <a:pt x="786" y="1354"/>
                      <a:pt x="808" y="1354"/>
                    </a:cubicBezTo>
                    <a:cubicBezTo>
                      <a:pt x="808" y="1147"/>
                      <a:pt x="786" y="950"/>
                      <a:pt x="645" y="786"/>
                    </a:cubicBezTo>
                    <a:cubicBezTo>
                      <a:pt x="525" y="764"/>
                      <a:pt x="405" y="743"/>
                      <a:pt x="514" y="568"/>
                    </a:cubicBezTo>
                    <a:cubicBezTo>
                      <a:pt x="612" y="481"/>
                      <a:pt x="514" y="437"/>
                      <a:pt x="470" y="372"/>
                    </a:cubicBezTo>
                    <a:cubicBezTo>
                      <a:pt x="394" y="241"/>
                      <a:pt x="230" y="165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3"/>
              <p:cNvSpPr/>
              <p:nvPr/>
            </p:nvSpPr>
            <p:spPr>
              <a:xfrm>
                <a:off x="1613425" y="1110300"/>
                <a:ext cx="5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153"/>
                      <a:pt x="66" y="284"/>
                      <a:pt x="219" y="372"/>
                    </a:cubicBezTo>
                    <a:cubicBezTo>
                      <a:pt x="209" y="207"/>
                      <a:pt x="16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3"/>
              <p:cNvSpPr/>
              <p:nvPr/>
            </p:nvSpPr>
            <p:spPr>
              <a:xfrm>
                <a:off x="1497250" y="1089025"/>
                <a:ext cx="52675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288" extrusionOk="0">
                    <a:moveTo>
                      <a:pt x="1866" y="1"/>
                    </a:moveTo>
                    <a:cubicBezTo>
                      <a:pt x="1779" y="142"/>
                      <a:pt x="1680" y="273"/>
                      <a:pt x="1593" y="404"/>
                    </a:cubicBezTo>
                    <a:cubicBezTo>
                      <a:pt x="1757" y="644"/>
                      <a:pt x="1714" y="753"/>
                      <a:pt x="1440" y="852"/>
                    </a:cubicBezTo>
                    <a:cubicBezTo>
                      <a:pt x="1462" y="1223"/>
                      <a:pt x="1113" y="1397"/>
                      <a:pt x="994" y="1703"/>
                    </a:cubicBezTo>
                    <a:cubicBezTo>
                      <a:pt x="972" y="1943"/>
                      <a:pt x="1124" y="2270"/>
                      <a:pt x="710" y="2346"/>
                    </a:cubicBezTo>
                    <a:cubicBezTo>
                      <a:pt x="720" y="2510"/>
                      <a:pt x="775" y="2728"/>
                      <a:pt x="666" y="2826"/>
                    </a:cubicBezTo>
                    <a:cubicBezTo>
                      <a:pt x="524" y="2957"/>
                      <a:pt x="502" y="3121"/>
                      <a:pt x="404" y="3252"/>
                    </a:cubicBezTo>
                    <a:cubicBezTo>
                      <a:pt x="208" y="3535"/>
                      <a:pt x="197" y="3895"/>
                      <a:pt x="0" y="4168"/>
                    </a:cubicBezTo>
                    <a:cubicBezTo>
                      <a:pt x="71" y="4277"/>
                      <a:pt x="169" y="4286"/>
                      <a:pt x="267" y="4286"/>
                    </a:cubicBezTo>
                    <a:cubicBezTo>
                      <a:pt x="286" y="4286"/>
                      <a:pt x="305" y="4286"/>
                      <a:pt x="324" y="4286"/>
                    </a:cubicBezTo>
                    <a:cubicBezTo>
                      <a:pt x="344" y="4286"/>
                      <a:pt x="363" y="4286"/>
                      <a:pt x="383" y="4288"/>
                    </a:cubicBezTo>
                    <a:cubicBezTo>
                      <a:pt x="393" y="4244"/>
                      <a:pt x="415" y="4190"/>
                      <a:pt x="426" y="4146"/>
                    </a:cubicBezTo>
                    <a:lnTo>
                      <a:pt x="426" y="4146"/>
                    </a:lnTo>
                    <a:cubicBezTo>
                      <a:pt x="397" y="4152"/>
                      <a:pt x="372" y="4155"/>
                      <a:pt x="351" y="4155"/>
                    </a:cubicBezTo>
                    <a:cubicBezTo>
                      <a:pt x="171" y="4155"/>
                      <a:pt x="287" y="3966"/>
                      <a:pt x="317" y="3917"/>
                    </a:cubicBezTo>
                    <a:cubicBezTo>
                      <a:pt x="341" y="3869"/>
                      <a:pt x="347" y="3710"/>
                      <a:pt x="431" y="3710"/>
                    </a:cubicBezTo>
                    <a:cubicBezTo>
                      <a:pt x="461" y="3710"/>
                      <a:pt x="502" y="3731"/>
                      <a:pt x="557" y="3786"/>
                    </a:cubicBezTo>
                    <a:cubicBezTo>
                      <a:pt x="797" y="3437"/>
                      <a:pt x="939" y="3055"/>
                      <a:pt x="1048" y="2663"/>
                    </a:cubicBezTo>
                    <a:cubicBezTo>
                      <a:pt x="1157" y="2237"/>
                      <a:pt x="1310" y="1834"/>
                      <a:pt x="1550" y="1473"/>
                    </a:cubicBezTo>
                    <a:cubicBezTo>
                      <a:pt x="1790" y="1102"/>
                      <a:pt x="1866" y="666"/>
                      <a:pt x="2085" y="295"/>
                    </a:cubicBezTo>
                    <a:cubicBezTo>
                      <a:pt x="2106" y="120"/>
                      <a:pt x="1997" y="66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3"/>
              <p:cNvSpPr/>
              <p:nvPr/>
            </p:nvSpPr>
            <p:spPr>
              <a:xfrm>
                <a:off x="1533250" y="1099100"/>
                <a:ext cx="79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9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99" y="154"/>
                      <a:pt x="55" y="296"/>
                      <a:pt x="0" y="449"/>
                    </a:cubicBezTo>
                    <a:cubicBezTo>
                      <a:pt x="274" y="350"/>
                      <a:pt x="317" y="24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3"/>
              <p:cNvSpPr/>
              <p:nvPr/>
            </p:nvSpPr>
            <p:spPr>
              <a:xfrm>
                <a:off x="1567825" y="1109700"/>
                <a:ext cx="1210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790" extrusionOk="0">
                    <a:moveTo>
                      <a:pt x="206" y="1"/>
                    </a:moveTo>
                    <a:cubicBezTo>
                      <a:pt x="1" y="1"/>
                      <a:pt x="134" y="139"/>
                      <a:pt x="123" y="210"/>
                    </a:cubicBezTo>
                    <a:cubicBezTo>
                      <a:pt x="101" y="319"/>
                      <a:pt x="91" y="428"/>
                      <a:pt x="167" y="515"/>
                    </a:cubicBezTo>
                    <a:cubicBezTo>
                      <a:pt x="240" y="598"/>
                      <a:pt x="125" y="790"/>
                      <a:pt x="272" y="790"/>
                    </a:cubicBezTo>
                    <a:cubicBezTo>
                      <a:pt x="280" y="790"/>
                      <a:pt x="288" y="789"/>
                      <a:pt x="298" y="788"/>
                    </a:cubicBezTo>
                    <a:cubicBezTo>
                      <a:pt x="450" y="777"/>
                      <a:pt x="472" y="602"/>
                      <a:pt x="472" y="461"/>
                    </a:cubicBezTo>
                    <a:lnTo>
                      <a:pt x="472" y="308"/>
                    </a:lnTo>
                    <a:cubicBezTo>
                      <a:pt x="472" y="297"/>
                      <a:pt x="462" y="253"/>
                      <a:pt x="472" y="210"/>
                    </a:cubicBezTo>
                    <a:cubicBezTo>
                      <a:pt x="483" y="46"/>
                      <a:pt x="428" y="13"/>
                      <a:pt x="254" y="3"/>
                    </a:cubicBezTo>
                    <a:cubicBezTo>
                      <a:pt x="236" y="1"/>
                      <a:pt x="22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3"/>
              <p:cNvSpPr/>
              <p:nvPr/>
            </p:nvSpPr>
            <p:spPr>
              <a:xfrm>
                <a:off x="1623550" y="1122575"/>
                <a:ext cx="60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9" extrusionOk="0">
                    <a:moveTo>
                      <a:pt x="109" y="0"/>
                    </a:moveTo>
                    <a:cubicBezTo>
                      <a:pt x="0" y="175"/>
                      <a:pt x="120" y="196"/>
                      <a:pt x="240" y="218"/>
                    </a:cubicBezTo>
                    <a:cubicBezTo>
                      <a:pt x="196" y="153"/>
                      <a:pt x="153" y="7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3"/>
              <p:cNvSpPr/>
              <p:nvPr/>
            </p:nvSpPr>
            <p:spPr>
              <a:xfrm>
                <a:off x="1624625" y="1137025"/>
                <a:ext cx="7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1" y="154"/>
                      <a:pt x="142" y="251"/>
                      <a:pt x="219" y="360"/>
                    </a:cubicBezTo>
                    <a:cubicBezTo>
                      <a:pt x="273" y="328"/>
                      <a:pt x="284" y="273"/>
                      <a:pt x="284" y="219"/>
                    </a:cubicBezTo>
                    <a:cubicBezTo>
                      <a:pt x="229" y="142"/>
                      <a:pt x="175" y="66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3"/>
              <p:cNvSpPr/>
              <p:nvPr/>
            </p:nvSpPr>
            <p:spPr>
              <a:xfrm>
                <a:off x="1630075" y="1142200"/>
                <a:ext cx="267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943" extrusionOk="0">
                    <a:moveTo>
                      <a:pt x="142" y="1"/>
                    </a:moveTo>
                    <a:cubicBezTo>
                      <a:pt x="120" y="1"/>
                      <a:pt x="88" y="12"/>
                      <a:pt x="66" y="12"/>
                    </a:cubicBezTo>
                    <a:cubicBezTo>
                      <a:pt x="66" y="66"/>
                      <a:pt x="55" y="121"/>
                      <a:pt x="1" y="153"/>
                    </a:cubicBezTo>
                    <a:cubicBezTo>
                      <a:pt x="23" y="502"/>
                      <a:pt x="263" y="776"/>
                      <a:pt x="360" y="1113"/>
                    </a:cubicBezTo>
                    <a:cubicBezTo>
                      <a:pt x="426" y="1310"/>
                      <a:pt x="394" y="1593"/>
                      <a:pt x="622" y="1736"/>
                    </a:cubicBezTo>
                    <a:cubicBezTo>
                      <a:pt x="673" y="1705"/>
                      <a:pt x="715" y="1692"/>
                      <a:pt x="752" y="1692"/>
                    </a:cubicBezTo>
                    <a:cubicBezTo>
                      <a:pt x="896" y="1692"/>
                      <a:pt x="948" y="1890"/>
                      <a:pt x="1070" y="1943"/>
                    </a:cubicBezTo>
                    <a:cubicBezTo>
                      <a:pt x="917" y="1593"/>
                      <a:pt x="765" y="1234"/>
                      <a:pt x="622" y="885"/>
                    </a:cubicBezTo>
                    <a:cubicBezTo>
                      <a:pt x="491" y="568"/>
                      <a:pt x="437" y="21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3"/>
              <p:cNvSpPr/>
              <p:nvPr/>
            </p:nvSpPr>
            <p:spPr>
              <a:xfrm>
                <a:off x="1567625" y="1141100"/>
                <a:ext cx="136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94" extrusionOk="0">
                    <a:moveTo>
                      <a:pt x="284" y="1"/>
                    </a:moveTo>
                    <a:cubicBezTo>
                      <a:pt x="0" y="1"/>
                      <a:pt x="164" y="231"/>
                      <a:pt x="164" y="274"/>
                    </a:cubicBezTo>
                    <a:cubicBezTo>
                      <a:pt x="142" y="525"/>
                      <a:pt x="186" y="787"/>
                      <a:pt x="218" y="1038"/>
                    </a:cubicBezTo>
                    <a:cubicBezTo>
                      <a:pt x="228" y="1116"/>
                      <a:pt x="255" y="1194"/>
                      <a:pt x="339" y="1194"/>
                    </a:cubicBezTo>
                    <a:cubicBezTo>
                      <a:pt x="349" y="1194"/>
                      <a:pt x="359" y="1193"/>
                      <a:pt x="371" y="1191"/>
                    </a:cubicBezTo>
                    <a:cubicBezTo>
                      <a:pt x="448" y="1179"/>
                      <a:pt x="480" y="1114"/>
                      <a:pt x="480" y="1038"/>
                    </a:cubicBezTo>
                    <a:cubicBezTo>
                      <a:pt x="480" y="830"/>
                      <a:pt x="546" y="623"/>
                      <a:pt x="470" y="437"/>
                    </a:cubicBezTo>
                    <a:cubicBezTo>
                      <a:pt x="502" y="383"/>
                      <a:pt x="535" y="340"/>
                      <a:pt x="524" y="318"/>
                    </a:cubicBezTo>
                    <a:cubicBezTo>
                      <a:pt x="470" y="197"/>
                      <a:pt x="524" y="12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3"/>
              <p:cNvSpPr/>
              <p:nvPr/>
            </p:nvSpPr>
            <p:spPr>
              <a:xfrm>
                <a:off x="1514975" y="1131575"/>
                <a:ext cx="10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4" extrusionOk="0">
                    <a:moveTo>
                      <a:pt x="285" y="1"/>
                    </a:moveTo>
                    <a:lnTo>
                      <a:pt x="285" y="1"/>
                    </a:lnTo>
                    <a:cubicBezTo>
                      <a:pt x="186" y="207"/>
                      <a:pt x="99" y="426"/>
                      <a:pt x="1" y="644"/>
                    </a:cubicBezTo>
                    <a:cubicBezTo>
                      <a:pt x="415" y="568"/>
                      <a:pt x="263" y="24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3"/>
              <p:cNvSpPr/>
              <p:nvPr/>
            </p:nvSpPr>
            <p:spPr>
              <a:xfrm>
                <a:off x="1569800" y="1178975"/>
                <a:ext cx="128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155" extrusionOk="0">
                    <a:moveTo>
                      <a:pt x="261" y="1"/>
                    </a:moveTo>
                    <a:cubicBezTo>
                      <a:pt x="186" y="1"/>
                      <a:pt x="114" y="32"/>
                      <a:pt x="66" y="79"/>
                    </a:cubicBezTo>
                    <a:cubicBezTo>
                      <a:pt x="0" y="144"/>
                      <a:pt x="0" y="985"/>
                      <a:pt x="66" y="1050"/>
                    </a:cubicBezTo>
                    <a:cubicBezTo>
                      <a:pt x="109" y="1092"/>
                      <a:pt x="158" y="1155"/>
                      <a:pt x="219" y="1155"/>
                    </a:cubicBezTo>
                    <a:cubicBezTo>
                      <a:pt x="236" y="1155"/>
                      <a:pt x="254" y="1150"/>
                      <a:pt x="274" y="1138"/>
                    </a:cubicBezTo>
                    <a:cubicBezTo>
                      <a:pt x="404" y="1050"/>
                      <a:pt x="514" y="930"/>
                      <a:pt x="437" y="788"/>
                    </a:cubicBezTo>
                    <a:cubicBezTo>
                      <a:pt x="415" y="559"/>
                      <a:pt x="404" y="362"/>
                      <a:pt x="393" y="166"/>
                    </a:cubicBezTo>
                    <a:cubicBezTo>
                      <a:pt x="383" y="90"/>
                      <a:pt x="383" y="25"/>
                      <a:pt x="295" y="3"/>
                    </a:cubicBezTo>
                    <a:cubicBezTo>
                      <a:pt x="284" y="1"/>
                      <a:pt x="272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3"/>
              <p:cNvSpPr/>
              <p:nvPr/>
            </p:nvSpPr>
            <p:spPr>
              <a:xfrm>
                <a:off x="1523725" y="1178650"/>
                <a:ext cx="97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46" extrusionOk="0">
                    <a:moveTo>
                      <a:pt x="234" y="0"/>
                    </a:moveTo>
                    <a:cubicBezTo>
                      <a:pt x="220" y="0"/>
                      <a:pt x="203" y="2"/>
                      <a:pt x="185" y="5"/>
                    </a:cubicBezTo>
                    <a:cubicBezTo>
                      <a:pt x="0" y="26"/>
                      <a:pt x="10" y="179"/>
                      <a:pt x="44" y="300"/>
                    </a:cubicBezTo>
                    <a:cubicBezTo>
                      <a:pt x="109" y="518"/>
                      <a:pt x="44" y="725"/>
                      <a:pt x="54" y="921"/>
                    </a:cubicBezTo>
                    <a:cubicBezTo>
                      <a:pt x="98" y="938"/>
                      <a:pt x="140" y="945"/>
                      <a:pt x="181" y="945"/>
                    </a:cubicBezTo>
                    <a:cubicBezTo>
                      <a:pt x="242" y="945"/>
                      <a:pt x="301" y="930"/>
                      <a:pt x="360" y="911"/>
                    </a:cubicBezTo>
                    <a:cubicBezTo>
                      <a:pt x="360" y="692"/>
                      <a:pt x="371" y="474"/>
                      <a:pt x="371" y="256"/>
                    </a:cubicBezTo>
                    <a:cubicBezTo>
                      <a:pt x="371" y="146"/>
                      <a:pt x="38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3"/>
              <p:cNvSpPr/>
              <p:nvPr/>
            </p:nvSpPr>
            <p:spPr>
              <a:xfrm>
                <a:off x="1501500" y="1181750"/>
                <a:ext cx="102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46" extrusionOk="0">
                    <a:moveTo>
                      <a:pt x="261" y="1"/>
                    </a:moveTo>
                    <a:cubicBezTo>
                      <a:pt x="177" y="1"/>
                      <a:pt x="171" y="160"/>
                      <a:pt x="147" y="208"/>
                    </a:cubicBezTo>
                    <a:cubicBezTo>
                      <a:pt x="117" y="257"/>
                      <a:pt x="1" y="446"/>
                      <a:pt x="181" y="446"/>
                    </a:cubicBezTo>
                    <a:cubicBezTo>
                      <a:pt x="202" y="446"/>
                      <a:pt x="227" y="443"/>
                      <a:pt x="256" y="437"/>
                    </a:cubicBezTo>
                    <a:cubicBezTo>
                      <a:pt x="332" y="328"/>
                      <a:pt x="409" y="219"/>
                      <a:pt x="387" y="77"/>
                    </a:cubicBezTo>
                    <a:cubicBezTo>
                      <a:pt x="332" y="22"/>
                      <a:pt x="29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3"/>
              <p:cNvSpPr/>
              <p:nvPr/>
            </p:nvSpPr>
            <p:spPr>
              <a:xfrm>
                <a:off x="1525075" y="1201400"/>
                <a:ext cx="76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5" extrusionOk="0">
                    <a:moveTo>
                      <a:pt x="306" y="1"/>
                    </a:moveTo>
                    <a:lnTo>
                      <a:pt x="306" y="1"/>
                    </a:lnTo>
                    <a:cubicBezTo>
                      <a:pt x="247" y="20"/>
                      <a:pt x="188" y="35"/>
                      <a:pt x="127" y="35"/>
                    </a:cubicBezTo>
                    <a:cubicBezTo>
                      <a:pt x="86" y="35"/>
                      <a:pt x="44" y="28"/>
                      <a:pt x="0" y="11"/>
                    </a:cubicBezTo>
                    <a:lnTo>
                      <a:pt x="0" y="11"/>
                    </a:lnTo>
                    <a:cubicBezTo>
                      <a:pt x="11" y="110"/>
                      <a:pt x="22" y="197"/>
                      <a:pt x="33" y="295"/>
                    </a:cubicBezTo>
                    <a:lnTo>
                      <a:pt x="295" y="295"/>
                    </a:lnTo>
                    <a:cubicBezTo>
                      <a:pt x="295" y="197"/>
                      <a:pt x="306" y="9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3"/>
              <p:cNvSpPr/>
              <p:nvPr/>
            </p:nvSpPr>
            <p:spPr>
              <a:xfrm>
                <a:off x="1524250" y="1208750"/>
                <a:ext cx="2675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83" extrusionOk="0">
                    <a:moveTo>
                      <a:pt x="66" y="1"/>
                    </a:moveTo>
                    <a:cubicBezTo>
                      <a:pt x="110" y="437"/>
                      <a:pt x="23" y="873"/>
                      <a:pt x="11" y="1310"/>
                    </a:cubicBezTo>
                    <a:cubicBezTo>
                      <a:pt x="11" y="1430"/>
                      <a:pt x="1" y="1659"/>
                      <a:pt x="186" y="1681"/>
                    </a:cubicBezTo>
                    <a:cubicBezTo>
                      <a:pt x="195" y="1682"/>
                      <a:pt x="205" y="1682"/>
                      <a:pt x="213" y="1682"/>
                    </a:cubicBezTo>
                    <a:cubicBezTo>
                      <a:pt x="374" y="1682"/>
                      <a:pt x="396" y="1498"/>
                      <a:pt x="437" y="1353"/>
                    </a:cubicBezTo>
                    <a:cubicBezTo>
                      <a:pt x="491" y="1190"/>
                      <a:pt x="491" y="1004"/>
                      <a:pt x="655" y="885"/>
                    </a:cubicBezTo>
                    <a:cubicBezTo>
                      <a:pt x="753" y="852"/>
                      <a:pt x="840" y="819"/>
                      <a:pt x="928" y="786"/>
                    </a:cubicBezTo>
                    <a:cubicBezTo>
                      <a:pt x="1070" y="579"/>
                      <a:pt x="971" y="361"/>
                      <a:pt x="830" y="262"/>
                    </a:cubicBezTo>
                    <a:cubicBezTo>
                      <a:pt x="781" y="225"/>
                      <a:pt x="741" y="209"/>
                      <a:pt x="707" y="209"/>
                    </a:cubicBezTo>
                    <a:cubicBezTo>
                      <a:pt x="602" y="209"/>
                      <a:pt x="555" y="355"/>
                      <a:pt x="513" y="470"/>
                    </a:cubicBezTo>
                    <a:cubicBezTo>
                      <a:pt x="505" y="486"/>
                      <a:pt x="474" y="496"/>
                      <a:pt x="445" y="496"/>
                    </a:cubicBezTo>
                    <a:cubicBezTo>
                      <a:pt x="434" y="496"/>
                      <a:pt x="424" y="495"/>
                      <a:pt x="415" y="492"/>
                    </a:cubicBezTo>
                    <a:cubicBezTo>
                      <a:pt x="339" y="481"/>
                      <a:pt x="339" y="405"/>
                      <a:pt x="360" y="361"/>
                    </a:cubicBezTo>
                    <a:cubicBezTo>
                      <a:pt x="426" y="230"/>
                      <a:pt x="426" y="110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3"/>
              <p:cNvSpPr/>
              <p:nvPr/>
            </p:nvSpPr>
            <p:spPr>
              <a:xfrm>
                <a:off x="1569525" y="1223125"/>
                <a:ext cx="117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1" extrusionOk="0">
                    <a:moveTo>
                      <a:pt x="304" y="1"/>
                    </a:moveTo>
                    <a:cubicBezTo>
                      <a:pt x="292" y="1"/>
                      <a:pt x="278" y="2"/>
                      <a:pt x="263" y="4"/>
                    </a:cubicBezTo>
                    <a:cubicBezTo>
                      <a:pt x="55" y="37"/>
                      <a:pt x="55" y="233"/>
                      <a:pt x="33" y="473"/>
                    </a:cubicBezTo>
                    <a:cubicBezTo>
                      <a:pt x="1" y="550"/>
                      <a:pt x="23" y="681"/>
                      <a:pt x="197" y="681"/>
                    </a:cubicBezTo>
                    <a:cubicBezTo>
                      <a:pt x="470" y="681"/>
                      <a:pt x="394" y="429"/>
                      <a:pt x="426" y="277"/>
                    </a:cubicBezTo>
                    <a:cubicBezTo>
                      <a:pt x="436" y="186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3"/>
              <p:cNvSpPr/>
              <p:nvPr/>
            </p:nvSpPr>
            <p:spPr>
              <a:xfrm>
                <a:off x="1366325" y="1184500"/>
                <a:ext cx="410225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4713" extrusionOk="0">
                    <a:moveTo>
                      <a:pt x="11302" y="0"/>
                    </a:moveTo>
                    <a:cubicBezTo>
                      <a:pt x="11265" y="0"/>
                      <a:pt x="11223" y="13"/>
                      <a:pt x="11172" y="44"/>
                    </a:cubicBezTo>
                    <a:cubicBezTo>
                      <a:pt x="11303" y="393"/>
                      <a:pt x="11500" y="720"/>
                      <a:pt x="11511" y="1113"/>
                    </a:cubicBezTo>
                    <a:cubicBezTo>
                      <a:pt x="11521" y="1571"/>
                      <a:pt x="11860" y="1898"/>
                      <a:pt x="11969" y="2302"/>
                    </a:cubicBezTo>
                    <a:cubicBezTo>
                      <a:pt x="12078" y="2706"/>
                      <a:pt x="12515" y="2978"/>
                      <a:pt x="12438" y="3458"/>
                    </a:cubicBezTo>
                    <a:cubicBezTo>
                      <a:pt x="12427" y="3480"/>
                      <a:pt x="12471" y="3513"/>
                      <a:pt x="12503" y="3535"/>
                    </a:cubicBezTo>
                    <a:cubicBezTo>
                      <a:pt x="12918" y="3938"/>
                      <a:pt x="12929" y="4527"/>
                      <a:pt x="13136" y="5029"/>
                    </a:cubicBezTo>
                    <a:cubicBezTo>
                      <a:pt x="13180" y="5150"/>
                      <a:pt x="13191" y="5280"/>
                      <a:pt x="13332" y="5346"/>
                    </a:cubicBezTo>
                    <a:cubicBezTo>
                      <a:pt x="13409" y="5368"/>
                      <a:pt x="13497" y="5422"/>
                      <a:pt x="13497" y="5509"/>
                    </a:cubicBezTo>
                    <a:cubicBezTo>
                      <a:pt x="13497" y="5548"/>
                      <a:pt x="13461" y="5556"/>
                      <a:pt x="13421" y="5556"/>
                    </a:cubicBezTo>
                    <a:cubicBezTo>
                      <a:pt x="13394" y="5556"/>
                      <a:pt x="13365" y="5553"/>
                      <a:pt x="13344" y="5553"/>
                    </a:cubicBezTo>
                    <a:cubicBezTo>
                      <a:pt x="13332" y="5618"/>
                      <a:pt x="13322" y="5673"/>
                      <a:pt x="13398" y="5706"/>
                    </a:cubicBezTo>
                    <a:cubicBezTo>
                      <a:pt x="13430" y="5701"/>
                      <a:pt x="13457" y="5699"/>
                      <a:pt x="13481" y="5699"/>
                    </a:cubicBezTo>
                    <a:cubicBezTo>
                      <a:pt x="13735" y="5699"/>
                      <a:pt x="13567" y="5946"/>
                      <a:pt x="13616" y="6066"/>
                    </a:cubicBezTo>
                    <a:cubicBezTo>
                      <a:pt x="13900" y="6469"/>
                      <a:pt x="13889" y="6982"/>
                      <a:pt x="14129" y="7407"/>
                    </a:cubicBezTo>
                    <a:cubicBezTo>
                      <a:pt x="14173" y="7506"/>
                      <a:pt x="14205" y="7615"/>
                      <a:pt x="14282" y="7713"/>
                    </a:cubicBezTo>
                    <a:cubicBezTo>
                      <a:pt x="14587" y="8171"/>
                      <a:pt x="14751" y="8706"/>
                      <a:pt x="14849" y="9252"/>
                    </a:cubicBezTo>
                    <a:cubicBezTo>
                      <a:pt x="14860" y="9295"/>
                      <a:pt x="14937" y="9371"/>
                      <a:pt x="14806" y="9415"/>
                    </a:cubicBezTo>
                    <a:cubicBezTo>
                      <a:pt x="14489" y="9535"/>
                      <a:pt x="14576" y="9633"/>
                      <a:pt x="14806" y="9797"/>
                    </a:cubicBezTo>
                    <a:cubicBezTo>
                      <a:pt x="15187" y="10059"/>
                      <a:pt x="15558" y="10353"/>
                      <a:pt x="15514" y="10899"/>
                    </a:cubicBezTo>
                    <a:cubicBezTo>
                      <a:pt x="15514" y="10932"/>
                      <a:pt x="15504" y="10986"/>
                      <a:pt x="15526" y="10997"/>
                    </a:cubicBezTo>
                    <a:cubicBezTo>
                      <a:pt x="15828" y="11258"/>
                      <a:pt x="15767" y="11303"/>
                      <a:pt x="15626" y="11303"/>
                    </a:cubicBezTo>
                    <a:cubicBezTo>
                      <a:pt x="15552" y="11303"/>
                      <a:pt x="15456" y="11291"/>
                      <a:pt x="15379" y="11291"/>
                    </a:cubicBezTo>
                    <a:cubicBezTo>
                      <a:pt x="15370" y="11291"/>
                      <a:pt x="15360" y="11291"/>
                      <a:pt x="15351" y="11291"/>
                    </a:cubicBezTo>
                    <a:cubicBezTo>
                      <a:pt x="14697" y="11325"/>
                      <a:pt x="14042" y="11346"/>
                      <a:pt x="13387" y="11379"/>
                    </a:cubicBezTo>
                    <a:cubicBezTo>
                      <a:pt x="12533" y="11427"/>
                      <a:pt x="11688" y="11585"/>
                      <a:pt x="10837" y="11585"/>
                    </a:cubicBezTo>
                    <a:cubicBezTo>
                      <a:pt x="10720" y="11585"/>
                      <a:pt x="10603" y="11582"/>
                      <a:pt x="10485" y="11575"/>
                    </a:cubicBezTo>
                    <a:cubicBezTo>
                      <a:pt x="10299" y="11565"/>
                      <a:pt x="10038" y="11608"/>
                      <a:pt x="10027" y="11291"/>
                    </a:cubicBezTo>
                    <a:cubicBezTo>
                      <a:pt x="9831" y="11182"/>
                      <a:pt x="9831" y="11085"/>
                      <a:pt x="10038" y="11008"/>
                    </a:cubicBezTo>
                    <a:cubicBezTo>
                      <a:pt x="9998" y="10938"/>
                      <a:pt x="9958" y="10842"/>
                      <a:pt x="9894" y="10842"/>
                    </a:cubicBezTo>
                    <a:cubicBezTo>
                      <a:pt x="9888" y="10842"/>
                      <a:pt x="9881" y="10843"/>
                      <a:pt x="9874" y="10845"/>
                    </a:cubicBezTo>
                    <a:cubicBezTo>
                      <a:pt x="9754" y="10877"/>
                      <a:pt x="9798" y="10986"/>
                      <a:pt x="9809" y="11073"/>
                    </a:cubicBezTo>
                    <a:cubicBezTo>
                      <a:pt x="9819" y="11150"/>
                      <a:pt x="9798" y="11215"/>
                      <a:pt x="9787" y="11281"/>
                    </a:cubicBezTo>
                    <a:cubicBezTo>
                      <a:pt x="9722" y="11761"/>
                      <a:pt x="9722" y="11761"/>
                      <a:pt x="10180" y="11793"/>
                    </a:cubicBezTo>
                    <a:cubicBezTo>
                      <a:pt x="10311" y="11793"/>
                      <a:pt x="10420" y="11805"/>
                      <a:pt x="10464" y="11946"/>
                    </a:cubicBezTo>
                    <a:cubicBezTo>
                      <a:pt x="10669" y="11985"/>
                      <a:pt x="10873" y="11998"/>
                      <a:pt x="11076" y="11998"/>
                    </a:cubicBezTo>
                    <a:cubicBezTo>
                      <a:pt x="11507" y="11998"/>
                      <a:pt x="11935" y="11936"/>
                      <a:pt x="12372" y="11914"/>
                    </a:cubicBezTo>
                    <a:cubicBezTo>
                      <a:pt x="13163" y="11866"/>
                      <a:pt x="13947" y="11725"/>
                      <a:pt x="14751" y="11725"/>
                    </a:cubicBezTo>
                    <a:cubicBezTo>
                      <a:pt x="15046" y="11725"/>
                      <a:pt x="15344" y="11744"/>
                      <a:pt x="15645" y="11793"/>
                    </a:cubicBezTo>
                    <a:cubicBezTo>
                      <a:pt x="14784" y="12852"/>
                      <a:pt x="13758" y="13528"/>
                      <a:pt x="12406" y="13659"/>
                    </a:cubicBezTo>
                    <a:cubicBezTo>
                      <a:pt x="12045" y="13692"/>
                      <a:pt x="11685" y="13812"/>
                      <a:pt x="11347" y="13910"/>
                    </a:cubicBezTo>
                    <a:cubicBezTo>
                      <a:pt x="10627" y="14106"/>
                      <a:pt x="9907" y="14030"/>
                      <a:pt x="9187" y="14117"/>
                    </a:cubicBezTo>
                    <a:cubicBezTo>
                      <a:pt x="8783" y="14172"/>
                      <a:pt x="8369" y="14183"/>
                      <a:pt x="7954" y="14205"/>
                    </a:cubicBezTo>
                    <a:cubicBezTo>
                      <a:pt x="7665" y="14220"/>
                      <a:pt x="7374" y="14231"/>
                      <a:pt x="7084" y="14231"/>
                    </a:cubicBezTo>
                    <a:cubicBezTo>
                      <a:pt x="6347" y="14231"/>
                      <a:pt x="5615" y="14160"/>
                      <a:pt x="4910" y="13910"/>
                    </a:cubicBezTo>
                    <a:cubicBezTo>
                      <a:pt x="4572" y="13801"/>
                      <a:pt x="4277" y="13539"/>
                      <a:pt x="3939" y="13397"/>
                    </a:cubicBezTo>
                    <a:cubicBezTo>
                      <a:pt x="3470" y="13201"/>
                      <a:pt x="2990" y="13005"/>
                      <a:pt x="2488" y="12906"/>
                    </a:cubicBezTo>
                    <a:cubicBezTo>
                      <a:pt x="2073" y="12819"/>
                      <a:pt x="1801" y="12546"/>
                      <a:pt x="1539" y="12295"/>
                    </a:cubicBezTo>
                    <a:cubicBezTo>
                      <a:pt x="1234" y="11990"/>
                      <a:pt x="917" y="11695"/>
                      <a:pt x="579" y="11434"/>
                    </a:cubicBezTo>
                    <a:cubicBezTo>
                      <a:pt x="492" y="11368"/>
                      <a:pt x="427" y="11325"/>
                      <a:pt x="502" y="11215"/>
                    </a:cubicBezTo>
                    <a:cubicBezTo>
                      <a:pt x="492" y="11095"/>
                      <a:pt x="612" y="11030"/>
                      <a:pt x="645" y="10932"/>
                    </a:cubicBezTo>
                    <a:cubicBezTo>
                      <a:pt x="579" y="10811"/>
                      <a:pt x="699" y="10746"/>
                      <a:pt x="721" y="10637"/>
                    </a:cubicBezTo>
                    <a:cubicBezTo>
                      <a:pt x="764" y="10517"/>
                      <a:pt x="819" y="10397"/>
                      <a:pt x="873" y="10277"/>
                    </a:cubicBezTo>
                    <a:cubicBezTo>
                      <a:pt x="863" y="10157"/>
                      <a:pt x="950" y="10081"/>
                      <a:pt x="1004" y="9994"/>
                    </a:cubicBezTo>
                    <a:cubicBezTo>
                      <a:pt x="1321" y="9361"/>
                      <a:pt x="1637" y="8728"/>
                      <a:pt x="1943" y="8095"/>
                    </a:cubicBezTo>
                    <a:cubicBezTo>
                      <a:pt x="2543" y="6884"/>
                      <a:pt x="3230" y="5717"/>
                      <a:pt x="3797" y="4495"/>
                    </a:cubicBezTo>
                    <a:cubicBezTo>
                      <a:pt x="4168" y="3698"/>
                      <a:pt x="4572" y="2924"/>
                      <a:pt x="4932" y="2138"/>
                    </a:cubicBezTo>
                    <a:cubicBezTo>
                      <a:pt x="5183" y="1593"/>
                      <a:pt x="5390" y="1026"/>
                      <a:pt x="5620" y="469"/>
                    </a:cubicBezTo>
                    <a:cubicBezTo>
                      <a:pt x="5600" y="467"/>
                      <a:pt x="5581" y="467"/>
                      <a:pt x="5561" y="467"/>
                    </a:cubicBezTo>
                    <a:cubicBezTo>
                      <a:pt x="5542" y="467"/>
                      <a:pt x="5523" y="467"/>
                      <a:pt x="5504" y="467"/>
                    </a:cubicBezTo>
                    <a:cubicBezTo>
                      <a:pt x="5406" y="467"/>
                      <a:pt x="5308" y="458"/>
                      <a:pt x="5237" y="349"/>
                    </a:cubicBezTo>
                    <a:cubicBezTo>
                      <a:pt x="4987" y="960"/>
                      <a:pt x="4747" y="1582"/>
                      <a:pt x="4463" y="2182"/>
                    </a:cubicBezTo>
                    <a:cubicBezTo>
                      <a:pt x="4146" y="2847"/>
                      <a:pt x="3863" y="3524"/>
                      <a:pt x="3503" y="4168"/>
                    </a:cubicBezTo>
                    <a:cubicBezTo>
                      <a:pt x="3295" y="4549"/>
                      <a:pt x="3143" y="4942"/>
                      <a:pt x="2914" y="5313"/>
                    </a:cubicBezTo>
                    <a:cubicBezTo>
                      <a:pt x="2706" y="5662"/>
                      <a:pt x="2543" y="6055"/>
                      <a:pt x="2347" y="6404"/>
                    </a:cubicBezTo>
                    <a:cubicBezTo>
                      <a:pt x="1932" y="7146"/>
                      <a:pt x="1572" y="7921"/>
                      <a:pt x="1157" y="8651"/>
                    </a:cubicBezTo>
                    <a:cubicBezTo>
                      <a:pt x="961" y="8990"/>
                      <a:pt x="830" y="9349"/>
                      <a:pt x="655" y="9699"/>
                    </a:cubicBezTo>
                    <a:cubicBezTo>
                      <a:pt x="415" y="10190"/>
                      <a:pt x="153" y="10680"/>
                      <a:pt x="1" y="11215"/>
                    </a:cubicBezTo>
                    <a:cubicBezTo>
                      <a:pt x="44" y="11325"/>
                      <a:pt x="99" y="11444"/>
                      <a:pt x="153" y="11553"/>
                    </a:cubicBezTo>
                    <a:cubicBezTo>
                      <a:pt x="262" y="11674"/>
                      <a:pt x="339" y="11815"/>
                      <a:pt x="492" y="11914"/>
                    </a:cubicBezTo>
                    <a:cubicBezTo>
                      <a:pt x="732" y="12066"/>
                      <a:pt x="961" y="12263"/>
                      <a:pt x="1157" y="12513"/>
                    </a:cubicBezTo>
                    <a:cubicBezTo>
                      <a:pt x="1387" y="12797"/>
                      <a:pt x="1648" y="13092"/>
                      <a:pt x="2030" y="13223"/>
                    </a:cubicBezTo>
                    <a:cubicBezTo>
                      <a:pt x="2827" y="13517"/>
                      <a:pt x="3656" y="13735"/>
                      <a:pt x="4365" y="14215"/>
                    </a:cubicBezTo>
                    <a:cubicBezTo>
                      <a:pt x="4605" y="14368"/>
                      <a:pt x="4888" y="14445"/>
                      <a:pt x="5150" y="14499"/>
                    </a:cubicBezTo>
                    <a:cubicBezTo>
                      <a:pt x="5734" y="14630"/>
                      <a:pt x="6317" y="14712"/>
                      <a:pt x="6914" y="14712"/>
                    </a:cubicBezTo>
                    <a:cubicBezTo>
                      <a:pt x="7110" y="14712"/>
                      <a:pt x="7307" y="14704"/>
                      <a:pt x="7507" y="14685"/>
                    </a:cubicBezTo>
                    <a:cubicBezTo>
                      <a:pt x="8467" y="14598"/>
                      <a:pt x="9449" y="14598"/>
                      <a:pt x="10420" y="14564"/>
                    </a:cubicBezTo>
                    <a:cubicBezTo>
                      <a:pt x="10496" y="14564"/>
                      <a:pt x="10573" y="14543"/>
                      <a:pt x="10660" y="14521"/>
                    </a:cubicBezTo>
                    <a:cubicBezTo>
                      <a:pt x="11118" y="14412"/>
                      <a:pt x="11587" y="14314"/>
                      <a:pt x="12067" y="14227"/>
                    </a:cubicBezTo>
                    <a:cubicBezTo>
                      <a:pt x="12646" y="14117"/>
                      <a:pt x="13223" y="14041"/>
                      <a:pt x="13791" y="13856"/>
                    </a:cubicBezTo>
                    <a:cubicBezTo>
                      <a:pt x="14457" y="13626"/>
                      <a:pt x="14937" y="13136"/>
                      <a:pt x="15471" y="12710"/>
                    </a:cubicBezTo>
                    <a:cubicBezTo>
                      <a:pt x="15754" y="12470"/>
                      <a:pt x="15984" y="12186"/>
                      <a:pt x="16202" y="11892"/>
                    </a:cubicBezTo>
                    <a:cubicBezTo>
                      <a:pt x="16278" y="11783"/>
                      <a:pt x="16409" y="11662"/>
                      <a:pt x="16311" y="11521"/>
                    </a:cubicBezTo>
                    <a:cubicBezTo>
                      <a:pt x="15962" y="10997"/>
                      <a:pt x="15940" y="10353"/>
                      <a:pt x="15591" y="9841"/>
                    </a:cubicBezTo>
                    <a:cubicBezTo>
                      <a:pt x="15460" y="9655"/>
                      <a:pt x="15395" y="9415"/>
                      <a:pt x="15351" y="9186"/>
                    </a:cubicBezTo>
                    <a:cubicBezTo>
                      <a:pt x="15253" y="8684"/>
                      <a:pt x="15024" y="8226"/>
                      <a:pt x="14794" y="7778"/>
                    </a:cubicBezTo>
                    <a:cubicBezTo>
                      <a:pt x="14576" y="7375"/>
                      <a:pt x="14391" y="6961"/>
                      <a:pt x="14260" y="6546"/>
                    </a:cubicBezTo>
                    <a:cubicBezTo>
                      <a:pt x="14086" y="6033"/>
                      <a:pt x="13856" y="5564"/>
                      <a:pt x="13649" y="5073"/>
                    </a:cubicBezTo>
                    <a:cubicBezTo>
                      <a:pt x="13529" y="4811"/>
                      <a:pt x="13344" y="4560"/>
                      <a:pt x="13344" y="4255"/>
                    </a:cubicBezTo>
                    <a:cubicBezTo>
                      <a:pt x="13344" y="4025"/>
                      <a:pt x="13256" y="3851"/>
                      <a:pt x="13147" y="3666"/>
                    </a:cubicBezTo>
                    <a:cubicBezTo>
                      <a:pt x="12896" y="3251"/>
                      <a:pt x="12689" y="2815"/>
                      <a:pt x="12471" y="2378"/>
                    </a:cubicBezTo>
                    <a:cubicBezTo>
                      <a:pt x="12132" y="1691"/>
                      <a:pt x="11871" y="971"/>
                      <a:pt x="11620" y="251"/>
                    </a:cubicBezTo>
                    <a:cubicBezTo>
                      <a:pt x="11498" y="198"/>
                      <a:pt x="11446" y="0"/>
                      <a:pt x="1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3"/>
              <p:cNvSpPr/>
              <p:nvPr/>
            </p:nvSpPr>
            <p:spPr>
              <a:xfrm>
                <a:off x="1538700" y="1228400"/>
                <a:ext cx="221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042" extrusionOk="0">
                    <a:moveTo>
                      <a:pt x="350" y="0"/>
                    </a:moveTo>
                    <a:cubicBezTo>
                      <a:pt x="262" y="33"/>
                      <a:pt x="175" y="66"/>
                      <a:pt x="77" y="99"/>
                    </a:cubicBezTo>
                    <a:cubicBezTo>
                      <a:pt x="1" y="262"/>
                      <a:pt x="110" y="426"/>
                      <a:pt x="121" y="579"/>
                    </a:cubicBezTo>
                    <a:cubicBezTo>
                      <a:pt x="131" y="801"/>
                      <a:pt x="244" y="1042"/>
                      <a:pt x="477" y="1042"/>
                    </a:cubicBezTo>
                    <a:cubicBezTo>
                      <a:pt x="496" y="1042"/>
                      <a:pt x="515" y="1040"/>
                      <a:pt x="536" y="1037"/>
                    </a:cubicBezTo>
                    <a:cubicBezTo>
                      <a:pt x="721" y="1004"/>
                      <a:pt x="885" y="775"/>
                      <a:pt x="873" y="524"/>
                    </a:cubicBezTo>
                    <a:cubicBezTo>
                      <a:pt x="870" y="524"/>
                      <a:pt x="867" y="524"/>
                      <a:pt x="864" y="524"/>
                    </a:cubicBezTo>
                    <a:cubicBezTo>
                      <a:pt x="723" y="524"/>
                      <a:pt x="677" y="709"/>
                      <a:pt x="576" y="709"/>
                    </a:cubicBezTo>
                    <a:cubicBezTo>
                      <a:pt x="558" y="709"/>
                      <a:pt x="537" y="703"/>
                      <a:pt x="514" y="688"/>
                    </a:cubicBezTo>
                    <a:cubicBezTo>
                      <a:pt x="350" y="589"/>
                      <a:pt x="339" y="393"/>
                      <a:pt x="350" y="218"/>
                    </a:cubicBez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3"/>
              <p:cNvSpPr/>
              <p:nvPr/>
            </p:nvSpPr>
            <p:spPr>
              <a:xfrm>
                <a:off x="1567025" y="1252375"/>
                <a:ext cx="98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64" extrusionOk="0">
                    <a:moveTo>
                      <a:pt x="184" y="1"/>
                    </a:moveTo>
                    <a:cubicBezTo>
                      <a:pt x="1" y="1"/>
                      <a:pt x="174" y="199"/>
                      <a:pt x="79" y="263"/>
                    </a:cubicBezTo>
                    <a:lnTo>
                      <a:pt x="341" y="263"/>
                    </a:lnTo>
                    <a:cubicBezTo>
                      <a:pt x="395" y="132"/>
                      <a:pt x="330" y="13"/>
                      <a:pt x="199" y="1"/>
                    </a:cubicBezTo>
                    <a:cubicBezTo>
                      <a:pt x="194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3"/>
              <p:cNvSpPr/>
              <p:nvPr/>
            </p:nvSpPr>
            <p:spPr>
              <a:xfrm>
                <a:off x="1566525" y="1258950"/>
                <a:ext cx="9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787" extrusionOk="0">
                    <a:moveTo>
                      <a:pt x="99" y="0"/>
                    </a:moveTo>
                    <a:cubicBezTo>
                      <a:pt x="66" y="218"/>
                      <a:pt x="0" y="426"/>
                      <a:pt x="110" y="644"/>
                    </a:cubicBezTo>
                    <a:cubicBezTo>
                      <a:pt x="140" y="715"/>
                      <a:pt x="152" y="787"/>
                      <a:pt x="242" y="787"/>
                    </a:cubicBezTo>
                    <a:cubicBezTo>
                      <a:pt x="248" y="787"/>
                      <a:pt x="255" y="786"/>
                      <a:pt x="262" y="786"/>
                    </a:cubicBezTo>
                    <a:cubicBezTo>
                      <a:pt x="361" y="775"/>
                      <a:pt x="361" y="676"/>
                      <a:pt x="361" y="622"/>
                    </a:cubicBezTo>
                    <a:cubicBezTo>
                      <a:pt x="371" y="415"/>
                      <a:pt x="361" y="208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3"/>
              <p:cNvSpPr/>
              <p:nvPr/>
            </p:nvSpPr>
            <p:spPr>
              <a:xfrm>
                <a:off x="1698825" y="1318125"/>
                <a:ext cx="4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2" extrusionOk="0">
                    <a:moveTo>
                      <a:pt x="32" y="1"/>
                    </a:moveTo>
                    <a:cubicBezTo>
                      <a:pt x="22" y="66"/>
                      <a:pt x="0" y="142"/>
                      <a:pt x="44" y="208"/>
                    </a:cubicBezTo>
                    <a:cubicBezTo>
                      <a:pt x="65" y="208"/>
                      <a:pt x="94" y="211"/>
                      <a:pt x="121" y="211"/>
                    </a:cubicBezTo>
                    <a:cubicBezTo>
                      <a:pt x="161" y="211"/>
                      <a:pt x="197" y="203"/>
                      <a:pt x="197" y="164"/>
                    </a:cubicBezTo>
                    <a:cubicBezTo>
                      <a:pt x="197" y="77"/>
                      <a:pt x="109" y="23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3"/>
              <p:cNvSpPr/>
              <p:nvPr/>
            </p:nvSpPr>
            <p:spPr>
              <a:xfrm>
                <a:off x="1567350" y="1296450"/>
                <a:ext cx="109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32" extrusionOk="0">
                    <a:moveTo>
                      <a:pt x="265" y="0"/>
                    </a:moveTo>
                    <a:cubicBezTo>
                      <a:pt x="247" y="0"/>
                      <a:pt x="228" y="2"/>
                      <a:pt x="207" y="6"/>
                    </a:cubicBezTo>
                    <a:cubicBezTo>
                      <a:pt x="1" y="27"/>
                      <a:pt x="44" y="158"/>
                      <a:pt x="110" y="322"/>
                    </a:cubicBezTo>
                    <a:cubicBezTo>
                      <a:pt x="69" y="434"/>
                      <a:pt x="37" y="631"/>
                      <a:pt x="202" y="631"/>
                    </a:cubicBezTo>
                    <a:cubicBezTo>
                      <a:pt x="214" y="631"/>
                      <a:pt x="227" y="630"/>
                      <a:pt x="241" y="628"/>
                    </a:cubicBezTo>
                    <a:cubicBezTo>
                      <a:pt x="437" y="606"/>
                      <a:pt x="415" y="366"/>
                      <a:pt x="415" y="192"/>
                    </a:cubicBezTo>
                    <a:cubicBezTo>
                      <a:pt x="424" y="53"/>
                      <a:pt x="363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3"/>
              <p:cNvSpPr/>
              <p:nvPr/>
            </p:nvSpPr>
            <p:spPr>
              <a:xfrm>
                <a:off x="1701250" y="1326950"/>
                <a:ext cx="84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68" extrusionOk="0">
                    <a:moveTo>
                      <a:pt x="84" y="1"/>
                    </a:moveTo>
                    <a:cubicBezTo>
                      <a:pt x="60" y="1"/>
                      <a:pt x="33" y="3"/>
                      <a:pt x="1" y="8"/>
                    </a:cubicBezTo>
                    <a:cubicBezTo>
                      <a:pt x="78" y="128"/>
                      <a:pt x="154" y="248"/>
                      <a:pt x="219" y="368"/>
                    </a:cubicBezTo>
                    <a:cubicBezTo>
                      <a:pt x="170" y="248"/>
                      <a:pt x="338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3"/>
              <p:cNvSpPr/>
              <p:nvPr/>
            </p:nvSpPr>
            <p:spPr>
              <a:xfrm>
                <a:off x="1568700" y="1325475"/>
                <a:ext cx="11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809" extrusionOk="0">
                    <a:moveTo>
                      <a:pt x="266" y="1"/>
                    </a:moveTo>
                    <a:cubicBezTo>
                      <a:pt x="261" y="1"/>
                      <a:pt x="257" y="1"/>
                      <a:pt x="252" y="1"/>
                    </a:cubicBezTo>
                    <a:cubicBezTo>
                      <a:pt x="56" y="1"/>
                      <a:pt x="78" y="154"/>
                      <a:pt x="56" y="274"/>
                    </a:cubicBezTo>
                    <a:cubicBezTo>
                      <a:pt x="44" y="328"/>
                      <a:pt x="66" y="394"/>
                      <a:pt x="56" y="449"/>
                    </a:cubicBezTo>
                    <a:cubicBezTo>
                      <a:pt x="1" y="623"/>
                      <a:pt x="56" y="808"/>
                      <a:pt x="208" y="808"/>
                    </a:cubicBezTo>
                    <a:cubicBezTo>
                      <a:pt x="383" y="808"/>
                      <a:pt x="459" y="612"/>
                      <a:pt x="405" y="372"/>
                    </a:cubicBezTo>
                    <a:cubicBezTo>
                      <a:pt x="405" y="372"/>
                      <a:pt x="437" y="285"/>
                      <a:pt x="415" y="263"/>
                    </a:cubicBezTo>
                    <a:cubicBezTo>
                      <a:pt x="341" y="189"/>
                      <a:pt x="43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3"/>
              <p:cNvSpPr/>
              <p:nvPr/>
            </p:nvSpPr>
            <p:spPr>
              <a:xfrm>
                <a:off x="1643725" y="1369950"/>
                <a:ext cx="25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84" extrusionOk="0">
                    <a:moveTo>
                      <a:pt x="150" y="1"/>
                    </a:moveTo>
                    <a:cubicBezTo>
                      <a:pt x="147" y="1"/>
                      <a:pt x="144" y="1"/>
                      <a:pt x="142" y="1"/>
                    </a:cubicBezTo>
                    <a:cubicBezTo>
                      <a:pt x="0" y="23"/>
                      <a:pt x="11" y="99"/>
                      <a:pt x="88" y="208"/>
                    </a:cubicBezTo>
                    <a:cubicBezTo>
                      <a:pt x="273" y="470"/>
                      <a:pt x="546" y="612"/>
                      <a:pt x="818" y="753"/>
                    </a:cubicBezTo>
                    <a:cubicBezTo>
                      <a:pt x="851" y="770"/>
                      <a:pt x="886" y="783"/>
                      <a:pt x="919" y="783"/>
                    </a:cubicBezTo>
                    <a:cubicBezTo>
                      <a:pt x="952" y="783"/>
                      <a:pt x="982" y="770"/>
                      <a:pt x="1004" y="731"/>
                    </a:cubicBezTo>
                    <a:cubicBezTo>
                      <a:pt x="1026" y="677"/>
                      <a:pt x="1026" y="590"/>
                      <a:pt x="1004" y="535"/>
                    </a:cubicBezTo>
                    <a:cubicBezTo>
                      <a:pt x="961" y="384"/>
                      <a:pt x="345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3"/>
              <p:cNvSpPr/>
              <p:nvPr/>
            </p:nvSpPr>
            <p:spPr>
              <a:xfrm>
                <a:off x="1624350" y="1367775"/>
                <a:ext cx="93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07" extrusionOk="0">
                    <a:moveTo>
                      <a:pt x="77" y="11"/>
                    </a:moveTo>
                    <a:lnTo>
                      <a:pt x="77" y="11"/>
                    </a:lnTo>
                    <a:cubicBezTo>
                      <a:pt x="88" y="110"/>
                      <a:pt x="55" y="207"/>
                      <a:pt x="0" y="295"/>
                    </a:cubicBezTo>
                    <a:cubicBezTo>
                      <a:pt x="43" y="301"/>
                      <a:pt x="88" y="307"/>
                      <a:pt x="131" y="307"/>
                    </a:cubicBezTo>
                    <a:cubicBezTo>
                      <a:pt x="233" y="307"/>
                      <a:pt x="324" y="276"/>
                      <a:pt x="339" y="153"/>
                    </a:cubicBezTo>
                    <a:cubicBezTo>
                      <a:pt x="371" y="1"/>
                      <a:pt x="164" y="76"/>
                      <a:pt x="77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3"/>
              <p:cNvSpPr/>
              <p:nvPr/>
            </p:nvSpPr>
            <p:spPr>
              <a:xfrm>
                <a:off x="1599250" y="1362800"/>
                <a:ext cx="740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45" extrusionOk="0">
                    <a:moveTo>
                      <a:pt x="123" y="1"/>
                    </a:moveTo>
                    <a:cubicBezTo>
                      <a:pt x="98" y="1"/>
                      <a:pt x="73" y="10"/>
                      <a:pt x="44" y="35"/>
                    </a:cubicBezTo>
                    <a:cubicBezTo>
                      <a:pt x="12" y="69"/>
                      <a:pt x="1" y="112"/>
                      <a:pt x="56" y="145"/>
                    </a:cubicBezTo>
                    <a:cubicBezTo>
                      <a:pt x="69" y="143"/>
                      <a:pt x="84" y="142"/>
                      <a:pt x="98" y="142"/>
                    </a:cubicBezTo>
                    <a:cubicBezTo>
                      <a:pt x="115" y="142"/>
                      <a:pt x="133" y="143"/>
                      <a:pt x="151" y="143"/>
                    </a:cubicBezTo>
                    <a:cubicBezTo>
                      <a:pt x="203" y="143"/>
                      <a:pt x="256" y="137"/>
                      <a:pt x="296" y="90"/>
                    </a:cubicBezTo>
                    <a:cubicBezTo>
                      <a:pt x="234" y="59"/>
                      <a:pt x="18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3"/>
              <p:cNvSpPr/>
              <p:nvPr/>
            </p:nvSpPr>
            <p:spPr>
              <a:xfrm>
                <a:off x="1787950" y="1403600"/>
                <a:ext cx="516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579" extrusionOk="0">
                    <a:moveTo>
                      <a:pt x="1089" y="1"/>
                    </a:moveTo>
                    <a:cubicBezTo>
                      <a:pt x="987" y="1"/>
                      <a:pt x="880" y="19"/>
                      <a:pt x="766" y="62"/>
                    </a:cubicBezTo>
                    <a:cubicBezTo>
                      <a:pt x="548" y="149"/>
                      <a:pt x="341" y="226"/>
                      <a:pt x="123" y="302"/>
                    </a:cubicBezTo>
                    <a:cubicBezTo>
                      <a:pt x="0" y="534"/>
                      <a:pt x="73" y="568"/>
                      <a:pt x="178" y="568"/>
                    </a:cubicBezTo>
                    <a:cubicBezTo>
                      <a:pt x="221" y="568"/>
                      <a:pt x="269" y="562"/>
                      <a:pt x="312" y="562"/>
                    </a:cubicBezTo>
                    <a:cubicBezTo>
                      <a:pt x="351" y="562"/>
                      <a:pt x="385" y="567"/>
                      <a:pt x="406" y="585"/>
                    </a:cubicBezTo>
                    <a:cubicBezTo>
                      <a:pt x="625" y="531"/>
                      <a:pt x="831" y="455"/>
                      <a:pt x="1050" y="422"/>
                    </a:cubicBezTo>
                    <a:cubicBezTo>
                      <a:pt x="1090" y="416"/>
                      <a:pt x="1131" y="413"/>
                      <a:pt x="1172" y="413"/>
                    </a:cubicBezTo>
                    <a:cubicBezTo>
                      <a:pt x="1415" y="413"/>
                      <a:pt x="1643" y="524"/>
                      <a:pt x="1672" y="738"/>
                    </a:cubicBezTo>
                    <a:cubicBezTo>
                      <a:pt x="1694" y="935"/>
                      <a:pt x="1355" y="1055"/>
                      <a:pt x="1148" y="1164"/>
                    </a:cubicBezTo>
                    <a:cubicBezTo>
                      <a:pt x="1006" y="1240"/>
                      <a:pt x="821" y="1164"/>
                      <a:pt x="700" y="1305"/>
                    </a:cubicBezTo>
                    <a:cubicBezTo>
                      <a:pt x="570" y="1579"/>
                      <a:pt x="788" y="1502"/>
                      <a:pt x="919" y="1524"/>
                    </a:cubicBezTo>
                    <a:cubicBezTo>
                      <a:pt x="1388" y="1502"/>
                      <a:pt x="1694" y="1175"/>
                      <a:pt x="2065" y="946"/>
                    </a:cubicBezTo>
                    <a:lnTo>
                      <a:pt x="2065" y="444"/>
                    </a:lnTo>
                    <a:cubicBezTo>
                      <a:pt x="1757" y="239"/>
                      <a:pt x="1456" y="1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3"/>
              <p:cNvSpPr/>
              <p:nvPr/>
            </p:nvSpPr>
            <p:spPr>
              <a:xfrm>
                <a:off x="1600625" y="1365050"/>
                <a:ext cx="259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38" extrusionOk="0">
                    <a:moveTo>
                      <a:pt x="241" y="0"/>
                    </a:moveTo>
                    <a:cubicBezTo>
                      <a:pt x="201" y="47"/>
                      <a:pt x="148" y="53"/>
                      <a:pt x="96" y="53"/>
                    </a:cubicBezTo>
                    <a:cubicBezTo>
                      <a:pt x="78" y="53"/>
                      <a:pt x="60" y="52"/>
                      <a:pt x="43" y="52"/>
                    </a:cubicBezTo>
                    <a:cubicBezTo>
                      <a:pt x="29" y="52"/>
                      <a:pt x="14" y="53"/>
                      <a:pt x="1" y="55"/>
                    </a:cubicBezTo>
                    <a:cubicBezTo>
                      <a:pt x="10" y="298"/>
                      <a:pt x="91" y="437"/>
                      <a:pt x="307" y="437"/>
                    </a:cubicBezTo>
                    <a:cubicBezTo>
                      <a:pt x="343" y="437"/>
                      <a:pt x="382" y="433"/>
                      <a:pt x="426" y="425"/>
                    </a:cubicBezTo>
                    <a:cubicBezTo>
                      <a:pt x="532" y="406"/>
                      <a:pt x="637" y="402"/>
                      <a:pt x="743" y="402"/>
                    </a:cubicBezTo>
                    <a:cubicBezTo>
                      <a:pt x="812" y="402"/>
                      <a:pt x="881" y="404"/>
                      <a:pt x="949" y="404"/>
                    </a:cubicBezTo>
                    <a:cubicBezTo>
                      <a:pt x="1004" y="316"/>
                      <a:pt x="1037" y="219"/>
                      <a:pt x="1026" y="120"/>
                    </a:cubicBezTo>
                    <a:cubicBezTo>
                      <a:pt x="913" y="56"/>
                      <a:pt x="793" y="48"/>
                      <a:pt x="673" y="48"/>
                    </a:cubicBezTo>
                    <a:cubicBezTo>
                      <a:pt x="629" y="48"/>
                      <a:pt x="586" y="49"/>
                      <a:pt x="543" y="49"/>
                    </a:cubicBezTo>
                    <a:cubicBezTo>
                      <a:pt x="440" y="49"/>
                      <a:pt x="338" y="43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3"/>
              <p:cNvSpPr/>
              <p:nvPr/>
            </p:nvSpPr>
            <p:spPr>
              <a:xfrm>
                <a:off x="1688450" y="1389900"/>
                <a:ext cx="2947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85" extrusionOk="0">
                    <a:moveTo>
                      <a:pt x="169" y="0"/>
                    </a:moveTo>
                    <a:cubicBezTo>
                      <a:pt x="110" y="0"/>
                      <a:pt x="70" y="46"/>
                      <a:pt x="44" y="97"/>
                    </a:cubicBezTo>
                    <a:cubicBezTo>
                      <a:pt x="1" y="185"/>
                      <a:pt x="44" y="272"/>
                      <a:pt x="120" y="304"/>
                    </a:cubicBezTo>
                    <a:cubicBezTo>
                      <a:pt x="382" y="413"/>
                      <a:pt x="633" y="556"/>
                      <a:pt x="840" y="752"/>
                    </a:cubicBezTo>
                    <a:cubicBezTo>
                      <a:pt x="864" y="776"/>
                      <a:pt x="891" y="785"/>
                      <a:pt x="920" y="785"/>
                    </a:cubicBezTo>
                    <a:cubicBezTo>
                      <a:pt x="983" y="785"/>
                      <a:pt x="1053" y="742"/>
                      <a:pt x="1113" y="719"/>
                    </a:cubicBezTo>
                    <a:cubicBezTo>
                      <a:pt x="1157" y="708"/>
                      <a:pt x="1179" y="621"/>
                      <a:pt x="1124" y="577"/>
                    </a:cubicBezTo>
                    <a:cubicBezTo>
                      <a:pt x="852" y="337"/>
                      <a:pt x="612" y="54"/>
                      <a:pt x="219" y="10"/>
                    </a:cubicBezTo>
                    <a:cubicBezTo>
                      <a:pt x="201" y="3"/>
                      <a:pt x="184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3"/>
              <p:cNvSpPr/>
              <p:nvPr/>
            </p:nvSpPr>
            <p:spPr>
              <a:xfrm>
                <a:off x="1785550" y="1411125"/>
                <a:ext cx="253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636" extrusionOk="0">
                    <a:moveTo>
                      <a:pt x="219" y="1"/>
                    </a:moveTo>
                    <a:lnTo>
                      <a:pt x="219" y="1"/>
                    </a:lnTo>
                    <a:cubicBezTo>
                      <a:pt x="76" y="23"/>
                      <a:pt x="0" y="78"/>
                      <a:pt x="76" y="241"/>
                    </a:cubicBezTo>
                    <a:cubicBezTo>
                      <a:pt x="142" y="394"/>
                      <a:pt x="110" y="579"/>
                      <a:pt x="142" y="732"/>
                    </a:cubicBezTo>
                    <a:cubicBezTo>
                      <a:pt x="207" y="1070"/>
                      <a:pt x="11" y="1430"/>
                      <a:pt x="207" y="1758"/>
                    </a:cubicBezTo>
                    <a:cubicBezTo>
                      <a:pt x="273" y="1867"/>
                      <a:pt x="164" y="1954"/>
                      <a:pt x="153" y="2063"/>
                    </a:cubicBezTo>
                    <a:cubicBezTo>
                      <a:pt x="262" y="2172"/>
                      <a:pt x="197" y="2314"/>
                      <a:pt x="207" y="2434"/>
                    </a:cubicBezTo>
                    <a:cubicBezTo>
                      <a:pt x="237" y="2531"/>
                      <a:pt x="265" y="2636"/>
                      <a:pt x="371" y="2636"/>
                    </a:cubicBezTo>
                    <a:cubicBezTo>
                      <a:pt x="384" y="2636"/>
                      <a:pt x="399" y="2634"/>
                      <a:pt x="415" y="2630"/>
                    </a:cubicBezTo>
                    <a:cubicBezTo>
                      <a:pt x="535" y="2597"/>
                      <a:pt x="524" y="2478"/>
                      <a:pt x="513" y="2369"/>
                    </a:cubicBezTo>
                    <a:cubicBezTo>
                      <a:pt x="502" y="2238"/>
                      <a:pt x="535" y="2107"/>
                      <a:pt x="502" y="1976"/>
                    </a:cubicBezTo>
                    <a:cubicBezTo>
                      <a:pt x="415" y="1550"/>
                      <a:pt x="578" y="1299"/>
                      <a:pt x="1015" y="1223"/>
                    </a:cubicBezTo>
                    <a:cubicBezTo>
                      <a:pt x="884" y="1201"/>
                      <a:pt x="666" y="1278"/>
                      <a:pt x="796" y="1004"/>
                    </a:cubicBezTo>
                    <a:lnTo>
                      <a:pt x="796" y="1004"/>
                    </a:lnTo>
                    <a:cubicBezTo>
                      <a:pt x="739" y="1021"/>
                      <a:pt x="687" y="1031"/>
                      <a:pt x="643" y="1031"/>
                    </a:cubicBezTo>
                    <a:cubicBezTo>
                      <a:pt x="537" y="1031"/>
                      <a:pt x="479" y="971"/>
                      <a:pt x="502" y="786"/>
                    </a:cubicBezTo>
                    <a:cubicBezTo>
                      <a:pt x="513" y="623"/>
                      <a:pt x="502" y="459"/>
                      <a:pt x="502" y="284"/>
                    </a:cubicBezTo>
                    <a:cubicBezTo>
                      <a:pt x="481" y="266"/>
                      <a:pt x="447" y="261"/>
                      <a:pt x="408" y="261"/>
                    </a:cubicBezTo>
                    <a:cubicBezTo>
                      <a:pt x="365" y="261"/>
                      <a:pt x="317" y="267"/>
                      <a:pt x="274" y="267"/>
                    </a:cubicBezTo>
                    <a:cubicBezTo>
                      <a:pt x="169" y="267"/>
                      <a:pt x="96" y="23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3"/>
              <p:cNvSpPr/>
              <p:nvPr/>
            </p:nvSpPr>
            <p:spPr>
              <a:xfrm>
                <a:off x="1555075" y="1364475"/>
                <a:ext cx="2702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75" extrusionOk="0">
                    <a:moveTo>
                      <a:pt x="290" y="1"/>
                    </a:moveTo>
                    <a:cubicBezTo>
                      <a:pt x="281" y="1"/>
                      <a:pt x="271" y="1"/>
                      <a:pt x="262" y="2"/>
                    </a:cubicBezTo>
                    <a:cubicBezTo>
                      <a:pt x="245" y="6"/>
                      <a:pt x="225" y="7"/>
                      <a:pt x="205" y="7"/>
                    </a:cubicBezTo>
                    <a:cubicBezTo>
                      <a:pt x="179" y="7"/>
                      <a:pt x="152" y="5"/>
                      <a:pt x="126" y="5"/>
                    </a:cubicBezTo>
                    <a:cubicBezTo>
                      <a:pt x="62" y="5"/>
                      <a:pt x="7" y="17"/>
                      <a:pt x="0" y="99"/>
                    </a:cubicBezTo>
                    <a:cubicBezTo>
                      <a:pt x="0" y="208"/>
                      <a:pt x="44" y="351"/>
                      <a:pt x="197" y="394"/>
                    </a:cubicBezTo>
                    <a:cubicBezTo>
                      <a:pt x="317" y="416"/>
                      <a:pt x="415" y="448"/>
                      <a:pt x="524" y="547"/>
                    </a:cubicBezTo>
                    <a:cubicBezTo>
                      <a:pt x="661" y="664"/>
                      <a:pt x="631" y="975"/>
                      <a:pt x="797" y="975"/>
                    </a:cubicBezTo>
                    <a:cubicBezTo>
                      <a:pt x="816" y="975"/>
                      <a:pt x="838" y="971"/>
                      <a:pt x="863" y="962"/>
                    </a:cubicBezTo>
                    <a:cubicBezTo>
                      <a:pt x="1081" y="885"/>
                      <a:pt x="938" y="579"/>
                      <a:pt x="950" y="383"/>
                    </a:cubicBezTo>
                    <a:cubicBezTo>
                      <a:pt x="1057" y="149"/>
                      <a:pt x="938" y="64"/>
                      <a:pt x="771" y="64"/>
                    </a:cubicBezTo>
                    <a:cubicBezTo>
                      <a:pt x="751" y="64"/>
                      <a:pt x="731" y="65"/>
                      <a:pt x="710" y="67"/>
                    </a:cubicBezTo>
                    <a:cubicBezTo>
                      <a:pt x="700" y="68"/>
                      <a:pt x="691" y="68"/>
                      <a:pt x="682" y="68"/>
                    </a:cubicBezTo>
                    <a:cubicBezTo>
                      <a:pt x="541" y="68"/>
                      <a:pt x="42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3"/>
              <p:cNvSpPr/>
              <p:nvPr/>
            </p:nvSpPr>
            <p:spPr>
              <a:xfrm>
                <a:off x="1509800" y="1364500"/>
                <a:ext cx="229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58" extrusionOk="0">
                    <a:moveTo>
                      <a:pt x="678" y="0"/>
                    </a:moveTo>
                    <a:cubicBezTo>
                      <a:pt x="632" y="0"/>
                      <a:pt x="583" y="15"/>
                      <a:pt x="535" y="44"/>
                    </a:cubicBezTo>
                    <a:cubicBezTo>
                      <a:pt x="415" y="132"/>
                      <a:pt x="273" y="132"/>
                      <a:pt x="142" y="175"/>
                    </a:cubicBezTo>
                    <a:cubicBezTo>
                      <a:pt x="0" y="382"/>
                      <a:pt x="218" y="372"/>
                      <a:pt x="306" y="447"/>
                    </a:cubicBezTo>
                    <a:cubicBezTo>
                      <a:pt x="327" y="454"/>
                      <a:pt x="348" y="457"/>
                      <a:pt x="368" y="457"/>
                    </a:cubicBezTo>
                    <a:cubicBezTo>
                      <a:pt x="478" y="457"/>
                      <a:pt x="564" y="370"/>
                      <a:pt x="666" y="360"/>
                    </a:cubicBezTo>
                    <a:cubicBezTo>
                      <a:pt x="819" y="360"/>
                      <a:pt x="917" y="317"/>
                      <a:pt x="884" y="164"/>
                    </a:cubicBezTo>
                    <a:cubicBezTo>
                      <a:pt x="848" y="56"/>
                      <a:pt x="769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3"/>
              <p:cNvSpPr/>
              <p:nvPr/>
            </p:nvSpPr>
            <p:spPr>
              <a:xfrm>
                <a:off x="1504275" y="1367800"/>
                <a:ext cx="131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76" extrusionOk="0">
                    <a:moveTo>
                      <a:pt x="153" y="1"/>
                    </a:moveTo>
                    <a:cubicBezTo>
                      <a:pt x="87" y="1"/>
                      <a:pt x="36" y="35"/>
                      <a:pt x="25" y="163"/>
                    </a:cubicBezTo>
                    <a:cubicBezTo>
                      <a:pt x="1" y="349"/>
                      <a:pt x="103" y="373"/>
                      <a:pt x="215" y="373"/>
                    </a:cubicBezTo>
                    <a:cubicBezTo>
                      <a:pt x="254" y="373"/>
                      <a:pt x="294" y="370"/>
                      <a:pt x="330" y="370"/>
                    </a:cubicBezTo>
                    <a:cubicBezTo>
                      <a:pt x="349" y="373"/>
                      <a:pt x="369" y="376"/>
                      <a:pt x="388" y="376"/>
                    </a:cubicBezTo>
                    <a:cubicBezTo>
                      <a:pt x="438" y="376"/>
                      <a:pt x="488" y="362"/>
                      <a:pt x="527" y="315"/>
                    </a:cubicBezTo>
                    <a:cubicBezTo>
                      <a:pt x="439" y="240"/>
                      <a:pt x="221" y="250"/>
                      <a:pt x="363" y="43"/>
                    </a:cubicBezTo>
                    <a:cubicBezTo>
                      <a:pt x="294" y="32"/>
                      <a:pt x="216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3"/>
              <p:cNvSpPr/>
              <p:nvPr/>
            </p:nvSpPr>
            <p:spPr>
              <a:xfrm>
                <a:off x="1672900" y="1416875"/>
                <a:ext cx="23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66"/>
                      <a:pt x="44" y="142"/>
                      <a:pt x="66" y="207"/>
                    </a:cubicBezTo>
                    <a:lnTo>
                      <a:pt x="66" y="338"/>
                    </a:lnTo>
                    <a:cubicBezTo>
                      <a:pt x="164" y="349"/>
                      <a:pt x="262" y="349"/>
                      <a:pt x="339" y="393"/>
                    </a:cubicBezTo>
                    <a:cubicBezTo>
                      <a:pt x="428" y="450"/>
                      <a:pt x="507" y="478"/>
                      <a:pt x="580" y="478"/>
                    </a:cubicBezTo>
                    <a:cubicBezTo>
                      <a:pt x="703" y="478"/>
                      <a:pt x="811" y="398"/>
                      <a:pt x="928" y="240"/>
                    </a:cubicBezTo>
                    <a:cubicBezTo>
                      <a:pt x="601" y="153"/>
                      <a:pt x="295" y="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3"/>
              <p:cNvSpPr/>
              <p:nvPr/>
            </p:nvSpPr>
            <p:spPr>
              <a:xfrm>
                <a:off x="1460975" y="1374000"/>
                <a:ext cx="305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73" extrusionOk="0">
                    <a:moveTo>
                      <a:pt x="1045" y="0"/>
                    </a:moveTo>
                    <a:cubicBezTo>
                      <a:pt x="1038" y="0"/>
                      <a:pt x="1032" y="1"/>
                      <a:pt x="1026" y="2"/>
                    </a:cubicBezTo>
                    <a:cubicBezTo>
                      <a:pt x="731" y="46"/>
                      <a:pt x="448" y="101"/>
                      <a:pt x="164" y="155"/>
                    </a:cubicBezTo>
                    <a:cubicBezTo>
                      <a:pt x="99" y="177"/>
                      <a:pt x="1" y="220"/>
                      <a:pt x="44" y="341"/>
                    </a:cubicBezTo>
                    <a:cubicBezTo>
                      <a:pt x="74" y="411"/>
                      <a:pt x="133" y="473"/>
                      <a:pt x="220" y="473"/>
                    </a:cubicBezTo>
                    <a:cubicBezTo>
                      <a:pt x="227" y="473"/>
                      <a:pt x="234" y="472"/>
                      <a:pt x="241" y="472"/>
                    </a:cubicBezTo>
                    <a:cubicBezTo>
                      <a:pt x="306" y="460"/>
                      <a:pt x="372" y="438"/>
                      <a:pt x="426" y="417"/>
                    </a:cubicBezTo>
                    <a:cubicBezTo>
                      <a:pt x="475" y="423"/>
                      <a:pt x="522" y="426"/>
                      <a:pt x="569" y="426"/>
                    </a:cubicBezTo>
                    <a:cubicBezTo>
                      <a:pt x="772" y="426"/>
                      <a:pt x="952" y="366"/>
                      <a:pt x="1102" y="242"/>
                    </a:cubicBezTo>
                    <a:cubicBezTo>
                      <a:pt x="1157" y="198"/>
                      <a:pt x="1223" y="133"/>
                      <a:pt x="1179" y="67"/>
                    </a:cubicBezTo>
                    <a:cubicBezTo>
                      <a:pt x="1150" y="29"/>
                      <a:pt x="1089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3"/>
              <p:cNvSpPr/>
              <p:nvPr/>
            </p:nvSpPr>
            <p:spPr>
              <a:xfrm>
                <a:off x="1663900" y="1416875"/>
                <a:ext cx="10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48" extrusionOk="0">
                    <a:moveTo>
                      <a:pt x="360" y="0"/>
                    </a:moveTo>
                    <a:cubicBezTo>
                      <a:pt x="259" y="37"/>
                      <a:pt x="182" y="143"/>
                      <a:pt x="68" y="143"/>
                    </a:cubicBezTo>
                    <a:cubicBezTo>
                      <a:pt x="47" y="143"/>
                      <a:pt x="25" y="140"/>
                      <a:pt x="1" y="131"/>
                    </a:cubicBezTo>
                    <a:lnTo>
                      <a:pt x="1" y="131"/>
                    </a:lnTo>
                    <a:cubicBezTo>
                      <a:pt x="62" y="221"/>
                      <a:pt x="132" y="247"/>
                      <a:pt x="206" y="247"/>
                    </a:cubicBezTo>
                    <a:cubicBezTo>
                      <a:pt x="277" y="247"/>
                      <a:pt x="351" y="223"/>
                      <a:pt x="426" y="207"/>
                    </a:cubicBezTo>
                    <a:cubicBezTo>
                      <a:pt x="404" y="142"/>
                      <a:pt x="382" y="66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3"/>
              <p:cNvSpPr/>
              <p:nvPr/>
            </p:nvSpPr>
            <p:spPr>
              <a:xfrm>
                <a:off x="1656825" y="1417300"/>
                <a:ext cx="1855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76" extrusionOk="0">
                    <a:moveTo>
                      <a:pt x="101" y="0"/>
                    </a:moveTo>
                    <a:cubicBezTo>
                      <a:pt x="77" y="0"/>
                      <a:pt x="51" y="8"/>
                      <a:pt x="22" y="27"/>
                    </a:cubicBezTo>
                    <a:cubicBezTo>
                      <a:pt x="32" y="168"/>
                      <a:pt x="76" y="299"/>
                      <a:pt x="32" y="463"/>
                    </a:cubicBezTo>
                    <a:cubicBezTo>
                      <a:pt x="0" y="561"/>
                      <a:pt x="141" y="703"/>
                      <a:pt x="218" y="834"/>
                    </a:cubicBezTo>
                    <a:cubicBezTo>
                      <a:pt x="316" y="834"/>
                      <a:pt x="381" y="878"/>
                      <a:pt x="425" y="976"/>
                    </a:cubicBezTo>
                    <a:cubicBezTo>
                      <a:pt x="742" y="932"/>
                      <a:pt x="643" y="725"/>
                      <a:pt x="578" y="561"/>
                    </a:cubicBezTo>
                    <a:cubicBezTo>
                      <a:pt x="502" y="398"/>
                      <a:pt x="546" y="332"/>
                      <a:pt x="709" y="321"/>
                    </a:cubicBezTo>
                    <a:lnTo>
                      <a:pt x="709" y="190"/>
                    </a:lnTo>
                    <a:cubicBezTo>
                      <a:pt x="634" y="206"/>
                      <a:pt x="560" y="230"/>
                      <a:pt x="489" y="230"/>
                    </a:cubicBezTo>
                    <a:cubicBezTo>
                      <a:pt x="415" y="230"/>
                      <a:pt x="345" y="204"/>
                      <a:pt x="284" y="114"/>
                    </a:cubicBezTo>
                    <a:cubicBezTo>
                      <a:pt x="226" y="73"/>
                      <a:pt x="174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3"/>
              <p:cNvSpPr/>
              <p:nvPr/>
            </p:nvSpPr>
            <p:spPr>
              <a:xfrm>
                <a:off x="1565975" y="1406200"/>
                <a:ext cx="128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80" extrusionOk="0">
                    <a:moveTo>
                      <a:pt x="241" y="1"/>
                    </a:moveTo>
                    <a:cubicBezTo>
                      <a:pt x="120" y="1"/>
                      <a:pt x="25" y="84"/>
                      <a:pt x="66" y="176"/>
                    </a:cubicBezTo>
                    <a:cubicBezTo>
                      <a:pt x="165" y="372"/>
                      <a:pt x="1" y="667"/>
                      <a:pt x="296" y="776"/>
                    </a:cubicBezTo>
                    <a:cubicBezTo>
                      <a:pt x="303" y="779"/>
                      <a:pt x="310" y="780"/>
                      <a:pt x="317" y="780"/>
                    </a:cubicBezTo>
                    <a:cubicBezTo>
                      <a:pt x="375" y="780"/>
                      <a:pt x="429" y="704"/>
                      <a:pt x="448" y="646"/>
                    </a:cubicBezTo>
                    <a:cubicBezTo>
                      <a:pt x="470" y="558"/>
                      <a:pt x="470" y="460"/>
                      <a:pt x="470" y="438"/>
                    </a:cubicBezTo>
                    <a:cubicBezTo>
                      <a:pt x="470" y="351"/>
                      <a:pt x="470" y="340"/>
                      <a:pt x="459" y="329"/>
                    </a:cubicBezTo>
                    <a:cubicBezTo>
                      <a:pt x="437" y="198"/>
                      <a:pt x="514" y="1"/>
                      <a:pt x="262" y="1"/>
                    </a:cubicBezTo>
                    <a:cubicBezTo>
                      <a:pt x="255" y="1"/>
                      <a:pt x="248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3"/>
              <p:cNvSpPr/>
              <p:nvPr/>
            </p:nvSpPr>
            <p:spPr>
              <a:xfrm>
                <a:off x="1441350" y="1389250"/>
                <a:ext cx="114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" extrusionOk="0">
                    <a:moveTo>
                      <a:pt x="257" y="1"/>
                    </a:moveTo>
                    <a:cubicBezTo>
                      <a:pt x="175" y="1"/>
                      <a:pt x="74" y="37"/>
                      <a:pt x="0" y="80"/>
                    </a:cubicBezTo>
                    <a:cubicBezTo>
                      <a:pt x="120" y="123"/>
                      <a:pt x="142" y="199"/>
                      <a:pt x="88" y="308"/>
                    </a:cubicBezTo>
                    <a:cubicBezTo>
                      <a:pt x="197" y="243"/>
                      <a:pt x="458" y="276"/>
                      <a:pt x="393" y="80"/>
                    </a:cubicBezTo>
                    <a:cubicBezTo>
                      <a:pt x="374" y="22"/>
                      <a:pt x="321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>
                <a:off x="1662275" y="1438150"/>
                <a:ext cx="52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94" extrusionOk="0">
                    <a:moveTo>
                      <a:pt x="0" y="0"/>
                    </a:moveTo>
                    <a:cubicBezTo>
                      <a:pt x="24" y="73"/>
                      <a:pt x="13" y="193"/>
                      <a:pt x="89" y="193"/>
                    </a:cubicBezTo>
                    <a:cubicBezTo>
                      <a:pt x="116" y="193"/>
                      <a:pt x="153" y="179"/>
                      <a:pt x="207" y="142"/>
                    </a:cubicBezTo>
                    <a:cubicBezTo>
                      <a:pt x="163" y="44"/>
                      <a:pt x="98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>
                <a:off x="1418425" y="1391225"/>
                <a:ext cx="264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8" extrusionOk="0">
                    <a:moveTo>
                      <a:pt x="917" y="1"/>
                    </a:moveTo>
                    <a:cubicBezTo>
                      <a:pt x="481" y="197"/>
                      <a:pt x="164" y="491"/>
                      <a:pt x="1" y="928"/>
                    </a:cubicBezTo>
                    <a:cubicBezTo>
                      <a:pt x="394" y="775"/>
                      <a:pt x="688" y="481"/>
                      <a:pt x="1005" y="229"/>
                    </a:cubicBezTo>
                    <a:cubicBezTo>
                      <a:pt x="1059" y="120"/>
                      <a:pt x="1037" y="44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>
                <a:off x="1581250" y="1432750"/>
                <a:ext cx="4667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016" extrusionOk="0">
                    <a:moveTo>
                      <a:pt x="1161" y="0"/>
                    </a:moveTo>
                    <a:cubicBezTo>
                      <a:pt x="1110" y="0"/>
                      <a:pt x="1055" y="7"/>
                      <a:pt x="994" y="20"/>
                    </a:cubicBezTo>
                    <a:cubicBezTo>
                      <a:pt x="710" y="74"/>
                      <a:pt x="426" y="52"/>
                      <a:pt x="153" y="64"/>
                    </a:cubicBezTo>
                    <a:cubicBezTo>
                      <a:pt x="143" y="173"/>
                      <a:pt x="143" y="270"/>
                      <a:pt x="143" y="369"/>
                    </a:cubicBezTo>
                    <a:cubicBezTo>
                      <a:pt x="170" y="407"/>
                      <a:pt x="200" y="419"/>
                      <a:pt x="233" y="419"/>
                    </a:cubicBezTo>
                    <a:cubicBezTo>
                      <a:pt x="279" y="419"/>
                      <a:pt x="328" y="395"/>
                      <a:pt x="371" y="395"/>
                    </a:cubicBezTo>
                    <a:cubicBezTo>
                      <a:pt x="383" y="395"/>
                      <a:pt x="394" y="397"/>
                      <a:pt x="405" y="401"/>
                    </a:cubicBezTo>
                    <a:cubicBezTo>
                      <a:pt x="448" y="421"/>
                      <a:pt x="491" y="428"/>
                      <a:pt x="535" y="428"/>
                    </a:cubicBezTo>
                    <a:cubicBezTo>
                      <a:pt x="654" y="428"/>
                      <a:pt x="775" y="374"/>
                      <a:pt x="889" y="374"/>
                    </a:cubicBezTo>
                    <a:cubicBezTo>
                      <a:pt x="943" y="374"/>
                      <a:pt x="997" y="386"/>
                      <a:pt x="1048" y="423"/>
                    </a:cubicBezTo>
                    <a:cubicBezTo>
                      <a:pt x="1288" y="609"/>
                      <a:pt x="1048" y="860"/>
                      <a:pt x="1092" y="1078"/>
                    </a:cubicBezTo>
                    <a:cubicBezTo>
                      <a:pt x="1145" y="1419"/>
                      <a:pt x="1059" y="1554"/>
                      <a:pt x="801" y="1554"/>
                    </a:cubicBezTo>
                    <a:cubicBezTo>
                      <a:pt x="746" y="1554"/>
                      <a:pt x="683" y="1547"/>
                      <a:pt x="612" y="1536"/>
                    </a:cubicBezTo>
                    <a:cubicBezTo>
                      <a:pt x="584" y="1534"/>
                      <a:pt x="556" y="1533"/>
                      <a:pt x="529" y="1533"/>
                    </a:cubicBezTo>
                    <a:cubicBezTo>
                      <a:pt x="419" y="1533"/>
                      <a:pt x="315" y="1553"/>
                      <a:pt x="219" y="1623"/>
                    </a:cubicBezTo>
                    <a:cubicBezTo>
                      <a:pt x="197" y="1765"/>
                      <a:pt x="44" y="1809"/>
                      <a:pt x="1" y="1940"/>
                    </a:cubicBezTo>
                    <a:cubicBezTo>
                      <a:pt x="623" y="1962"/>
                      <a:pt x="1244" y="1994"/>
                      <a:pt x="1867" y="2016"/>
                    </a:cubicBezTo>
                    <a:cubicBezTo>
                      <a:pt x="1823" y="1875"/>
                      <a:pt x="1714" y="1863"/>
                      <a:pt x="1583" y="1863"/>
                    </a:cubicBezTo>
                    <a:cubicBezTo>
                      <a:pt x="1125" y="1831"/>
                      <a:pt x="1125" y="1831"/>
                      <a:pt x="1190" y="1351"/>
                    </a:cubicBezTo>
                    <a:cubicBezTo>
                      <a:pt x="1201" y="1285"/>
                      <a:pt x="1222" y="1220"/>
                      <a:pt x="1212" y="1143"/>
                    </a:cubicBezTo>
                    <a:cubicBezTo>
                      <a:pt x="1201" y="1056"/>
                      <a:pt x="1157" y="947"/>
                      <a:pt x="1277" y="915"/>
                    </a:cubicBezTo>
                    <a:cubicBezTo>
                      <a:pt x="1284" y="913"/>
                      <a:pt x="1291" y="912"/>
                      <a:pt x="1297" y="912"/>
                    </a:cubicBezTo>
                    <a:cubicBezTo>
                      <a:pt x="1361" y="912"/>
                      <a:pt x="1401" y="1008"/>
                      <a:pt x="1441" y="1078"/>
                    </a:cubicBezTo>
                    <a:cubicBezTo>
                      <a:pt x="1528" y="915"/>
                      <a:pt x="1484" y="740"/>
                      <a:pt x="1506" y="576"/>
                    </a:cubicBezTo>
                    <a:cubicBezTo>
                      <a:pt x="1562" y="205"/>
                      <a:pt x="1444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>
                <a:off x="1575800" y="1431725"/>
                <a:ext cx="9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1" extrusionOk="0">
                    <a:moveTo>
                      <a:pt x="158" y="0"/>
                    </a:moveTo>
                    <a:cubicBezTo>
                      <a:pt x="126" y="0"/>
                      <a:pt x="98" y="11"/>
                      <a:pt x="77" y="39"/>
                    </a:cubicBezTo>
                    <a:cubicBezTo>
                      <a:pt x="0" y="148"/>
                      <a:pt x="121" y="279"/>
                      <a:pt x="197" y="377"/>
                    </a:cubicBezTo>
                    <a:cubicBezTo>
                      <a:pt x="219" y="410"/>
                      <a:pt x="306" y="399"/>
                      <a:pt x="361" y="410"/>
                    </a:cubicBezTo>
                    <a:cubicBezTo>
                      <a:pt x="361" y="311"/>
                      <a:pt x="361" y="214"/>
                      <a:pt x="371" y="105"/>
                    </a:cubicBezTo>
                    <a:cubicBezTo>
                      <a:pt x="312" y="52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>
                <a:off x="1565425" y="1445225"/>
                <a:ext cx="213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46" extrusionOk="0">
                    <a:moveTo>
                      <a:pt x="284" y="1"/>
                    </a:moveTo>
                    <a:cubicBezTo>
                      <a:pt x="263" y="1"/>
                      <a:pt x="238" y="4"/>
                      <a:pt x="209" y="11"/>
                    </a:cubicBezTo>
                    <a:cubicBezTo>
                      <a:pt x="1" y="55"/>
                      <a:pt x="1" y="197"/>
                      <a:pt x="56" y="372"/>
                    </a:cubicBezTo>
                    <a:cubicBezTo>
                      <a:pt x="154" y="634"/>
                      <a:pt x="263" y="896"/>
                      <a:pt x="306" y="1179"/>
                    </a:cubicBezTo>
                    <a:cubicBezTo>
                      <a:pt x="335" y="1371"/>
                      <a:pt x="415" y="1445"/>
                      <a:pt x="567" y="1445"/>
                    </a:cubicBezTo>
                    <a:cubicBezTo>
                      <a:pt x="588" y="1445"/>
                      <a:pt x="610" y="1444"/>
                      <a:pt x="634" y="1441"/>
                    </a:cubicBezTo>
                    <a:cubicBezTo>
                      <a:pt x="677" y="1310"/>
                      <a:pt x="830" y="1266"/>
                      <a:pt x="852" y="1124"/>
                    </a:cubicBezTo>
                    <a:cubicBezTo>
                      <a:pt x="814" y="1124"/>
                      <a:pt x="770" y="1141"/>
                      <a:pt x="732" y="1141"/>
                    </a:cubicBezTo>
                    <a:cubicBezTo>
                      <a:pt x="694" y="1141"/>
                      <a:pt x="661" y="1124"/>
                      <a:pt x="645" y="1059"/>
                    </a:cubicBezTo>
                    <a:cubicBezTo>
                      <a:pt x="568" y="786"/>
                      <a:pt x="481" y="535"/>
                      <a:pt x="427" y="263"/>
                    </a:cubicBezTo>
                    <a:cubicBezTo>
                      <a:pt x="398" y="140"/>
                      <a:pt x="41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>
                <a:off x="1612075" y="1459675"/>
                <a:ext cx="52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5" extrusionOk="0">
                    <a:moveTo>
                      <a:pt x="208" y="1"/>
                    </a:moveTo>
                    <a:cubicBezTo>
                      <a:pt x="1" y="78"/>
                      <a:pt x="1" y="175"/>
                      <a:pt x="197" y="284"/>
                    </a:cubicBezTo>
                    <a:cubicBezTo>
                      <a:pt x="197" y="187"/>
                      <a:pt x="208" y="88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>
                <a:off x="1403975" y="1422850"/>
                <a:ext cx="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64" extrusionOk="0">
                    <a:moveTo>
                      <a:pt x="139" y="1"/>
                    </a:moveTo>
                    <a:cubicBezTo>
                      <a:pt x="46" y="1"/>
                      <a:pt x="63" y="112"/>
                      <a:pt x="0" y="154"/>
                    </a:cubicBezTo>
                    <a:cubicBezTo>
                      <a:pt x="0" y="198"/>
                      <a:pt x="0" y="230"/>
                      <a:pt x="12" y="263"/>
                    </a:cubicBezTo>
                    <a:cubicBezTo>
                      <a:pt x="121" y="241"/>
                      <a:pt x="218" y="220"/>
                      <a:pt x="208" y="67"/>
                    </a:cubicBezTo>
                    <a:cubicBezTo>
                      <a:pt x="208" y="45"/>
                      <a:pt x="175" y="1"/>
                      <a:pt x="153" y="1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>
                <a:off x="1394700" y="1426700"/>
                <a:ext cx="9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69" extrusionOk="0">
                    <a:moveTo>
                      <a:pt x="371" y="0"/>
                    </a:moveTo>
                    <a:cubicBezTo>
                      <a:pt x="164" y="0"/>
                      <a:pt x="55" y="120"/>
                      <a:pt x="0" y="294"/>
                    </a:cubicBezTo>
                    <a:cubicBezTo>
                      <a:pt x="12" y="393"/>
                      <a:pt x="66" y="458"/>
                      <a:pt x="175" y="469"/>
                    </a:cubicBezTo>
                    <a:cubicBezTo>
                      <a:pt x="295" y="381"/>
                      <a:pt x="371" y="262"/>
                      <a:pt x="383" y="109"/>
                    </a:cubicBezTo>
                    <a:cubicBezTo>
                      <a:pt x="371" y="76"/>
                      <a:pt x="371" y="44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>
                <a:off x="1387875" y="1434050"/>
                <a:ext cx="112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3" extrusionOk="0">
                    <a:moveTo>
                      <a:pt x="273" y="0"/>
                    </a:moveTo>
                    <a:cubicBezTo>
                      <a:pt x="230" y="12"/>
                      <a:pt x="186" y="12"/>
                      <a:pt x="142" y="12"/>
                    </a:cubicBezTo>
                    <a:cubicBezTo>
                      <a:pt x="88" y="99"/>
                      <a:pt x="1" y="175"/>
                      <a:pt x="11" y="295"/>
                    </a:cubicBezTo>
                    <a:cubicBezTo>
                      <a:pt x="64" y="259"/>
                      <a:pt x="111" y="242"/>
                      <a:pt x="155" y="242"/>
                    </a:cubicBezTo>
                    <a:cubicBezTo>
                      <a:pt x="231" y="242"/>
                      <a:pt x="295" y="292"/>
                      <a:pt x="350" y="382"/>
                    </a:cubicBezTo>
                    <a:cubicBezTo>
                      <a:pt x="382" y="306"/>
                      <a:pt x="415" y="240"/>
                      <a:pt x="448" y="175"/>
                    </a:cubicBezTo>
                    <a:cubicBezTo>
                      <a:pt x="339" y="164"/>
                      <a:pt x="285" y="9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>
                <a:off x="1378600" y="1440075"/>
                <a:ext cx="18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06" extrusionOk="0">
                    <a:moveTo>
                      <a:pt x="526" y="1"/>
                    </a:moveTo>
                    <a:cubicBezTo>
                      <a:pt x="482" y="1"/>
                      <a:pt x="435" y="18"/>
                      <a:pt x="382" y="54"/>
                    </a:cubicBezTo>
                    <a:cubicBezTo>
                      <a:pt x="328" y="174"/>
                      <a:pt x="273" y="294"/>
                      <a:pt x="230" y="414"/>
                    </a:cubicBezTo>
                    <a:cubicBezTo>
                      <a:pt x="394" y="567"/>
                      <a:pt x="263" y="632"/>
                      <a:pt x="154" y="709"/>
                    </a:cubicBezTo>
                    <a:cubicBezTo>
                      <a:pt x="121" y="807"/>
                      <a:pt x="1" y="872"/>
                      <a:pt x="11" y="992"/>
                    </a:cubicBezTo>
                    <a:cubicBezTo>
                      <a:pt x="39" y="998"/>
                      <a:pt x="61" y="1006"/>
                      <a:pt x="84" y="1006"/>
                    </a:cubicBezTo>
                    <a:cubicBezTo>
                      <a:pt x="107" y="1006"/>
                      <a:pt x="131" y="998"/>
                      <a:pt x="164" y="971"/>
                    </a:cubicBezTo>
                    <a:cubicBezTo>
                      <a:pt x="437" y="752"/>
                      <a:pt x="503" y="392"/>
                      <a:pt x="721" y="141"/>
                    </a:cubicBezTo>
                    <a:cubicBezTo>
                      <a:pt x="666" y="51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>
                <a:off x="1380800" y="1450400"/>
                <a:ext cx="76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6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20" y="110"/>
                      <a:pt x="0" y="175"/>
                      <a:pt x="66" y="296"/>
                    </a:cubicBezTo>
                    <a:cubicBezTo>
                      <a:pt x="175" y="219"/>
                      <a:pt x="306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>
                <a:off x="1361975" y="1464875"/>
                <a:ext cx="82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9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0" y="219"/>
                      <a:pt x="208" y="251"/>
                      <a:pt x="327" y="338"/>
                    </a:cubicBezTo>
                    <a:cubicBezTo>
                      <a:pt x="273" y="229"/>
                      <a:pt x="218" y="11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13"/>
            <p:cNvSpPr/>
            <p:nvPr/>
          </p:nvSpPr>
          <p:spPr>
            <a:xfrm>
              <a:off x="4996561" y="1000182"/>
              <a:ext cx="539600" cy="585200"/>
            </a:xfrm>
            <a:custGeom>
              <a:avLst/>
              <a:gdLst/>
              <a:ahLst/>
              <a:cxnLst/>
              <a:rect l="l" t="t" r="r" b="b"/>
              <a:pathLst>
                <a:path w="21584" h="23408" extrusionOk="0">
                  <a:moveTo>
                    <a:pt x="9660" y="1"/>
                  </a:moveTo>
                  <a:cubicBezTo>
                    <a:pt x="9273" y="1"/>
                    <a:pt x="8909" y="151"/>
                    <a:pt x="8629" y="409"/>
                  </a:cubicBezTo>
                  <a:cubicBezTo>
                    <a:pt x="8501" y="537"/>
                    <a:pt x="8382" y="688"/>
                    <a:pt x="8286" y="870"/>
                  </a:cubicBezTo>
                  <a:cubicBezTo>
                    <a:pt x="8275" y="881"/>
                    <a:pt x="8253" y="924"/>
                    <a:pt x="8232" y="955"/>
                  </a:cubicBezTo>
                  <a:cubicBezTo>
                    <a:pt x="8157" y="1074"/>
                    <a:pt x="8050" y="1235"/>
                    <a:pt x="7964" y="1449"/>
                  </a:cubicBezTo>
                  <a:cubicBezTo>
                    <a:pt x="7931" y="1482"/>
                    <a:pt x="7910" y="1514"/>
                    <a:pt x="7889" y="1556"/>
                  </a:cubicBezTo>
                  <a:cubicBezTo>
                    <a:pt x="7738" y="1761"/>
                    <a:pt x="7674" y="1954"/>
                    <a:pt x="7642" y="2061"/>
                  </a:cubicBezTo>
                  <a:cubicBezTo>
                    <a:pt x="7631" y="2072"/>
                    <a:pt x="7631" y="2072"/>
                    <a:pt x="7631" y="2083"/>
                  </a:cubicBezTo>
                  <a:cubicBezTo>
                    <a:pt x="7535" y="2308"/>
                    <a:pt x="7449" y="2534"/>
                    <a:pt x="7373" y="2759"/>
                  </a:cubicBezTo>
                  <a:cubicBezTo>
                    <a:pt x="7330" y="2866"/>
                    <a:pt x="7288" y="2984"/>
                    <a:pt x="7245" y="3092"/>
                  </a:cubicBezTo>
                  <a:cubicBezTo>
                    <a:pt x="7223" y="3123"/>
                    <a:pt x="7202" y="3145"/>
                    <a:pt x="7180" y="3178"/>
                  </a:cubicBezTo>
                  <a:cubicBezTo>
                    <a:pt x="7148" y="3231"/>
                    <a:pt x="7105" y="3285"/>
                    <a:pt x="7063" y="3349"/>
                  </a:cubicBezTo>
                  <a:cubicBezTo>
                    <a:pt x="6998" y="3445"/>
                    <a:pt x="6944" y="3553"/>
                    <a:pt x="6912" y="3660"/>
                  </a:cubicBezTo>
                  <a:cubicBezTo>
                    <a:pt x="6880" y="3757"/>
                    <a:pt x="6848" y="3832"/>
                    <a:pt x="6826" y="3907"/>
                  </a:cubicBezTo>
                  <a:cubicBezTo>
                    <a:pt x="6805" y="3982"/>
                    <a:pt x="6784" y="4046"/>
                    <a:pt x="6762" y="4101"/>
                  </a:cubicBezTo>
                  <a:cubicBezTo>
                    <a:pt x="6741" y="4154"/>
                    <a:pt x="6719" y="4218"/>
                    <a:pt x="6708" y="4272"/>
                  </a:cubicBezTo>
                  <a:cubicBezTo>
                    <a:pt x="6601" y="4401"/>
                    <a:pt x="6462" y="4594"/>
                    <a:pt x="6354" y="4841"/>
                  </a:cubicBezTo>
                  <a:cubicBezTo>
                    <a:pt x="6290" y="4969"/>
                    <a:pt x="6236" y="5098"/>
                    <a:pt x="6182" y="5227"/>
                  </a:cubicBezTo>
                  <a:cubicBezTo>
                    <a:pt x="6150" y="5313"/>
                    <a:pt x="6118" y="5388"/>
                    <a:pt x="6085" y="5463"/>
                  </a:cubicBezTo>
                  <a:cubicBezTo>
                    <a:pt x="6000" y="5646"/>
                    <a:pt x="5957" y="5828"/>
                    <a:pt x="5957" y="6021"/>
                  </a:cubicBezTo>
                  <a:cubicBezTo>
                    <a:pt x="5925" y="6075"/>
                    <a:pt x="5903" y="6129"/>
                    <a:pt x="5882" y="6171"/>
                  </a:cubicBezTo>
                  <a:cubicBezTo>
                    <a:pt x="5689" y="6462"/>
                    <a:pt x="5592" y="6762"/>
                    <a:pt x="5527" y="6955"/>
                  </a:cubicBezTo>
                  <a:cubicBezTo>
                    <a:pt x="5517" y="6987"/>
                    <a:pt x="5496" y="7030"/>
                    <a:pt x="5496" y="7063"/>
                  </a:cubicBezTo>
                  <a:cubicBezTo>
                    <a:pt x="5442" y="7137"/>
                    <a:pt x="5399" y="7223"/>
                    <a:pt x="5367" y="7299"/>
                  </a:cubicBezTo>
                  <a:cubicBezTo>
                    <a:pt x="5302" y="7438"/>
                    <a:pt x="5248" y="7578"/>
                    <a:pt x="5195" y="7717"/>
                  </a:cubicBezTo>
                  <a:cubicBezTo>
                    <a:pt x="5012" y="8179"/>
                    <a:pt x="4830" y="8618"/>
                    <a:pt x="4637" y="9037"/>
                  </a:cubicBezTo>
                  <a:cubicBezTo>
                    <a:pt x="4540" y="9241"/>
                    <a:pt x="4444" y="9434"/>
                    <a:pt x="4358" y="9627"/>
                  </a:cubicBezTo>
                  <a:cubicBezTo>
                    <a:pt x="4154" y="10078"/>
                    <a:pt x="3960" y="10507"/>
                    <a:pt x="3735" y="10905"/>
                  </a:cubicBezTo>
                  <a:lnTo>
                    <a:pt x="3724" y="10915"/>
                  </a:lnTo>
                  <a:lnTo>
                    <a:pt x="3456" y="11452"/>
                  </a:lnTo>
                  <a:cubicBezTo>
                    <a:pt x="3359" y="11656"/>
                    <a:pt x="3274" y="11828"/>
                    <a:pt x="3188" y="11978"/>
                  </a:cubicBezTo>
                  <a:lnTo>
                    <a:pt x="3166" y="12000"/>
                  </a:lnTo>
                  <a:cubicBezTo>
                    <a:pt x="3027" y="12236"/>
                    <a:pt x="2909" y="12472"/>
                    <a:pt x="2813" y="12687"/>
                  </a:cubicBezTo>
                  <a:cubicBezTo>
                    <a:pt x="2737" y="12837"/>
                    <a:pt x="2662" y="12976"/>
                    <a:pt x="2598" y="13105"/>
                  </a:cubicBezTo>
                  <a:cubicBezTo>
                    <a:pt x="2383" y="13481"/>
                    <a:pt x="2190" y="13856"/>
                    <a:pt x="2007" y="14221"/>
                  </a:cubicBezTo>
                  <a:cubicBezTo>
                    <a:pt x="1814" y="14597"/>
                    <a:pt x="1632" y="14962"/>
                    <a:pt x="1428" y="15305"/>
                  </a:cubicBezTo>
                  <a:cubicBezTo>
                    <a:pt x="1277" y="15573"/>
                    <a:pt x="1160" y="15831"/>
                    <a:pt x="1063" y="16057"/>
                  </a:cubicBezTo>
                  <a:cubicBezTo>
                    <a:pt x="1009" y="16185"/>
                    <a:pt x="955" y="16303"/>
                    <a:pt x="902" y="16400"/>
                  </a:cubicBezTo>
                  <a:cubicBezTo>
                    <a:pt x="902" y="16410"/>
                    <a:pt x="902" y="16410"/>
                    <a:pt x="891" y="16410"/>
                  </a:cubicBezTo>
                  <a:cubicBezTo>
                    <a:pt x="859" y="16486"/>
                    <a:pt x="827" y="16550"/>
                    <a:pt x="795" y="16615"/>
                  </a:cubicBezTo>
                  <a:cubicBezTo>
                    <a:pt x="602" y="17011"/>
                    <a:pt x="387" y="17452"/>
                    <a:pt x="226" y="17945"/>
                  </a:cubicBezTo>
                  <a:cubicBezTo>
                    <a:pt x="1" y="18364"/>
                    <a:pt x="22" y="18761"/>
                    <a:pt x="65" y="18976"/>
                  </a:cubicBezTo>
                  <a:cubicBezTo>
                    <a:pt x="140" y="19330"/>
                    <a:pt x="333" y="19641"/>
                    <a:pt x="623" y="19877"/>
                  </a:cubicBezTo>
                  <a:cubicBezTo>
                    <a:pt x="655" y="19909"/>
                    <a:pt x="698" y="19942"/>
                    <a:pt x="730" y="19963"/>
                  </a:cubicBezTo>
                  <a:cubicBezTo>
                    <a:pt x="838" y="20092"/>
                    <a:pt x="1009" y="20274"/>
                    <a:pt x="1246" y="20424"/>
                  </a:cubicBezTo>
                  <a:lnTo>
                    <a:pt x="1256" y="20435"/>
                  </a:lnTo>
                  <a:cubicBezTo>
                    <a:pt x="1374" y="20510"/>
                    <a:pt x="1471" y="20596"/>
                    <a:pt x="1546" y="20693"/>
                  </a:cubicBezTo>
                  <a:cubicBezTo>
                    <a:pt x="1556" y="20703"/>
                    <a:pt x="1556" y="20703"/>
                    <a:pt x="1556" y="20714"/>
                  </a:cubicBezTo>
                  <a:cubicBezTo>
                    <a:pt x="1707" y="20886"/>
                    <a:pt x="1878" y="21101"/>
                    <a:pt x="2104" y="21294"/>
                  </a:cubicBezTo>
                  <a:cubicBezTo>
                    <a:pt x="2394" y="21552"/>
                    <a:pt x="2705" y="21734"/>
                    <a:pt x="3049" y="21862"/>
                  </a:cubicBezTo>
                  <a:cubicBezTo>
                    <a:pt x="3231" y="21927"/>
                    <a:pt x="3424" y="21991"/>
                    <a:pt x="3596" y="22056"/>
                  </a:cubicBezTo>
                  <a:cubicBezTo>
                    <a:pt x="4132" y="22238"/>
                    <a:pt x="4647" y="22410"/>
                    <a:pt x="5023" y="22668"/>
                  </a:cubicBezTo>
                  <a:cubicBezTo>
                    <a:pt x="5034" y="22678"/>
                    <a:pt x="5045" y="22689"/>
                    <a:pt x="5066" y="22700"/>
                  </a:cubicBezTo>
                  <a:cubicBezTo>
                    <a:pt x="5496" y="22968"/>
                    <a:pt x="5946" y="23097"/>
                    <a:pt x="6300" y="23161"/>
                  </a:cubicBezTo>
                  <a:cubicBezTo>
                    <a:pt x="7030" y="23333"/>
                    <a:pt x="7695" y="23408"/>
                    <a:pt x="8339" y="23408"/>
                  </a:cubicBezTo>
                  <a:cubicBezTo>
                    <a:pt x="8575" y="23408"/>
                    <a:pt x="8812" y="23398"/>
                    <a:pt x="9048" y="23376"/>
                  </a:cubicBezTo>
                  <a:cubicBezTo>
                    <a:pt x="9692" y="23312"/>
                    <a:pt x="10347" y="23301"/>
                    <a:pt x="11034" y="23279"/>
                  </a:cubicBezTo>
                  <a:cubicBezTo>
                    <a:pt x="11291" y="23279"/>
                    <a:pt x="11559" y="23269"/>
                    <a:pt x="11817" y="23258"/>
                  </a:cubicBezTo>
                  <a:cubicBezTo>
                    <a:pt x="12053" y="23258"/>
                    <a:pt x="12236" y="23215"/>
                    <a:pt x="12343" y="23183"/>
                  </a:cubicBezTo>
                  <a:lnTo>
                    <a:pt x="12364" y="23183"/>
                  </a:lnTo>
                  <a:cubicBezTo>
                    <a:pt x="12783" y="23076"/>
                    <a:pt x="13223" y="22990"/>
                    <a:pt x="13663" y="22904"/>
                  </a:cubicBezTo>
                  <a:lnTo>
                    <a:pt x="13674" y="22904"/>
                  </a:lnTo>
                  <a:cubicBezTo>
                    <a:pt x="13791" y="22882"/>
                    <a:pt x="13910" y="22861"/>
                    <a:pt x="14039" y="22839"/>
                  </a:cubicBezTo>
                  <a:cubicBezTo>
                    <a:pt x="14521" y="22754"/>
                    <a:pt x="15015" y="22668"/>
                    <a:pt x="15551" y="22496"/>
                  </a:cubicBezTo>
                  <a:cubicBezTo>
                    <a:pt x="15551" y="22496"/>
                    <a:pt x="15563" y="22485"/>
                    <a:pt x="15573" y="22485"/>
                  </a:cubicBezTo>
                  <a:cubicBezTo>
                    <a:pt x="16335" y="22217"/>
                    <a:pt x="16893" y="21755"/>
                    <a:pt x="17344" y="21369"/>
                  </a:cubicBezTo>
                  <a:cubicBezTo>
                    <a:pt x="17452" y="21283"/>
                    <a:pt x="17548" y="21197"/>
                    <a:pt x="17645" y="21122"/>
                  </a:cubicBezTo>
                  <a:cubicBezTo>
                    <a:pt x="17655" y="21122"/>
                    <a:pt x="17666" y="21111"/>
                    <a:pt x="17677" y="21101"/>
                  </a:cubicBezTo>
                  <a:cubicBezTo>
                    <a:pt x="17924" y="20886"/>
                    <a:pt x="18138" y="20660"/>
                    <a:pt x="18320" y="20446"/>
                  </a:cubicBezTo>
                  <a:lnTo>
                    <a:pt x="18396" y="20446"/>
                  </a:lnTo>
                  <a:cubicBezTo>
                    <a:pt x="18514" y="20446"/>
                    <a:pt x="18642" y="20435"/>
                    <a:pt x="18761" y="20403"/>
                  </a:cubicBezTo>
                  <a:cubicBezTo>
                    <a:pt x="18782" y="20403"/>
                    <a:pt x="18804" y="20392"/>
                    <a:pt x="18814" y="20392"/>
                  </a:cubicBezTo>
                  <a:cubicBezTo>
                    <a:pt x="19115" y="20307"/>
                    <a:pt x="19372" y="20145"/>
                    <a:pt x="19577" y="19920"/>
                  </a:cubicBezTo>
                  <a:cubicBezTo>
                    <a:pt x="19748" y="19727"/>
                    <a:pt x="19877" y="19491"/>
                    <a:pt x="19930" y="19222"/>
                  </a:cubicBezTo>
                  <a:cubicBezTo>
                    <a:pt x="19963" y="19083"/>
                    <a:pt x="19973" y="18954"/>
                    <a:pt x="19973" y="18847"/>
                  </a:cubicBezTo>
                  <a:cubicBezTo>
                    <a:pt x="20027" y="18826"/>
                    <a:pt x="20081" y="18793"/>
                    <a:pt x="20145" y="18771"/>
                  </a:cubicBezTo>
                  <a:cubicBezTo>
                    <a:pt x="20371" y="18654"/>
                    <a:pt x="20564" y="18514"/>
                    <a:pt x="20725" y="18407"/>
                  </a:cubicBezTo>
                  <a:cubicBezTo>
                    <a:pt x="20789" y="18353"/>
                    <a:pt x="20853" y="18299"/>
                    <a:pt x="20907" y="18267"/>
                  </a:cubicBezTo>
                  <a:cubicBezTo>
                    <a:pt x="21337" y="18010"/>
                    <a:pt x="21583" y="17548"/>
                    <a:pt x="21583" y="17054"/>
                  </a:cubicBezTo>
                  <a:lnTo>
                    <a:pt x="21583" y="16561"/>
                  </a:lnTo>
                  <a:cubicBezTo>
                    <a:pt x="21583" y="16078"/>
                    <a:pt x="21347" y="15638"/>
                    <a:pt x="20950" y="15370"/>
                  </a:cubicBezTo>
                  <a:lnTo>
                    <a:pt x="20853" y="15305"/>
                  </a:lnTo>
                  <a:cubicBezTo>
                    <a:pt x="20703" y="15198"/>
                    <a:pt x="20500" y="15069"/>
                    <a:pt x="20274" y="14951"/>
                  </a:cubicBezTo>
                  <a:cubicBezTo>
                    <a:pt x="19920" y="14779"/>
                    <a:pt x="19555" y="14693"/>
                    <a:pt x="19201" y="14693"/>
                  </a:cubicBezTo>
                  <a:cubicBezTo>
                    <a:pt x="18921" y="14693"/>
                    <a:pt x="18642" y="14747"/>
                    <a:pt x="18375" y="14843"/>
                  </a:cubicBezTo>
                  <a:cubicBezTo>
                    <a:pt x="18363" y="14854"/>
                    <a:pt x="18363" y="14854"/>
                    <a:pt x="18353" y="14854"/>
                  </a:cubicBezTo>
                  <a:cubicBezTo>
                    <a:pt x="18192" y="14919"/>
                    <a:pt x="18041" y="14983"/>
                    <a:pt x="17859" y="15037"/>
                  </a:cubicBezTo>
                  <a:cubicBezTo>
                    <a:pt x="17784" y="15058"/>
                    <a:pt x="17719" y="15079"/>
                    <a:pt x="17655" y="15101"/>
                  </a:cubicBezTo>
                  <a:cubicBezTo>
                    <a:pt x="17559" y="14876"/>
                    <a:pt x="17452" y="14683"/>
                    <a:pt x="17366" y="14500"/>
                  </a:cubicBezTo>
                  <a:lnTo>
                    <a:pt x="17344" y="14478"/>
                  </a:lnTo>
                  <a:cubicBezTo>
                    <a:pt x="17161" y="14135"/>
                    <a:pt x="17022" y="13813"/>
                    <a:pt x="16925" y="13513"/>
                  </a:cubicBezTo>
                  <a:cubicBezTo>
                    <a:pt x="16925" y="13502"/>
                    <a:pt x="16925" y="13491"/>
                    <a:pt x="16915" y="13481"/>
                  </a:cubicBezTo>
                  <a:cubicBezTo>
                    <a:pt x="16775" y="13073"/>
                    <a:pt x="16614" y="12697"/>
                    <a:pt x="16464" y="12343"/>
                  </a:cubicBezTo>
                  <a:cubicBezTo>
                    <a:pt x="16400" y="12203"/>
                    <a:pt x="16335" y="12074"/>
                    <a:pt x="16281" y="11935"/>
                  </a:cubicBezTo>
                  <a:cubicBezTo>
                    <a:pt x="16271" y="11924"/>
                    <a:pt x="16271" y="11914"/>
                    <a:pt x="16260" y="11892"/>
                  </a:cubicBezTo>
                  <a:cubicBezTo>
                    <a:pt x="16217" y="11795"/>
                    <a:pt x="16174" y="11709"/>
                    <a:pt x="16131" y="11635"/>
                  </a:cubicBezTo>
                  <a:cubicBezTo>
                    <a:pt x="16121" y="11613"/>
                    <a:pt x="16099" y="11581"/>
                    <a:pt x="16088" y="11549"/>
                  </a:cubicBezTo>
                  <a:cubicBezTo>
                    <a:pt x="16056" y="10980"/>
                    <a:pt x="15809" y="10572"/>
                    <a:pt x="15702" y="10379"/>
                  </a:cubicBezTo>
                  <a:lnTo>
                    <a:pt x="15691" y="10368"/>
                  </a:lnTo>
                  <a:cubicBezTo>
                    <a:pt x="15520" y="10078"/>
                    <a:pt x="15358" y="9756"/>
                    <a:pt x="15198" y="9424"/>
                  </a:cubicBezTo>
                  <a:cubicBezTo>
                    <a:pt x="15155" y="9348"/>
                    <a:pt x="15122" y="9284"/>
                    <a:pt x="15090" y="9209"/>
                  </a:cubicBezTo>
                  <a:cubicBezTo>
                    <a:pt x="14779" y="8587"/>
                    <a:pt x="14543" y="7910"/>
                    <a:pt x="14318" y="7277"/>
                  </a:cubicBezTo>
                  <a:cubicBezTo>
                    <a:pt x="14307" y="7245"/>
                    <a:pt x="14296" y="7213"/>
                    <a:pt x="14275" y="7180"/>
                  </a:cubicBezTo>
                  <a:cubicBezTo>
                    <a:pt x="14124" y="6827"/>
                    <a:pt x="13985" y="6483"/>
                    <a:pt x="13856" y="6171"/>
                  </a:cubicBezTo>
                  <a:lnTo>
                    <a:pt x="13845" y="6161"/>
                  </a:lnTo>
                  <a:cubicBezTo>
                    <a:pt x="13834" y="6129"/>
                    <a:pt x="13813" y="6075"/>
                    <a:pt x="13791" y="6011"/>
                  </a:cubicBezTo>
                  <a:cubicBezTo>
                    <a:pt x="13727" y="5807"/>
                    <a:pt x="13620" y="5517"/>
                    <a:pt x="13416" y="5227"/>
                  </a:cubicBezTo>
                  <a:lnTo>
                    <a:pt x="13416" y="5206"/>
                  </a:lnTo>
                  <a:cubicBezTo>
                    <a:pt x="13373" y="5012"/>
                    <a:pt x="13298" y="4830"/>
                    <a:pt x="13202" y="4659"/>
                  </a:cubicBezTo>
                  <a:cubicBezTo>
                    <a:pt x="13159" y="4487"/>
                    <a:pt x="13083" y="4315"/>
                    <a:pt x="12987" y="4165"/>
                  </a:cubicBezTo>
                  <a:cubicBezTo>
                    <a:pt x="12944" y="4101"/>
                    <a:pt x="12890" y="4036"/>
                    <a:pt x="12858" y="3993"/>
                  </a:cubicBezTo>
                  <a:cubicBezTo>
                    <a:pt x="12837" y="3972"/>
                    <a:pt x="12815" y="3950"/>
                    <a:pt x="12804" y="3929"/>
                  </a:cubicBezTo>
                  <a:cubicBezTo>
                    <a:pt x="12772" y="3843"/>
                    <a:pt x="12740" y="3757"/>
                    <a:pt x="12697" y="3671"/>
                  </a:cubicBezTo>
                  <a:cubicBezTo>
                    <a:pt x="12643" y="3574"/>
                    <a:pt x="12589" y="3478"/>
                    <a:pt x="12515" y="3402"/>
                  </a:cubicBezTo>
                  <a:cubicBezTo>
                    <a:pt x="12386" y="3049"/>
                    <a:pt x="12214" y="2737"/>
                    <a:pt x="12010" y="2469"/>
                  </a:cubicBezTo>
                  <a:cubicBezTo>
                    <a:pt x="11999" y="2458"/>
                    <a:pt x="11999" y="2458"/>
                    <a:pt x="11999" y="2448"/>
                  </a:cubicBezTo>
                  <a:cubicBezTo>
                    <a:pt x="11892" y="2040"/>
                    <a:pt x="11699" y="1728"/>
                    <a:pt x="11570" y="1525"/>
                  </a:cubicBezTo>
                  <a:cubicBezTo>
                    <a:pt x="11549" y="1482"/>
                    <a:pt x="11506" y="1428"/>
                    <a:pt x="11495" y="1396"/>
                  </a:cubicBezTo>
                  <a:cubicBezTo>
                    <a:pt x="11409" y="1149"/>
                    <a:pt x="11259" y="924"/>
                    <a:pt x="11065" y="762"/>
                  </a:cubicBezTo>
                  <a:cubicBezTo>
                    <a:pt x="11022" y="709"/>
                    <a:pt x="10969" y="655"/>
                    <a:pt x="10905" y="602"/>
                  </a:cubicBezTo>
                  <a:lnTo>
                    <a:pt x="10808" y="537"/>
                  </a:lnTo>
                  <a:cubicBezTo>
                    <a:pt x="10712" y="419"/>
                    <a:pt x="10604" y="333"/>
                    <a:pt x="10486" y="247"/>
                  </a:cubicBezTo>
                  <a:cubicBezTo>
                    <a:pt x="10239" y="87"/>
                    <a:pt x="9949" y="1"/>
                    <a:pt x="9660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13"/>
          <p:cNvGrpSpPr/>
          <p:nvPr/>
        </p:nvGrpSpPr>
        <p:grpSpPr>
          <a:xfrm rot="-606717">
            <a:off x="8401639" y="3253514"/>
            <a:ext cx="938259" cy="1030255"/>
            <a:chOff x="2151812" y="1046882"/>
            <a:chExt cx="477900" cy="524025"/>
          </a:xfrm>
        </p:grpSpPr>
        <p:grpSp>
          <p:nvGrpSpPr>
            <p:cNvPr id="1925" name="Google Shape;1925;p13"/>
            <p:cNvGrpSpPr/>
            <p:nvPr/>
          </p:nvGrpSpPr>
          <p:grpSpPr>
            <a:xfrm>
              <a:off x="2183324" y="1078970"/>
              <a:ext cx="414875" cy="459850"/>
              <a:chOff x="-1514150" y="1077650"/>
              <a:chExt cx="414875" cy="459850"/>
            </a:xfrm>
          </p:grpSpPr>
          <p:sp>
            <p:nvSpPr>
              <p:cNvPr id="1926" name="Google Shape;1926;p13"/>
              <p:cNvSpPr/>
              <p:nvPr/>
            </p:nvSpPr>
            <p:spPr>
              <a:xfrm>
                <a:off x="-1332775" y="1077650"/>
                <a:ext cx="393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700" extrusionOk="0">
                    <a:moveTo>
                      <a:pt x="918" y="1"/>
                    </a:moveTo>
                    <a:cubicBezTo>
                      <a:pt x="875" y="1"/>
                      <a:pt x="830" y="8"/>
                      <a:pt x="786" y="8"/>
                    </a:cubicBezTo>
                    <a:cubicBezTo>
                      <a:pt x="667" y="8"/>
                      <a:pt x="580" y="95"/>
                      <a:pt x="580" y="161"/>
                    </a:cubicBezTo>
                    <a:cubicBezTo>
                      <a:pt x="558" y="543"/>
                      <a:pt x="350" y="815"/>
                      <a:pt x="132" y="1088"/>
                    </a:cubicBezTo>
                    <a:cubicBezTo>
                      <a:pt x="34" y="1198"/>
                      <a:pt x="1" y="1339"/>
                      <a:pt x="56" y="1448"/>
                    </a:cubicBezTo>
                    <a:cubicBezTo>
                      <a:pt x="104" y="1524"/>
                      <a:pt x="174" y="1561"/>
                      <a:pt x="255" y="1561"/>
                    </a:cubicBezTo>
                    <a:cubicBezTo>
                      <a:pt x="302" y="1561"/>
                      <a:pt x="353" y="1549"/>
                      <a:pt x="405" y="1525"/>
                    </a:cubicBezTo>
                    <a:cubicBezTo>
                      <a:pt x="441" y="1507"/>
                      <a:pt x="478" y="1493"/>
                      <a:pt x="512" y="1493"/>
                    </a:cubicBezTo>
                    <a:cubicBezTo>
                      <a:pt x="560" y="1493"/>
                      <a:pt x="599" y="1522"/>
                      <a:pt x="612" y="1612"/>
                    </a:cubicBezTo>
                    <a:cubicBezTo>
                      <a:pt x="645" y="1819"/>
                      <a:pt x="677" y="2027"/>
                      <a:pt x="732" y="2223"/>
                    </a:cubicBezTo>
                    <a:cubicBezTo>
                      <a:pt x="830" y="2638"/>
                      <a:pt x="710" y="3063"/>
                      <a:pt x="786" y="3467"/>
                    </a:cubicBezTo>
                    <a:cubicBezTo>
                      <a:pt x="852" y="3892"/>
                      <a:pt x="776" y="4306"/>
                      <a:pt x="786" y="4721"/>
                    </a:cubicBezTo>
                    <a:cubicBezTo>
                      <a:pt x="798" y="5048"/>
                      <a:pt x="754" y="5387"/>
                      <a:pt x="776" y="5692"/>
                    </a:cubicBezTo>
                    <a:cubicBezTo>
                      <a:pt x="830" y="6336"/>
                      <a:pt x="699" y="6968"/>
                      <a:pt x="786" y="7613"/>
                    </a:cubicBezTo>
                    <a:cubicBezTo>
                      <a:pt x="855" y="7650"/>
                      <a:pt x="924" y="7699"/>
                      <a:pt x="999" y="7699"/>
                    </a:cubicBezTo>
                    <a:cubicBezTo>
                      <a:pt x="1032" y="7699"/>
                      <a:pt x="1067" y="7690"/>
                      <a:pt x="1103" y="7667"/>
                    </a:cubicBezTo>
                    <a:cubicBezTo>
                      <a:pt x="1157" y="7569"/>
                      <a:pt x="1179" y="7470"/>
                      <a:pt x="1169" y="7361"/>
                    </a:cubicBezTo>
                    <a:cubicBezTo>
                      <a:pt x="1114" y="5856"/>
                      <a:pt x="1300" y="4361"/>
                      <a:pt x="1256" y="2866"/>
                    </a:cubicBezTo>
                    <a:cubicBezTo>
                      <a:pt x="1245" y="2474"/>
                      <a:pt x="1201" y="2081"/>
                      <a:pt x="1125" y="1699"/>
                    </a:cubicBezTo>
                    <a:cubicBezTo>
                      <a:pt x="1092" y="1525"/>
                      <a:pt x="1070" y="1383"/>
                      <a:pt x="1321" y="1350"/>
                    </a:cubicBezTo>
                    <a:cubicBezTo>
                      <a:pt x="1506" y="1317"/>
                      <a:pt x="1572" y="1198"/>
                      <a:pt x="1496" y="979"/>
                    </a:cubicBezTo>
                    <a:cubicBezTo>
                      <a:pt x="1387" y="662"/>
                      <a:pt x="1190" y="401"/>
                      <a:pt x="1070" y="95"/>
                    </a:cubicBezTo>
                    <a:cubicBezTo>
                      <a:pt x="1038" y="17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>
                <a:off x="-1199125" y="1131000"/>
                <a:ext cx="224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229" extrusionOk="0">
                    <a:moveTo>
                      <a:pt x="182" y="1"/>
                    </a:moveTo>
                    <a:cubicBezTo>
                      <a:pt x="137" y="1"/>
                      <a:pt x="96" y="15"/>
                      <a:pt x="66" y="45"/>
                    </a:cubicBezTo>
                    <a:cubicBezTo>
                      <a:pt x="1" y="100"/>
                      <a:pt x="1" y="242"/>
                      <a:pt x="66" y="373"/>
                    </a:cubicBezTo>
                    <a:cubicBezTo>
                      <a:pt x="143" y="525"/>
                      <a:pt x="372" y="591"/>
                      <a:pt x="350" y="798"/>
                    </a:cubicBezTo>
                    <a:cubicBezTo>
                      <a:pt x="470" y="907"/>
                      <a:pt x="306" y="984"/>
                      <a:pt x="328" y="1081"/>
                    </a:cubicBezTo>
                    <a:cubicBezTo>
                      <a:pt x="470" y="1333"/>
                      <a:pt x="667" y="1573"/>
                      <a:pt x="383" y="1867"/>
                    </a:cubicBezTo>
                    <a:cubicBezTo>
                      <a:pt x="328" y="1922"/>
                      <a:pt x="274" y="2053"/>
                      <a:pt x="361" y="2151"/>
                    </a:cubicBezTo>
                    <a:cubicBezTo>
                      <a:pt x="410" y="2190"/>
                      <a:pt x="459" y="2229"/>
                      <a:pt x="524" y="2229"/>
                    </a:cubicBezTo>
                    <a:cubicBezTo>
                      <a:pt x="531" y="2229"/>
                      <a:pt x="538" y="2228"/>
                      <a:pt x="546" y="2227"/>
                    </a:cubicBezTo>
                    <a:cubicBezTo>
                      <a:pt x="579" y="2184"/>
                      <a:pt x="612" y="2140"/>
                      <a:pt x="633" y="2096"/>
                    </a:cubicBezTo>
                    <a:cubicBezTo>
                      <a:pt x="558" y="2075"/>
                      <a:pt x="427" y="2085"/>
                      <a:pt x="470" y="1944"/>
                    </a:cubicBezTo>
                    <a:cubicBezTo>
                      <a:pt x="492" y="1886"/>
                      <a:pt x="538" y="1842"/>
                      <a:pt x="595" y="1842"/>
                    </a:cubicBezTo>
                    <a:cubicBezTo>
                      <a:pt x="624" y="1842"/>
                      <a:pt x="656" y="1853"/>
                      <a:pt x="688" y="1878"/>
                    </a:cubicBezTo>
                    <a:cubicBezTo>
                      <a:pt x="732" y="1801"/>
                      <a:pt x="754" y="1726"/>
                      <a:pt x="776" y="1649"/>
                    </a:cubicBezTo>
                    <a:cubicBezTo>
                      <a:pt x="895" y="1343"/>
                      <a:pt x="633" y="1081"/>
                      <a:pt x="688" y="776"/>
                    </a:cubicBezTo>
                    <a:cubicBezTo>
                      <a:pt x="754" y="492"/>
                      <a:pt x="524" y="307"/>
                      <a:pt x="383" y="111"/>
                    </a:cubicBezTo>
                    <a:cubicBezTo>
                      <a:pt x="330" y="37"/>
                      <a:pt x="252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>
                <a:off x="-1214100" y="1144525"/>
                <a:ext cx="1172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512" extrusionOk="0">
                    <a:moveTo>
                      <a:pt x="226" y="1"/>
                    </a:moveTo>
                    <a:cubicBezTo>
                      <a:pt x="210" y="1"/>
                      <a:pt x="193" y="3"/>
                      <a:pt x="175" y="6"/>
                    </a:cubicBezTo>
                    <a:cubicBezTo>
                      <a:pt x="87" y="28"/>
                      <a:pt x="76" y="94"/>
                      <a:pt x="44" y="203"/>
                    </a:cubicBezTo>
                    <a:cubicBezTo>
                      <a:pt x="0" y="421"/>
                      <a:pt x="98" y="639"/>
                      <a:pt x="54" y="835"/>
                    </a:cubicBezTo>
                    <a:cubicBezTo>
                      <a:pt x="0" y="1108"/>
                      <a:pt x="66" y="1304"/>
                      <a:pt x="272" y="1512"/>
                    </a:cubicBezTo>
                    <a:cubicBezTo>
                      <a:pt x="469" y="1054"/>
                      <a:pt x="425" y="606"/>
                      <a:pt x="371" y="148"/>
                    </a:cubicBezTo>
                    <a:cubicBezTo>
                      <a:pt x="362" y="48"/>
                      <a:pt x="307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>
                <a:off x="-1254475" y="1146025"/>
                <a:ext cx="248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268" extrusionOk="0">
                    <a:moveTo>
                      <a:pt x="485" y="491"/>
                    </a:moveTo>
                    <a:cubicBezTo>
                      <a:pt x="491" y="491"/>
                      <a:pt x="496" y="491"/>
                      <a:pt x="502" y="492"/>
                    </a:cubicBezTo>
                    <a:cubicBezTo>
                      <a:pt x="655" y="514"/>
                      <a:pt x="622" y="644"/>
                      <a:pt x="655" y="732"/>
                    </a:cubicBezTo>
                    <a:cubicBezTo>
                      <a:pt x="687" y="851"/>
                      <a:pt x="600" y="851"/>
                      <a:pt x="535" y="863"/>
                    </a:cubicBezTo>
                    <a:cubicBezTo>
                      <a:pt x="528" y="863"/>
                      <a:pt x="522" y="863"/>
                      <a:pt x="516" y="863"/>
                    </a:cubicBezTo>
                    <a:cubicBezTo>
                      <a:pt x="380" y="863"/>
                      <a:pt x="360" y="750"/>
                      <a:pt x="360" y="655"/>
                    </a:cubicBezTo>
                    <a:cubicBezTo>
                      <a:pt x="350" y="583"/>
                      <a:pt x="389" y="491"/>
                      <a:pt x="485" y="491"/>
                    </a:cubicBezTo>
                    <a:close/>
                    <a:moveTo>
                      <a:pt x="425" y="0"/>
                    </a:moveTo>
                    <a:cubicBezTo>
                      <a:pt x="295" y="0"/>
                      <a:pt x="197" y="55"/>
                      <a:pt x="153" y="143"/>
                    </a:cubicBezTo>
                    <a:cubicBezTo>
                      <a:pt x="11" y="470"/>
                      <a:pt x="0" y="797"/>
                      <a:pt x="66" y="1146"/>
                    </a:cubicBezTo>
                    <a:cubicBezTo>
                      <a:pt x="88" y="1234"/>
                      <a:pt x="164" y="1266"/>
                      <a:pt x="251" y="1266"/>
                    </a:cubicBezTo>
                    <a:cubicBezTo>
                      <a:pt x="265" y="1267"/>
                      <a:pt x="280" y="1267"/>
                      <a:pt x="294" y="1267"/>
                    </a:cubicBezTo>
                    <a:cubicBezTo>
                      <a:pt x="599" y="1267"/>
                      <a:pt x="819" y="1043"/>
                      <a:pt x="830" y="688"/>
                    </a:cubicBezTo>
                    <a:cubicBezTo>
                      <a:pt x="993" y="448"/>
                      <a:pt x="600" y="404"/>
                      <a:pt x="590" y="186"/>
                    </a:cubicBezTo>
                    <a:cubicBezTo>
                      <a:pt x="590" y="109"/>
                      <a:pt x="55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>
                <a:off x="-1281200" y="1145750"/>
                <a:ext cx="213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88" extrusionOk="0">
                    <a:moveTo>
                      <a:pt x="519" y="0"/>
                    </a:moveTo>
                    <a:cubicBezTo>
                      <a:pt x="465" y="0"/>
                      <a:pt x="410" y="25"/>
                      <a:pt x="371" y="77"/>
                    </a:cubicBezTo>
                    <a:cubicBezTo>
                      <a:pt x="197" y="317"/>
                      <a:pt x="185" y="622"/>
                      <a:pt x="66" y="884"/>
                    </a:cubicBezTo>
                    <a:cubicBezTo>
                      <a:pt x="0" y="1048"/>
                      <a:pt x="218" y="1157"/>
                      <a:pt x="284" y="1299"/>
                    </a:cubicBezTo>
                    <a:cubicBezTo>
                      <a:pt x="324" y="1389"/>
                      <a:pt x="473" y="1487"/>
                      <a:pt x="622" y="1487"/>
                    </a:cubicBezTo>
                    <a:cubicBezTo>
                      <a:pt x="637" y="1487"/>
                      <a:pt x="651" y="1487"/>
                      <a:pt x="665" y="1485"/>
                    </a:cubicBezTo>
                    <a:cubicBezTo>
                      <a:pt x="753" y="1463"/>
                      <a:pt x="796" y="1419"/>
                      <a:pt x="818" y="1354"/>
                    </a:cubicBezTo>
                    <a:cubicBezTo>
                      <a:pt x="851" y="1255"/>
                      <a:pt x="796" y="1211"/>
                      <a:pt x="709" y="1201"/>
                    </a:cubicBezTo>
                    <a:cubicBezTo>
                      <a:pt x="425" y="1168"/>
                      <a:pt x="469" y="950"/>
                      <a:pt x="469" y="753"/>
                    </a:cubicBezTo>
                    <a:cubicBezTo>
                      <a:pt x="469" y="568"/>
                      <a:pt x="534" y="404"/>
                      <a:pt x="600" y="241"/>
                    </a:cubicBezTo>
                    <a:cubicBezTo>
                      <a:pt x="622" y="175"/>
                      <a:pt x="731" y="99"/>
                      <a:pt x="622" y="33"/>
                    </a:cubicBezTo>
                    <a:cubicBezTo>
                      <a:pt x="591" y="11"/>
                      <a:pt x="555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>
                <a:off x="-1245725" y="1158275"/>
                <a:ext cx="84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74" extrusionOk="0">
                    <a:moveTo>
                      <a:pt x="135" y="1"/>
                    </a:moveTo>
                    <a:cubicBezTo>
                      <a:pt x="39" y="1"/>
                      <a:pt x="0" y="93"/>
                      <a:pt x="10" y="165"/>
                    </a:cubicBezTo>
                    <a:cubicBezTo>
                      <a:pt x="10" y="260"/>
                      <a:pt x="30" y="373"/>
                      <a:pt x="166" y="373"/>
                    </a:cubicBezTo>
                    <a:cubicBezTo>
                      <a:pt x="172" y="373"/>
                      <a:pt x="178" y="373"/>
                      <a:pt x="185" y="373"/>
                    </a:cubicBezTo>
                    <a:cubicBezTo>
                      <a:pt x="250" y="361"/>
                      <a:pt x="337" y="361"/>
                      <a:pt x="305" y="242"/>
                    </a:cubicBezTo>
                    <a:cubicBezTo>
                      <a:pt x="272" y="154"/>
                      <a:pt x="305" y="24"/>
                      <a:pt x="152" y="2"/>
                    </a:cubicBezTo>
                    <a:cubicBezTo>
                      <a:pt x="146" y="1"/>
                      <a:pt x="141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>
                <a:off x="-1224475" y="1169250"/>
                <a:ext cx="87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65" extrusionOk="0">
                    <a:moveTo>
                      <a:pt x="165" y="0"/>
                    </a:moveTo>
                    <a:cubicBezTo>
                      <a:pt x="143" y="0"/>
                      <a:pt x="120" y="4"/>
                      <a:pt x="98" y="10"/>
                    </a:cubicBezTo>
                    <a:cubicBezTo>
                      <a:pt x="0" y="31"/>
                      <a:pt x="22" y="86"/>
                      <a:pt x="44" y="162"/>
                    </a:cubicBezTo>
                    <a:cubicBezTo>
                      <a:pt x="76" y="305"/>
                      <a:pt x="98" y="457"/>
                      <a:pt x="131" y="664"/>
                    </a:cubicBezTo>
                    <a:cubicBezTo>
                      <a:pt x="350" y="479"/>
                      <a:pt x="273" y="271"/>
                      <a:pt x="273" y="86"/>
                    </a:cubicBezTo>
                    <a:cubicBezTo>
                      <a:pt x="273" y="23"/>
                      <a:pt x="222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>
                <a:off x="-1188475" y="1177025"/>
                <a:ext cx="767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56" extrusionOk="0">
                    <a:moveTo>
                      <a:pt x="169" y="1"/>
                    </a:moveTo>
                    <a:cubicBezTo>
                      <a:pt x="112" y="1"/>
                      <a:pt x="66" y="45"/>
                      <a:pt x="44" y="103"/>
                    </a:cubicBezTo>
                    <a:cubicBezTo>
                      <a:pt x="1" y="244"/>
                      <a:pt x="132" y="234"/>
                      <a:pt x="207" y="255"/>
                    </a:cubicBezTo>
                    <a:cubicBezTo>
                      <a:pt x="306" y="200"/>
                      <a:pt x="273" y="113"/>
                      <a:pt x="262" y="37"/>
                    </a:cubicBezTo>
                    <a:cubicBezTo>
                      <a:pt x="230" y="12"/>
                      <a:pt x="198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>
                <a:off x="-1193675" y="1184750"/>
                <a:ext cx="82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40" extrusionOk="0">
                    <a:moveTo>
                      <a:pt x="143" y="1"/>
                    </a:moveTo>
                    <a:cubicBezTo>
                      <a:pt x="154" y="131"/>
                      <a:pt x="56" y="219"/>
                      <a:pt x="1" y="339"/>
                    </a:cubicBezTo>
                    <a:cubicBezTo>
                      <a:pt x="10" y="340"/>
                      <a:pt x="18" y="340"/>
                      <a:pt x="27" y="340"/>
                    </a:cubicBezTo>
                    <a:cubicBezTo>
                      <a:pt x="225" y="340"/>
                      <a:pt x="297" y="224"/>
                      <a:pt x="328" y="77"/>
                    </a:cubicBezTo>
                    <a:lnTo>
                      <a:pt x="328" y="77"/>
                    </a:lnTo>
                    <a:cubicBezTo>
                      <a:pt x="320" y="78"/>
                      <a:pt x="313" y="79"/>
                      <a:pt x="306" y="79"/>
                    </a:cubicBezTo>
                    <a:cubicBezTo>
                      <a:pt x="241" y="79"/>
                      <a:pt x="192" y="4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>
                <a:off x="-1359500" y="1223250"/>
                <a:ext cx="2267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41" extrusionOk="0">
                    <a:moveTo>
                      <a:pt x="176" y="0"/>
                    </a:moveTo>
                    <a:cubicBezTo>
                      <a:pt x="122" y="0"/>
                      <a:pt x="64" y="7"/>
                      <a:pt x="1" y="21"/>
                    </a:cubicBezTo>
                    <a:cubicBezTo>
                      <a:pt x="296" y="414"/>
                      <a:pt x="655" y="763"/>
                      <a:pt x="372" y="1275"/>
                    </a:cubicBezTo>
                    <a:cubicBezTo>
                      <a:pt x="361" y="1287"/>
                      <a:pt x="383" y="1319"/>
                      <a:pt x="393" y="1341"/>
                    </a:cubicBezTo>
                    <a:cubicBezTo>
                      <a:pt x="470" y="1275"/>
                      <a:pt x="568" y="1275"/>
                      <a:pt x="655" y="1265"/>
                    </a:cubicBezTo>
                    <a:cubicBezTo>
                      <a:pt x="907" y="883"/>
                      <a:pt x="819" y="523"/>
                      <a:pt x="558" y="184"/>
                    </a:cubicBezTo>
                    <a:cubicBezTo>
                      <a:pt x="459" y="62"/>
                      <a:pt x="337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>
                <a:off x="-1200750" y="1255675"/>
                <a:ext cx="155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67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218" y="121"/>
                      <a:pt x="0" y="164"/>
                      <a:pt x="66" y="284"/>
                    </a:cubicBezTo>
                    <a:cubicBezTo>
                      <a:pt x="117" y="238"/>
                      <a:pt x="160" y="220"/>
                      <a:pt x="195" y="220"/>
                    </a:cubicBezTo>
                    <a:cubicBezTo>
                      <a:pt x="294" y="220"/>
                      <a:pt x="336" y="362"/>
                      <a:pt x="361" y="426"/>
                    </a:cubicBezTo>
                    <a:cubicBezTo>
                      <a:pt x="415" y="557"/>
                      <a:pt x="480" y="644"/>
                      <a:pt x="623" y="666"/>
                    </a:cubicBezTo>
                    <a:cubicBezTo>
                      <a:pt x="546" y="382"/>
                      <a:pt x="492" y="77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>
                <a:off x="-1213575" y="1255250"/>
                <a:ext cx="18300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83" extrusionOk="0">
                    <a:moveTo>
                      <a:pt x="519" y="1"/>
                    </a:moveTo>
                    <a:cubicBezTo>
                      <a:pt x="234" y="1"/>
                      <a:pt x="201" y="303"/>
                      <a:pt x="66" y="487"/>
                    </a:cubicBezTo>
                    <a:cubicBezTo>
                      <a:pt x="88" y="509"/>
                      <a:pt x="110" y="541"/>
                      <a:pt x="132" y="563"/>
                    </a:cubicBezTo>
                    <a:cubicBezTo>
                      <a:pt x="328" y="759"/>
                      <a:pt x="1" y="890"/>
                      <a:pt x="88" y="1076"/>
                    </a:cubicBezTo>
                    <a:cubicBezTo>
                      <a:pt x="100" y="1080"/>
                      <a:pt x="111" y="1082"/>
                      <a:pt x="121" y="1082"/>
                    </a:cubicBezTo>
                    <a:cubicBezTo>
                      <a:pt x="182" y="1082"/>
                      <a:pt x="206" y="1009"/>
                      <a:pt x="263" y="999"/>
                    </a:cubicBezTo>
                    <a:cubicBezTo>
                      <a:pt x="328" y="749"/>
                      <a:pt x="426" y="509"/>
                      <a:pt x="579" y="301"/>
                    </a:cubicBezTo>
                    <a:cubicBezTo>
                      <a:pt x="513" y="181"/>
                      <a:pt x="731" y="138"/>
                      <a:pt x="644" y="17"/>
                    </a:cubicBezTo>
                    <a:cubicBezTo>
                      <a:pt x="597" y="6"/>
                      <a:pt x="55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>
                <a:off x="-1379125" y="1231550"/>
                <a:ext cx="14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522" extrusionOk="0">
                    <a:moveTo>
                      <a:pt x="373" y="1"/>
                    </a:moveTo>
                    <a:cubicBezTo>
                      <a:pt x="319" y="1"/>
                      <a:pt x="271" y="18"/>
                      <a:pt x="252" y="71"/>
                    </a:cubicBezTo>
                    <a:cubicBezTo>
                      <a:pt x="186" y="223"/>
                      <a:pt x="12" y="322"/>
                      <a:pt x="44" y="518"/>
                    </a:cubicBezTo>
                    <a:cubicBezTo>
                      <a:pt x="87" y="562"/>
                      <a:pt x="131" y="606"/>
                      <a:pt x="175" y="660"/>
                    </a:cubicBezTo>
                    <a:cubicBezTo>
                      <a:pt x="273" y="660"/>
                      <a:pt x="273" y="693"/>
                      <a:pt x="284" y="802"/>
                    </a:cubicBezTo>
                    <a:cubicBezTo>
                      <a:pt x="295" y="1042"/>
                      <a:pt x="0" y="1304"/>
                      <a:pt x="306" y="1522"/>
                    </a:cubicBezTo>
                    <a:cubicBezTo>
                      <a:pt x="349" y="1500"/>
                      <a:pt x="404" y="1467"/>
                      <a:pt x="448" y="1435"/>
                    </a:cubicBezTo>
                    <a:cubicBezTo>
                      <a:pt x="579" y="1020"/>
                      <a:pt x="513" y="606"/>
                      <a:pt x="524" y="180"/>
                    </a:cubicBezTo>
                    <a:cubicBezTo>
                      <a:pt x="524" y="126"/>
                      <a:pt x="589" y="38"/>
                      <a:pt x="480" y="16"/>
                    </a:cubicBezTo>
                    <a:cubicBezTo>
                      <a:pt x="446" y="8"/>
                      <a:pt x="408" y="1"/>
                      <a:pt x="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>
                <a:off x="-1463150" y="1224400"/>
                <a:ext cx="273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19" extrusionOk="0">
                    <a:moveTo>
                      <a:pt x="954" y="1"/>
                    </a:moveTo>
                    <a:cubicBezTo>
                      <a:pt x="933" y="1"/>
                      <a:pt x="913" y="4"/>
                      <a:pt x="896" y="7"/>
                    </a:cubicBezTo>
                    <a:cubicBezTo>
                      <a:pt x="645" y="106"/>
                      <a:pt x="372" y="237"/>
                      <a:pt x="241" y="455"/>
                    </a:cubicBezTo>
                    <a:cubicBezTo>
                      <a:pt x="1" y="848"/>
                      <a:pt x="219" y="1284"/>
                      <a:pt x="274" y="1699"/>
                    </a:cubicBezTo>
                    <a:cubicBezTo>
                      <a:pt x="296" y="1818"/>
                      <a:pt x="437" y="1775"/>
                      <a:pt x="514" y="1818"/>
                    </a:cubicBezTo>
                    <a:cubicBezTo>
                      <a:pt x="558" y="1786"/>
                      <a:pt x="601" y="1753"/>
                      <a:pt x="656" y="1721"/>
                    </a:cubicBezTo>
                    <a:cubicBezTo>
                      <a:pt x="296" y="1306"/>
                      <a:pt x="383" y="630"/>
                      <a:pt x="830" y="313"/>
                    </a:cubicBezTo>
                    <a:cubicBezTo>
                      <a:pt x="885" y="269"/>
                      <a:pt x="939" y="247"/>
                      <a:pt x="983" y="215"/>
                    </a:cubicBezTo>
                    <a:cubicBezTo>
                      <a:pt x="1038" y="182"/>
                      <a:pt x="1092" y="150"/>
                      <a:pt x="1070" y="84"/>
                    </a:cubicBezTo>
                    <a:cubicBezTo>
                      <a:pt x="1048" y="17"/>
                      <a:pt x="1000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>
                <a:off x="-1394675" y="1237650"/>
                <a:ext cx="199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89" extrusionOk="0">
                    <a:moveTo>
                      <a:pt x="24" y="0"/>
                    </a:moveTo>
                    <a:cubicBezTo>
                      <a:pt x="16" y="0"/>
                      <a:pt x="9" y="1"/>
                      <a:pt x="1" y="1"/>
                    </a:cubicBezTo>
                    <a:cubicBezTo>
                      <a:pt x="11" y="307"/>
                      <a:pt x="164" y="536"/>
                      <a:pt x="394" y="667"/>
                    </a:cubicBezTo>
                    <a:cubicBezTo>
                      <a:pt x="425" y="682"/>
                      <a:pt x="455" y="689"/>
                      <a:pt x="483" y="689"/>
                    </a:cubicBezTo>
                    <a:cubicBezTo>
                      <a:pt x="619" y="689"/>
                      <a:pt x="716" y="534"/>
                      <a:pt x="797" y="416"/>
                    </a:cubicBezTo>
                    <a:cubicBezTo>
                      <a:pt x="753" y="362"/>
                      <a:pt x="709" y="318"/>
                      <a:pt x="666" y="274"/>
                    </a:cubicBezTo>
                    <a:cubicBezTo>
                      <a:pt x="631" y="287"/>
                      <a:pt x="599" y="293"/>
                      <a:pt x="569" y="293"/>
                    </a:cubicBezTo>
                    <a:cubicBezTo>
                      <a:pt x="357" y="293"/>
                      <a:pt x="265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>
                <a:off x="-1217125" y="1269300"/>
                <a:ext cx="158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082" extrusionOk="0">
                    <a:moveTo>
                      <a:pt x="274" y="1"/>
                    </a:moveTo>
                    <a:lnTo>
                      <a:pt x="274" y="1"/>
                    </a:lnTo>
                    <a:cubicBezTo>
                      <a:pt x="230" y="77"/>
                      <a:pt x="296" y="219"/>
                      <a:pt x="132" y="230"/>
                    </a:cubicBezTo>
                    <a:cubicBezTo>
                      <a:pt x="165" y="514"/>
                      <a:pt x="1" y="808"/>
                      <a:pt x="208" y="1081"/>
                    </a:cubicBezTo>
                    <a:cubicBezTo>
                      <a:pt x="296" y="1070"/>
                      <a:pt x="350" y="1026"/>
                      <a:pt x="350" y="928"/>
                    </a:cubicBezTo>
                    <a:cubicBezTo>
                      <a:pt x="375" y="859"/>
                      <a:pt x="418" y="843"/>
                      <a:pt x="466" y="843"/>
                    </a:cubicBezTo>
                    <a:cubicBezTo>
                      <a:pt x="502" y="843"/>
                      <a:pt x="542" y="852"/>
                      <a:pt x="578" y="852"/>
                    </a:cubicBezTo>
                    <a:cubicBezTo>
                      <a:pt x="598" y="852"/>
                      <a:pt x="616" y="850"/>
                      <a:pt x="633" y="841"/>
                    </a:cubicBezTo>
                    <a:cubicBezTo>
                      <a:pt x="601" y="732"/>
                      <a:pt x="339" y="710"/>
                      <a:pt x="492" y="514"/>
                    </a:cubicBezTo>
                    <a:cubicBezTo>
                      <a:pt x="459" y="492"/>
                      <a:pt x="437" y="459"/>
                      <a:pt x="405" y="437"/>
                    </a:cubicBezTo>
                    <a:cubicBezTo>
                      <a:pt x="348" y="447"/>
                      <a:pt x="324" y="520"/>
                      <a:pt x="263" y="520"/>
                    </a:cubicBezTo>
                    <a:cubicBezTo>
                      <a:pt x="253" y="520"/>
                      <a:pt x="242" y="518"/>
                      <a:pt x="230" y="514"/>
                    </a:cubicBezTo>
                    <a:cubicBezTo>
                      <a:pt x="143" y="328"/>
                      <a:pt x="470" y="197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>
                <a:off x="-1419750" y="1233700"/>
                <a:ext cx="54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56" extrusionOk="0">
                    <a:moveTo>
                      <a:pt x="95" y="0"/>
                    </a:moveTo>
                    <a:cubicBezTo>
                      <a:pt x="49" y="0"/>
                      <a:pt x="16" y="38"/>
                      <a:pt x="0" y="94"/>
                    </a:cubicBezTo>
                    <a:lnTo>
                      <a:pt x="0" y="355"/>
                    </a:lnTo>
                    <a:cubicBezTo>
                      <a:pt x="54" y="280"/>
                      <a:pt x="109" y="214"/>
                      <a:pt x="163" y="137"/>
                    </a:cubicBezTo>
                    <a:cubicBezTo>
                      <a:pt x="196" y="94"/>
                      <a:pt x="218" y="40"/>
                      <a:pt x="153" y="18"/>
                    </a:cubicBezTo>
                    <a:cubicBezTo>
                      <a:pt x="132" y="6"/>
                      <a:pt x="11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>
                <a:off x="-1189575" y="1278875"/>
                <a:ext cx="196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22" extrusionOk="0">
                    <a:moveTo>
                      <a:pt x="562" y="1"/>
                    </a:moveTo>
                    <a:cubicBezTo>
                      <a:pt x="518" y="1"/>
                      <a:pt x="471" y="12"/>
                      <a:pt x="426" y="32"/>
                    </a:cubicBezTo>
                    <a:cubicBezTo>
                      <a:pt x="398" y="43"/>
                      <a:pt x="368" y="46"/>
                      <a:pt x="337" y="46"/>
                    </a:cubicBezTo>
                    <a:cubicBezTo>
                      <a:pt x="308" y="46"/>
                      <a:pt x="278" y="44"/>
                      <a:pt x="251" y="44"/>
                    </a:cubicBezTo>
                    <a:cubicBezTo>
                      <a:pt x="230" y="65"/>
                      <a:pt x="197" y="87"/>
                      <a:pt x="176" y="119"/>
                    </a:cubicBezTo>
                    <a:cubicBezTo>
                      <a:pt x="251" y="163"/>
                      <a:pt x="251" y="207"/>
                      <a:pt x="186" y="262"/>
                    </a:cubicBezTo>
                    <a:cubicBezTo>
                      <a:pt x="164" y="316"/>
                      <a:pt x="132" y="360"/>
                      <a:pt x="110" y="403"/>
                    </a:cubicBezTo>
                    <a:cubicBezTo>
                      <a:pt x="132" y="480"/>
                      <a:pt x="1" y="545"/>
                      <a:pt x="110" y="621"/>
                    </a:cubicBezTo>
                    <a:cubicBezTo>
                      <a:pt x="154" y="621"/>
                      <a:pt x="197" y="611"/>
                      <a:pt x="241" y="611"/>
                    </a:cubicBezTo>
                    <a:cubicBezTo>
                      <a:pt x="251" y="447"/>
                      <a:pt x="273" y="305"/>
                      <a:pt x="491" y="294"/>
                    </a:cubicBezTo>
                    <a:cubicBezTo>
                      <a:pt x="579" y="294"/>
                      <a:pt x="786" y="284"/>
                      <a:pt x="721" y="109"/>
                    </a:cubicBezTo>
                    <a:cubicBezTo>
                      <a:pt x="700" y="33"/>
                      <a:pt x="636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>
                <a:off x="-1434775" y="1235750"/>
                <a:ext cx="202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14" extrusionOk="0">
                    <a:moveTo>
                      <a:pt x="96" y="0"/>
                    </a:moveTo>
                    <a:cubicBezTo>
                      <a:pt x="52" y="0"/>
                      <a:pt x="41" y="121"/>
                      <a:pt x="22" y="186"/>
                    </a:cubicBezTo>
                    <a:cubicBezTo>
                      <a:pt x="143" y="252"/>
                      <a:pt x="153" y="383"/>
                      <a:pt x="219" y="481"/>
                    </a:cubicBezTo>
                    <a:cubicBezTo>
                      <a:pt x="296" y="601"/>
                      <a:pt x="1" y="710"/>
                      <a:pt x="197" y="841"/>
                    </a:cubicBezTo>
                    <a:cubicBezTo>
                      <a:pt x="230" y="928"/>
                      <a:pt x="262" y="1027"/>
                      <a:pt x="296" y="1114"/>
                    </a:cubicBezTo>
                    <a:cubicBezTo>
                      <a:pt x="405" y="1027"/>
                      <a:pt x="459" y="918"/>
                      <a:pt x="459" y="775"/>
                    </a:cubicBezTo>
                    <a:cubicBezTo>
                      <a:pt x="467" y="684"/>
                      <a:pt x="485" y="599"/>
                      <a:pt x="550" y="599"/>
                    </a:cubicBezTo>
                    <a:cubicBezTo>
                      <a:pt x="578" y="599"/>
                      <a:pt x="616" y="616"/>
                      <a:pt x="667" y="656"/>
                    </a:cubicBezTo>
                    <a:cubicBezTo>
                      <a:pt x="688" y="673"/>
                      <a:pt x="710" y="682"/>
                      <a:pt x="730" y="682"/>
                    </a:cubicBezTo>
                    <a:cubicBezTo>
                      <a:pt x="761" y="682"/>
                      <a:pt x="788" y="662"/>
                      <a:pt x="808" y="623"/>
                    </a:cubicBezTo>
                    <a:cubicBezTo>
                      <a:pt x="742" y="513"/>
                      <a:pt x="677" y="394"/>
                      <a:pt x="601" y="273"/>
                    </a:cubicBezTo>
                    <a:lnTo>
                      <a:pt x="601" y="12"/>
                    </a:lnTo>
                    <a:cubicBezTo>
                      <a:pt x="581" y="4"/>
                      <a:pt x="560" y="1"/>
                      <a:pt x="540" y="1"/>
                    </a:cubicBezTo>
                    <a:cubicBezTo>
                      <a:pt x="449" y="1"/>
                      <a:pt x="357" y="60"/>
                      <a:pt x="259" y="60"/>
                    </a:cubicBezTo>
                    <a:cubicBezTo>
                      <a:pt x="214" y="60"/>
                      <a:pt x="169" y="47"/>
                      <a:pt x="121" y="12"/>
                    </a:cubicBezTo>
                    <a:cubicBezTo>
                      <a:pt x="112" y="4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>
                <a:off x="-1190650" y="1280775"/>
                <a:ext cx="73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53" y="0"/>
                    </a:moveTo>
                    <a:cubicBezTo>
                      <a:pt x="36" y="0"/>
                      <a:pt x="18" y="6"/>
                      <a:pt x="0" y="22"/>
                    </a:cubicBezTo>
                    <a:cubicBezTo>
                      <a:pt x="10" y="148"/>
                      <a:pt x="88" y="188"/>
                      <a:pt x="190" y="188"/>
                    </a:cubicBezTo>
                    <a:cubicBezTo>
                      <a:pt x="202" y="188"/>
                      <a:pt x="216" y="187"/>
                      <a:pt x="229" y="186"/>
                    </a:cubicBezTo>
                    <a:cubicBezTo>
                      <a:pt x="294" y="131"/>
                      <a:pt x="294" y="87"/>
                      <a:pt x="219" y="43"/>
                    </a:cubicBezTo>
                    <a:cubicBezTo>
                      <a:pt x="211" y="46"/>
                      <a:pt x="204" y="46"/>
                      <a:pt x="197" y="46"/>
                    </a:cubicBezTo>
                    <a:cubicBezTo>
                      <a:pt x="147" y="46"/>
                      <a:pt x="101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>
                <a:off x="-1353500" y="1254850"/>
                <a:ext cx="104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2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328" y="11"/>
                      <a:pt x="230" y="11"/>
                      <a:pt x="153" y="77"/>
                    </a:cubicBezTo>
                    <a:cubicBezTo>
                      <a:pt x="78" y="132"/>
                      <a:pt x="143" y="285"/>
                      <a:pt x="1" y="295"/>
                    </a:cubicBezTo>
                    <a:cubicBezTo>
                      <a:pt x="23" y="360"/>
                      <a:pt x="78" y="372"/>
                      <a:pt x="143" y="372"/>
                    </a:cubicBezTo>
                    <a:cubicBezTo>
                      <a:pt x="175" y="197"/>
                      <a:pt x="383" y="164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>
                <a:off x="-1402300" y="1246400"/>
                <a:ext cx="112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5" extrusionOk="0">
                    <a:moveTo>
                      <a:pt x="131" y="0"/>
                    </a:moveTo>
                    <a:cubicBezTo>
                      <a:pt x="0" y="22"/>
                      <a:pt x="44" y="121"/>
                      <a:pt x="22" y="197"/>
                    </a:cubicBezTo>
                    <a:cubicBezTo>
                      <a:pt x="175" y="197"/>
                      <a:pt x="153" y="317"/>
                      <a:pt x="163" y="415"/>
                    </a:cubicBezTo>
                    <a:lnTo>
                      <a:pt x="240" y="415"/>
                    </a:lnTo>
                    <a:cubicBezTo>
                      <a:pt x="273" y="317"/>
                      <a:pt x="447" y="262"/>
                      <a:pt x="328" y="121"/>
                    </a:cubicBezTo>
                    <a:cubicBezTo>
                      <a:pt x="273" y="66"/>
                      <a:pt x="218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3"/>
              <p:cNvSpPr/>
              <p:nvPr/>
            </p:nvSpPr>
            <p:spPr>
              <a:xfrm>
                <a:off x="-1208650" y="1281300"/>
                <a:ext cx="237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69" extrusionOk="0">
                    <a:moveTo>
                      <a:pt x="720" y="1"/>
                    </a:moveTo>
                    <a:cubicBezTo>
                      <a:pt x="534" y="12"/>
                      <a:pt x="338" y="22"/>
                      <a:pt x="153" y="34"/>
                    </a:cubicBezTo>
                    <a:cubicBezTo>
                      <a:pt x="0" y="230"/>
                      <a:pt x="262" y="252"/>
                      <a:pt x="294" y="361"/>
                    </a:cubicBezTo>
                    <a:cubicBezTo>
                      <a:pt x="318" y="366"/>
                      <a:pt x="341" y="369"/>
                      <a:pt x="365" y="369"/>
                    </a:cubicBezTo>
                    <a:cubicBezTo>
                      <a:pt x="503" y="369"/>
                      <a:pt x="636" y="291"/>
                      <a:pt x="774" y="291"/>
                    </a:cubicBezTo>
                    <a:cubicBezTo>
                      <a:pt x="807" y="291"/>
                      <a:pt x="840" y="295"/>
                      <a:pt x="873" y="306"/>
                    </a:cubicBezTo>
                    <a:cubicBezTo>
                      <a:pt x="895" y="263"/>
                      <a:pt x="927" y="219"/>
                      <a:pt x="949" y="165"/>
                    </a:cubicBezTo>
                    <a:lnTo>
                      <a:pt x="949" y="165"/>
                    </a:lnTo>
                    <a:cubicBezTo>
                      <a:pt x="936" y="166"/>
                      <a:pt x="922" y="167"/>
                      <a:pt x="910" y="167"/>
                    </a:cubicBezTo>
                    <a:cubicBezTo>
                      <a:pt x="808" y="167"/>
                      <a:pt x="730" y="127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3"/>
              <p:cNvSpPr/>
              <p:nvPr/>
            </p:nvSpPr>
            <p:spPr>
              <a:xfrm>
                <a:off x="-1423325" y="1250725"/>
                <a:ext cx="125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6" extrusionOk="0">
                    <a:moveTo>
                      <a:pt x="92" y="0"/>
                    </a:moveTo>
                    <a:cubicBezTo>
                      <a:pt x="27" y="0"/>
                      <a:pt x="9" y="85"/>
                      <a:pt x="1" y="176"/>
                    </a:cubicBezTo>
                    <a:cubicBezTo>
                      <a:pt x="22" y="171"/>
                      <a:pt x="42" y="168"/>
                      <a:pt x="62" y="168"/>
                    </a:cubicBezTo>
                    <a:cubicBezTo>
                      <a:pt x="156" y="168"/>
                      <a:pt x="240" y="222"/>
                      <a:pt x="339" y="231"/>
                    </a:cubicBezTo>
                    <a:cubicBezTo>
                      <a:pt x="356" y="234"/>
                      <a:pt x="372" y="236"/>
                      <a:pt x="389" y="236"/>
                    </a:cubicBezTo>
                    <a:cubicBezTo>
                      <a:pt x="438" y="236"/>
                      <a:pt x="484" y="218"/>
                      <a:pt x="492" y="144"/>
                    </a:cubicBezTo>
                    <a:cubicBezTo>
                      <a:pt x="503" y="45"/>
                      <a:pt x="427" y="45"/>
                      <a:pt x="350" y="24"/>
                    </a:cubicBezTo>
                    <a:cubicBezTo>
                      <a:pt x="330" y="63"/>
                      <a:pt x="303" y="83"/>
                      <a:pt x="272" y="83"/>
                    </a:cubicBezTo>
                    <a:cubicBezTo>
                      <a:pt x="252" y="83"/>
                      <a:pt x="230" y="74"/>
                      <a:pt x="209" y="57"/>
                    </a:cubicBezTo>
                    <a:cubicBezTo>
                      <a:pt x="158" y="17"/>
                      <a:pt x="120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3"/>
              <p:cNvSpPr/>
              <p:nvPr/>
            </p:nvSpPr>
            <p:spPr>
              <a:xfrm>
                <a:off x="-1186825" y="1294125"/>
                <a:ext cx="41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20" extrusionOk="0">
                    <a:moveTo>
                      <a:pt x="131" y="1"/>
                    </a:moveTo>
                    <a:cubicBezTo>
                      <a:pt x="87" y="1"/>
                      <a:pt x="44" y="11"/>
                      <a:pt x="0" y="11"/>
                    </a:cubicBezTo>
                    <a:lnTo>
                      <a:pt x="0" y="219"/>
                    </a:lnTo>
                    <a:cubicBezTo>
                      <a:pt x="163" y="219"/>
                      <a:pt x="141" y="110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3"/>
              <p:cNvSpPr/>
              <p:nvPr/>
            </p:nvSpPr>
            <p:spPr>
              <a:xfrm>
                <a:off x="-1403125" y="1256750"/>
                <a:ext cx="9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2" extrusionOk="0">
                    <a:moveTo>
                      <a:pt x="196" y="1"/>
                    </a:moveTo>
                    <a:cubicBezTo>
                      <a:pt x="175" y="23"/>
                      <a:pt x="142" y="44"/>
                      <a:pt x="121" y="66"/>
                    </a:cubicBezTo>
                    <a:cubicBezTo>
                      <a:pt x="0" y="154"/>
                      <a:pt x="99" y="219"/>
                      <a:pt x="131" y="284"/>
                    </a:cubicBezTo>
                    <a:cubicBezTo>
                      <a:pt x="175" y="306"/>
                      <a:pt x="230" y="339"/>
                      <a:pt x="273" y="372"/>
                    </a:cubicBezTo>
                    <a:cubicBezTo>
                      <a:pt x="371" y="241"/>
                      <a:pt x="371" y="12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3"/>
              <p:cNvSpPr/>
              <p:nvPr/>
            </p:nvSpPr>
            <p:spPr>
              <a:xfrm>
                <a:off x="-1211925" y="1292500"/>
                <a:ext cx="101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06" extrusionOk="0">
                    <a:moveTo>
                      <a:pt x="142" y="0"/>
                    </a:moveTo>
                    <a:cubicBezTo>
                      <a:pt x="142" y="98"/>
                      <a:pt x="88" y="142"/>
                      <a:pt x="0" y="153"/>
                    </a:cubicBezTo>
                    <a:cubicBezTo>
                      <a:pt x="11" y="197"/>
                      <a:pt x="22" y="240"/>
                      <a:pt x="44" y="284"/>
                    </a:cubicBezTo>
                    <a:cubicBezTo>
                      <a:pt x="79" y="380"/>
                      <a:pt x="121" y="505"/>
                      <a:pt x="215" y="505"/>
                    </a:cubicBezTo>
                    <a:cubicBezTo>
                      <a:pt x="238" y="505"/>
                      <a:pt x="265" y="498"/>
                      <a:pt x="294" y="480"/>
                    </a:cubicBezTo>
                    <a:cubicBezTo>
                      <a:pt x="404" y="425"/>
                      <a:pt x="284" y="284"/>
                      <a:pt x="262" y="175"/>
                    </a:cubicBezTo>
                    <a:cubicBezTo>
                      <a:pt x="251" y="110"/>
                      <a:pt x="185" y="55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3"/>
              <p:cNvSpPr/>
              <p:nvPr/>
            </p:nvSpPr>
            <p:spPr>
              <a:xfrm>
                <a:off x="-1138575" y="1306750"/>
                <a:ext cx="2922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98" extrusionOk="0">
                    <a:moveTo>
                      <a:pt x="878" y="0"/>
                    </a:moveTo>
                    <a:cubicBezTo>
                      <a:pt x="788" y="0"/>
                      <a:pt x="722" y="119"/>
                      <a:pt x="655" y="194"/>
                    </a:cubicBezTo>
                    <a:cubicBezTo>
                      <a:pt x="624" y="233"/>
                      <a:pt x="571" y="327"/>
                      <a:pt x="512" y="327"/>
                    </a:cubicBezTo>
                    <a:cubicBezTo>
                      <a:pt x="487" y="327"/>
                      <a:pt x="462" y="311"/>
                      <a:pt x="437" y="270"/>
                    </a:cubicBezTo>
                    <a:cubicBezTo>
                      <a:pt x="386" y="182"/>
                      <a:pt x="329" y="155"/>
                      <a:pt x="270" y="155"/>
                    </a:cubicBezTo>
                    <a:cubicBezTo>
                      <a:pt x="227" y="155"/>
                      <a:pt x="184" y="169"/>
                      <a:pt x="143" y="183"/>
                    </a:cubicBezTo>
                    <a:cubicBezTo>
                      <a:pt x="22" y="238"/>
                      <a:pt x="66" y="390"/>
                      <a:pt x="110" y="466"/>
                    </a:cubicBezTo>
                    <a:cubicBezTo>
                      <a:pt x="252" y="805"/>
                      <a:pt x="187" y="1099"/>
                      <a:pt x="34" y="1405"/>
                    </a:cubicBezTo>
                    <a:cubicBezTo>
                      <a:pt x="1" y="1448"/>
                      <a:pt x="22" y="1525"/>
                      <a:pt x="22" y="1579"/>
                    </a:cubicBezTo>
                    <a:cubicBezTo>
                      <a:pt x="110" y="1623"/>
                      <a:pt x="66" y="1721"/>
                      <a:pt x="110" y="1797"/>
                    </a:cubicBezTo>
                    <a:cubicBezTo>
                      <a:pt x="284" y="1721"/>
                      <a:pt x="350" y="1557"/>
                      <a:pt x="415" y="1405"/>
                    </a:cubicBezTo>
                    <a:cubicBezTo>
                      <a:pt x="469" y="1290"/>
                      <a:pt x="528" y="1229"/>
                      <a:pt x="615" y="1229"/>
                    </a:cubicBezTo>
                    <a:cubicBezTo>
                      <a:pt x="652" y="1229"/>
                      <a:pt x="694" y="1240"/>
                      <a:pt x="743" y="1263"/>
                    </a:cubicBezTo>
                    <a:cubicBezTo>
                      <a:pt x="812" y="1291"/>
                      <a:pt x="882" y="1364"/>
                      <a:pt x="952" y="1364"/>
                    </a:cubicBezTo>
                    <a:cubicBezTo>
                      <a:pt x="991" y="1364"/>
                      <a:pt x="1031" y="1341"/>
                      <a:pt x="1070" y="1274"/>
                    </a:cubicBezTo>
                    <a:cubicBezTo>
                      <a:pt x="1168" y="1099"/>
                      <a:pt x="1048" y="1001"/>
                      <a:pt x="939" y="914"/>
                    </a:cubicBezTo>
                    <a:cubicBezTo>
                      <a:pt x="743" y="761"/>
                      <a:pt x="710" y="597"/>
                      <a:pt x="863" y="390"/>
                    </a:cubicBezTo>
                    <a:cubicBezTo>
                      <a:pt x="950" y="292"/>
                      <a:pt x="1125" y="172"/>
                      <a:pt x="972" y="41"/>
                    </a:cubicBezTo>
                    <a:cubicBezTo>
                      <a:pt x="938" y="12"/>
                      <a:pt x="907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3"/>
              <p:cNvSpPr/>
              <p:nvPr/>
            </p:nvSpPr>
            <p:spPr>
              <a:xfrm>
                <a:off x="-1432600" y="1256750"/>
                <a:ext cx="52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6" extrusionOk="0">
                    <a:moveTo>
                      <a:pt x="110" y="1"/>
                    </a:moveTo>
                    <a:cubicBezTo>
                      <a:pt x="78" y="88"/>
                      <a:pt x="44" y="175"/>
                      <a:pt x="23" y="263"/>
                    </a:cubicBezTo>
                    <a:cubicBezTo>
                      <a:pt x="1" y="318"/>
                      <a:pt x="1" y="394"/>
                      <a:pt x="78" y="405"/>
                    </a:cubicBezTo>
                    <a:cubicBezTo>
                      <a:pt x="84" y="406"/>
                      <a:pt x="90" y="406"/>
                      <a:pt x="95" y="406"/>
                    </a:cubicBezTo>
                    <a:cubicBezTo>
                      <a:pt x="168" y="406"/>
                      <a:pt x="188" y="344"/>
                      <a:pt x="209" y="274"/>
                    </a:cubicBezTo>
                    <a:cubicBezTo>
                      <a:pt x="175" y="187"/>
                      <a:pt x="143" y="88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3"/>
              <p:cNvSpPr/>
              <p:nvPr/>
            </p:nvSpPr>
            <p:spPr>
              <a:xfrm>
                <a:off x="-1406950" y="1263850"/>
                <a:ext cx="10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0" extrusionOk="0">
                    <a:moveTo>
                      <a:pt x="284" y="0"/>
                    </a:moveTo>
                    <a:lnTo>
                      <a:pt x="153" y="165"/>
                    </a:lnTo>
                    <a:cubicBezTo>
                      <a:pt x="109" y="219"/>
                      <a:pt x="0" y="274"/>
                      <a:pt x="131" y="350"/>
                    </a:cubicBezTo>
                    <a:cubicBezTo>
                      <a:pt x="170" y="375"/>
                      <a:pt x="206" y="389"/>
                      <a:pt x="237" y="389"/>
                    </a:cubicBezTo>
                    <a:cubicBezTo>
                      <a:pt x="285" y="389"/>
                      <a:pt x="323" y="357"/>
                      <a:pt x="349" y="284"/>
                    </a:cubicBezTo>
                    <a:cubicBezTo>
                      <a:pt x="371" y="219"/>
                      <a:pt x="404" y="153"/>
                      <a:pt x="426" y="88"/>
                    </a:cubicBezTo>
                    <a:cubicBezTo>
                      <a:pt x="383" y="55"/>
                      <a:pt x="328" y="22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3"/>
              <p:cNvSpPr/>
              <p:nvPr/>
            </p:nvSpPr>
            <p:spPr>
              <a:xfrm>
                <a:off x="-1384050" y="1267950"/>
                <a:ext cx="2847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4795" extrusionOk="0">
                    <a:moveTo>
                      <a:pt x="2837" y="1"/>
                    </a:moveTo>
                    <a:cubicBezTo>
                      <a:pt x="2750" y="55"/>
                      <a:pt x="2641" y="66"/>
                      <a:pt x="2532" y="98"/>
                    </a:cubicBezTo>
                    <a:cubicBezTo>
                      <a:pt x="1976" y="229"/>
                      <a:pt x="1397" y="338"/>
                      <a:pt x="961" y="742"/>
                    </a:cubicBezTo>
                    <a:cubicBezTo>
                      <a:pt x="866" y="830"/>
                      <a:pt x="809" y="906"/>
                      <a:pt x="732" y="906"/>
                    </a:cubicBezTo>
                    <a:cubicBezTo>
                      <a:pt x="686" y="906"/>
                      <a:pt x="632" y="878"/>
                      <a:pt x="558" y="808"/>
                    </a:cubicBezTo>
                    <a:cubicBezTo>
                      <a:pt x="514" y="770"/>
                      <a:pt x="457" y="752"/>
                      <a:pt x="394" y="752"/>
                    </a:cubicBezTo>
                    <a:cubicBezTo>
                      <a:pt x="314" y="752"/>
                      <a:pt x="227" y="781"/>
                      <a:pt x="154" y="830"/>
                    </a:cubicBezTo>
                    <a:cubicBezTo>
                      <a:pt x="1" y="917"/>
                      <a:pt x="132" y="1026"/>
                      <a:pt x="143" y="1135"/>
                    </a:cubicBezTo>
                    <a:cubicBezTo>
                      <a:pt x="165" y="1407"/>
                      <a:pt x="165" y="1669"/>
                      <a:pt x="88" y="1942"/>
                    </a:cubicBezTo>
                    <a:cubicBezTo>
                      <a:pt x="66" y="2040"/>
                      <a:pt x="44" y="2149"/>
                      <a:pt x="165" y="2226"/>
                    </a:cubicBezTo>
                    <a:cubicBezTo>
                      <a:pt x="211" y="2258"/>
                      <a:pt x="253" y="2271"/>
                      <a:pt x="293" y="2271"/>
                    </a:cubicBezTo>
                    <a:cubicBezTo>
                      <a:pt x="349" y="2271"/>
                      <a:pt x="402" y="2247"/>
                      <a:pt x="459" y="2215"/>
                    </a:cubicBezTo>
                    <a:cubicBezTo>
                      <a:pt x="655" y="2095"/>
                      <a:pt x="841" y="1964"/>
                      <a:pt x="1070" y="1921"/>
                    </a:cubicBezTo>
                    <a:cubicBezTo>
                      <a:pt x="1179" y="1909"/>
                      <a:pt x="1310" y="1931"/>
                      <a:pt x="1354" y="1778"/>
                    </a:cubicBezTo>
                    <a:cubicBezTo>
                      <a:pt x="1387" y="1637"/>
                      <a:pt x="1321" y="1528"/>
                      <a:pt x="1212" y="1473"/>
                    </a:cubicBezTo>
                    <a:cubicBezTo>
                      <a:pt x="1005" y="1353"/>
                      <a:pt x="1081" y="1255"/>
                      <a:pt x="1212" y="1157"/>
                    </a:cubicBezTo>
                    <a:cubicBezTo>
                      <a:pt x="1670" y="775"/>
                      <a:pt x="2205" y="590"/>
                      <a:pt x="2794" y="556"/>
                    </a:cubicBezTo>
                    <a:cubicBezTo>
                      <a:pt x="2859" y="568"/>
                      <a:pt x="2946" y="556"/>
                      <a:pt x="2958" y="590"/>
                    </a:cubicBezTo>
                    <a:cubicBezTo>
                      <a:pt x="3003" y="691"/>
                      <a:pt x="3040" y="726"/>
                      <a:pt x="3074" y="726"/>
                    </a:cubicBezTo>
                    <a:cubicBezTo>
                      <a:pt x="3137" y="726"/>
                      <a:pt x="3184" y="599"/>
                      <a:pt x="3241" y="556"/>
                    </a:cubicBezTo>
                    <a:cubicBezTo>
                      <a:pt x="3268" y="555"/>
                      <a:pt x="3295" y="554"/>
                      <a:pt x="3321" y="554"/>
                    </a:cubicBezTo>
                    <a:cubicBezTo>
                      <a:pt x="3883" y="554"/>
                      <a:pt x="4331" y="875"/>
                      <a:pt x="4769" y="1146"/>
                    </a:cubicBezTo>
                    <a:cubicBezTo>
                      <a:pt x="5107" y="1353"/>
                      <a:pt x="5423" y="1604"/>
                      <a:pt x="5652" y="1964"/>
                    </a:cubicBezTo>
                    <a:cubicBezTo>
                      <a:pt x="5827" y="2226"/>
                      <a:pt x="6023" y="2466"/>
                      <a:pt x="6100" y="2782"/>
                    </a:cubicBezTo>
                    <a:cubicBezTo>
                      <a:pt x="6253" y="2815"/>
                      <a:pt x="6340" y="2891"/>
                      <a:pt x="6253" y="3066"/>
                    </a:cubicBezTo>
                    <a:lnTo>
                      <a:pt x="6253" y="3099"/>
                    </a:lnTo>
                    <a:cubicBezTo>
                      <a:pt x="6176" y="3306"/>
                      <a:pt x="6449" y="3557"/>
                      <a:pt x="6241" y="3688"/>
                    </a:cubicBezTo>
                    <a:cubicBezTo>
                      <a:pt x="6180" y="3723"/>
                      <a:pt x="6103" y="3733"/>
                      <a:pt x="6021" y="3733"/>
                    </a:cubicBezTo>
                    <a:cubicBezTo>
                      <a:pt x="5897" y="3733"/>
                      <a:pt x="5759" y="3710"/>
                      <a:pt x="5642" y="3710"/>
                    </a:cubicBezTo>
                    <a:cubicBezTo>
                      <a:pt x="4834" y="3688"/>
                      <a:pt x="4027" y="3666"/>
                      <a:pt x="3230" y="3644"/>
                    </a:cubicBezTo>
                    <a:cubicBezTo>
                      <a:pt x="3196" y="3651"/>
                      <a:pt x="3169" y="3655"/>
                      <a:pt x="3147" y="3655"/>
                    </a:cubicBezTo>
                    <a:cubicBezTo>
                      <a:pt x="3000" y="3655"/>
                      <a:pt x="3102" y="3513"/>
                      <a:pt x="3121" y="3437"/>
                    </a:cubicBezTo>
                    <a:cubicBezTo>
                      <a:pt x="3142" y="3291"/>
                      <a:pt x="3110" y="3229"/>
                      <a:pt x="3038" y="3229"/>
                    </a:cubicBezTo>
                    <a:cubicBezTo>
                      <a:pt x="2997" y="3229"/>
                      <a:pt x="2944" y="3249"/>
                      <a:pt x="2881" y="3284"/>
                    </a:cubicBezTo>
                    <a:cubicBezTo>
                      <a:pt x="2817" y="3402"/>
                      <a:pt x="2994" y="3645"/>
                      <a:pt x="2714" y="3645"/>
                    </a:cubicBezTo>
                    <a:cubicBezTo>
                      <a:pt x="2708" y="3645"/>
                      <a:pt x="2702" y="3645"/>
                      <a:pt x="2696" y="3644"/>
                    </a:cubicBezTo>
                    <a:cubicBezTo>
                      <a:pt x="2658" y="3643"/>
                      <a:pt x="2620" y="3642"/>
                      <a:pt x="2582" y="3642"/>
                    </a:cubicBezTo>
                    <a:cubicBezTo>
                      <a:pt x="2110" y="3642"/>
                      <a:pt x="1643" y="3747"/>
                      <a:pt x="1164" y="3747"/>
                    </a:cubicBezTo>
                    <a:cubicBezTo>
                      <a:pt x="1108" y="3747"/>
                      <a:pt x="1051" y="3745"/>
                      <a:pt x="994" y="3742"/>
                    </a:cubicBezTo>
                    <a:cubicBezTo>
                      <a:pt x="844" y="3730"/>
                      <a:pt x="676" y="3688"/>
                      <a:pt x="508" y="3688"/>
                    </a:cubicBezTo>
                    <a:cubicBezTo>
                      <a:pt x="384" y="3688"/>
                      <a:pt x="259" y="3711"/>
                      <a:pt x="143" y="3786"/>
                    </a:cubicBezTo>
                    <a:cubicBezTo>
                      <a:pt x="56" y="3895"/>
                      <a:pt x="121" y="4015"/>
                      <a:pt x="143" y="4124"/>
                    </a:cubicBezTo>
                    <a:cubicBezTo>
                      <a:pt x="329" y="4137"/>
                      <a:pt x="514" y="4142"/>
                      <a:pt x="699" y="4142"/>
                    </a:cubicBezTo>
                    <a:cubicBezTo>
                      <a:pt x="1328" y="4142"/>
                      <a:pt x="1954" y="4084"/>
                      <a:pt x="2587" y="4059"/>
                    </a:cubicBezTo>
                    <a:cubicBezTo>
                      <a:pt x="2740" y="4059"/>
                      <a:pt x="2859" y="4081"/>
                      <a:pt x="2936" y="4212"/>
                    </a:cubicBezTo>
                    <a:cubicBezTo>
                      <a:pt x="3012" y="4234"/>
                      <a:pt x="3143" y="4200"/>
                      <a:pt x="3077" y="4364"/>
                    </a:cubicBezTo>
                    <a:cubicBezTo>
                      <a:pt x="3034" y="4495"/>
                      <a:pt x="3143" y="4484"/>
                      <a:pt x="3208" y="4495"/>
                    </a:cubicBezTo>
                    <a:cubicBezTo>
                      <a:pt x="3247" y="4192"/>
                      <a:pt x="3384" y="4099"/>
                      <a:pt x="3655" y="4099"/>
                    </a:cubicBezTo>
                    <a:cubicBezTo>
                      <a:pt x="3686" y="4099"/>
                      <a:pt x="3719" y="4100"/>
                      <a:pt x="3754" y="4103"/>
                    </a:cubicBezTo>
                    <a:cubicBezTo>
                      <a:pt x="4299" y="4131"/>
                      <a:pt x="4845" y="4136"/>
                      <a:pt x="5390" y="4136"/>
                    </a:cubicBezTo>
                    <a:cubicBezTo>
                      <a:pt x="5674" y="4136"/>
                      <a:pt x="5958" y="4135"/>
                      <a:pt x="6241" y="4135"/>
                    </a:cubicBezTo>
                    <a:cubicBezTo>
                      <a:pt x="6252" y="4141"/>
                      <a:pt x="6265" y="4143"/>
                      <a:pt x="6279" y="4143"/>
                    </a:cubicBezTo>
                    <a:cubicBezTo>
                      <a:pt x="6318" y="4143"/>
                      <a:pt x="6367" y="4128"/>
                      <a:pt x="6404" y="4128"/>
                    </a:cubicBezTo>
                    <a:cubicBezTo>
                      <a:pt x="6458" y="4128"/>
                      <a:pt x="6488" y="4159"/>
                      <a:pt x="6427" y="4309"/>
                    </a:cubicBezTo>
                    <a:cubicBezTo>
                      <a:pt x="6350" y="4506"/>
                      <a:pt x="6558" y="4484"/>
                      <a:pt x="6678" y="4506"/>
                    </a:cubicBezTo>
                    <a:cubicBezTo>
                      <a:pt x="6704" y="4227"/>
                      <a:pt x="6884" y="4199"/>
                      <a:pt x="7072" y="4199"/>
                    </a:cubicBezTo>
                    <a:cubicBezTo>
                      <a:pt x="7119" y="4199"/>
                      <a:pt x="7167" y="4200"/>
                      <a:pt x="7213" y="4200"/>
                    </a:cubicBezTo>
                    <a:cubicBezTo>
                      <a:pt x="7337" y="4199"/>
                      <a:pt x="7462" y="4198"/>
                      <a:pt x="7587" y="4198"/>
                    </a:cubicBezTo>
                    <a:cubicBezTo>
                      <a:pt x="7913" y="4198"/>
                      <a:pt x="8240" y="4202"/>
                      <a:pt x="8567" y="4202"/>
                    </a:cubicBezTo>
                    <a:cubicBezTo>
                      <a:pt x="8916" y="4202"/>
                      <a:pt x="9266" y="4198"/>
                      <a:pt x="9613" y="4179"/>
                    </a:cubicBezTo>
                    <a:cubicBezTo>
                      <a:pt x="9663" y="4177"/>
                      <a:pt x="9709" y="4176"/>
                      <a:pt x="9751" y="4176"/>
                    </a:cubicBezTo>
                    <a:cubicBezTo>
                      <a:pt x="10045" y="4176"/>
                      <a:pt x="10143" y="4225"/>
                      <a:pt x="10191" y="4550"/>
                    </a:cubicBezTo>
                    <a:cubicBezTo>
                      <a:pt x="10216" y="4724"/>
                      <a:pt x="10280" y="4795"/>
                      <a:pt x="10362" y="4795"/>
                    </a:cubicBezTo>
                    <a:cubicBezTo>
                      <a:pt x="10418" y="4795"/>
                      <a:pt x="10484" y="4761"/>
                      <a:pt x="10551" y="4702"/>
                    </a:cubicBezTo>
                    <a:cubicBezTo>
                      <a:pt x="10758" y="4528"/>
                      <a:pt x="10976" y="4364"/>
                      <a:pt x="11227" y="4255"/>
                    </a:cubicBezTo>
                    <a:cubicBezTo>
                      <a:pt x="11358" y="4190"/>
                      <a:pt x="11391" y="4103"/>
                      <a:pt x="11271" y="3960"/>
                    </a:cubicBezTo>
                    <a:cubicBezTo>
                      <a:pt x="11085" y="3742"/>
                      <a:pt x="10823" y="3720"/>
                      <a:pt x="10595" y="3623"/>
                    </a:cubicBezTo>
                    <a:cubicBezTo>
                      <a:pt x="10477" y="3570"/>
                      <a:pt x="10336" y="3444"/>
                      <a:pt x="10203" y="3444"/>
                    </a:cubicBezTo>
                    <a:cubicBezTo>
                      <a:pt x="10112" y="3444"/>
                      <a:pt x="10025" y="3501"/>
                      <a:pt x="9951" y="3677"/>
                    </a:cubicBezTo>
                    <a:cubicBezTo>
                      <a:pt x="9940" y="3710"/>
                      <a:pt x="9820" y="3710"/>
                      <a:pt x="9754" y="3720"/>
                    </a:cubicBezTo>
                    <a:cubicBezTo>
                      <a:pt x="9417" y="3774"/>
                      <a:pt x="9080" y="3789"/>
                      <a:pt x="8743" y="3789"/>
                    </a:cubicBezTo>
                    <a:cubicBezTo>
                      <a:pt x="8324" y="3789"/>
                      <a:pt x="7905" y="3766"/>
                      <a:pt x="7484" y="3766"/>
                    </a:cubicBezTo>
                    <a:cubicBezTo>
                      <a:pt x="7343" y="3766"/>
                      <a:pt x="7201" y="3769"/>
                      <a:pt x="7060" y="3775"/>
                    </a:cubicBezTo>
                    <a:cubicBezTo>
                      <a:pt x="7049" y="3776"/>
                      <a:pt x="7038" y="3776"/>
                      <a:pt x="7028" y="3776"/>
                    </a:cubicBezTo>
                    <a:cubicBezTo>
                      <a:pt x="6863" y="3776"/>
                      <a:pt x="6773" y="3696"/>
                      <a:pt x="6721" y="3470"/>
                    </a:cubicBezTo>
                    <a:cubicBezTo>
                      <a:pt x="6503" y="2510"/>
                      <a:pt x="6219" y="1593"/>
                      <a:pt x="5336" y="961"/>
                    </a:cubicBezTo>
                    <a:cubicBezTo>
                      <a:pt x="4660" y="481"/>
                      <a:pt x="3972" y="120"/>
                      <a:pt x="3154" y="55"/>
                    </a:cubicBezTo>
                    <a:cubicBezTo>
                      <a:pt x="3118" y="78"/>
                      <a:pt x="3083" y="87"/>
                      <a:pt x="3050" y="87"/>
                    </a:cubicBezTo>
                    <a:cubicBezTo>
                      <a:pt x="2975" y="87"/>
                      <a:pt x="2906" y="38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>
                <a:off x="-1314475" y="1281850"/>
                <a:ext cx="114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9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8" y="317"/>
                      <a:pt x="54" y="666"/>
                      <a:pt x="33" y="972"/>
                    </a:cubicBezTo>
                    <a:cubicBezTo>
                      <a:pt x="0" y="1397"/>
                      <a:pt x="76" y="1812"/>
                      <a:pt x="76" y="2226"/>
                    </a:cubicBezTo>
                    <a:lnTo>
                      <a:pt x="76" y="2652"/>
                    </a:lnTo>
                    <a:cubicBezTo>
                      <a:pt x="88" y="2674"/>
                      <a:pt x="88" y="2696"/>
                      <a:pt x="98" y="2728"/>
                    </a:cubicBezTo>
                    <a:cubicBezTo>
                      <a:pt x="161" y="2693"/>
                      <a:pt x="214" y="2673"/>
                      <a:pt x="255" y="2673"/>
                    </a:cubicBezTo>
                    <a:cubicBezTo>
                      <a:pt x="327" y="2673"/>
                      <a:pt x="359" y="2735"/>
                      <a:pt x="338" y="2881"/>
                    </a:cubicBezTo>
                    <a:cubicBezTo>
                      <a:pt x="319" y="2957"/>
                      <a:pt x="217" y="3099"/>
                      <a:pt x="364" y="3099"/>
                    </a:cubicBezTo>
                    <a:cubicBezTo>
                      <a:pt x="386" y="3099"/>
                      <a:pt x="413" y="3095"/>
                      <a:pt x="447" y="3088"/>
                    </a:cubicBezTo>
                    <a:cubicBezTo>
                      <a:pt x="415" y="2368"/>
                      <a:pt x="393" y="1659"/>
                      <a:pt x="415" y="939"/>
                    </a:cubicBezTo>
                    <a:cubicBezTo>
                      <a:pt x="415" y="623"/>
                      <a:pt x="403" y="317"/>
                      <a:pt x="458" y="0"/>
                    </a:cubicBezTo>
                    <a:lnTo>
                      <a:pt x="458" y="0"/>
                    </a:lnTo>
                    <a:cubicBezTo>
                      <a:pt x="401" y="43"/>
                      <a:pt x="354" y="170"/>
                      <a:pt x="291" y="170"/>
                    </a:cubicBezTo>
                    <a:cubicBezTo>
                      <a:pt x="257" y="170"/>
                      <a:pt x="220" y="135"/>
                      <a:pt x="175" y="34"/>
                    </a:cubicBezTo>
                    <a:cubicBezTo>
                      <a:pt x="163" y="0"/>
                      <a:pt x="76" y="12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>
                <a:off x="-1199025" y="1303775"/>
                <a:ext cx="53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28" extrusionOk="0">
                    <a:moveTo>
                      <a:pt x="59" y="1"/>
                    </a:moveTo>
                    <a:cubicBezTo>
                      <a:pt x="0" y="1"/>
                      <a:pt x="39" y="79"/>
                      <a:pt x="30" y="117"/>
                    </a:cubicBezTo>
                    <a:cubicBezTo>
                      <a:pt x="10" y="177"/>
                      <a:pt x="26" y="227"/>
                      <a:pt x="88" y="227"/>
                    </a:cubicBezTo>
                    <a:cubicBezTo>
                      <a:pt x="93" y="227"/>
                      <a:pt x="99" y="227"/>
                      <a:pt x="106" y="226"/>
                    </a:cubicBezTo>
                    <a:cubicBezTo>
                      <a:pt x="139" y="226"/>
                      <a:pt x="161" y="171"/>
                      <a:pt x="215" y="139"/>
                    </a:cubicBezTo>
                    <a:cubicBezTo>
                      <a:pt x="161" y="84"/>
                      <a:pt x="139" y="18"/>
                      <a:pt x="95" y="8"/>
                    </a:cubicBezTo>
                    <a:cubicBezTo>
                      <a:pt x="80" y="3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>
                <a:off x="-1232400" y="1337500"/>
                <a:ext cx="68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4" extrusionOk="0">
                    <a:moveTo>
                      <a:pt x="34" y="0"/>
                    </a:moveTo>
                    <a:cubicBezTo>
                      <a:pt x="1" y="131"/>
                      <a:pt x="153" y="175"/>
                      <a:pt x="187" y="284"/>
                    </a:cubicBezTo>
                    <a:cubicBezTo>
                      <a:pt x="274" y="109"/>
                      <a:pt x="187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>
                <a:off x="-1390600" y="1338025"/>
                <a:ext cx="822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16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154"/>
                      <a:pt x="154" y="285"/>
                      <a:pt x="132" y="416"/>
                    </a:cubicBezTo>
                    <a:cubicBezTo>
                      <a:pt x="197" y="416"/>
                      <a:pt x="263" y="405"/>
                      <a:pt x="328" y="405"/>
                    </a:cubicBezTo>
                    <a:cubicBezTo>
                      <a:pt x="197" y="318"/>
                      <a:pt x="241" y="132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>
                <a:off x="-1135025" y="1392950"/>
                <a:ext cx="1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642" extrusionOk="0">
                    <a:moveTo>
                      <a:pt x="164" y="0"/>
                    </a:moveTo>
                    <a:cubicBezTo>
                      <a:pt x="111" y="0"/>
                      <a:pt x="51" y="23"/>
                      <a:pt x="1" y="73"/>
                    </a:cubicBezTo>
                    <a:cubicBezTo>
                      <a:pt x="77" y="182"/>
                      <a:pt x="88" y="303"/>
                      <a:pt x="55" y="422"/>
                    </a:cubicBezTo>
                    <a:cubicBezTo>
                      <a:pt x="154" y="793"/>
                      <a:pt x="404" y="1132"/>
                      <a:pt x="273" y="1546"/>
                    </a:cubicBezTo>
                    <a:cubicBezTo>
                      <a:pt x="255" y="1583"/>
                      <a:pt x="305" y="1642"/>
                      <a:pt x="360" y="1642"/>
                    </a:cubicBezTo>
                    <a:cubicBezTo>
                      <a:pt x="371" y="1642"/>
                      <a:pt x="383" y="1639"/>
                      <a:pt x="394" y="1634"/>
                    </a:cubicBezTo>
                    <a:cubicBezTo>
                      <a:pt x="535" y="1546"/>
                      <a:pt x="666" y="1437"/>
                      <a:pt x="644" y="1251"/>
                    </a:cubicBezTo>
                    <a:cubicBezTo>
                      <a:pt x="622" y="1121"/>
                      <a:pt x="568" y="1001"/>
                      <a:pt x="601" y="870"/>
                    </a:cubicBezTo>
                    <a:cubicBezTo>
                      <a:pt x="688" y="543"/>
                      <a:pt x="437" y="335"/>
                      <a:pt x="306" y="85"/>
                    </a:cubicBezTo>
                    <a:cubicBezTo>
                      <a:pt x="283" y="31"/>
                      <a:pt x="228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>
                <a:off x="-1392225" y="1348150"/>
                <a:ext cx="98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8" extrusionOk="0">
                    <a:moveTo>
                      <a:pt x="393" y="0"/>
                    </a:moveTo>
                    <a:cubicBezTo>
                      <a:pt x="328" y="0"/>
                      <a:pt x="262" y="11"/>
                      <a:pt x="197" y="11"/>
                    </a:cubicBezTo>
                    <a:cubicBezTo>
                      <a:pt x="175" y="196"/>
                      <a:pt x="1" y="371"/>
                      <a:pt x="110" y="578"/>
                    </a:cubicBezTo>
                    <a:cubicBezTo>
                      <a:pt x="165" y="567"/>
                      <a:pt x="219" y="567"/>
                      <a:pt x="262" y="567"/>
                    </a:cubicBezTo>
                    <a:cubicBezTo>
                      <a:pt x="274" y="371"/>
                      <a:pt x="306" y="18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>
                <a:off x="-1285575" y="1371150"/>
                <a:ext cx="684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324" extrusionOk="0">
                    <a:moveTo>
                      <a:pt x="2465" y="0"/>
                    </a:moveTo>
                    <a:cubicBezTo>
                      <a:pt x="2428" y="0"/>
                      <a:pt x="2379" y="15"/>
                      <a:pt x="2340" y="15"/>
                    </a:cubicBezTo>
                    <a:cubicBezTo>
                      <a:pt x="2326" y="15"/>
                      <a:pt x="2313" y="13"/>
                      <a:pt x="2302" y="7"/>
                    </a:cubicBezTo>
                    <a:lnTo>
                      <a:pt x="2302" y="7"/>
                    </a:lnTo>
                    <a:cubicBezTo>
                      <a:pt x="2390" y="346"/>
                      <a:pt x="2248" y="673"/>
                      <a:pt x="2237" y="1000"/>
                    </a:cubicBezTo>
                    <a:cubicBezTo>
                      <a:pt x="2215" y="1338"/>
                      <a:pt x="1866" y="1512"/>
                      <a:pt x="1866" y="1851"/>
                    </a:cubicBezTo>
                    <a:cubicBezTo>
                      <a:pt x="1866" y="1982"/>
                      <a:pt x="1604" y="1895"/>
                      <a:pt x="1637" y="2091"/>
                    </a:cubicBezTo>
                    <a:cubicBezTo>
                      <a:pt x="1669" y="2102"/>
                      <a:pt x="1746" y="2123"/>
                      <a:pt x="1746" y="2135"/>
                    </a:cubicBezTo>
                    <a:cubicBezTo>
                      <a:pt x="1724" y="2233"/>
                      <a:pt x="1648" y="2276"/>
                      <a:pt x="1560" y="2288"/>
                    </a:cubicBezTo>
                    <a:cubicBezTo>
                      <a:pt x="1179" y="2833"/>
                      <a:pt x="578" y="2898"/>
                      <a:pt x="1" y="3018"/>
                    </a:cubicBezTo>
                    <a:cubicBezTo>
                      <a:pt x="15" y="3022"/>
                      <a:pt x="31" y="3023"/>
                      <a:pt x="47" y="3023"/>
                    </a:cubicBezTo>
                    <a:cubicBezTo>
                      <a:pt x="78" y="3023"/>
                      <a:pt x="111" y="3018"/>
                      <a:pt x="142" y="3018"/>
                    </a:cubicBezTo>
                    <a:cubicBezTo>
                      <a:pt x="189" y="3018"/>
                      <a:pt x="229" y="3029"/>
                      <a:pt x="251" y="3084"/>
                    </a:cubicBezTo>
                    <a:cubicBezTo>
                      <a:pt x="295" y="3214"/>
                      <a:pt x="120" y="3214"/>
                      <a:pt x="77" y="3313"/>
                    </a:cubicBezTo>
                    <a:cubicBezTo>
                      <a:pt x="197" y="3313"/>
                      <a:pt x="317" y="3324"/>
                      <a:pt x="437" y="3324"/>
                    </a:cubicBezTo>
                    <a:cubicBezTo>
                      <a:pt x="993" y="3258"/>
                      <a:pt x="1386" y="2931"/>
                      <a:pt x="1724" y="2494"/>
                    </a:cubicBezTo>
                    <a:cubicBezTo>
                      <a:pt x="2215" y="1851"/>
                      <a:pt x="2608" y="1185"/>
                      <a:pt x="2739" y="378"/>
                    </a:cubicBezTo>
                    <a:cubicBezTo>
                      <a:pt x="2619" y="356"/>
                      <a:pt x="2411" y="378"/>
                      <a:pt x="2488" y="181"/>
                    </a:cubicBezTo>
                    <a:cubicBezTo>
                      <a:pt x="2549" y="31"/>
                      <a:pt x="2519" y="0"/>
                      <a:pt x="2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>
                <a:off x="-1312300" y="1372950"/>
                <a:ext cx="12025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456" extrusionOk="0">
                    <a:moveTo>
                      <a:pt x="66" y="12"/>
                    </a:moveTo>
                    <a:lnTo>
                      <a:pt x="1" y="1910"/>
                    </a:lnTo>
                    <a:cubicBezTo>
                      <a:pt x="1" y="2051"/>
                      <a:pt x="153" y="2172"/>
                      <a:pt x="11" y="2313"/>
                    </a:cubicBezTo>
                    <a:cubicBezTo>
                      <a:pt x="74" y="2294"/>
                      <a:pt x="141" y="2268"/>
                      <a:pt x="194" y="2268"/>
                    </a:cubicBezTo>
                    <a:cubicBezTo>
                      <a:pt x="261" y="2268"/>
                      <a:pt x="307" y="2309"/>
                      <a:pt x="295" y="2456"/>
                    </a:cubicBezTo>
                    <a:cubicBezTo>
                      <a:pt x="415" y="2357"/>
                      <a:pt x="360" y="2216"/>
                      <a:pt x="350" y="2095"/>
                    </a:cubicBezTo>
                    <a:cubicBezTo>
                      <a:pt x="350" y="1877"/>
                      <a:pt x="316" y="1670"/>
                      <a:pt x="350" y="1440"/>
                    </a:cubicBezTo>
                    <a:cubicBezTo>
                      <a:pt x="426" y="1070"/>
                      <a:pt x="481" y="677"/>
                      <a:pt x="338" y="295"/>
                    </a:cubicBezTo>
                    <a:cubicBezTo>
                      <a:pt x="273" y="284"/>
                      <a:pt x="164" y="295"/>
                      <a:pt x="207" y="164"/>
                    </a:cubicBezTo>
                    <a:cubicBezTo>
                      <a:pt x="273" y="0"/>
                      <a:pt x="142" y="34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>
                <a:off x="-1162025" y="1401625"/>
                <a:ext cx="21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134" extrusionOk="0">
                    <a:moveTo>
                      <a:pt x="550" y="0"/>
                    </a:moveTo>
                    <a:cubicBezTo>
                      <a:pt x="468" y="0"/>
                      <a:pt x="380" y="57"/>
                      <a:pt x="306" y="108"/>
                    </a:cubicBezTo>
                    <a:cubicBezTo>
                      <a:pt x="0" y="337"/>
                      <a:pt x="12" y="839"/>
                      <a:pt x="295" y="1134"/>
                    </a:cubicBezTo>
                    <a:cubicBezTo>
                      <a:pt x="393" y="1057"/>
                      <a:pt x="557" y="1079"/>
                      <a:pt x="590" y="926"/>
                    </a:cubicBezTo>
                    <a:cubicBezTo>
                      <a:pt x="361" y="664"/>
                      <a:pt x="371" y="523"/>
                      <a:pt x="633" y="392"/>
                    </a:cubicBezTo>
                    <a:cubicBezTo>
                      <a:pt x="643" y="387"/>
                      <a:pt x="652" y="385"/>
                      <a:pt x="660" y="385"/>
                    </a:cubicBezTo>
                    <a:cubicBezTo>
                      <a:pt x="714" y="385"/>
                      <a:pt x="753" y="465"/>
                      <a:pt x="811" y="465"/>
                    </a:cubicBezTo>
                    <a:cubicBezTo>
                      <a:pt x="829" y="465"/>
                      <a:pt x="850" y="457"/>
                      <a:pt x="873" y="436"/>
                    </a:cubicBezTo>
                    <a:cubicBezTo>
                      <a:pt x="830" y="359"/>
                      <a:pt x="775" y="283"/>
                      <a:pt x="742" y="196"/>
                    </a:cubicBezTo>
                    <a:cubicBezTo>
                      <a:pt x="695" y="49"/>
                      <a:pt x="626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>
                <a:off x="-1215750" y="1393300"/>
                <a:ext cx="251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814" extrusionOk="0">
                    <a:moveTo>
                      <a:pt x="278" y="1"/>
                    </a:moveTo>
                    <a:cubicBezTo>
                      <a:pt x="220" y="1"/>
                      <a:pt x="168" y="15"/>
                      <a:pt x="175" y="92"/>
                    </a:cubicBezTo>
                    <a:cubicBezTo>
                      <a:pt x="197" y="332"/>
                      <a:pt x="1" y="529"/>
                      <a:pt x="88" y="801"/>
                    </a:cubicBezTo>
                    <a:cubicBezTo>
                      <a:pt x="88" y="823"/>
                      <a:pt x="77" y="888"/>
                      <a:pt x="88" y="943"/>
                    </a:cubicBezTo>
                    <a:cubicBezTo>
                      <a:pt x="175" y="1292"/>
                      <a:pt x="251" y="1652"/>
                      <a:pt x="644" y="1794"/>
                    </a:cubicBezTo>
                    <a:cubicBezTo>
                      <a:pt x="683" y="1807"/>
                      <a:pt x="718" y="1813"/>
                      <a:pt x="749" y="1813"/>
                    </a:cubicBezTo>
                    <a:cubicBezTo>
                      <a:pt x="848" y="1813"/>
                      <a:pt x="908" y="1752"/>
                      <a:pt x="949" y="1652"/>
                    </a:cubicBezTo>
                    <a:cubicBezTo>
                      <a:pt x="1004" y="1511"/>
                      <a:pt x="895" y="1511"/>
                      <a:pt x="797" y="1499"/>
                    </a:cubicBezTo>
                    <a:cubicBezTo>
                      <a:pt x="655" y="1477"/>
                      <a:pt x="612" y="1368"/>
                      <a:pt x="546" y="1249"/>
                    </a:cubicBezTo>
                    <a:cubicBezTo>
                      <a:pt x="360" y="900"/>
                      <a:pt x="393" y="551"/>
                      <a:pt x="459" y="190"/>
                    </a:cubicBezTo>
                    <a:cubicBezTo>
                      <a:pt x="469" y="136"/>
                      <a:pt x="502" y="16"/>
                      <a:pt x="372" y="5"/>
                    </a:cubicBezTo>
                    <a:cubicBezTo>
                      <a:pt x="344" y="5"/>
                      <a:pt x="31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>
                <a:off x="-1387325" y="1365300"/>
                <a:ext cx="33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66" y="1"/>
                    </a:moveTo>
                    <a:cubicBezTo>
                      <a:pt x="45" y="1"/>
                      <a:pt x="1" y="34"/>
                      <a:pt x="1" y="66"/>
                    </a:cubicBezTo>
                    <a:cubicBezTo>
                      <a:pt x="1" y="110"/>
                      <a:pt x="12" y="175"/>
                      <a:pt x="34" y="187"/>
                    </a:cubicBezTo>
                    <a:cubicBezTo>
                      <a:pt x="38" y="188"/>
                      <a:pt x="43" y="188"/>
                      <a:pt x="47" y="188"/>
                    </a:cubicBezTo>
                    <a:cubicBezTo>
                      <a:pt x="84" y="188"/>
                      <a:pt x="111" y="148"/>
                      <a:pt x="121" y="100"/>
                    </a:cubicBezTo>
                    <a:cubicBezTo>
                      <a:pt x="132" y="56"/>
                      <a:pt x="121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>
                <a:off x="-1407225" y="1362325"/>
                <a:ext cx="1290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216" extrusionOk="0">
                    <a:moveTo>
                      <a:pt x="862" y="120"/>
                    </a:moveTo>
                    <a:cubicBezTo>
                      <a:pt x="917" y="120"/>
                      <a:pt x="928" y="175"/>
                      <a:pt x="917" y="219"/>
                    </a:cubicBezTo>
                    <a:cubicBezTo>
                      <a:pt x="907" y="267"/>
                      <a:pt x="880" y="307"/>
                      <a:pt x="843" y="307"/>
                    </a:cubicBezTo>
                    <a:cubicBezTo>
                      <a:pt x="839" y="307"/>
                      <a:pt x="834" y="307"/>
                      <a:pt x="830" y="306"/>
                    </a:cubicBezTo>
                    <a:cubicBezTo>
                      <a:pt x="808" y="294"/>
                      <a:pt x="797" y="229"/>
                      <a:pt x="797" y="185"/>
                    </a:cubicBezTo>
                    <a:cubicBezTo>
                      <a:pt x="797" y="153"/>
                      <a:pt x="841" y="120"/>
                      <a:pt x="862" y="120"/>
                    </a:cubicBezTo>
                    <a:close/>
                    <a:moveTo>
                      <a:pt x="862" y="0"/>
                    </a:moveTo>
                    <a:cubicBezTo>
                      <a:pt x="819" y="0"/>
                      <a:pt x="765" y="0"/>
                      <a:pt x="710" y="11"/>
                    </a:cubicBezTo>
                    <a:cubicBezTo>
                      <a:pt x="665" y="22"/>
                      <a:pt x="620" y="25"/>
                      <a:pt x="574" y="25"/>
                    </a:cubicBezTo>
                    <a:cubicBezTo>
                      <a:pt x="474" y="25"/>
                      <a:pt x="372" y="8"/>
                      <a:pt x="271" y="8"/>
                    </a:cubicBezTo>
                    <a:cubicBezTo>
                      <a:pt x="179" y="8"/>
                      <a:pt x="89" y="22"/>
                      <a:pt x="1" y="76"/>
                    </a:cubicBezTo>
                    <a:cubicBezTo>
                      <a:pt x="197" y="98"/>
                      <a:pt x="404" y="88"/>
                      <a:pt x="590" y="164"/>
                    </a:cubicBezTo>
                    <a:cubicBezTo>
                      <a:pt x="644" y="197"/>
                      <a:pt x="699" y="229"/>
                      <a:pt x="677" y="306"/>
                    </a:cubicBezTo>
                    <a:cubicBezTo>
                      <a:pt x="677" y="328"/>
                      <a:pt x="634" y="349"/>
                      <a:pt x="601" y="360"/>
                    </a:cubicBezTo>
                    <a:cubicBezTo>
                      <a:pt x="557" y="360"/>
                      <a:pt x="525" y="360"/>
                      <a:pt x="491" y="294"/>
                    </a:cubicBezTo>
                    <a:cubicBezTo>
                      <a:pt x="454" y="225"/>
                      <a:pt x="402" y="209"/>
                      <a:pt x="342" y="209"/>
                    </a:cubicBezTo>
                    <a:cubicBezTo>
                      <a:pt x="290" y="209"/>
                      <a:pt x="232" y="222"/>
                      <a:pt x="176" y="222"/>
                    </a:cubicBezTo>
                    <a:cubicBezTo>
                      <a:pt x="146" y="222"/>
                      <a:pt x="116" y="218"/>
                      <a:pt x="88" y="207"/>
                    </a:cubicBezTo>
                    <a:lnTo>
                      <a:pt x="88" y="207"/>
                    </a:lnTo>
                    <a:cubicBezTo>
                      <a:pt x="33" y="316"/>
                      <a:pt x="372" y="273"/>
                      <a:pt x="142" y="415"/>
                    </a:cubicBezTo>
                    <a:cubicBezTo>
                      <a:pt x="285" y="425"/>
                      <a:pt x="426" y="437"/>
                      <a:pt x="568" y="437"/>
                    </a:cubicBezTo>
                    <a:cubicBezTo>
                      <a:pt x="699" y="437"/>
                      <a:pt x="797" y="491"/>
                      <a:pt x="797" y="633"/>
                    </a:cubicBezTo>
                    <a:cubicBezTo>
                      <a:pt x="819" y="939"/>
                      <a:pt x="961" y="1179"/>
                      <a:pt x="1092" y="1440"/>
                    </a:cubicBezTo>
                    <a:cubicBezTo>
                      <a:pt x="1190" y="1582"/>
                      <a:pt x="1364" y="1669"/>
                      <a:pt x="1354" y="1877"/>
                    </a:cubicBezTo>
                    <a:cubicBezTo>
                      <a:pt x="1386" y="1942"/>
                      <a:pt x="1419" y="1986"/>
                      <a:pt x="1441" y="2062"/>
                    </a:cubicBezTo>
                    <a:cubicBezTo>
                      <a:pt x="1561" y="2498"/>
                      <a:pt x="1877" y="2847"/>
                      <a:pt x="2172" y="3121"/>
                    </a:cubicBezTo>
                    <a:cubicBezTo>
                      <a:pt x="2490" y="3418"/>
                      <a:pt x="2963" y="3581"/>
                      <a:pt x="3445" y="3581"/>
                    </a:cubicBezTo>
                    <a:cubicBezTo>
                      <a:pt x="3475" y="3581"/>
                      <a:pt x="3505" y="3580"/>
                      <a:pt x="3536" y="3579"/>
                    </a:cubicBezTo>
                    <a:cubicBezTo>
                      <a:pt x="3754" y="3579"/>
                      <a:pt x="3798" y="3655"/>
                      <a:pt x="3819" y="3862"/>
                    </a:cubicBezTo>
                    <a:cubicBezTo>
                      <a:pt x="3873" y="4200"/>
                      <a:pt x="3732" y="4539"/>
                      <a:pt x="3819" y="4877"/>
                    </a:cubicBezTo>
                    <a:cubicBezTo>
                      <a:pt x="3939" y="4942"/>
                      <a:pt x="3939" y="5063"/>
                      <a:pt x="3950" y="5215"/>
                    </a:cubicBezTo>
                    <a:cubicBezTo>
                      <a:pt x="4092" y="5019"/>
                      <a:pt x="3873" y="4801"/>
                      <a:pt x="4070" y="4670"/>
                    </a:cubicBezTo>
                    <a:cubicBezTo>
                      <a:pt x="4092" y="4604"/>
                      <a:pt x="4125" y="4539"/>
                      <a:pt x="4113" y="4473"/>
                    </a:cubicBezTo>
                    <a:cubicBezTo>
                      <a:pt x="4048" y="3742"/>
                      <a:pt x="4048" y="3742"/>
                      <a:pt x="4746" y="3732"/>
                    </a:cubicBezTo>
                    <a:lnTo>
                      <a:pt x="4932" y="3732"/>
                    </a:lnTo>
                    <a:cubicBezTo>
                      <a:pt x="4932" y="3710"/>
                      <a:pt x="4943" y="3688"/>
                      <a:pt x="4943" y="3666"/>
                    </a:cubicBezTo>
                    <a:cubicBezTo>
                      <a:pt x="4986" y="3567"/>
                      <a:pt x="5161" y="3567"/>
                      <a:pt x="5117" y="3437"/>
                    </a:cubicBezTo>
                    <a:cubicBezTo>
                      <a:pt x="5095" y="3382"/>
                      <a:pt x="5055" y="3371"/>
                      <a:pt x="5008" y="3371"/>
                    </a:cubicBezTo>
                    <a:cubicBezTo>
                      <a:pt x="4977" y="3371"/>
                      <a:pt x="4944" y="3376"/>
                      <a:pt x="4913" y="3376"/>
                    </a:cubicBezTo>
                    <a:cubicBezTo>
                      <a:pt x="4897" y="3376"/>
                      <a:pt x="4881" y="3375"/>
                      <a:pt x="4867" y="3371"/>
                    </a:cubicBezTo>
                    <a:cubicBezTo>
                      <a:pt x="4794" y="3412"/>
                      <a:pt x="4723" y="3428"/>
                      <a:pt x="4654" y="3428"/>
                    </a:cubicBezTo>
                    <a:cubicBezTo>
                      <a:pt x="4483" y="3428"/>
                      <a:pt x="4320" y="3334"/>
                      <a:pt x="4157" y="3295"/>
                    </a:cubicBezTo>
                    <a:cubicBezTo>
                      <a:pt x="3994" y="3251"/>
                      <a:pt x="4103" y="3022"/>
                      <a:pt x="4092" y="2881"/>
                    </a:cubicBezTo>
                    <a:cubicBezTo>
                      <a:pt x="4104" y="2734"/>
                      <a:pt x="4058" y="2693"/>
                      <a:pt x="3991" y="2693"/>
                    </a:cubicBezTo>
                    <a:cubicBezTo>
                      <a:pt x="3938" y="2693"/>
                      <a:pt x="3871" y="2719"/>
                      <a:pt x="3808" y="2738"/>
                    </a:cubicBezTo>
                    <a:cubicBezTo>
                      <a:pt x="3830" y="3086"/>
                      <a:pt x="3699" y="3263"/>
                      <a:pt x="3439" y="3263"/>
                    </a:cubicBezTo>
                    <a:cubicBezTo>
                      <a:pt x="3300" y="3263"/>
                      <a:pt x="3123" y="3212"/>
                      <a:pt x="2913" y="3109"/>
                    </a:cubicBezTo>
                    <a:cubicBezTo>
                      <a:pt x="2412" y="2859"/>
                      <a:pt x="2084" y="2455"/>
                      <a:pt x="1757" y="1996"/>
                    </a:cubicBezTo>
                    <a:cubicBezTo>
                      <a:pt x="1506" y="1647"/>
                      <a:pt x="1354" y="1255"/>
                      <a:pt x="1124" y="884"/>
                    </a:cubicBezTo>
                    <a:cubicBezTo>
                      <a:pt x="1026" y="731"/>
                      <a:pt x="896" y="546"/>
                      <a:pt x="1070" y="349"/>
                    </a:cubicBezTo>
                    <a:cubicBezTo>
                      <a:pt x="1048" y="240"/>
                      <a:pt x="983" y="120"/>
                      <a:pt x="1070" y="11"/>
                    </a:cubicBezTo>
                    <a:cubicBezTo>
                      <a:pt x="1005" y="0"/>
                      <a:pt x="939" y="0"/>
                      <a:pt x="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>
                <a:off x="-1153025" y="1411425"/>
                <a:ext cx="98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35" extrusionOk="0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1" y="131"/>
                      <a:pt x="1" y="272"/>
                      <a:pt x="230" y="534"/>
                    </a:cubicBezTo>
                    <a:cubicBezTo>
                      <a:pt x="382" y="371"/>
                      <a:pt x="394" y="18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>
                <a:off x="-1154650" y="1411250"/>
                <a:ext cx="196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92" extrusionOk="0">
                    <a:moveTo>
                      <a:pt x="365" y="0"/>
                    </a:moveTo>
                    <a:cubicBezTo>
                      <a:pt x="357" y="0"/>
                      <a:pt x="348" y="2"/>
                      <a:pt x="338" y="7"/>
                    </a:cubicBezTo>
                    <a:cubicBezTo>
                      <a:pt x="459" y="192"/>
                      <a:pt x="447" y="378"/>
                      <a:pt x="295" y="541"/>
                    </a:cubicBezTo>
                    <a:cubicBezTo>
                      <a:pt x="262" y="694"/>
                      <a:pt x="98" y="672"/>
                      <a:pt x="0" y="749"/>
                    </a:cubicBezTo>
                    <a:cubicBezTo>
                      <a:pt x="115" y="829"/>
                      <a:pt x="235" y="891"/>
                      <a:pt x="344" y="891"/>
                    </a:cubicBezTo>
                    <a:cubicBezTo>
                      <a:pt x="443" y="891"/>
                      <a:pt x="533" y="840"/>
                      <a:pt x="600" y="705"/>
                    </a:cubicBezTo>
                    <a:cubicBezTo>
                      <a:pt x="687" y="509"/>
                      <a:pt x="786" y="269"/>
                      <a:pt x="578" y="51"/>
                    </a:cubicBezTo>
                    <a:cubicBezTo>
                      <a:pt x="555" y="72"/>
                      <a:pt x="534" y="80"/>
                      <a:pt x="516" y="80"/>
                    </a:cubicBezTo>
                    <a:cubicBezTo>
                      <a:pt x="458" y="80"/>
                      <a:pt x="41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>
                <a:off x="-1190650" y="1407475"/>
                <a:ext cx="161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064" extrusionOk="0">
                    <a:moveTo>
                      <a:pt x="291" y="1"/>
                    </a:moveTo>
                    <a:cubicBezTo>
                      <a:pt x="211" y="1"/>
                      <a:pt x="165" y="55"/>
                      <a:pt x="131" y="147"/>
                    </a:cubicBezTo>
                    <a:cubicBezTo>
                      <a:pt x="0" y="474"/>
                      <a:pt x="197" y="725"/>
                      <a:pt x="294" y="1009"/>
                    </a:cubicBezTo>
                    <a:cubicBezTo>
                      <a:pt x="306" y="1031"/>
                      <a:pt x="349" y="1041"/>
                      <a:pt x="393" y="1063"/>
                    </a:cubicBezTo>
                    <a:cubicBezTo>
                      <a:pt x="513" y="922"/>
                      <a:pt x="644" y="791"/>
                      <a:pt x="513" y="616"/>
                    </a:cubicBezTo>
                    <a:cubicBezTo>
                      <a:pt x="425" y="485"/>
                      <a:pt x="404" y="398"/>
                      <a:pt x="491" y="256"/>
                    </a:cubicBezTo>
                    <a:cubicBezTo>
                      <a:pt x="546" y="147"/>
                      <a:pt x="491" y="49"/>
                      <a:pt x="371" y="16"/>
                    </a:cubicBezTo>
                    <a:cubicBezTo>
                      <a:pt x="341" y="6"/>
                      <a:pt x="314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>
                <a:off x="-1446500" y="1362950"/>
                <a:ext cx="567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410" extrusionOk="0">
                    <a:moveTo>
                      <a:pt x="971" y="0"/>
                    </a:moveTo>
                    <a:cubicBezTo>
                      <a:pt x="648" y="0"/>
                      <a:pt x="324" y="36"/>
                      <a:pt x="1" y="63"/>
                    </a:cubicBezTo>
                    <a:cubicBezTo>
                      <a:pt x="15" y="179"/>
                      <a:pt x="83" y="198"/>
                      <a:pt x="156" y="198"/>
                    </a:cubicBezTo>
                    <a:cubicBezTo>
                      <a:pt x="192" y="198"/>
                      <a:pt x="230" y="194"/>
                      <a:pt x="263" y="194"/>
                    </a:cubicBezTo>
                    <a:cubicBezTo>
                      <a:pt x="372" y="204"/>
                      <a:pt x="481" y="194"/>
                      <a:pt x="491" y="346"/>
                    </a:cubicBezTo>
                    <a:cubicBezTo>
                      <a:pt x="550" y="339"/>
                      <a:pt x="608" y="335"/>
                      <a:pt x="665" y="335"/>
                    </a:cubicBezTo>
                    <a:cubicBezTo>
                      <a:pt x="944" y="335"/>
                      <a:pt x="1218" y="409"/>
                      <a:pt x="1491" y="409"/>
                    </a:cubicBezTo>
                    <a:cubicBezTo>
                      <a:pt x="1565" y="409"/>
                      <a:pt x="1639" y="404"/>
                      <a:pt x="1713" y="390"/>
                    </a:cubicBezTo>
                    <a:cubicBezTo>
                      <a:pt x="1943" y="248"/>
                      <a:pt x="1604" y="291"/>
                      <a:pt x="1659" y="182"/>
                    </a:cubicBezTo>
                    <a:lnTo>
                      <a:pt x="1659" y="182"/>
                    </a:lnTo>
                    <a:cubicBezTo>
                      <a:pt x="1687" y="193"/>
                      <a:pt x="1717" y="197"/>
                      <a:pt x="1747" y="197"/>
                    </a:cubicBezTo>
                    <a:cubicBezTo>
                      <a:pt x="1803" y="197"/>
                      <a:pt x="1861" y="184"/>
                      <a:pt x="1913" y="184"/>
                    </a:cubicBezTo>
                    <a:cubicBezTo>
                      <a:pt x="1973" y="184"/>
                      <a:pt x="2025" y="200"/>
                      <a:pt x="2062" y="269"/>
                    </a:cubicBezTo>
                    <a:cubicBezTo>
                      <a:pt x="2096" y="335"/>
                      <a:pt x="2128" y="335"/>
                      <a:pt x="2172" y="335"/>
                    </a:cubicBezTo>
                    <a:cubicBezTo>
                      <a:pt x="2205" y="324"/>
                      <a:pt x="2248" y="303"/>
                      <a:pt x="2248" y="281"/>
                    </a:cubicBezTo>
                    <a:cubicBezTo>
                      <a:pt x="2270" y="204"/>
                      <a:pt x="2215" y="172"/>
                      <a:pt x="2161" y="139"/>
                    </a:cubicBezTo>
                    <a:cubicBezTo>
                      <a:pt x="1975" y="63"/>
                      <a:pt x="1768" y="73"/>
                      <a:pt x="1572" y="51"/>
                    </a:cubicBezTo>
                    <a:cubicBezTo>
                      <a:pt x="1372" y="14"/>
                      <a:pt x="1171" y="0"/>
                      <a:pt x="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>
                <a:off x="-1469675" y="1364500"/>
                <a:ext cx="354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351" extrusionOk="0">
                    <a:moveTo>
                      <a:pt x="928" y="1"/>
                    </a:moveTo>
                    <a:cubicBezTo>
                      <a:pt x="633" y="22"/>
                      <a:pt x="349" y="44"/>
                      <a:pt x="66" y="77"/>
                    </a:cubicBezTo>
                    <a:cubicBezTo>
                      <a:pt x="55" y="142"/>
                      <a:pt x="66" y="219"/>
                      <a:pt x="0" y="273"/>
                    </a:cubicBezTo>
                    <a:cubicBezTo>
                      <a:pt x="52" y="336"/>
                      <a:pt x="109" y="351"/>
                      <a:pt x="167" y="351"/>
                    </a:cubicBezTo>
                    <a:cubicBezTo>
                      <a:pt x="221" y="351"/>
                      <a:pt x="275" y="338"/>
                      <a:pt x="327" y="338"/>
                    </a:cubicBezTo>
                    <a:cubicBezTo>
                      <a:pt x="423" y="338"/>
                      <a:pt x="518" y="339"/>
                      <a:pt x="612" y="339"/>
                    </a:cubicBezTo>
                    <a:cubicBezTo>
                      <a:pt x="884" y="339"/>
                      <a:pt x="1151" y="333"/>
                      <a:pt x="1418" y="284"/>
                    </a:cubicBezTo>
                    <a:cubicBezTo>
                      <a:pt x="1408" y="132"/>
                      <a:pt x="1299" y="142"/>
                      <a:pt x="1190" y="132"/>
                    </a:cubicBezTo>
                    <a:cubicBezTo>
                      <a:pt x="1157" y="132"/>
                      <a:pt x="1119" y="136"/>
                      <a:pt x="1083" y="136"/>
                    </a:cubicBezTo>
                    <a:cubicBezTo>
                      <a:pt x="1010" y="136"/>
                      <a:pt x="942" y="117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>
                <a:off x="-1481675" y="1366400"/>
                <a:ext cx="136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7" extrusionOk="0">
                    <a:moveTo>
                      <a:pt x="0" y="1"/>
                    </a:moveTo>
                    <a:cubicBezTo>
                      <a:pt x="142" y="143"/>
                      <a:pt x="349" y="77"/>
                      <a:pt x="480" y="197"/>
                    </a:cubicBezTo>
                    <a:cubicBezTo>
                      <a:pt x="546" y="143"/>
                      <a:pt x="535" y="66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>
                <a:off x="-1168550" y="1427750"/>
                <a:ext cx="106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1" extrusionOk="0">
                    <a:moveTo>
                      <a:pt x="201" y="1"/>
                    </a:moveTo>
                    <a:cubicBezTo>
                      <a:pt x="79" y="1"/>
                      <a:pt x="0" y="116"/>
                      <a:pt x="11" y="230"/>
                    </a:cubicBezTo>
                    <a:cubicBezTo>
                      <a:pt x="21" y="361"/>
                      <a:pt x="76" y="482"/>
                      <a:pt x="120" y="613"/>
                    </a:cubicBezTo>
                    <a:cubicBezTo>
                      <a:pt x="147" y="658"/>
                      <a:pt x="182" y="681"/>
                      <a:pt x="231" y="681"/>
                    </a:cubicBezTo>
                    <a:cubicBezTo>
                      <a:pt x="241" y="681"/>
                      <a:pt x="251" y="680"/>
                      <a:pt x="261" y="678"/>
                    </a:cubicBezTo>
                    <a:cubicBezTo>
                      <a:pt x="425" y="547"/>
                      <a:pt x="273" y="373"/>
                      <a:pt x="327" y="220"/>
                    </a:cubicBezTo>
                    <a:cubicBezTo>
                      <a:pt x="371" y="111"/>
                      <a:pt x="327" y="12"/>
                      <a:pt x="218" y="2"/>
                    </a:cubicBezTo>
                    <a:cubicBezTo>
                      <a:pt x="212" y="1"/>
                      <a:pt x="20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>
                <a:off x="-1415675" y="1386150"/>
                <a:ext cx="229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118" extrusionOk="0">
                    <a:moveTo>
                      <a:pt x="257" y="1"/>
                    </a:moveTo>
                    <a:cubicBezTo>
                      <a:pt x="223" y="1"/>
                      <a:pt x="191" y="9"/>
                      <a:pt x="164" y="29"/>
                    </a:cubicBezTo>
                    <a:cubicBezTo>
                      <a:pt x="109" y="83"/>
                      <a:pt x="0" y="226"/>
                      <a:pt x="88" y="335"/>
                    </a:cubicBezTo>
                    <a:cubicBezTo>
                      <a:pt x="492" y="815"/>
                      <a:pt x="524" y="1338"/>
                      <a:pt x="317" y="1906"/>
                    </a:cubicBezTo>
                    <a:cubicBezTo>
                      <a:pt x="295" y="1982"/>
                      <a:pt x="240" y="2058"/>
                      <a:pt x="361" y="2102"/>
                    </a:cubicBezTo>
                    <a:cubicBezTo>
                      <a:pt x="390" y="2111"/>
                      <a:pt x="425" y="2117"/>
                      <a:pt x="458" y="2117"/>
                    </a:cubicBezTo>
                    <a:cubicBezTo>
                      <a:pt x="511" y="2117"/>
                      <a:pt x="563" y="2101"/>
                      <a:pt x="589" y="2047"/>
                    </a:cubicBezTo>
                    <a:cubicBezTo>
                      <a:pt x="698" y="1797"/>
                      <a:pt x="917" y="1589"/>
                      <a:pt x="906" y="1283"/>
                    </a:cubicBezTo>
                    <a:cubicBezTo>
                      <a:pt x="873" y="858"/>
                      <a:pt x="720" y="466"/>
                      <a:pt x="470" y="117"/>
                    </a:cubicBezTo>
                    <a:cubicBezTo>
                      <a:pt x="424" y="48"/>
                      <a:pt x="33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>
                <a:off x="-1384850" y="1398325"/>
                <a:ext cx="117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37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316"/>
                      <a:pt x="262" y="360"/>
                      <a:pt x="459" y="437"/>
                    </a:cubicBezTo>
                    <a:cubicBezTo>
                      <a:pt x="469" y="229"/>
                      <a:pt x="295" y="14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>
                <a:off x="-1248225" y="1423425"/>
                <a:ext cx="63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97" extrusionOk="0">
                    <a:moveTo>
                      <a:pt x="143" y="0"/>
                    </a:moveTo>
                    <a:cubicBezTo>
                      <a:pt x="1" y="22"/>
                      <a:pt x="100" y="142"/>
                      <a:pt x="66" y="197"/>
                    </a:cubicBezTo>
                    <a:cubicBezTo>
                      <a:pt x="154" y="185"/>
                      <a:pt x="230" y="142"/>
                      <a:pt x="252" y="44"/>
                    </a:cubicBezTo>
                    <a:cubicBezTo>
                      <a:pt x="252" y="32"/>
                      <a:pt x="175" y="11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>
                <a:off x="-1435325" y="1393050"/>
                <a:ext cx="169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564" extrusionOk="0">
                    <a:moveTo>
                      <a:pt x="344" y="0"/>
                    </a:moveTo>
                    <a:cubicBezTo>
                      <a:pt x="295" y="0"/>
                      <a:pt x="245" y="10"/>
                      <a:pt x="197" y="26"/>
                    </a:cubicBezTo>
                    <a:cubicBezTo>
                      <a:pt x="1" y="81"/>
                      <a:pt x="34" y="266"/>
                      <a:pt x="34" y="430"/>
                    </a:cubicBezTo>
                    <a:lnTo>
                      <a:pt x="34" y="626"/>
                    </a:lnTo>
                    <a:cubicBezTo>
                      <a:pt x="110" y="801"/>
                      <a:pt x="34" y="975"/>
                      <a:pt x="44" y="1150"/>
                    </a:cubicBezTo>
                    <a:cubicBezTo>
                      <a:pt x="82" y="1406"/>
                      <a:pt x="187" y="1563"/>
                      <a:pt x="429" y="1563"/>
                    </a:cubicBezTo>
                    <a:cubicBezTo>
                      <a:pt x="465" y="1563"/>
                      <a:pt x="504" y="1560"/>
                      <a:pt x="546" y="1553"/>
                    </a:cubicBezTo>
                    <a:cubicBezTo>
                      <a:pt x="536" y="1466"/>
                      <a:pt x="677" y="1368"/>
                      <a:pt x="546" y="1281"/>
                    </a:cubicBezTo>
                    <a:cubicBezTo>
                      <a:pt x="153" y="1073"/>
                      <a:pt x="350" y="735"/>
                      <a:pt x="339" y="440"/>
                    </a:cubicBezTo>
                    <a:cubicBezTo>
                      <a:pt x="350" y="255"/>
                      <a:pt x="459" y="200"/>
                      <a:pt x="623" y="200"/>
                    </a:cubicBezTo>
                    <a:cubicBezTo>
                      <a:pt x="569" y="54"/>
                      <a:pt x="46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>
                <a:off x="-1172100" y="1443050"/>
                <a:ext cx="101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0" extrusionOk="0">
                    <a:moveTo>
                      <a:pt x="262" y="1"/>
                    </a:moveTo>
                    <a:cubicBezTo>
                      <a:pt x="142" y="77"/>
                      <a:pt x="98" y="208"/>
                      <a:pt x="0" y="350"/>
                    </a:cubicBezTo>
                    <a:cubicBezTo>
                      <a:pt x="240" y="350"/>
                      <a:pt x="327" y="219"/>
                      <a:pt x="403" y="66"/>
                    </a:cubicBezTo>
                    <a:lnTo>
                      <a:pt x="403" y="66"/>
                    </a:lnTo>
                    <a:cubicBezTo>
                      <a:pt x="393" y="68"/>
                      <a:pt x="383" y="69"/>
                      <a:pt x="373" y="69"/>
                    </a:cubicBezTo>
                    <a:cubicBezTo>
                      <a:pt x="324" y="69"/>
                      <a:pt x="289" y="4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>
                <a:off x="-1426850" y="1398050"/>
                <a:ext cx="199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53" extrusionOk="0">
                    <a:moveTo>
                      <a:pt x="284" y="0"/>
                    </a:moveTo>
                    <a:cubicBezTo>
                      <a:pt x="120" y="0"/>
                      <a:pt x="11" y="55"/>
                      <a:pt x="0" y="240"/>
                    </a:cubicBezTo>
                    <a:cubicBezTo>
                      <a:pt x="37" y="229"/>
                      <a:pt x="70" y="225"/>
                      <a:pt x="101" y="225"/>
                    </a:cubicBezTo>
                    <a:cubicBezTo>
                      <a:pt x="284" y="225"/>
                      <a:pt x="352" y="405"/>
                      <a:pt x="437" y="546"/>
                    </a:cubicBezTo>
                    <a:cubicBezTo>
                      <a:pt x="524" y="677"/>
                      <a:pt x="371" y="720"/>
                      <a:pt x="295" y="797"/>
                    </a:cubicBezTo>
                    <a:cubicBezTo>
                      <a:pt x="229" y="851"/>
                      <a:pt x="229" y="982"/>
                      <a:pt x="207" y="1081"/>
                    </a:cubicBezTo>
                    <a:cubicBezTo>
                      <a:pt x="338" y="1168"/>
                      <a:pt x="197" y="1266"/>
                      <a:pt x="207" y="1353"/>
                    </a:cubicBezTo>
                    <a:cubicBezTo>
                      <a:pt x="764" y="960"/>
                      <a:pt x="796" y="415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>
                <a:off x="-1475950" y="1390925"/>
                <a:ext cx="86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64" extrusionOk="0">
                    <a:moveTo>
                      <a:pt x="202" y="1"/>
                    </a:moveTo>
                    <a:cubicBezTo>
                      <a:pt x="197" y="1"/>
                      <a:pt x="191" y="1"/>
                      <a:pt x="186" y="1"/>
                    </a:cubicBezTo>
                    <a:cubicBezTo>
                      <a:pt x="88" y="13"/>
                      <a:pt x="1" y="111"/>
                      <a:pt x="110" y="231"/>
                    </a:cubicBezTo>
                    <a:cubicBezTo>
                      <a:pt x="139" y="255"/>
                      <a:pt x="167" y="264"/>
                      <a:pt x="196" y="264"/>
                    </a:cubicBezTo>
                    <a:cubicBezTo>
                      <a:pt x="233" y="264"/>
                      <a:pt x="269" y="249"/>
                      <a:pt x="306" y="231"/>
                    </a:cubicBezTo>
                    <a:cubicBezTo>
                      <a:pt x="306" y="136"/>
                      <a:pt x="347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>
                <a:off x="-1511975" y="1385500"/>
                <a:ext cx="16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125" extrusionOk="0">
                    <a:moveTo>
                      <a:pt x="574" y="1"/>
                    </a:moveTo>
                    <a:cubicBezTo>
                      <a:pt x="508" y="1"/>
                      <a:pt x="437" y="49"/>
                      <a:pt x="368" y="49"/>
                    </a:cubicBezTo>
                    <a:cubicBezTo>
                      <a:pt x="347" y="49"/>
                      <a:pt x="327" y="44"/>
                      <a:pt x="307" y="33"/>
                    </a:cubicBezTo>
                    <a:cubicBezTo>
                      <a:pt x="23" y="252"/>
                      <a:pt x="1" y="557"/>
                      <a:pt x="56" y="884"/>
                    </a:cubicBezTo>
                    <a:cubicBezTo>
                      <a:pt x="143" y="938"/>
                      <a:pt x="45" y="1113"/>
                      <a:pt x="187" y="1124"/>
                    </a:cubicBezTo>
                    <a:cubicBezTo>
                      <a:pt x="190" y="1125"/>
                      <a:pt x="194" y="1125"/>
                      <a:pt x="198" y="1125"/>
                    </a:cubicBezTo>
                    <a:cubicBezTo>
                      <a:pt x="297" y="1125"/>
                      <a:pt x="309" y="992"/>
                      <a:pt x="372" y="950"/>
                    </a:cubicBezTo>
                    <a:cubicBezTo>
                      <a:pt x="372" y="611"/>
                      <a:pt x="448" y="306"/>
                      <a:pt x="667" y="44"/>
                    </a:cubicBezTo>
                    <a:cubicBezTo>
                      <a:pt x="637" y="12"/>
                      <a:pt x="606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>
                <a:off x="-1431500" y="1403650"/>
                <a:ext cx="177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57" extrusionOk="0">
                    <a:moveTo>
                      <a:pt x="287" y="1"/>
                    </a:moveTo>
                    <a:cubicBezTo>
                      <a:pt x="256" y="1"/>
                      <a:pt x="223" y="5"/>
                      <a:pt x="186" y="16"/>
                    </a:cubicBezTo>
                    <a:cubicBezTo>
                      <a:pt x="197" y="311"/>
                      <a:pt x="0" y="649"/>
                      <a:pt x="393" y="857"/>
                    </a:cubicBezTo>
                    <a:cubicBezTo>
                      <a:pt x="415" y="758"/>
                      <a:pt x="415" y="627"/>
                      <a:pt x="481" y="573"/>
                    </a:cubicBezTo>
                    <a:cubicBezTo>
                      <a:pt x="557" y="496"/>
                      <a:pt x="710" y="453"/>
                      <a:pt x="623" y="322"/>
                    </a:cubicBezTo>
                    <a:cubicBezTo>
                      <a:pt x="538" y="181"/>
                      <a:pt x="47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>
                <a:off x="-1475675" y="1396675"/>
                <a:ext cx="1720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79" extrusionOk="0">
                    <a:moveTo>
                      <a:pt x="295" y="1"/>
                    </a:moveTo>
                    <a:cubicBezTo>
                      <a:pt x="258" y="19"/>
                      <a:pt x="222" y="34"/>
                      <a:pt x="185" y="34"/>
                    </a:cubicBezTo>
                    <a:cubicBezTo>
                      <a:pt x="156" y="34"/>
                      <a:pt x="128" y="25"/>
                      <a:pt x="99" y="1"/>
                    </a:cubicBezTo>
                    <a:lnTo>
                      <a:pt x="99" y="1"/>
                    </a:lnTo>
                    <a:cubicBezTo>
                      <a:pt x="0" y="263"/>
                      <a:pt x="218" y="481"/>
                      <a:pt x="186" y="743"/>
                    </a:cubicBezTo>
                    <a:cubicBezTo>
                      <a:pt x="164" y="874"/>
                      <a:pt x="208" y="1015"/>
                      <a:pt x="218" y="1146"/>
                    </a:cubicBezTo>
                    <a:cubicBezTo>
                      <a:pt x="229" y="1226"/>
                      <a:pt x="248" y="1278"/>
                      <a:pt x="325" y="1278"/>
                    </a:cubicBezTo>
                    <a:cubicBezTo>
                      <a:pt x="333" y="1278"/>
                      <a:pt x="341" y="1278"/>
                      <a:pt x="349" y="1277"/>
                    </a:cubicBezTo>
                    <a:cubicBezTo>
                      <a:pt x="415" y="1277"/>
                      <a:pt x="524" y="1277"/>
                      <a:pt x="502" y="1190"/>
                    </a:cubicBezTo>
                    <a:cubicBezTo>
                      <a:pt x="436" y="786"/>
                      <a:pt x="688" y="339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>
                <a:off x="-1438850" y="1408700"/>
                <a:ext cx="62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24" extrusionOk="0">
                    <a:moveTo>
                      <a:pt x="175" y="0"/>
                    </a:moveTo>
                    <a:cubicBezTo>
                      <a:pt x="164" y="10"/>
                      <a:pt x="142" y="10"/>
                      <a:pt x="120" y="22"/>
                    </a:cubicBezTo>
                    <a:cubicBezTo>
                      <a:pt x="66" y="196"/>
                      <a:pt x="0" y="381"/>
                      <a:pt x="185" y="524"/>
                    </a:cubicBezTo>
                    <a:cubicBezTo>
                      <a:pt x="175" y="349"/>
                      <a:pt x="251" y="175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>
                <a:off x="-1494500" y="1405125"/>
                <a:ext cx="19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96" extrusionOk="0">
                    <a:moveTo>
                      <a:pt x="537" y="1"/>
                    </a:moveTo>
                    <a:cubicBezTo>
                      <a:pt x="340" y="1"/>
                      <a:pt x="78" y="118"/>
                      <a:pt x="1" y="296"/>
                    </a:cubicBezTo>
                    <a:lnTo>
                      <a:pt x="622" y="296"/>
                    </a:lnTo>
                    <a:cubicBezTo>
                      <a:pt x="699" y="296"/>
                      <a:pt x="764" y="274"/>
                      <a:pt x="786" y="197"/>
                    </a:cubicBezTo>
                    <a:cubicBezTo>
                      <a:pt x="797" y="165"/>
                      <a:pt x="764" y="99"/>
                      <a:pt x="731" y="66"/>
                    </a:cubicBezTo>
                    <a:cubicBezTo>
                      <a:pt x="690" y="21"/>
                      <a:pt x="619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>
                <a:off x="-1514150" y="1407600"/>
                <a:ext cx="115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54" y="164"/>
                      <a:pt x="0" y="338"/>
                      <a:pt x="186" y="491"/>
                    </a:cubicBezTo>
                    <a:cubicBezTo>
                      <a:pt x="264" y="474"/>
                      <a:pt x="321" y="396"/>
                      <a:pt x="396" y="396"/>
                    </a:cubicBezTo>
                    <a:cubicBezTo>
                      <a:pt x="415" y="396"/>
                      <a:pt x="436" y="401"/>
                      <a:pt x="459" y="415"/>
                    </a:cubicBezTo>
                    <a:lnTo>
                      <a:pt x="459" y="66"/>
                    </a:lnTo>
                    <a:cubicBezTo>
                      <a:pt x="396" y="108"/>
                      <a:pt x="384" y="241"/>
                      <a:pt x="285" y="241"/>
                    </a:cubicBezTo>
                    <a:cubicBezTo>
                      <a:pt x="281" y="241"/>
                      <a:pt x="277" y="241"/>
                      <a:pt x="274" y="240"/>
                    </a:cubicBezTo>
                    <a:cubicBezTo>
                      <a:pt x="132" y="229"/>
                      <a:pt x="230" y="54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>
                <a:off x="-1451925" y="1420850"/>
                <a:ext cx="11175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47" extrusionOk="0">
                    <a:moveTo>
                      <a:pt x="132" y="0"/>
                    </a:moveTo>
                    <a:cubicBezTo>
                      <a:pt x="36" y="0"/>
                      <a:pt x="1" y="136"/>
                      <a:pt x="10" y="245"/>
                    </a:cubicBezTo>
                    <a:cubicBezTo>
                      <a:pt x="207" y="278"/>
                      <a:pt x="97" y="430"/>
                      <a:pt x="97" y="518"/>
                    </a:cubicBezTo>
                    <a:cubicBezTo>
                      <a:pt x="87" y="627"/>
                      <a:pt x="43" y="725"/>
                      <a:pt x="207" y="746"/>
                    </a:cubicBezTo>
                    <a:cubicBezTo>
                      <a:pt x="305" y="627"/>
                      <a:pt x="327" y="474"/>
                      <a:pt x="371" y="343"/>
                    </a:cubicBezTo>
                    <a:cubicBezTo>
                      <a:pt x="447" y="114"/>
                      <a:pt x="272" y="38"/>
                      <a:pt x="163" y="5"/>
                    </a:cubicBezTo>
                    <a:cubicBezTo>
                      <a:pt x="152" y="2"/>
                      <a:pt x="141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>
                <a:off x="-1509500" y="1417475"/>
                <a:ext cx="95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92" extrusionOk="0">
                    <a:moveTo>
                      <a:pt x="210" y="1"/>
                    </a:moveTo>
                    <a:cubicBezTo>
                      <a:pt x="135" y="1"/>
                      <a:pt x="78" y="79"/>
                      <a:pt x="0" y="96"/>
                    </a:cubicBezTo>
                    <a:cubicBezTo>
                      <a:pt x="12" y="161"/>
                      <a:pt x="22" y="238"/>
                      <a:pt x="22" y="304"/>
                    </a:cubicBezTo>
                    <a:cubicBezTo>
                      <a:pt x="51" y="292"/>
                      <a:pt x="73" y="288"/>
                      <a:pt x="90" y="288"/>
                    </a:cubicBezTo>
                    <a:cubicBezTo>
                      <a:pt x="157" y="288"/>
                      <a:pt x="145" y="363"/>
                      <a:pt x="153" y="423"/>
                    </a:cubicBezTo>
                    <a:cubicBezTo>
                      <a:pt x="160" y="527"/>
                      <a:pt x="185" y="591"/>
                      <a:pt x="238" y="591"/>
                    </a:cubicBezTo>
                    <a:cubicBezTo>
                      <a:pt x="268" y="591"/>
                      <a:pt x="309" y="570"/>
                      <a:pt x="361" y="522"/>
                    </a:cubicBezTo>
                    <a:cubicBezTo>
                      <a:pt x="383" y="347"/>
                      <a:pt x="349" y="183"/>
                      <a:pt x="273" y="20"/>
                    </a:cubicBezTo>
                    <a:cubicBezTo>
                      <a:pt x="250" y="6"/>
                      <a:pt x="229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>
                <a:off x="-1458775" y="1426950"/>
                <a:ext cx="120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19" extrusionOk="0">
                    <a:moveTo>
                      <a:pt x="284" y="1"/>
                    </a:moveTo>
                    <a:cubicBezTo>
                      <a:pt x="284" y="131"/>
                      <a:pt x="208" y="230"/>
                      <a:pt x="143" y="339"/>
                    </a:cubicBezTo>
                    <a:cubicBezTo>
                      <a:pt x="77" y="437"/>
                      <a:pt x="1" y="601"/>
                      <a:pt x="110" y="688"/>
                    </a:cubicBezTo>
                    <a:cubicBezTo>
                      <a:pt x="134" y="710"/>
                      <a:pt x="157" y="719"/>
                      <a:pt x="179" y="719"/>
                    </a:cubicBezTo>
                    <a:cubicBezTo>
                      <a:pt x="258" y="719"/>
                      <a:pt x="328" y="611"/>
                      <a:pt x="405" y="568"/>
                    </a:cubicBezTo>
                    <a:cubicBezTo>
                      <a:pt x="426" y="557"/>
                      <a:pt x="448" y="524"/>
                      <a:pt x="481" y="502"/>
                    </a:cubicBezTo>
                    <a:cubicBezTo>
                      <a:pt x="317" y="481"/>
                      <a:pt x="361" y="383"/>
                      <a:pt x="371" y="274"/>
                    </a:cubicBezTo>
                    <a:cubicBezTo>
                      <a:pt x="371" y="186"/>
                      <a:pt x="481" y="3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>
                <a:off x="-1198825" y="1477200"/>
                <a:ext cx="2210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46" extrusionOk="0">
                    <a:moveTo>
                      <a:pt x="211" y="0"/>
                    </a:moveTo>
                    <a:cubicBezTo>
                      <a:pt x="177" y="0"/>
                      <a:pt x="143" y="10"/>
                      <a:pt x="109" y="31"/>
                    </a:cubicBezTo>
                    <a:cubicBezTo>
                      <a:pt x="0" y="107"/>
                      <a:pt x="98" y="206"/>
                      <a:pt x="141" y="282"/>
                    </a:cubicBezTo>
                    <a:cubicBezTo>
                      <a:pt x="305" y="642"/>
                      <a:pt x="502" y="1002"/>
                      <a:pt x="349" y="1416"/>
                    </a:cubicBezTo>
                    <a:cubicBezTo>
                      <a:pt x="338" y="1460"/>
                      <a:pt x="393" y="1525"/>
                      <a:pt x="425" y="1569"/>
                    </a:cubicBezTo>
                    <a:cubicBezTo>
                      <a:pt x="491" y="1602"/>
                      <a:pt x="546" y="1624"/>
                      <a:pt x="611" y="1646"/>
                    </a:cubicBezTo>
                    <a:cubicBezTo>
                      <a:pt x="883" y="1100"/>
                      <a:pt x="676" y="609"/>
                      <a:pt x="415" y="140"/>
                    </a:cubicBezTo>
                    <a:cubicBezTo>
                      <a:pt x="375" y="62"/>
                      <a:pt x="296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>
                <a:off x="-1510850" y="1424650"/>
                <a:ext cx="210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8" extrusionOk="0">
                    <a:moveTo>
                      <a:pt x="144" y="1"/>
                    </a:moveTo>
                    <a:cubicBezTo>
                      <a:pt x="127" y="1"/>
                      <a:pt x="105" y="5"/>
                      <a:pt x="76" y="17"/>
                    </a:cubicBezTo>
                    <a:cubicBezTo>
                      <a:pt x="0" y="289"/>
                      <a:pt x="251" y="409"/>
                      <a:pt x="338" y="594"/>
                    </a:cubicBezTo>
                    <a:cubicBezTo>
                      <a:pt x="391" y="563"/>
                      <a:pt x="438" y="544"/>
                      <a:pt x="484" y="544"/>
                    </a:cubicBezTo>
                    <a:cubicBezTo>
                      <a:pt x="534" y="544"/>
                      <a:pt x="582" y="566"/>
                      <a:pt x="633" y="616"/>
                    </a:cubicBezTo>
                    <a:cubicBezTo>
                      <a:pt x="662" y="651"/>
                      <a:pt x="694" y="667"/>
                      <a:pt x="726" y="667"/>
                    </a:cubicBezTo>
                    <a:cubicBezTo>
                      <a:pt x="765" y="667"/>
                      <a:pt x="804" y="642"/>
                      <a:pt x="840" y="594"/>
                    </a:cubicBezTo>
                    <a:cubicBezTo>
                      <a:pt x="665" y="507"/>
                      <a:pt x="546" y="376"/>
                      <a:pt x="415" y="235"/>
                    </a:cubicBezTo>
                    <a:cubicBezTo>
                      <a:pt x="363" y="283"/>
                      <a:pt x="322" y="304"/>
                      <a:pt x="292" y="304"/>
                    </a:cubicBezTo>
                    <a:cubicBezTo>
                      <a:pt x="239" y="304"/>
                      <a:pt x="214" y="240"/>
                      <a:pt x="207" y="136"/>
                    </a:cubicBezTo>
                    <a:cubicBezTo>
                      <a:pt x="199" y="76"/>
                      <a:pt x="211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>
                <a:off x="-1215200" y="1479500"/>
                <a:ext cx="106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3" extrusionOk="0">
                    <a:moveTo>
                      <a:pt x="199" y="0"/>
                    </a:moveTo>
                    <a:cubicBezTo>
                      <a:pt x="185" y="0"/>
                      <a:pt x="170" y="2"/>
                      <a:pt x="153" y="5"/>
                    </a:cubicBezTo>
                    <a:cubicBezTo>
                      <a:pt x="0" y="37"/>
                      <a:pt x="98" y="223"/>
                      <a:pt x="76" y="342"/>
                    </a:cubicBezTo>
                    <a:cubicBezTo>
                      <a:pt x="112" y="320"/>
                      <a:pt x="146" y="313"/>
                      <a:pt x="180" y="313"/>
                    </a:cubicBezTo>
                    <a:cubicBezTo>
                      <a:pt x="245" y="313"/>
                      <a:pt x="307" y="339"/>
                      <a:pt x="372" y="339"/>
                    </a:cubicBezTo>
                    <a:cubicBezTo>
                      <a:pt x="390" y="339"/>
                      <a:pt x="407" y="337"/>
                      <a:pt x="425" y="332"/>
                    </a:cubicBezTo>
                    <a:cubicBezTo>
                      <a:pt x="314" y="251"/>
                      <a:pt x="382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>
                <a:off x="-1284225" y="1475675"/>
                <a:ext cx="112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85" extrusionOk="0">
                    <a:moveTo>
                      <a:pt x="299" y="0"/>
                    </a:moveTo>
                    <a:cubicBezTo>
                      <a:pt x="253" y="0"/>
                      <a:pt x="206" y="13"/>
                      <a:pt x="165" y="59"/>
                    </a:cubicBezTo>
                    <a:cubicBezTo>
                      <a:pt x="165" y="201"/>
                      <a:pt x="1" y="364"/>
                      <a:pt x="219" y="485"/>
                    </a:cubicBezTo>
                    <a:cubicBezTo>
                      <a:pt x="296" y="332"/>
                      <a:pt x="372" y="179"/>
                      <a:pt x="449" y="15"/>
                    </a:cubicBezTo>
                    <a:cubicBezTo>
                      <a:pt x="403" y="15"/>
                      <a:pt x="351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>
                <a:off x="-1502425" y="1438250"/>
                <a:ext cx="158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44" extrusionOk="0">
                    <a:moveTo>
                      <a:pt x="147" y="0"/>
                    </a:moveTo>
                    <a:cubicBezTo>
                      <a:pt x="101" y="0"/>
                      <a:pt x="54" y="19"/>
                      <a:pt x="1" y="50"/>
                    </a:cubicBezTo>
                    <a:cubicBezTo>
                      <a:pt x="61" y="178"/>
                      <a:pt x="142" y="244"/>
                      <a:pt x="243" y="244"/>
                    </a:cubicBezTo>
                    <a:cubicBezTo>
                      <a:pt x="289" y="244"/>
                      <a:pt x="339" y="230"/>
                      <a:pt x="394" y="203"/>
                    </a:cubicBezTo>
                    <a:cubicBezTo>
                      <a:pt x="459" y="171"/>
                      <a:pt x="634" y="225"/>
                      <a:pt x="503" y="50"/>
                    </a:cubicBezTo>
                    <a:lnTo>
                      <a:pt x="503" y="50"/>
                    </a:lnTo>
                    <a:cubicBezTo>
                      <a:pt x="467" y="98"/>
                      <a:pt x="428" y="123"/>
                      <a:pt x="389" y="123"/>
                    </a:cubicBezTo>
                    <a:cubicBezTo>
                      <a:pt x="357" y="123"/>
                      <a:pt x="325" y="107"/>
                      <a:pt x="296" y="72"/>
                    </a:cubicBezTo>
                    <a:cubicBezTo>
                      <a:pt x="245" y="22"/>
                      <a:pt x="197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>
                <a:off x="-1228025" y="1487300"/>
                <a:ext cx="286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77" extrusionOk="0">
                    <a:moveTo>
                      <a:pt x="693" y="1"/>
                    </a:moveTo>
                    <a:cubicBezTo>
                      <a:pt x="659" y="1"/>
                      <a:pt x="625" y="8"/>
                      <a:pt x="589" y="30"/>
                    </a:cubicBezTo>
                    <a:cubicBezTo>
                      <a:pt x="707" y="374"/>
                      <a:pt x="675" y="493"/>
                      <a:pt x="419" y="493"/>
                    </a:cubicBezTo>
                    <a:cubicBezTo>
                      <a:pt x="366" y="493"/>
                      <a:pt x="303" y="487"/>
                      <a:pt x="230" y="478"/>
                    </a:cubicBezTo>
                    <a:cubicBezTo>
                      <a:pt x="198" y="472"/>
                      <a:pt x="168" y="468"/>
                      <a:pt x="141" y="468"/>
                    </a:cubicBezTo>
                    <a:cubicBezTo>
                      <a:pt x="68" y="468"/>
                      <a:pt x="19" y="500"/>
                      <a:pt x="12" y="619"/>
                    </a:cubicBezTo>
                    <a:cubicBezTo>
                      <a:pt x="0" y="750"/>
                      <a:pt x="44" y="816"/>
                      <a:pt x="186" y="816"/>
                    </a:cubicBezTo>
                    <a:cubicBezTo>
                      <a:pt x="250" y="816"/>
                      <a:pt x="319" y="839"/>
                      <a:pt x="373" y="839"/>
                    </a:cubicBezTo>
                    <a:cubicBezTo>
                      <a:pt x="393" y="839"/>
                      <a:pt x="411" y="836"/>
                      <a:pt x="426" y="827"/>
                    </a:cubicBezTo>
                    <a:cubicBezTo>
                      <a:pt x="508" y="782"/>
                      <a:pt x="569" y="764"/>
                      <a:pt x="615" y="764"/>
                    </a:cubicBezTo>
                    <a:cubicBezTo>
                      <a:pt x="763" y="764"/>
                      <a:pt x="766" y="950"/>
                      <a:pt x="808" y="1100"/>
                    </a:cubicBezTo>
                    <a:cubicBezTo>
                      <a:pt x="873" y="1121"/>
                      <a:pt x="938" y="1155"/>
                      <a:pt x="1004" y="1176"/>
                    </a:cubicBezTo>
                    <a:cubicBezTo>
                      <a:pt x="1146" y="784"/>
                      <a:pt x="993" y="401"/>
                      <a:pt x="938" y="20"/>
                    </a:cubicBezTo>
                    <a:cubicBezTo>
                      <a:pt x="920" y="25"/>
                      <a:pt x="903" y="27"/>
                      <a:pt x="885" y="27"/>
                    </a:cubicBezTo>
                    <a:cubicBezTo>
                      <a:pt x="820" y="27"/>
                      <a:pt x="758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>
                <a:off x="-1269200" y="1481125"/>
                <a:ext cx="202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560" extrusionOk="0">
                    <a:moveTo>
                      <a:pt x="475" y="0"/>
                    </a:moveTo>
                    <a:cubicBezTo>
                      <a:pt x="436" y="0"/>
                      <a:pt x="393" y="14"/>
                      <a:pt x="349" y="49"/>
                    </a:cubicBezTo>
                    <a:cubicBezTo>
                      <a:pt x="374" y="224"/>
                      <a:pt x="323" y="297"/>
                      <a:pt x="204" y="297"/>
                    </a:cubicBezTo>
                    <a:cubicBezTo>
                      <a:pt x="167" y="297"/>
                      <a:pt x="125" y="290"/>
                      <a:pt x="76" y="277"/>
                    </a:cubicBezTo>
                    <a:lnTo>
                      <a:pt x="76" y="277"/>
                    </a:lnTo>
                    <a:cubicBezTo>
                      <a:pt x="0" y="529"/>
                      <a:pt x="98" y="769"/>
                      <a:pt x="76" y="1009"/>
                    </a:cubicBezTo>
                    <a:cubicBezTo>
                      <a:pt x="44" y="1259"/>
                      <a:pt x="185" y="1380"/>
                      <a:pt x="338" y="1499"/>
                    </a:cubicBezTo>
                    <a:cubicBezTo>
                      <a:pt x="396" y="1542"/>
                      <a:pt x="450" y="1559"/>
                      <a:pt x="501" y="1559"/>
                    </a:cubicBezTo>
                    <a:cubicBezTo>
                      <a:pt x="605" y="1559"/>
                      <a:pt x="698" y="1489"/>
                      <a:pt x="786" y="1423"/>
                    </a:cubicBezTo>
                    <a:cubicBezTo>
                      <a:pt x="808" y="1292"/>
                      <a:pt x="677" y="1281"/>
                      <a:pt x="633" y="1205"/>
                    </a:cubicBezTo>
                    <a:cubicBezTo>
                      <a:pt x="611" y="1216"/>
                      <a:pt x="589" y="1216"/>
                      <a:pt x="568" y="1216"/>
                    </a:cubicBezTo>
                    <a:cubicBezTo>
                      <a:pt x="568" y="1303"/>
                      <a:pt x="578" y="1423"/>
                      <a:pt x="491" y="1423"/>
                    </a:cubicBezTo>
                    <a:cubicBezTo>
                      <a:pt x="371" y="1423"/>
                      <a:pt x="447" y="1281"/>
                      <a:pt x="425" y="1205"/>
                    </a:cubicBezTo>
                    <a:cubicBezTo>
                      <a:pt x="404" y="1074"/>
                      <a:pt x="415" y="932"/>
                      <a:pt x="371" y="791"/>
                    </a:cubicBezTo>
                    <a:cubicBezTo>
                      <a:pt x="306" y="605"/>
                      <a:pt x="425" y="452"/>
                      <a:pt x="524" y="311"/>
                    </a:cubicBezTo>
                    <a:cubicBezTo>
                      <a:pt x="556" y="245"/>
                      <a:pt x="774" y="299"/>
                      <a:pt x="687" y="146"/>
                    </a:cubicBezTo>
                    <a:cubicBezTo>
                      <a:pt x="649" y="84"/>
                      <a:pt x="57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>
                <a:off x="-1294300" y="1477125"/>
                <a:ext cx="161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649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1" y="634"/>
                      <a:pt x="110" y="830"/>
                      <a:pt x="502" y="1649"/>
                    </a:cubicBezTo>
                    <a:cubicBezTo>
                      <a:pt x="600" y="1649"/>
                      <a:pt x="644" y="1594"/>
                      <a:pt x="644" y="1507"/>
                    </a:cubicBezTo>
                    <a:cubicBezTo>
                      <a:pt x="535" y="1147"/>
                      <a:pt x="317" y="798"/>
                      <a:pt x="622" y="427"/>
                    </a:cubicBezTo>
                    <a:cubicBezTo>
                      <a:pt x="404" y="306"/>
                      <a:pt x="568" y="143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>
                <a:off x="-1267300" y="1482325"/>
                <a:ext cx="74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0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186" y="77"/>
                      <a:pt x="33" y="77"/>
                      <a:pt x="0" y="229"/>
                    </a:cubicBezTo>
                    <a:cubicBezTo>
                      <a:pt x="49" y="242"/>
                      <a:pt x="91" y="249"/>
                      <a:pt x="128" y="249"/>
                    </a:cubicBezTo>
                    <a:cubicBezTo>
                      <a:pt x="247" y="249"/>
                      <a:pt x="298" y="176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>
                <a:off x="-1313675" y="1479050"/>
                <a:ext cx="101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146" extrusionOk="0">
                    <a:moveTo>
                      <a:pt x="328" y="1"/>
                    </a:moveTo>
                    <a:lnTo>
                      <a:pt x="328" y="1"/>
                    </a:lnTo>
                    <a:cubicBezTo>
                      <a:pt x="131" y="132"/>
                      <a:pt x="350" y="350"/>
                      <a:pt x="208" y="546"/>
                    </a:cubicBezTo>
                    <a:cubicBezTo>
                      <a:pt x="197" y="394"/>
                      <a:pt x="197" y="273"/>
                      <a:pt x="77" y="208"/>
                    </a:cubicBezTo>
                    <a:cubicBezTo>
                      <a:pt x="12" y="317"/>
                      <a:pt x="1" y="404"/>
                      <a:pt x="44" y="535"/>
                    </a:cubicBezTo>
                    <a:cubicBezTo>
                      <a:pt x="121" y="721"/>
                      <a:pt x="186" y="928"/>
                      <a:pt x="143" y="1146"/>
                    </a:cubicBezTo>
                    <a:lnTo>
                      <a:pt x="405" y="1146"/>
                    </a:lnTo>
                    <a:cubicBezTo>
                      <a:pt x="383" y="764"/>
                      <a:pt x="350" y="382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>
                <a:off x="-1251500" y="1495150"/>
                <a:ext cx="87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45" extrusionOk="0">
                    <a:moveTo>
                      <a:pt x="132" y="0"/>
                    </a:moveTo>
                    <a:cubicBezTo>
                      <a:pt x="121" y="65"/>
                      <a:pt x="100" y="142"/>
                      <a:pt x="78" y="218"/>
                    </a:cubicBezTo>
                    <a:cubicBezTo>
                      <a:pt x="219" y="339"/>
                      <a:pt x="1" y="524"/>
                      <a:pt x="154" y="644"/>
                    </a:cubicBezTo>
                    <a:cubicBezTo>
                      <a:pt x="176" y="644"/>
                      <a:pt x="197" y="633"/>
                      <a:pt x="219" y="633"/>
                    </a:cubicBezTo>
                    <a:cubicBezTo>
                      <a:pt x="328" y="404"/>
                      <a:pt x="350" y="186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>
                <a:off x="-1194200" y="1516400"/>
                <a:ext cx="106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0" extrusionOk="0">
                    <a:moveTo>
                      <a:pt x="240" y="1"/>
                    </a:moveTo>
                    <a:cubicBezTo>
                      <a:pt x="175" y="132"/>
                      <a:pt x="0" y="219"/>
                      <a:pt x="55" y="394"/>
                    </a:cubicBezTo>
                    <a:cubicBezTo>
                      <a:pt x="64" y="412"/>
                      <a:pt x="102" y="430"/>
                      <a:pt x="128" y="430"/>
                    </a:cubicBezTo>
                    <a:cubicBezTo>
                      <a:pt x="133" y="430"/>
                      <a:pt x="138" y="429"/>
                      <a:pt x="142" y="427"/>
                    </a:cubicBezTo>
                    <a:cubicBezTo>
                      <a:pt x="295" y="361"/>
                      <a:pt x="426" y="274"/>
                      <a:pt x="426" y="78"/>
                    </a:cubicBezTo>
                    <a:cubicBezTo>
                      <a:pt x="361" y="56"/>
                      <a:pt x="306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>
                <a:off x="-1210025" y="1514775"/>
                <a:ext cx="84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75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09" y="99"/>
                      <a:pt x="0" y="252"/>
                      <a:pt x="197" y="274"/>
                    </a:cubicBezTo>
                    <a:cubicBezTo>
                      <a:pt x="203" y="274"/>
                      <a:pt x="209" y="274"/>
                      <a:pt x="215" y="274"/>
                    </a:cubicBezTo>
                    <a:cubicBezTo>
                      <a:pt x="336" y="274"/>
                      <a:pt x="305" y="171"/>
                      <a:pt x="284" y="77"/>
                    </a:cubicBezTo>
                    <a:cubicBezTo>
                      <a:pt x="218" y="56"/>
                      <a:pt x="153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>
                <a:off x="-1244125" y="1511950"/>
                <a:ext cx="11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63" extrusionOk="0">
                    <a:moveTo>
                      <a:pt x="293" y="0"/>
                    </a:moveTo>
                    <a:cubicBezTo>
                      <a:pt x="254" y="0"/>
                      <a:pt x="205" y="10"/>
                      <a:pt x="197" y="26"/>
                    </a:cubicBezTo>
                    <a:cubicBezTo>
                      <a:pt x="142" y="114"/>
                      <a:pt x="55" y="201"/>
                      <a:pt x="132" y="332"/>
                    </a:cubicBezTo>
                    <a:cubicBezTo>
                      <a:pt x="164" y="387"/>
                      <a:pt x="241" y="441"/>
                      <a:pt x="154" y="518"/>
                    </a:cubicBezTo>
                    <a:cubicBezTo>
                      <a:pt x="88" y="583"/>
                      <a:pt x="1" y="681"/>
                      <a:pt x="132" y="746"/>
                    </a:cubicBezTo>
                    <a:cubicBezTo>
                      <a:pt x="153" y="757"/>
                      <a:pt x="174" y="762"/>
                      <a:pt x="193" y="762"/>
                    </a:cubicBezTo>
                    <a:cubicBezTo>
                      <a:pt x="270" y="762"/>
                      <a:pt x="326" y="681"/>
                      <a:pt x="361" y="594"/>
                    </a:cubicBezTo>
                    <a:cubicBezTo>
                      <a:pt x="394" y="496"/>
                      <a:pt x="448" y="397"/>
                      <a:pt x="426" y="288"/>
                    </a:cubicBezTo>
                    <a:cubicBezTo>
                      <a:pt x="426" y="179"/>
                      <a:pt x="437" y="59"/>
                      <a:pt x="328" y="4"/>
                    </a:cubicBezTo>
                    <a:cubicBezTo>
                      <a:pt x="319" y="2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>
                <a:off x="-1259925" y="15112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76" y="76"/>
                      <a:pt x="0" y="218"/>
                      <a:pt x="120" y="218"/>
                    </a:cubicBezTo>
                    <a:cubicBezTo>
                      <a:pt x="207" y="218"/>
                      <a:pt x="197" y="98"/>
                      <a:pt x="197" y="11"/>
                    </a:cubicBezTo>
                    <a:cubicBezTo>
                      <a:pt x="153" y="11"/>
                      <a:pt x="98" y="11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>
                <a:off x="-1311175" y="1507675"/>
                <a:ext cx="84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193" extrusionOk="0">
                    <a:moveTo>
                      <a:pt x="43" y="1"/>
                    </a:moveTo>
                    <a:cubicBezTo>
                      <a:pt x="108" y="328"/>
                      <a:pt x="196" y="655"/>
                      <a:pt x="43" y="994"/>
                    </a:cubicBezTo>
                    <a:cubicBezTo>
                      <a:pt x="12" y="1045"/>
                      <a:pt x="1" y="1192"/>
                      <a:pt x="125" y="1192"/>
                    </a:cubicBezTo>
                    <a:cubicBezTo>
                      <a:pt x="134" y="1192"/>
                      <a:pt x="142" y="1192"/>
                      <a:pt x="152" y="1190"/>
                    </a:cubicBezTo>
                    <a:cubicBezTo>
                      <a:pt x="261" y="1190"/>
                      <a:pt x="293" y="1125"/>
                      <a:pt x="293" y="1005"/>
                    </a:cubicBezTo>
                    <a:cubicBezTo>
                      <a:pt x="305" y="667"/>
                      <a:pt x="337" y="328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>
                <a:off x="-1281750" y="1514775"/>
                <a:ext cx="76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32" extrusionOk="0">
                    <a:moveTo>
                      <a:pt x="142" y="1"/>
                    </a:moveTo>
                    <a:cubicBezTo>
                      <a:pt x="142" y="88"/>
                      <a:pt x="98" y="143"/>
                      <a:pt x="0" y="143"/>
                    </a:cubicBezTo>
                    <a:cubicBezTo>
                      <a:pt x="46" y="198"/>
                      <a:pt x="53" y="332"/>
                      <a:pt x="121" y="332"/>
                    </a:cubicBezTo>
                    <a:cubicBezTo>
                      <a:pt x="133" y="332"/>
                      <a:pt x="147" y="327"/>
                      <a:pt x="164" y="317"/>
                    </a:cubicBezTo>
                    <a:cubicBezTo>
                      <a:pt x="306" y="241"/>
                      <a:pt x="251" y="9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13"/>
            <p:cNvSpPr/>
            <p:nvPr/>
          </p:nvSpPr>
          <p:spPr>
            <a:xfrm>
              <a:off x="2151812" y="1046882"/>
              <a:ext cx="477900" cy="524025"/>
            </a:xfrm>
            <a:custGeom>
              <a:avLst/>
              <a:gdLst/>
              <a:ahLst/>
              <a:cxnLst/>
              <a:rect l="l" t="t" r="r" b="b"/>
              <a:pathLst>
                <a:path w="19116" h="20961" extrusionOk="0">
                  <a:moveTo>
                    <a:pt x="9392" y="0"/>
                  </a:moveTo>
                  <a:cubicBezTo>
                    <a:pt x="9317" y="0"/>
                    <a:pt x="9263" y="0"/>
                    <a:pt x="9220" y="10"/>
                  </a:cubicBezTo>
                  <a:cubicBezTo>
                    <a:pt x="8856" y="22"/>
                    <a:pt x="8502" y="150"/>
                    <a:pt x="8212" y="375"/>
                  </a:cubicBezTo>
                  <a:cubicBezTo>
                    <a:pt x="7890" y="644"/>
                    <a:pt x="7686" y="1019"/>
                    <a:pt x="7643" y="1427"/>
                  </a:cubicBezTo>
                  <a:cubicBezTo>
                    <a:pt x="7611" y="1481"/>
                    <a:pt x="7557" y="1546"/>
                    <a:pt x="7525" y="1589"/>
                  </a:cubicBezTo>
                  <a:cubicBezTo>
                    <a:pt x="7321" y="1814"/>
                    <a:pt x="7192" y="2082"/>
                    <a:pt x="7128" y="2372"/>
                  </a:cubicBezTo>
                  <a:cubicBezTo>
                    <a:pt x="7042" y="2758"/>
                    <a:pt x="7095" y="3156"/>
                    <a:pt x="7267" y="3499"/>
                  </a:cubicBezTo>
                  <a:cubicBezTo>
                    <a:pt x="7289" y="3542"/>
                    <a:pt x="7310" y="3585"/>
                    <a:pt x="7343" y="3628"/>
                  </a:cubicBezTo>
                  <a:cubicBezTo>
                    <a:pt x="7460" y="3821"/>
                    <a:pt x="7632" y="3993"/>
                    <a:pt x="7815" y="4121"/>
                  </a:cubicBezTo>
                  <a:lnTo>
                    <a:pt x="7815" y="4207"/>
                  </a:lnTo>
                  <a:cubicBezTo>
                    <a:pt x="7804" y="4443"/>
                    <a:pt x="7793" y="4733"/>
                    <a:pt x="7858" y="5076"/>
                  </a:cubicBezTo>
                  <a:cubicBezTo>
                    <a:pt x="7868" y="5184"/>
                    <a:pt x="7858" y="5355"/>
                    <a:pt x="7847" y="5538"/>
                  </a:cubicBezTo>
                  <a:cubicBezTo>
                    <a:pt x="7847" y="5603"/>
                    <a:pt x="7836" y="5667"/>
                    <a:pt x="7836" y="5742"/>
                  </a:cubicBezTo>
                  <a:cubicBezTo>
                    <a:pt x="7761" y="5731"/>
                    <a:pt x="7686" y="5731"/>
                    <a:pt x="7611" y="5731"/>
                  </a:cubicBezTo>
                  <a:cubicBezTo>
                    <a:pt x="7460" y="5731"/>
                    <a:pt x="7300" y="5742"/>
                    <a:pt x="7138" y="5785"/>
                  </a:cubicBezTo>
                  <a:cubicBezTo>
                    <a:pt x="6859" y="5839"/>
                    <a:pt x="6613" y="5978"/>
                    <a:pt x="6420" y="6182"/>
                  </a:cubicBezTo>
                  <a:cubicBezTo>
                    <a:pt x="6334" y="6214"/>
                    <a:pt x="6258" y="6257"/>
                    <a:pt x="6184" y="6300"/>
                  </a:cubicBezTo>
                  <a:lnTo>
                    <a:pt x="5947" y="6300"/>
                  </a:lnTo>
                  <a:cubicBezTo>
                    <a:pt x="5926" y="6300"/>
                    <a:pt x="5893" y="6311"/>
                    <a:pt x="5862" y="6311"/>
                  </a:cubicBezTo>
                  <a:cubicBezTo>
                    <a:pt x="5850" y="6300"/>
                    <a:pt x="5829" y="6289"/>
                    <a:pt x="5808" y="6278"/>
                  </a:cubicBezTo>
                  <a:cubicBezTo>
                    <a:pt x="5647" y="6214"/>
                    <a:pt x="5486" y="6161"/>
                    <a:pt x="5314" y="6149"/>
                  </a:cubicBezTo>
                  <a:cubicBezTo>
                    <a:pt x="5249" y="6096"/>
                    <a:pt x="5185" y="6042"/>
                    <a:pt x="5110" y="5999"/>
                  </a:cubicBezTo>
                  <a:cubicBezTo>
                    <a:pt x="4863" y="5849"/>
                    <a:pt x="4584" y="5774"/>
                    <a:pt x="4305" y="5774"/>
                  </a:cubicBezTo>
                  <a:cubicBezTo>
                    <a:pt x="4187" y="5774"/>
                    <a:pt x="4080" y="5785"/>
                    <a:pt x="3962" y="5806"/>
                  </a:cubicBezTo>
                  <a:cubicBezTo>
                    <a:pt x="3876" y="5827"/>
                    <a:pt x="3801" y="5849"/>
                    <a:pt x="3725" y="5882"/>
                  </a:cubicBezTo>
                  <a:cubicBezTo>
                    <a:pt x="3318" y="6042"/>
                    <a:pt x="2728" y="6321"/>
                    <a:pt x="2373" y="6912"/>
                  </a:cubicBezTo>
                  <a:cubicBezTo>
                    <a:pt x="2148" y="7277"/>
                    <a:pt x="2041" y="7695"/>
                    <a:pt x="2062" y="8146"/>
                  </a:cubicBezTo>
                  <a:cubicBezTo>
                    <a:pt x="2073" y="8436"/>
                    <a:pt x="2127" y="8682"/>
                    <a:pt x="2170" y="8876"/>
                  </a:cubicBezTo>
                  <a:cubicBezTo>
                    <a:pt x="2191" y="8951"/>
                    <a:pt x="2201" y="9026"/>
                    <a:pt x="2213" y="9058"/>
                  </a:cubicBezTo>
                  <a:cubicBezTo>
                    <a:pt x="2213" y="9090"/>
                    <a:pt x="2223" y="9112"/>
                    <a:pt x="2223" y="9133"/>
                  </a:cubicBezTo>
                  <a:cubicBezTo>
                    <a:pt x="2266" y="9369"/>
                    <a:pt x="2363" y="9595"/>
                    <a:pt x="2513" y="9788"/>
                  </a:cubicBezTo>
                  <a:cubicBezTo>
                    <a:pt x="2652" y="9970"/>
                    <a:pt x="2835" y="10132"/>
                    <a:pt x="3050" y="10228"/>
                  </a:cubicBezTo>
                  <a:cubicBezTo>
                    <a:pt x="3210" y="10314"/>
                    <a:pt x="3361" y="10357"/>
                    <a:pt x="3489" y="10378"/>
                  </a:cubicBezTo>
                  <a:cubicBezTo>
                    <a:pt x="3608" y="10411"/>
                    <a:pt x="3737" y="10421"/>
                    <a:pt x="3865" y="10421"/>
                  </a:cubicBezTo>
                  <a:cubicBezTo>
                    <a:pt x="4069" y="10421"/>
                    <a:pt x="4273" y="10378"/>
                    <a:pt x="4455" y="10292"/>
                  </a:cubicBezTo>
                  <a:lnTo>
                    <a:pt x="4466" y="10292"/>
                  </a:lnTo>
                  <a:cubicBezTo>
                    <a:pt x="4531" y="10303"/>
                    <a:pt x="4595" y="10303"/>
                    <a:pt x="4660" y="10303"/>
                  </a:cubicBezTo>
                  <a:cubicBezTo>
                    <a:pt x="4734" y="10303"/>
                    <a:pt x="4820" y="10303"/>
                    <a:pt x="4906" y="10292"/>
                  </a:cubicBezTo>
                  <a:cubicBezTo>
                    <a:pt x="4917" y="10292"/>
                    <a:pt x="4927" y="10303"/>
                    <a:pt x="4939" y="10314"/>
                  </a:cubicBezTo>
                  <a:cubicBezTo>
                    <a:pt x="5024" y="10368"/>
                    <a:pt x="5099" y="10411"/>
                    <a:pt x="5185" y="10442"/>
                  </a:cubicBezTo>
                  <a:cubicBezTo>
                    <a:pt x="5175" y="10464"/>
                    <a:pt x="5175" y="10497"/>
                    <a:pt x="5164" y="10518"/>
                  </a:cubicBezTo>
                  <a:cubicBezTo>
                    <a:pt x="5142" y="10636"/>
                    <a:pt x="5110" y="10786"/>
                    <a:pt x="5110" y="10958"/>
                  </a:cubicBezTo>
                  <a:cubicBezTo>
                    <a:pt x="5056" y="11043"/>
                    <a:pt x="5013" y="11129"/>
                    <a:pt x="4982" y="11226"/>
                  </a:cubicBezTo>
                  <a:lnTo>
                    <a:pt x="4970" y="11226"/>
                  </a:lnTo>
                  <a:cubicBezTo>
                    <a:pt x="4648" y="11226"/>
                    <a:pt x="4348" y="11258"/>
                    <a:pt x="4069" y="11280"/>
                  </a:cubicBezTo>
                  <a:cubicBezTo>
                    <a:pt x="4016" y="11280"/>
                    <a:pt x="3962" y="11291"/>
                    <a:pt x="3908" y="11291"/>
                  </a:cubicBezTo>
                  <a:cubicBezTo>
                    <a:pt x="3629" y="11312"/>
                    <a:pt x="3361" y="11334"/>
                    <a:pt x="3093" y="11365"/>
                  </a:cubicBezTo>
                  <a:lnTo>
                    <a:pt x="2631" y="11365"/>
                  </a:lnTo>
                  <a:cubicBezTo>
                    <a:pt x="2073" y="11365"/>
                    <a:pt x="1557" y="11699"/>
                    <a:pt x="1333" y="12203"/>
                  </a:cubicBezTo>
                  <a:cubicBezTo>
                    <a:pt x="1161" y="12257"/>
                    <a:pt x="1011" y="12331"/>
                    <a:pt x="871" y="12439"/>
                  </a:cubicBezTo>
                  <a:cubicBezTo>
                    <a:pt x="474" y="12739"/>
                    <a:pt x="216" y="13158"/>
                    <a:pt x="98" y="13630"/>
                  </a:cubicBezTo>
                  <a:cubicBezTo>
                    <a:pt x="45" y="13867"/>
                    <a:pt x="23" y="14113"/>
                    <a:pt x="45" y="14371"/>
                  </a:cubicBezTo>
                  <a:cubicBezTo>
                    <a:pt x="23" y="14499"/>
                    <a:pt x="1" y="14671"/>
                    <a:pt x="23" y="14864"/>
                  </a:cubicBezTo>
                  <a:cubicBezTo>
                    <a:pt x="33" y="15015"/>
                    <a:pt x="66" y="15154"/>
                    <a:pt x="119" y="15283"/>
                  </a:cubicBezTo>
                  <a:cubicBezTo>
                    <a:pt x="130" y="15508"/>
                    <a:pt x="184" y="15723"/>
                    <a:pt x="270" y="15927"/>
                  </a:cubicBezTo>
                  <a:cubicBezTo>
                    <a:pt x="377" y="16152"/>
                    <a:pt x="506" y="16314"/>
                    <a:pt x="592" y="16410"/>
                  </a:cubicBezTo>
                  <a:cubicBezTo>
                    <a:pt x="699" y="16614"/>
                    <a:pt x="849" y="16786"/>
                    <a:pt x="1021" y="16925"/>
                  </a:cubicBezTo>
                  <a:cubicBezTo>
                    <a:pt x="1321" y="17161"/>
                    <a:pt x="1676" y="17290"/>
                    <a:pt x="2051" y="17290"/>
                  </a:cubicBezTo>
                  <a:cubicBezTo>
                    <a:pt x="2234" y="17290"/>
                    <a:pt x="2406" y="17258"/>
                    <a:pt x="2588" y="17204"/>
                  </a:cubicBezTo>
                  <a:cubicBezTo>
                    <a:pt x="2620" y="17204"/>
                    <a:pt x="2663" y="17194"/>
                    <a:pt x="2706" y="17182"/>
                  </a:cubicBezTo>
                  <a:cubicBezTo>
                    <a:pt x="2781" y="17161"/>
                    <a:pt x="2857" y="17129"/>
                    <a:pt x="2931" y="17097"/>
                  </a:cubicBezTo>
                  <a:cubicBezTo>
                    <a:pt x="3167" y="17237"/>
                    <a:pt x="3436" y="17311"/>
                    <a:pt x="3715" y="17311"/>
                  </a:cubicBezTo>
                  <a:cubicBezTo>
                    <a:pt x="4016" y="17311"/>
                    <a:pt x="4316" y="17215"/>
                    <a:pt x="4584" y="17043"/>
                  </a:cubicBezTo>
                  <a:cubicBezTo>
                    <a:pt x="4660" y="16989"/>
                    <a:pt x="4734" y="16936"/>
                    <a:pt x="4777" y="16893"/>
                  </a:cubicBezTo>
                  <a:cubicBezTo>
                    <a:pt x="4788" y="16882"/>
                    <a:pt x="4810" y="16872"/>
                    <a:pt x="4820" y="16850"/>
                  </a:cubicBezTo>
                  <a:cubicBezTo>
                    <a:pt x="4906" y="16903"/>
                    <a:pt x="5003" y="16946"/>
                    <a:pt x="5099" y="16979"/>
                  </a:cubicBezTo>
                  <a:lnTo>
                    <a:pt x="5196" y="17011"/>
                  </a:lnTo>
                  <a:cubicBezTo>
                    <a:pt x="5357" y="17065"/>
                    <a:pt x="5518" y="17086"/>
                    <a:pt x="5679" y="17086"/>
                  </a:cubicBezTo>
                  <a:cubicBezTo>
                    <a:pt x="6065" y="17086"/>
                    <a:pt x="6420" y="16958"/>
                    <a:pt x="6699" y="16721"/>
                  </a:cubicBezTo>
                  <a:cubicBezTo>
                    <a:pt x="6709" y="16732"/>
                    <a:pt x="6709" y="16743"/>
                    <a:pt x="6720" y="16753"/>
                  </a:cubicBezTo>
                  <a:cubicBezTo>
                    <a:pt x="7021" y="17032"/>
                    <a:pt x="7374" y="17237"/>
                    <a:pt x="7782" y="17387"/>
                  </a:cubicBezTo>
                  <a:cubicBezTo>
                    <a:pt x="7804" y="17397"/>
                    <a:pt x="7825" y="17397"/>
                    <a:pt x="7847" y="17408"/>
                  </a:cubicBezTo>
                  <a:cubicBezTo>
                    <a:pt x="7815" y="17666"/>
                    <a:pt x="7836" y="17934"/>
                    <a:pt x="7933" y="18202"/>
                  </a:cubicBezTo>
                  <a:cubicBezTo>
                    <a:pt x="7933" y="18224"/>
                    <a:pt x="7944" y="18256"/>
                    <a:pt x="7954" y="18277"/>
                  </a:cubicBezTo>
                  <a:cubicBezTo>
                    <a:pt x="7944" y="18396"/>
                    <a:pt x="7954" y="18513"/>
                    <a:pt x="7975" y="18632"/>
                  </a:cubicBezTo>
                  <a:cubicBezTo>
                    <a:pt x="7987" y="18664"/>
                    <a:pt x="7987" y="18696"/>
                    <a:pt x="7997" y="18718"/>
                  </a:cubicBezTo>
                  <a:cubicBezTo>
                    <a:pt x="8008" y="18771"/>
                    <a:pt x="8018" y="18825"/>
                    <a:pt x="8030" y="18868"/>
                  </a:cubicBezTo>
                  <a:cubicBezTo>
                    <a:pt x="7975" y="19007"/>
                    <a:pt x="7944" y="19147"/>
                    <a:pt x="7933" y="19297"/>
                  </a:cubicBezTo>
                  <a:cubicBezTo>
                    <a:pt x="7911" y="19608"/>
                    <a:pt x="7987" y="19920"/>
                    <a:pt x="8137" y="20188"/>
                  </a:cubicBezTo>
                  <a:cubicBezTo>
                    <a:pt x="8266" y="20424"/>
                    <a:pt x="8469" y="20628"/>
                    <a:pt x="8705" y="20757"/>
                  </a:cubicBezTo>
                  <a:cubicBezTo>
                    <a:pt x="8931" y="20886"/>
                    <a:pt x="9199" y="20960"/>
                    <a:pt x="9468" y="20960"/>
                  </a:cubicBezTo>
                  <a:cubicBezTo>
                    <a:pt x="9499" y="20960"/>
                    <a:pt x="9542" y="20950"/>
                    <a:pt x="9585" y="20950"/>
                  </a:cubicBezTo>
                  <a:cubicBezTo>
                    <a:pt x="9779" y="20939"/>
                    <a:pt x="9961" y="20896"/>
                    <a:pt x="10133" y="20821"/>
                  </a:cubicBezTo>
                  <a:cubicBezTo>
                    <a:pt x="10358" y="20724"/>
                    <a:pt x="10551" y="20574"/>
                    <a:pt x="10702" y="20381"/>
                  </a:cubicBezTo>
                  <a:cubicBezTo>
                    <a:pt x="10852" y="20381"/>
                    <a:pt x="10992" y="20349"/>
                    <a:pt x="11121" y="20295"/>
                  </a:cubicBezTo>
                  <a:cubicBezTo>
                    <a:pt x="11228" y="20392"/>
                    <a:pt x="11345" y="20467"/>
                    <a:pt x="11474" y="20531"/>
                  </a:cubicBezTo>
                  <a:cubicBezTo>
                    <a:pt x="11689" y="20638"/>
                    <a:pt x="11925" y="20703"/>
                    <a:pt x="12172" y="20703"/>
                  </a:cubicBezTo>
                  <a:cubicBezTo>
                    <a:pt x="12419" y="20703"/>
                    <a:pt x="12676" y="20638"/>
                    <a:pt x="12902" y="20521"/>
                  </a:cubicBezTo>
                  <a:cubicBezTo>
                    <a:pt x="13009" y="20456"/>
                    <a:pt x="13117" y="20381"/>
                    <a:pt x="13203" y="20295"/>
                  </a:cubicBezTo>
                  <a:cubicBezTo>
                    <a:pt x="13224" y="20306"/>
                    <a:pt x="13234" y="20306"/>
                    <a:pt x="13246" y="20306"/>
                  </a:cubicBezTo>
                  <a:cubicBezTo>
                    <a:pt x="13492" y="20456"/>
                    <a:pt x="13771" y="20552"/>
                    <a:pt x="14072" y="20552"/>
                  </a:cubicBezTo>
                  <a:cubicBezTo>
                    <a:pt x="14265" y="20552"/>
                    <a:pt x="14469" y="20510"/>
                    <a:pt x="14651" y="20435"/>
                  </a:cubicBezTo>
                  <a:cubicBezTo>
                    <a:pt x="14920" y="20316"/>
                    <a:pt x="15134" y="20166"/>
                    <a:pt x="15316" y="19973"/>
                  </a:cubicBezTo>
                  <a:cubicBezTo>
                    <a:pt x="15531" y="19748"/>
                    <a:pt x="15681" y="19469"/>
                    <a:pt x="15746" y="19168"/>
                  </a:cubicBezTo>
                  <a:cubicBezTo>
                    <a:pt x="15832" y="18964"/>
                    <a:pt x="15875" y="18761"/>
                    <a:pt x="15907" y="18546"/>
                  </a:cubicBezTo>
                  <a:cubicBezTo>
                    <a:pt x="15939" y="18267"/>
                    <a:pt x="15917" y="17998"/>
                    <a:pt x="15864" y="17719"/>
                  </a:cubicBezTo>
                  <a:cubicBezTo>
                    <a:pt x="15843" y="17580"/>
                    <a:pt x="15800" y="17451"/>
                    <a:pt x="15757" y="17333"/>
                  </a:cubicBezTo>
                  <a:cubicBezTo>
                    <a:pt x="15843" y="17279"/>
                    <a:pt x="15917" y="17225"/>
                    <a:pt x="15993" y="17161"/>
                  </a:cubicBezTo>
                  <a:cubicBezTo>
                    <a:pt x="16122" y="17065"/>
                    <a:pt x="16218" y="16946"/>
                    <a:pt x="16294" y="16850"/>
                  </a:cubicBezTo>
                  <a:cubicBezTo>
                    <a:pt x="16401" y="16872"/>
                    <a:pt x="16519" y="16882"/>
                    <a:pt x="16626" y="16882"/>
                  </a:cubicBezTo>
                  <a:cubicBezTo>
                    <a:pt x="16862" y="16882"/>
                    <a:pt x="17088" y="16829"/>
                    <a:pt x="17302" y="16721"/>
                  </a:cubicBezTo>
                  <a:cubicBezTo>
                    <a:pt x="17334" y="16710"/>
                    <a:pt x="17377" y="16689"/>
                    <a:pt x="17410" y="16667"/>
                  </a:cubicBezTo>
                  <a:cubicBezTo>
                    <a:pt x="17721" y="16474"/>
                    <a:pt x="17882" y="16292"/>
                    <a:pt x="17978" y="16174"/>
                  </a:cubicBezTo>
                  <a:cubicBezTo>
                    <a:pt x="18257" y="15809"/>
                    <a:pt x="18386" y="15358"/>
                    <a:pt x="18333" y="14897"/>
                  </a:cubicBezTo>
                  <a:cubicBezTo>
                    <a:pt x="18322" y="14875"/>
                    <a:pt x="18322" y="14854"/>
                    <a:pt x="18322" y="14832"/>
                  </a:cubicBezTo>
                  <a:cubicBezTo>
                    <a:pt x="18311" y="14800"/>
                    <a:pt x="18311" y="14778"/>
                    <a:pt x="18300" y="14747"/>
                  </a:cubicBezTo>
                  <a:cubicBezTo>
                    <a:pt x="18322" y="14607"/>
                    <a:pt x="18311" y="14456"/>
                    <a:pt x="18300" y="14306"/>
                  </a:cubicBezTo>
                  <a:cubicBezTo>
                    <a:pt x="18407" y="14242"/>
                    <a:pt x="18515" y="14156"/>
                    <a:pt x="18601" y="14070"/>
                  </a:cubicBezTo>
                  <a:cubicBezTo>
                    <a:pt x="18826" y="13845"/>
                    <a:pt x="18977" y="13576"/>
                    <a:pt x="19030" y="13276"/>
                  </a:cubicBezTo>
                  <a:cubicBezTo>
                    <a:pt x="19094" y="12997"/>
                    <a:pt x="19116" y="12439"/>
                    <a:pt x="18655" y="11892"/>
                  </a:cubicBezTo>
                  <a:cubicBezTo>
                    <a:pt x="18644" y="11881"/>
                    <a:pt x="18633" y="11870"/>
                    <a:pt x="18633" y="11859"/>
                  </a:cubicBezTo>
                  <a:cubicBezTo>
                    <a:pt x="18644" y="11784"/>
                    <a:pt x="18655" y="11699"/>
                    <a:pt x="18655" y="11623"/>
                  </a:cubicBezTo>
                  <a:cubicBezTo>
                    <a:pt x="18655" y="11398"/>
                    <a:pt x="18612" y="11172"/>
                    <a:pt x="18536" y="10969"/>
                  </a:cubicBezTo>
                  <a:cubicBezTo>
                    <a:pt x="18579" y="10807"/>
                    <a:pt x="18579" y="10657"/>
                    <a:pt x="18579" y="10528"/>
                  </a:cubicBezTo>
                  <a:cubicBezTo>
                    <a:pt x="18558" y="10099"/>
                    <a:pt x="18364" y="9691"/>
                    <a:pt x="18021" y="9402"/>
                  </a:cubicBezTo>
                  <a:lnTo>
                    <a:pt x="18011" y="9391"/>
                  </a:lnTo>
                  <a:cubicBezTo>
                    <a:pt x="17721" y="9155"/>
                    <a:pt x="17367" y="9015"/>
                    <a:pt x="17002" y="9015"/>
                  </a:cubicBezTo>
                  <a:cubicBezTo>
                    <a:pt x="16766" y="9015"/>
                    <a:pt x="16540" y="9069"/>
                    <a:pt x="16325" y="9166"/>
                  </a:cubicBezTo>
                  <a:cubicBezTo>
                    <a:pt x="16294" y="9166"/>
                    <a:pt x="16272" y="9176"/>
                    <a:pt x="16239" y="9176"/>
                  </a:cubicBezTo>
                  <a:cubicBezTo>
                    <a:pt x="16229" y="9123"/>
                    <a:pt x="16218" y="9069"/>
                    <a:pt x="16197" y="9004"/>
                  </a:cubicBezTo>
                  <a:cubicBezTo>
                    <a:pt x="16079" y="8661"/>
                    <a:pt x="15853" y="8360"/>
                    <a:pt x="15542" y="8167"/>
                  </a:cubicBezTo>
                  <a:cubicBezTo>
                    <a:pt x="15521" y="8157"/>
                    <a:pt x="15499" y="8146"/>
                    <a:pt x="15488" y="8135"/>
                  </a:cubicBezTo>
                  <a:cubicBezTo>
                    <a:pt x="15445" y="8060"/>
                    <a:pt x="15413" y="7985"/>
                    <a:pt x="15359" y="7910"/>
                  </a:cubicBezTo>
                  <a:cubicBezTo>
                    <a:pt x="15231" y="7695"/>
                    <a:pt x="15070" y="7513"/>
                    <a:pt x="14866" y="7373"/>
                  </a:cubicBezTo>
                  <a:lnTo>
                    <a:pt x="14866" y="7180"/>
                  </a:lnTo>
                  <a:cubicBezTo>
                    <a:pt x="14994" y="7105"/>
                    <a:pt x="15113" y="7019"/>
                    <a:pt x="15220" y="6901"/>
                  </a:cubicBezTo>
                  <a:cubicBezTo>
                    <a:pt x="15359" y="6762"/>
                    <a:pt x="15467" y="6611"/>
                    <a:pt x="15553" y="6429"/>
                  </a:cubicBezTo>
                  <a:cubicBezTo>
                    <a:pt x="15703" y="6235"/>
                    <a:pt x="15800" y="6010"/>
                    <a:pt x="15843" y="5763"/>
                  </a:cubicBezTo>
                  <a:cubicBezTo>
                    <a:pt x="15853" y="5720"/>
                    <a:pt x="15864" y="5667"/>
                    <a:pt x="15864" y="5624"/>
                  </a:cubicBezTo>
                  <a:cubicBezTo>
                    <a:pt x="15864" y="5613"/>
                    <a:pt x="15875" y="5603"/>
                    <a:pt x="15875" y="5591"/>
                  </a:cubicBezTo>
                  <a:cubicBezTo>
                    <a:pt x="15972" y="5323"/>
                    <a:pt x="15993" y="5033"/>
                    <a:pt x="15960" y="4733"/>
                  </a:cubicBezTo>
                  <a:cubicBezTo>
                    <a:pt x="15939" y="4561"/>
                    <a:pt x="15896" y="4422"/>
                    <a:pt x="15864" y="4315"/>
                  </a:cubicBezTo>
                  <a:cubicBezTo>
                    <a:pt x="15886" y="3993"/>
                    <a:pt x="15821" y="3671"/>
                    <a:pt x="15681" y="3370"/>
                  </a:cubicBezTo>
                  <a:cubicBezTo>
                    <a:pt x="15564" y="3134"/>
                    <a:pt x="15424" y="2962"/>
                    <a:pt x="15328" y="2844"/>
                  </a:cubicBezTo>
                  <a:cubicBezTo>
                    <a:pt x="15306" y="2834"/>
                    <a:pt x="15295" y="2812"/>
                    <a:pt x="15285" y="2801"/>
                  </a:cubicBezTo>
                  <a:cubicBezTo>
                    <a:pt x="14963" y="2361"/>
                    <a:pt x="14458" y="2104"/>
                    <a:pt x="13932" y="2104"/>
                  </a:cubicBezTo>
                  <a:cubicBezTo>
                    <a:pt x="13525" y="2104"/>
                    <a:pt x="13138" y="2254"/>
                    <a:pt x="12848" y="2522"/>
                  </a:cubicBezTo>
                  <a:cubicBezTo>
                    <a:pt x="12752" y="2608"/>
                    <a:pt x="12666" y="2705"/>
                    <a:pt x="12602" y="2812"/>
                  </a:cubicBezTo>
                  <a:cubicBezTo>
                    <a:pt x="12408" y="2737"/>
                    <a:pt x="12204" y="2694"/>
                    <a:pt x="11989" y="2694"/>
                  </a:cubicBezTo>
                  <a:cubicBezTo>
                    <a:pt x="11829" y="2694"/>
                    <a:pt x="11667" y="2715"/>
                    <a:pt x="11517" y="2758"/>
                  </a:cubicBezTo>
                  <a:cubicBezTo>
                    <a:pt x="11485" y="2748"/>
                    <a:pt x="11453" y="2737"/>
                    <a:pt x="11410" y="2726"/>
                  </a:cubicBezTo>
                  <a:cubicBezTo>
                    <a:pt x="11442" y="2500"/>
                    <a:pt x="11421" y="2233"/>
                    <a:pt x="11314" y="1921"/>
                  </a:cubicBezTo>
                  <a:cubicBezTo>
                    <a:pt x="11217" y="1642"/>
                    <a:pt x="11099" y="1417"/>
                    <a:pt x="10992" y="1234"/>
                  </a:cubicBezTo>
                  <a:cubicBezTo>
                    <a:pt x="10949" y="1148"/>
                    <a:pt x="10895" y="1062"/>
                    <a:pt x="10873" y="998"/>
                  </a:cubicBezTo>
                  <a:cubicBezTo>
                    <a:pt x="10873" y="988"/>
                    <a:pt x="10873" y="988"/>
                    <a:pt x="10863" y="976"/>
                  </a:cubicBezTo>
                  <a:cubicBezTo>
                    <a:pt x="10616" y="375"/>
                    <a:pt x="10047" y="0"/>
                    <a:pt x="939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1" name="Google Shape;2011;p14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2012" name="Google Shape;2012;p14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14"/>
          <p:cNvSpPr txBox="1">
            <a:spLocks noGrp="1"/>
          </p:cNvSpPr>
          <p:nvPr>
            <p:ph type="title"/>
          </p:nvPr>
        </p:nvSpPr>
        <p:spPr>
          <a:xfrm>
            <a:off x="1144950" y="3508000"/>
            <a:ext cx="6854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6" name="Google Shape;2016;p14"/>
          <p:cNvSpPr txBox="1">
            <a:spLocks noGrp="1"/>
          </p:cNvSpPr>
          <p:nvPr>
            <p:ph type="subTitle" idx="1"/>
          </p:nvPr>
        </p:nvSpPr>
        <p:spPr>
          <a:xfrm>
            <a:off x="1144950" y="696950"/>
            <a:ext cx="6854100" cy="26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17" name="Google Shape;2017;p14"/>
          <p:cNvGrpSpPr/>
          <p:nvPr/>
        </p:nvGrpSpPr>
        <p:grpSpPr>
          <a:xfrm rot="772397">
            <a:off x="12730" y="22875"/>
            <a:ext cx="928578" cy="1018251"/>
            <a:chOff x="2151812" y="1046882"/>
            <a:chExt cx="477900" cy="524025"/>
          </a:xfrm>
        </p:grpSpPr>
        <p:sp>
          <p:nvSpPr>
            <p:cNvPr id="2018" name="Google Shape;2018;p14"/>
            <p:cNvSpPr/>
            <p:nvPr/>
          </p:nvSpPr>
          <p:spPr>
            <a:xfrm>
              <a:off x="2151812" y="1046882"/>
              <a:ext cx="477900" cy="524025"/>
            </a:xfrm>
            <a:custGeom>
              <a:avLst/>
              <a:gdLst/>
              <a:ahLst/>
              <a:cxnLst/>
              <a:rect l="l" t="t" r="r" b="b"/>
              <a:pathLst>
                <a:path w="19116" h="20961" extrusionOk="0">
                  <a:moveTo>
                    <a:pt x="9392" y="0"/>
                  </a:moveTo>
                  <a:cubicBezTo>
                    <a:pt x="9317" y="0"/>
                    <a:pt x="9263" y="0"/>
                    <a:pt x="9220" y="10"/>
                  </a:cubicBezTo>
                  <a:cubicBezTo>
                    <a:pt x="8856" y="22"/>
                    <a:pt x="8502" y="150"/>
                    <a:pt x="8212" y="375"/>
                  </a:cubicBezTo>
                  <a:cubicBezTo>
                    <a:pt x="7890" y="644"/>
                    <a:pt x="7686" y="1019"/>
                    <a:pt x="7643" y="1427"/>
                  </a:cubicBezTo>
                  <a:cubicBezTo>
                    <a:pt x="7611" y="1481"/>
                    <a:pt x="7557" y="1546"/>
                    <a:pt x="7525" y="1589"/>
                  </a:cubicBezTo>
                  <a:cubicBezTo>
                    <a:pt x="7321" y="1814"/>
                    <a:pt x="7192" y="2082"/>
                    <a:pt x="7128" y="2372"/>
                  </a:cubicBezTo>
                  <a:cubicBezTo>
                    <a:pt x="7042" y="2758"/>
                    <a:pt x="7095" y="3156"/>
                    <a:pt x="7267" y="3499"/>
                  </a:cubicBezTo>
                  <a:cubicBezTo>
                    <a:pt x="7289" y="3542"/>
                    <a:pt x="7310" y="3585"/>
                    <a:pt x="7343" y="3628"/>
                  </a:cubicBezTo>
                  <a:cubicBezTo>
                    <a:pt x="7460" y="3821"/>
                    <a:pt x="7632" y="3993"/>
                    <a:pt x="7815" y="4121"/>
                  </a:cubicBezTo>
                  <a:lnTo>
                    <a:pt x="7815" y="4207"/>
                  </a:lnTo>
                  <a:cubicBezTo>
                    <a:pt x="7804" y="4443"/>
                    <a:pt x="7793" y="4733"/>
                    <a:pt x="7858" y="5076"/>
                  </a:cubicBezTo>
                  <a:cubicBezTo>
                    <a:pt x="7868" y="5184"/>
                    <a:pt x="7858" y="5355"/>
                    <a:pt x="7847" y="5538"/>
                  </a:cubicBezTo>
                  <a:cubicBezTo>
                    <a:pt x="7847" y="5603"/>
                    <a:pt x="7836" y="5667"/>
                    <a:pt x="7836" y="5742"/>
                  </a:cubicBezTo>
                  <a:cubicBezTo>
                    <a:pt x="7761" y="5731"/>
                    <a:pt x="7686" y="5731"/>
                    <a:pt x="7611" y="5731"/>
                  </a:cubicBezTo>
                  <a:cubicBezTo>
                    <a:pt x="7460" y="5731"/>
                    <a:pt x="7300" y="5742"/>
                    <a:pt x="7138" y="5785"/>
                  </a:cubicBezTo>
                  <a:cubicBezTo>
                    <a:pt x="6859" y="5839"/>
                    <a:pt x="6613" y="5978"/>
                    <a:pt x="6420" y="6182"/>
                  </a:cubicBezTo>
                  <a:cubicBezTo>
                    <a:pt x="6334" y="6214"/>
                    <a:pt x="6258" y="6257"/>
                    <a:pt x="6184" y="6300"/>
                  </a:cubicBezTo>
                  <a:lnTo>
                    <a:pt x="5947" y="6300"/>
                  </a:lnTo>
                  <a:cubicBezTo>
                    <a:pt x="5926" y="6300"/>
                    <a:pt x="5893" y="6311"/>
                    <a:pt x="5862" y="6311"/>
                  </a:cubicBezTo>
                  <a:cubicBezTo>
                    <a:pt x="5850" y="6300"/>
                    <a:pt x="5829" y="6289"/>
                    <a:pt x="5808" y="6278"/>
                  </a:cubicBezTo>
                  <a:cubicBezTo>
                    <a:pt x="5647" y="6214"/>
                    <a:pt x="5486" y="6161"/>
                    <a:pt x="5314" y="6149"/>
                  </a:cubicBezTo>
                  <a:cubicBezTo>
                    <a:pt x="5249" y="6096"/>
                    <a:pt x="5185" y="6042"/>
                    <a:pt x="5110" y="5999"/>
                  </a:cubicBezTo>
                  <a:cubicBezTo>
                    <a:pt x="4863" y="5849"/>
                    <a:pt x="4584" y="5774"/>
                    <a:pt x="4305" y="5774"/>
                  </a:cubicBezTo>
                  <a:cubicBezTo>
                    <a:pt x="4187" y="5774"/>
                    <a:pt x="4080" y="5785"/>
                    <a:pt x="3962" y="5806"/>
                  </a:cubicBezTo>
                  <a:cubicBezTo>
                    <a:pt x="3876" y="5827"/>
                    <a:pt x="3801" y="5849"/>
                    <a:pt x="3725" y="5882"/>
                  </a:cubicBezTo>
                  <a:cubicBezTo>
                    <a:pt x="3318" y="6042"/>
                    <a:pt x="2728" y="6321"/>
                    <a:pt x="2373" y="6912"/>
                  </a:cubicBezTo>
                  <a:cubicBezTo>
                    <a:pt x="2148" y="7277"/>
                    <a:pt x="2041" y="7695"/>
                    <a:pt x="2062" y="8146"/>
                  </a:cubicBezTo>
                  <a:cubicBezTo>
                    <a:pt x="2073" y="8436"/>
                    <a:pt x="2127" y="8682"/>
                    <a:pt x="2170" y="8876"/>
                  </a:cubicBezTo>
                  <a:cubicBezTo>
                    <a:pt x="2191" y="8951"/>
                    <a:pt x="2201" y="9026"/>
                    <a:pt x="2213" y="9058"/>
                  </a:cubicBezTo>
                  <a:cubicBezTo>
                    <a:pt x="2213" y="9090"/>
                    <a:pt x="2223" y="9112"/>
                    <a:pt x="2223" y="9133"/>
                  </a:cubicBezTo>
                  <a:cubicBezTo>
                    <a:pt x="2266" y="9369"/>
                    <a:pt x="2363" y="9595"/>
                    <a:pt x="2513" y="9788"/>
                  </a:cubicBezTo>
                  <a:cubicBezTo>
                    <a:pt x="2652" y="9970"/>
                    <a:pt x="2835" y="10132"/>
                    <a:pt x="3050" y="10228"/>
                  </a:cubicBezTo>
                  <a:cubicBezTo>
                    <a:pt x="3210" y="10314"/>
                    <a:pt x="3361" y="10357"/>
                    <a:pt x="3489" y="10378"/>
                  </a:cubicBezTo>
                  <a:cubicBezTo>
                    <a:pt x="3608" y="10411"/>
                    <a:pt x="3737" y="10421"/>
                    <a:pt x="3865" y="10421"/>
                  </a:cubicBezTo>
                  <a:cubicBezTo>
                    <a:pt x="4069" y="10421"/>
                    <a:pt x="4273" y="10378"/>
                    <a:pt x="4455" y="10292"/>
                  </a:cubicBezTo>
                  <a:lnTo>
                    <a:pt x="4466" y="10292"/>
                  </a:lnTo>
                  <a:cubicBezTo>
                    <a:pt x="4531" y="10303"/>
                    <a:pt x="4595" y="10303"/>
                    <a:pt x="4660" y="10303"/>
                  </a:cubicBezTo>
                  <a:cubicBezTo>
                    <a:pt x="4734" y="10303"/>
                    <a:pt x="4820" y="10303"/>
                    <a:pt x="4906" y="10292"/>
                  </a:cubicBezTo>
                  <a:cubicBezTo>
                    <a:pt x="4917" y="10292"/>
                    <a:pt x="4927" y="10303"/>
                    <a:pt x="4939" y="10314"/>
                  </a:cubicBezTo>
                  <a:cubicBezTo>
                    <a:pt x="5024" y="10368"/>
                    <a:pt x="5099" y="10411"/>
                    <a:pt x="5185" y="10442"/>
                  </a:cubicBezTo>
                  <a:cubicBezTo>
                    <a:pt x="5175" y="10464"/>
                    <a:pt x="5175" y="10497"/>
                    <a:pt x="5164" y="10518"/>
                  </a:cubicBezTo>
                  <a:cubicBezTo>
                    <a:pt x="5142" y="10636"/>
                    <a:pt x="5110" y="10786"/>
                    <a:pt x="5110" y="10958"/>
                  </a:cubicBezTo>
                  <a:cubicBezTo>
                    <a:pt x="5056" y="11043"/>
                    <a:pt x="5013" y="11129"/>
                    <a:pt x="4982" y="11226"/>
                  </a:cubicBezTo>
                  <a:lnTo>
                    <a:pt x="4970" y="11226"/>
                  </a:lnTo>
                  <a:cubicBezTo>
                    <a:pt x="4648" y="11226"/>
                    <a:pt x="4348" y="11258"/>
                    <a:pt x="4069" y="11280"/>
                  </a:cubicBezTo>
                  <a:cubicBezTo>
                    <a:pt x="4016" y="11280"/>
                    <a:pt x="3962" y="11291"/>
                    <a:pt x="3908" y="11291"/>
                  </a:cubicBezTo>
                  <a:cubicBezTo>
                    <a:pt x="3629" y="11312"/>
                    <a:pt x="3361" y="11334"/>
                    <a:pt x="3093" y="11365"/>
                  </a:cubicBezTo>
                  <a:lnTo>
                    <a:pt x="2631" y="11365"/>
                  </a:lnTo>
                  <a:cubicBezTo>
                    <a:pt x="2073" y="11365"/>
                    <a:pt x="1557" y="11699"/>
                    <a:pt x="1333" y="12203"/>
                  </a:cubicBezTo>
                  <a:cubicBezTo>
                    <a:pt x="1161" y="12257"/>
                    <a:pt x="1011" y="12331"/>
                    <a:pt x="871" y="12439"/>
                  </a:cubicBezTo>
                  <a:cubicBezTo>
                    <a:pt x="474" y="12739"/>
                    <a:pt x="216" y="13158"/>
                    <a:pt x="98" y="13630"/>
                  </a:cubicBezTo>
                  <a:cubicBezTo>
                    <a:pt x="45" y="13867"/>
                    <a:pt x="23" y="14113"/>
                    <a:pt x="45" y="14371"/>
                  </a:cubicBezTo>
                  <a:cubicBezTo>
                    <a:pt x="23" y="14499"/>
                    <a:pt x="1" y="14671"/>
                    <a:pt x="23" y="14864"/>
                  </a:cubicBezTo>
                  <a:cubicBezTo>
                    <a:pt x="33" y="15015"/>
                    <a:pt x="66" y="15154"/>
                    <a:pt x="119" y="15283"/>
                  </a:cubicBezTo>
                  <a:cubicBezTo>
                    <a:pt x="130" y="15508"/>
                    <a:pt x="184" y="15723"/>
                    <a:pt x="270" y="15927"/>
                  </a:cubicBezTo>
                  <a:cubicBezTo>
                    <a:pt x="377" y="16152"/>
                    <a:pt x="506" y="16314"/>
                    <a:pt x="592" y="16410"/>
                  </a:cubicBezTo>
                  <a:cubicBezTo>
                    <a:pt x="699" y="16614"/>
                    <a:pt x="849" y="16786"/>
                    <a:pt x="1021" y="16925"/>
                  </a:cubicBezTo>
                  <a:cubicBezTo>
                    <a:pt x="1321" y="17161"/>
                    <a:pt x="1676" y="17290"/>
                    <a:pt x="2051" y="17290"/>
                  </a:cubicBezTo>
                  <a:cubicBezTo>
                    <a:pt x="2234" y="17290"/>
                    <a:pt x="2406" y="17258"/>
                    <a:pt x="2588" y="17204"/>
                  </a:cubicBezTo>
                  <a:cubicBezTo>
                    <a:pt x="2620" y="17204"/>
                    <a:pt x="2663" y="17194"/>
                    <a:pt x="2706" y="17182"/>
                  </a:cubicBezTo>
                  <a:cubicBezTo>
                    <a:pt x="2781" y="17161"/>
                    <a:pt x="2857" y="17129"/>
                    <a:pt x="2931" y="17097"/>
                  </a:cubicBezTo>
                  <a:cubicBezTo>
                    <a:pt x="3167" y="17237"/>
                    <a:pt x="3436" y="17311"/>
                    <a:pt x="3715" y="17311"/>
                  </a:cubicBezTo>
                  <a:cubicBezTo>
                    <a:pt x="4016" y="17311"/>
                    <a:pt x="4316" y="17215"/>
                    <a:pt x="4584" y="17043"/>
                  </a:cubicBezTo>
                  <a:cubicBezTo>
                    <a:pt x="4660" y="16989"/>
                    <a:pt x="4734" y="16936"/>
                    <a:pt x="4777" y="16893"/>
                  </a:cubicBezTo>
                  <a:cubicBezTo>
                    <a:pt x="4788" y="16882"/>
                    <a:pt x="4810" y="16872"/>
                    <a:pt x="4820" y="16850"/>
                  </a:cubicBezTo>
                  <a:cubicBezTo>
                    <a:pt x="4906" y="16903"/>
                    <a:pt x="5003" y="16946"/>
                    <a:pt x="5099" y="16979"/>
                  </a:cubicBezTo>
                  <a:lnTo>
                    <a:pt x="5196" y="17011"/>
                  </a:lnTo>
                  <a:cubicBezTo>
                    <a:pt x="5357" y="17065"/>
                    <a:pt x="5518" y="17086"/>
                    <a:pt x="5679" y="17086"/>
                  </a:cubicBezTo>
                  <a:cubicBezTo>
                    <a:pt x="6065" y="17086"/>
                    <a:pt x="6420" y="16958"/>
                    <a:pt x="6699" y="16721"/>
                  </a:cubicBezTo>
                  <a:cubicBezTo>
                    <a:pt x="6709" y="16732"/>
                    <a:pt x="6709" y="16743"/>
                    <a:pt x="6720" y="16753"/>
                  </a:cubicBezTo>
                  <a:cubicBezTo>
                    <a:pt x="7021" y="17032"/>
                    <a:pt x="7374" y="17237"/>
                    <a:pt x="7782" y="17387"/>
                  </a:cubicBezTo>
                  <a:cubicBezTo>
                    <a:pt x="7804" y="17397"/>
                    <a:pt x="7825" y="17397"/>
                    <a:pt x="7847" y="17408"/>
                  </a:cubicBezTo>
                  <a:cubicBezTo>
                    <a:pt x="7815" y="17666"/>
                    <a:pt x="7836" y="17934"/>
                    <a:pt x="7933" y="18202"/>
                  </a:cubicBezTo>
                  <a:cubicBezTo>
                    <a:pt x="7933" y="18224"/>
                    <a:pt x="7944" y="18256"/>
                    <a:pt x="7954" y="18277"/>
                  </a:cubicBezTo>
                  <a:cubicBezTo>
                    <a:pt x="7944" y="18396"/>
                    <a:pt x="7954" y="18513"/>
                    <a:pt x="7975" y="18632"/>
                  </a:cubicBezTo>
                  <a:cubicBezTo>
                    <a:pt x="7987" y="18664"/>
                    <a:pt x="7987" y="18696"/>
                    <a:pt x="7997" y="18718"/>
                  </a:cubicBezTo>
                  <a:cubicBezTo>
                    <a:pt x="8008" y="18771"/>
                    <a:pt x="8018" y="18825"/>
                    <a:pt x="8030" y="18868"/>
                  </a:cubicBezTo>
                  <a:cubicBezTo>
                    <a:pt x="7975" y="19007"/>
                    <a:pt x="7944" y="19147"/>
                    <a:pt x="7933" y="19297"/>
                  </a:cubicBezTo>
                  <a:cubicBezTo>
                    <a:pt x="7911" y="19608"/>
                    <a:pt x="7987" y="19920"/>
                    <a:pt x="8137" y="20188"/>
                  </a:cubicBezTo>
                  <a:cubicBezTo>
                    <a:pt x="8266" y="20424"/>
                    <a:pt x="8469" y="20628"/>
                    <a:pt x="8705" y="20757"/>
                  </a:cubicBezTo>
                  <a:cubicBezTo>
                    <a:pt x="8931" y="20886"/>
                    <a:pt x="9199" y="20960"/>
                    <a:pt x="9468" y="20960"/>
                  </a:cubicBezTo>
                  <a:cubicBezTo>
                    <a:pt x="9499" y="20960"/>
                    <a:pt x="9542" y="20950"/>
                    <a:pt x="9585" y="20950"/>
                  </a:cubicBezTo>
                  <a:cubicBezTo>
                    <a:pt x="9779" y="20939"/>
                    <a:pt x="9961" y="20896"/>
                    <a:pt x="10133" y="20821"/>
                  </a:cubicBezTo>
                  <a:cubicBezTo>
                    <a:pt x="10358" y="20724"/>
                    <a:pt x="10551" y="20574"/>
                    <a:pt x="10702" y="20381"/>
                  </a:cubicBezTo>
                  <a:cubicBezTo>
                    <a:pt x="10852" y="20381"/>
                    <a:pt x="10992" y="20349"/>
                    <a:pt x="11121" y="20295"/>
                  </a:cubicBezTo>
                  <a:cubicBezTo>
                    <a:pt x="11228" y="20392"/>
                    <a:pt x="11345" y="20467"/>
                    <a:pt x="11474" y="20531"/>
                  </a:cubicBezTo>
                  <a:cubicBezTo>
                    <a:pt x="11689" y="20638"/>
                    <a:pt x="11925" y="20703"/>
                    <a:pt x="12172" y="20703"/>
                  </a:cubicBezTo>
                  <a:cubicBezTo>
                    <a:pt x="12419" y="20703"/>
                    <a:pt x="12676" y="20638"/>
                    <a:pt x="12902" y="20521"/>
                  </a:cubicBezTo>
                  <a:cubicBezTo>
                    <a:pt x="13009" y="20456"/>
                    <a:pt x="13117" y="20381"/>
                    <a:pt x="13203" y="20295"/>
                  </a:cubicBezTo>
                  <a:cubicBezTo>
                    <a:pt x="13224" y="20306"/>
                    <a:pt x="13234" y="20306"/>
                    <a:pt x="13246" y="20306"/>
                  </a:cubicBezTo>
                  <a:cubicBezTo>
                    <a:pt x="13492" y="20456"/>
                    <a:pt x="13771" y="20552"/>
                    <a:pt x="14072" y="20552"/>
                  </a:cubicBezTo>
                  <a:cubicBezTo>
                    <a:pt x="14265" y="20552"/>
                    <a:pt x="14469" y="20510"/>
                    <a:pt x="14651" y="20435"/>
                  </a:cubicBezTo>
                  <a:cubicBezTo>
                    <a:pt x="14920" y="20316"/>
                    <a:pt x="15134" y="20166"/>
                    <a:pt x="15316" y="19973"/>
                  </a:cubicBezTo>
                  <a:cubicBezTo>
                    <a:pt x="15531" y="19748"/>
                    <a:pt x="15681" y="19469"/>
                    <a:pt x="15746" y="19168"/>
                  </a:cubicBezTo>
                  <a:cubicBezTo>
                    <a:pt x="15832" y="18964"/>
                    <a:pt x="15875" y="18761"/>
                    <a:pt x="15907" y="18546"/>
                  </a:cubicBezTo>
                  <a:cubicBezTo>
                    <a:pt x="15939" y="18267"/>
                    <a:pt x="15917" y="17998"/>
                    <a:pt x="15864" y="17719"/>
                  </a:cubicBezTo>
                  <a:cubicBezTo>
                    <a:pt x="15843" y="17580"/>
                    <a:pt x="15800" y="17451"/>
                    <a:pt x="15757" y="17333"/>
                  </a:cubicBezTo>
                  <a:cubicBezTo>
                    <a:pt x="15843" y="17279"/>
                    <a:pt x="15917" y="17225"/>
                    <a:pt x="15993" y="17161"/>
                  </a:cubicBezTo>
                  <a:cubicBezTo>
                    <a:pt x="16122" y="17065"/>
                    <a:pt x="16218" y="16946"/>
                    <a:pt x="16294" y="16850"/>
                  </a:cubicBezTo>
                  <a:cubicBezTo>
                    <a:pt x="16401" y="16872"/>
                    <a:pt x="16519" y="16882"/>
                    <a:pt x="16626" y="16882"/>
                  </a:cubicBezTo>
                  <a:cubicBezTo>
                    <a:pt x="16862" y="16882"/>
                    <a:pt x="17088" y="16829"/>
                    <a:pt x="17302" y="16721"/>
                  </a:cubicBezTo>
                  <a:cubicBezTo>
                    <a:pt x="17334" y="16710"/>
                    <a:pt x="17377" y="16689"/>
                    <a:pt x="17410" y="16667"/>
                  </a:cubicBezTo>
                  <a:cubicBezTo>
                    <a:pt x="17721" y="16474"/>
                    <a:pt x="17882" y="16292"/>
                    <a:pt x="17978" y="16174"/>
                  </a:cubicBezTo>
                  <a:cubicBezTo>
                    <a:pt x="18257" y="15809"/>
                    <a:pt x="18386" y="15358"/>
                    <a:pt x="18333" y="14897"/>
                  </a:cubicBezTo>
                  <a:cubicBezTo>
                    <a:pt x="18322" y="14875"/>
                    <a:pt x="18322" y="14854"/>
                    <a:pt x="18322" y="14832"/>
                  </a:cubicBezTo>
                  <a:cubicBezTo>
                    <a:pt x="18311" y="14800"/>
                    <a:pt x="18311" y="14778"/>
                    <a:pt x="18300" y="14747"/>
                  </a:cubicBezTo>
                  <a:cubicBezTo>
                    <a:pt x="18322" y="14607"/>
                    <a:pt x="18311" y="14456"/>
                    <a:pt x="18300" y="14306"/>
                  </a:cubicBezTo>
                  <a:cubicBezTo>
                    <a:pt x="18407" y="14242"/>
                    <a:pt x="18515" y="14156"/>
                    <a:pt x="18601" y="14070"/>
                  </a:cubicBezTo>
                  <a:cubicBezTo>
                    <a:pt x="18826" y="13845"/>
                    <a:pt x="18977" y="13576"/>
                    <a:pt x="19030" y="13276"/>
                  </a:cubicBezTo>
                  <a:cubicBezTo>
                    <a:pt x="19094" y="12997"/>
                    <a:pt x="19116" y="12439"/>
                    <a:pt x="18655" y="11892"/>
                  </a:cubicBezTo>
                  <a:cubicBezTo>
                    <a:pt x="18644" y="11881"/>
                    <a:pt x="18633" y="11870"/>
                    <a:pt x="18633" y="11859"/>
                  </a:cubicBezTo>
                  <a:cubicBezTo>
                    <a:pt x="18644" y="11784"/>
                    <a:pt x="18655" y="11699"/>
                    <a:pt x="18655" y="11623"/>
                  </a:cubicBezTo>
                  <a:cubicBezTo>
                    <a:pt x="18655" y="11398"/>
                    <a:pt x="18612" y="11172"/>
                    <a:pt x="18536" y="10969"/>
                  </a:cubicBezTo>
                  <a:cubicBezTo>
                    <a:pt x="18579" y="10807"/>
                    <a:pt x="18579" y="10657"/>
                    <a:pt x="18579" y="10528"/>
                  </a:cubicBezTo>
                  <a:cubicBezTo>
                    <a:pt x="18558" y="10099"/>
                    <a:pt x="18364" y="9691"/>
                    <a:pt x="18021" y="9402"/>
                  </a:cubicBezTo>
                  <a:lnTo>
                    <a:pt x="18011" y="9391"/>
                  </a:lnTo>
                  <a:cubicBezTo>
                    <a:pt x="17721" y="9155"/>
                    <a:pt x="17367" y="9015"/>
                    <a:pt x="17002" y="9015"/>
                  </a:cubicBezTo>
                  <a:cubicBezTo>
                    <a:pt x="16766" y="9015"/>
                    <a:pt x="16540" y="9069"/>
                    <a:pt x="16325" y="9166"/>
                  </a:cubicBezTo>
                  <a:cubicBezTo>
                    <a:pt x="16294" y="9166"/>
                    <a:pt x="16272" y="9176"/>
                    <a:pt x="16239" y="9176"/>
                  </a:cubicBezTo>
                  <a:cubicBezTo>
                    <a:pt x="16229" y="9123"/>
                    <a:pt x="16218" y="9069"/>
                    <a:pt x="16197" y="9004"/>
                  </a:cubicBezTo>
                  <a:cubicBezTo>
                    <a:pt x="16079" y="8661"/>
                    <a:pt x="15853" y="8360"/>
                    <a:pt x="15542" y="8167"/>
                  </a:cubicBezTo>
                  <a:cubicBezTo>
                    <a:pt x="15521" y="8157"/>
                    <a:pt x="15499" y="8146"/>
                    <a:pt x="15488" y="8135"/>
                  </a:cubicBezTo>
                  <a:cubicBezTo>
                    <a:pt x="15445" y="8060"/>
                    <a:pt x="15413" y="7985"/>
                    <a:pt x="15359" y="7910"/>
                  </a:cubicBezTo>
                  <a:cubicBezTo>
                    <a:pt x="15231" y="7695"/>
                    <a:pt x="15070" y="7513"/>
                    <a:pt x="14866" y="7373"/>
                  </a:cubicBezTo>
                  <a:lnTo>
                    <a:pt x="14866" y="7180"/>
                  </a:lnTo>
                  <a:cubicBezTo>
                    <a:pt x="14994" y="7105"/>
                    <a:pt x="15113" y="7019"/>
                    <a:pt x="15220" y="6901"/>
                  </a:cubicBezTo>
                  <a:cubicBezTo>
                    <a:pt x="15359" y="6762"/>
                    <a:pt x="15467" y="6611"/>
                    <a:pt x="15553" y="6429"/>
                  </a:cubicBezTo>
                  <a:cubicBezTo>
                    <a:pt x="15703" y="6235"/>
                    <a:pt x="15800" y="6010"/>
                    <a:pt x="15843" y="5763"/>
                  </a:cubicBezTo>
                  <a:cubicBezTo>
                    <a:pt x="15853" y="5720"/>
                    <a:pt x="15864" y="5667"/>
                    <a:pt x="15864" y="5624"/>
                  </a:cubicBezTo>
                  <a:cubicBezTo>
                    <a:pt x="15864" y="5613"/>
                    <a:pt x="15875" y="5603"/>
                    <a:pt x="15875" y="5591"/>
                  </a:cubicBezTo>
                  <a:cubicBezTo>
                    <a:pt x="15972" y="5323"/>
                    <a:pt x="15993" y="5033"/>
                    <a:pt x="15960" y="4733"/>
                  </a:cubicBezTo>
                  <a:cubicBezTo>
                    <a:pt x="15939" y="4561"/>
                    <a:pt x="15896" y="4422"/>
                    <a:pt x="15864" y="4315"/>
                  </a:cubicBezTo>
                  <a:cubicBezTo>
                    <a:pt x="15886" y="3993"/>
                    <a:pt x="15821" y="3671"/>
                    <a:pt x="15681" y="3370"/>
                  </a:cubicBezTo>
                  <a:cubicBezTo>
                    <a:pt x="15564" y="3134"/>
                    <a:pt x="15424" y="2962"/>
                    <a:pt x="15328" y="2844"/>
                  </a:cubicBezTo>
                  <a:cubicBezTo>
                    <a:pt x="15306" y="2834"/>
                    <a:pt x="15295" y="2812"/>
                    <a:pt x="15285" y="2801"/>
                  </a:cubicBezTo>
                  <a:cubicBezTo>
                    <a:pt x="14963" y="2361"/>
                    <a:pt x="14458" y="2104"/>
                    <a:pt x="13932" y="2104"/>
                  </a:cubicBezTo>
                  <a:cubicBezTo>
                    <a:pt x="13525" y="2104"/>
                    <a:pt x="13138" y="2254"/>
                    <a:pt x="12848" y="2522"/>
                  </a:cubicBezTo>
                  <a:cubicBezTo>
                    <a:pt x="12752" y="2608"/>
                    <a:pt x="12666" y="2705"/>
                    <a:pt x="12602" y="2812"/>
                  </a:cubicBezTo>
                  <a:cubicBezTo>
                    <a:pt x="12408" y="2737"/>
                    <a:pt x="12204" y="2694"/>
                    <a:pt x="11989" y="2694"/>
                  </a:cubicBezTo>
                  <a:cubicBezTo>
                    <a:pt x="11829" y="2694"/>
                    <a:pt x="11667" y="2715"/>
                    <a:pt x="11517" y="2758"/>
                  </a:cubicBezTo>
                  <a:cubicBezTo>
                    <a:pt x="11485" y="2748"/>
                    <a:pt x="11453" y="2737"/>
                    <a:pt x="11410" y="2726"/>
                  </a:cubicBezTo>
                  <a:cubicBezTo>
                    <a:pt x="11442" y="2500"/>
                    <a:pt x="11421" y="2233"/>
                    <a:pt x="11314" y="1921"/>
                  </a:cubicBezTo>
                  <a:cubicBezTo>
                    <a:pt x="11217" y="1642"/>
                    <a:pt x="11099" y="1417"/>
                    <a:pt x="10992" y="1234"/>
                  </a:cubicBezTo>
                  <a:cubicBezTo>
                    <a:pt x="10949" y="1148"/>
                    <a:pt x="10895" y="1062"/>
                    <a:pt x="10873" y="998"/>
                  </a:cubicBezTo>
                  <a:cubicBezTo>
                    <a:pt x="10873" y="988"/>
                    <a:pt x="10873" y="988"/>
                    <a:pt x="10863" y="976"/>
                  </a:cubicBezTo>
                  <a:cubicBezTo>
                    <a:pt x="10616" y="375"/>
                    <a:pt x="10047" y="0"/>
                    <a:pt x="939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14"/>
            <p:cNvGrpSpPr/>
            <p:nvPr/>
          </p:nvGrpSpPr>
          <p:grpSpPr>
            <a:xfrm>
              <a:off x="2183324" y="1078970"/>
              <a:ext cx="414875" cy="459850"/>
              <a:chOff x="-1514150" y="1077650"/>
              <a:chExt cx="414875" cy="459850"/>
            </a:xfrm>
          </p:grpSpPr>
          <p:sp>
            <p:nvSpPr>
              <p:cNvPr id="2020" name="Google Shape;2020;p14"/>
              <p:cNvSpPr/>
              <p:nvPr/>
            </p:nvSpPr>
            <p:spPr>
              <a:xfrm>
                <a:off x="-1384050" y="1267950"/>
                <a:ext cx="2847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4795" extrusionOk="0">
                    <a:moveTo>
                      <a:pt x="2837" y="1"/>
                    </a:moveTo>
                    <a:cubicBezTo>
                      <a:pt x="2750" y="55"/>
                      <a:pt x="2641" y="66"/>
                      <a:pt x="2532" y="98"/>
                    </a:cubicBezTo>
                    <a:cubicBezTo>
                      <a:pt x="1976" y="229"/>
                      <a:pt x="1397" y="338"/>
                      <a:pt x="961" y="742"/>
                    </a:cubicBezTo>
                    <a:cubicBezTo>
                      <a:pt x="866" y="830"/>
                      <a:pt x="809" y="906"/>
                      <a:pt x="732" y="906"/>
                    </a:cubicBezTo>
                    <a:cubicBezTo>
                      <a:pt x="686" y="906"/>
                      <a:pt x="632" y="878"/>
                      <a:pt x="558" y="808"/>
                    </a:cubicBezTo>
                    <a:cubicBezTo>
                      <a:pt x="514" y="770"/>
                      <a:pt x="457" y="752"/>
                      <a:pt x="394" y="752"/>
                    </a:cubicBezTo>
                    <a:cubicBezTo>
                      <a:pt x="314" y="752"/>
                      <a:pt x="227" y="781"/>
                      <a:pt x="154" y="830"/>
                    </a:cubicBezTo>
                    <a:cubicBezTo>
                      <a:pt x="1" y="917"/>
                      <a:pt x="132" y="1026"/>
                      <a:pt x="143" y="1135"/>
                    </a:cubicBezTo>
                    <a:cubicBezTo>
                      <a:pt x="165" y="1407"/>
                      <a:pt x="165" y="1669"/>
                      <a:pt x="88" y="1942"/>
                    </a:cubicBezTo>
                    <a:cubicBezTo>
                      <a:pt x="66" y="2040"/>
                      <a:pt x="44" y="2149"/>
                      <a:pt x="165" y="2226"/>
                    </a:cubicBezTo>
                    <a:cubicBezTo>
                      <a:pt x="211" y="2258"/>
                      <a:pt x="253" y="2271"/>
                      <a:pt x="293" y="2271"/>
                    </a:cubicBezTo>
                    <a:cubicBezTo>
                      <a:pt x="349" y="2271"/>
                      <a:pt x="402" y="2247"/>
                      <a:pt x="459" y="2215"/>
                    </a:cubicBezTo>
                    <a:cubicBezTo>
                      <a:pt x="655" y="2095"/>
                      <a:pt x="841" y="1964"/>
                      <a:pt x="1070" y="1921"/>
                    </a:cubicBezTo>
                    <a:cubicBezTo>
                      <a:pt x="1179" y="1909"/>
                      <a:pt x="1310" y="1931"/>
                      <a:pt x="1354" y="1778"/>
                    </a:cubicBezTo>
                    <a:cubicBezTo>
                      <a:pt x="1387" y="1637"/>
                      <a:pt x="1321" y="1528"/>
                      <a:pt x="1212" y="1473"/>
                    </a:cubicBezTo>
                    <a:cubicBezTo>
                      <a:pt x="1005" y="1353"/>
                      <a:pt x="1081" y="1255"/>
                      <a:pt x="1212" y="1157"/>
                    </a:cubicBezTo>
                    <a:cubicBezTo>
                      <a:pt x="1670" y="775"/>
                      <a:pt x="2205" y="590"/>
                      <a:pt x="2794" y="556"/>
                    </a:cubicBezTo>
                    <a:cubicBezTo>
                      <a:pt x="2859" y="568"/>
                      <a:pt x="2946" y="556"/>
                      <a:pt x="2958" y="590"/>
                    </a:cubicBezTo>
                    <a:cubicBezTo>
                      <a:pt x="3003" y="691"/>
                      <a:pt x="3040" y="726"/>
                      <a:pt x="3074" y="726"/>
                    </a:cubicBezTo>
                    <a:cubicBezTo>
                      <a:pt x="3137" y="726"/>
                      <a:pt x="3184" y="599"/>
                      <a:pt x="3241" y="556"/>
                    </a:cubicBezTo>
                    <a:cubicBezTo>
                      <a:pt x="3268" y="555"/>
                      <a:pt x="3295" y="554"/>
                      <a:pt x="3321" y="554"/>
                    </a:cubicBezTo>
                    <a:cubicBezTo>
                      <a:pt x="3883" y="554"/>
                      <a:pt x="4331" y="875"/>
                      <a:pt x="4769" y="1146"/>
                    </a:cubicBezTo>
                    <a:cubicBezTo>
                      <a:pt x="5107" y="1353"/>
                      <a:pt x="5423" y="1604"/>
                      <a:pt x="5652" y="1964"/>
                    </a:cubicBezTo>
                    <a:cubicBezTo>
                      <a:pt x="5827" y="2226"/>
                      <a:pt x="6023" y="2466"/>
                      <a:pt x="6100" y="2782"/>
                    </a:cubicBezTo>
                    <a:cubicBezTo>
                      <a:pt x="6253" y="2815"/>
                      <a:pt x="6340" y="2891"/>
                      <a:pt x="6253" y="3066"/>
                    </a:cubicBezTo>
                    <a:lnTo>
                      <a:pt x="6253" y="3099"/>
                    </a:lnTo>
                    <a:cubicBezTo>
                      <a:pt x="6176" y="3306"/>
                      <a:pt x="6449" y="3557"/>
                      <a:pt x="6241" y="3688"/>
                    </a:cubicBezTo>
                    <a:cubicBezTo>
                      <a:pt x="6180" y="3723"/>
                      <a:pt x="6103" y="3733"/>
                      <a:pt x="6021" y="3733"/>
                    </a:cubicBezTo>
                    <a:cubicBezTo>
                      <a:pt x="5897" y="3733"/>
                      <a:pt x="5759" y="3710"/>
                      <a:pt x="5642" y="3710"/>
                    </a:cubicBezTo>
                    <a:cubicBezTo>
                      <a:pt x="4834" y="3688"/>
                      <a:pt x="4027" y="3666"/>
                      <a:pt x="3230" y="3644"/>
                    </a:cubicBezTo>
                    <a:cubicBezTo>
                      <a:pt x="3196" y="3651"/>
                      <a:pt x="3169" y="3655"/>
                      <a:pt x="3147" y="3655"/>
                    </a:cubicBezTo>
                    <a:cubicBezTo>
                      <a:pt x="3000" y="3655"/>
                      <a:pt x="3102" y="3513"/>
                      <a:pt x="3121" y="3437"/>
                    </a:cubicBezTo>
                    <a:cubicBezTo>
                      <a:pt x="3142" y="3291"/>
                      <a:pt x="3110" y="3229"/>
                      <a:pt x="3038" y="3229"/>
                    </a:cubicBezTo>
                    <a:cubicBezTo>
                      <a:pt x="2997" y="3229"/>
                      <a:pt x="2944" y="3249"/>
                      <a:pt x="2881" y="3284"/>
                    </a:cubicBezTo>
                    <a:cubicBezTo>
                      <a:pt x="2817" y="3402"/>
                      <a:pt x="2994" y="3645"/>
                      <a:pt x="2714" y="3645"/>
                    </a:cubicBezTo>
                    <a:cubicBezTo>
                      <a:pt x="2708" y="3645"/>
                      <a:pt x="2702" y="3645"/>
                      <a:pt x="2696" y="3644"/>
                    </a:cubicBezTo>
                    <a:cubicBezTo>
                      <a:pt x="2658" y="3643"/>
                      <a:pt x="2620" y="3642"/>
                      <a:pt x="2582" y="3642"/>
                    </a:cubicBezTo>
                    <a:cubicBezTo>
                      <a:pt x="2110" y="3642"/>
                      <a:pt x="1643" y="3747"/>
                      <a:pt x="1164" y="3747"/>
                    </a:cubicBezTo>
                    <a:cubicBezTo>
                      <a:pt x="1108" y="3747"/>
                      <a:pt x="1051" y="3745"/>
                      <a:pt x="994" y="3742"/>
                    </a:cubicBezTo>
                    <a:cubicBezTo>
                      <a:pt x="844" y="3730"/>
                      <a:pt x="676" y="3688"/>
                      <a:pt x="508" y="3688"/>
                    </a:cubicBezTo>
                    <a:cubicBezTo>
                      <a:pt x="384" y="3688"/>
                      <a:pt x="259" y="3711"/>
                      <a:pt x="143" y="3786"/>
                    </a:cubicBezTo>
                    <a:cubicBezTo>
                      <a:pt x="56" y="3895"/>
                      <a:pt x="121" y="4015"/>
                      <a:pt x="143" y="4124"/>
                    </a:cubicBezTo>
                    <a:cubicBezTo>
                      <a:pt x="329" y="4137"/>
                      <a:pt x="514" y="4142"/>
                      <a:pt x="699" y="4142"/>
                    </a:cubicBezTo>
                    <a:cubicBezTo>
                      <a:pt x="1328" y="4142"/>
                      <a:pt x="1954" y="4084"/>
                      <a:pt x="2587" y="4059"/>
                    </a:cubicBezTo>
                    <a:cubicBezTo>
                      <a:pt x="2740" y="4059"/>
                      <a:pt x="2859" y="4081"/>
                      <a:pt x="2936" y="4212"/>
                    </a:cubicBezTo>
                    <a:cubicBezTo>
                      <a:pt x="3012" y="4234"/>
                      <a:pt x="3143" y="4200"/>
                      <a:pt x="3077" y="4364"/>
                    </a:cubicBezTo>
                    <a:cubicBezTo>
                      <a:pt x="3034" y="4495"/>
                      <a:pt x="3143" y="4484"/>
                      <a:pt x="3208" y="4495"/>
                    </a:cubicBezTo>
                    <a:cubicBezTo>
                      <a:pt x="3247" y="4192"/>
                      <a:pt x="3384" y="4099"/>
                      <a:pt x="3655" y="4099"/>
                    </a:cubicBezTo>
                    <a:cubicBezTo>
                      <a:pt x="3686" y="4099"/>
                      <a:pt x="3719" y="4100"/>
                      <a:pt x="3754" y="4103"/>
                    </a:cubicBezTo>
                    <a:cubicBezTo>
                      <a:pt x="4299" y="4131"/>
                      <a:pt x="4845" y="4136"/>
                      <a:pt x="5390" y="4136"/>
                    </a:cubicBezTo>
                    <a:cubicBezTo>
                      <a:pt x="5674" y="4136"/>
                      <a:pt x="5958" y="4135"/>
                      <a:pt x="6241" y="4135"/>
                    </a:cubicBezTo>
                    <a:cubicBezTo>
                      <a:pt x="6252" y="4141"/>
                      <a:pt x="6265" y="4143"/>
                      <a:pt x="6279" y="4143"/>
                    </a:cubicBezTo>
                    <a:cubicBezTo>
                      <a:pt x="6318" y="4143"/>
                      <a:pt x="6367" y="4128"/>
                      <a:pt x="6404" y="4128"/>
                    </a:cubicBezTo>
                    <a:cubicBezTo>
                      <a:pt x="6458" y="4128"/>
                      <a:pt x="6488" y="4159"/>
                      <a:pt x="6427" y="4309"/>
                    </a:cubicBezTo>
                    <a:cubicBezTo>
                      <a:pt x="6350" y="4506"/>
                      <a:pt x="6558" y="4484"/>
                      <a:pt x="6678" y="4506"/>
                    </a:cubicBezTo>
                    <a:cubicBezTo>
                      <a:pt x="6704" y="4227"/>
                      <a:pt x="6884" y="4199"/>
                      <a:pt x="7072" y="4199"/>
                    </a:cubicBezTo>
                    <a:cubicBezTo>
                      <a:pt x="7119" y="4199"/>
                      <a:pt x="7167" y="4200"/>
                      <a:pt x="7213" y="4200"/>
                    </a:cubicBezTo>
                    <a:cubicBezTo>
                      <a:pt x="7337" y="4199"/>
                      <a:pt x="7462" y="4198"/>
                      <a:pt x="7587" y="4198"/>
                    </a:cubicBezTo>
                    <a:cubicBezTo>
                      <a:pt x="7913" y="4198"/>
                      <a:pt x="8240" y="4202"/>
                      <a:pt x="8567" y="4202"/>
                    </a:cubicBezTo>
                    <a:cubicBezTo>
                      <a:pt x="8916" y="4202"/>
                      <a:pt x="9266" y="4198"/>
                      <a:pt x="9613" y="4179"/>
                    </a:cubicBezTo>
                    <a:cubicBezTo>
                      <a:pt x="9663" y="4177"/>
                      <a:pt x="9709" y="4176"/>
                      <a:pt x="9751" y="4176"/>
                    </a:cubicBezTo>
                    <a:cubicBezTo>
                      <a:pt x="10045" y="4176"/>
                      <a:pt x="10143" y="4225"/>
                      <a:pt x="10191" y="4550"/>
                    </a:cubicBezTo>
                    <a:cubicBezTo>
                      <a:pt x="10216" y="4724"/>
                      <a:pt x="10280" y="4795"/>
                      <a:pt x="10362" y="4795"/>
                    </a:cubicBezTo>
                    <a:cubicBezTo>
                      <a:pt x="10418" y="4795"/>
                      <a:pt x="10484" y="4761"/>
                      <a:pt x="10551" y="4702"/>
                    </a:cubicBezTo>
                    <a:cubicBezTo>
                      <a:pt x="10758" y="4528"/>
                      <a:pt x="10976" y="4364"/>
                      <a:pt x="11227" y="4255"/>
                    </a:cubicBezTo>
                    <a:cubicBezTo>
                      <a:pt x="11358" y="4190"/>
                      <a:pt x="11391" y="4103"/>
                      <a:pt x="11271" y="3960"/>
                    </a:cubicBezTo>
                    <a:cubicBezTo>
                      <a:pt x="11085" y="3742"/>
                      <a:pt x="10823" y="3720"/>
                      <a:pt x="10595" y="3623"/>
                    </a:cubicBezTo>
                    <a:cubicBezTo>
                      <a:pt x="10477" y="3570"/>
                      <a:pt x="10336" y="3444"/>
                      <a:pt x="10203" y="3444"/>
                    </a:cubicBezTo>
                    <a:cubicBezTo>
                      <a:pt x="10112" y="3444"/>
                      <a:pt x="10025" y="3501"/>
                      <a:pt x="9951" y="3677"/>
                    </a:cubicBezTo>
                    <a:cubicBezTo>
                      <a:pt x="9940" y="3710"/>
                      <a:pt x="9820" y="3710"/>
                      <a:pt x="9754" y="3720"/>
                    </a:cubicBezTo>
                    <a:cubicBezTo>
                      <a:pt x="9417" y="3774"/>
                      <a:pt x="9080" y="3789"/>
                      <a:pt x="8743" y="3789"/>
                    </a:cubicBezTo>
                    <a:cubicBezTo>
                      <a:pt x="8324" y="3789"/>
                      <a:pt x="7905" y="3766"/>
                      <a:pt x="7484" y="3766"/>
                    </a:cubicBezTo>
                    <a:cubicBezTo>
                      <a:pt x="7343" y="3766"/>
                      <a:pt x="7201" y="3769"/>
                      <a:pt x="7060" y="3775"/>
                    </a:cubicBezTo>
                    <a:cubicBezTo>
                      <a:pt x="7049" y="3776"/>
                      <a:pt x="7038" y="3776"/>
                      <a:pt x="7028" y="3776"/>
                    </a:cubicBezTo>
                    <a:cubicBezTo>
                      <a:pt x="6863" y="3776"/>
                      <a:pt x="6773" y="3696"/>
                      <a:pt x="6721" y="3470"/>
                    </a:cubicBezTo>
                    <a:cubicBezTo>
                      <a:pt x="6503" y="2510"/>
                      <a:pt x="6219" y="1593"/>
                      <a:pt x="5336" y="961"/>
                    </a:cubicBezTo>
                    <a:cubicBezTo>
                      <a:pt x="4660" y="481"/>
                      <a:pt x="3972" y="120"/>
                      <a:pt x="3154" y="55"/>
                    </a:cubicBezTo>
                    <a:cubicBezTo>
                      <a:pt x="3118" y="78"/>
                      <a:pt x="3083" y="87"/>
                      <a:pt x="3050" y="87"/>
                    </a:cubicBezTo>
                    <a:cubicBezTo>
                      <a:pt x="2975" y="87"/>
                      <a:pt x="2906" y="38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4"/>
              <p:cNvSpPr/>
              <p:nvPr/>
            </p:nvSpPr>
            <p:spPr>
              <a:xfrm>
                <a:off x="-1332775" y="1077650"/>
                <a:ext cx="393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700" extrusionOk="0">
                    <a:moveTo>
                      <a:pt x="918" y="1"/>
                    </a:moveTo>
                    <a:cubicBezTo>
                      <a:pt x="875" y="1"/>
                      <a:pt x="830" y="8"/>
                      <a:pt x="786" y="8"/>
                    </a:cubicBezTo>
                    <a:cubicBezTo>
                      <a:pt x="667" y="8"/>
                      <a:pt x="580" y="95"/>
                      <a:pt x="580" y="161"/>
                    </a:cubicBezTo>
                    <a:cubicBezTo>
                      <a:pt x="558" y="543"/>
                      <a:pt x="350" y="815"/>
                      <a:pt x="132" y="1088"/>
                    </a:cubicBezTo>
                    <a:cubicBezTo>
                      <a:pt x="34" y="1198"/>
                      <a:pt x="1" y="1339"/>
                      <a:pt x="56" y="1448"/>
                    </a:cubicBezTo>
                    <a:cubicBezTo>
                      <a:pt x="104" y="1524"/>
                      <a:pt x="174" y="1561"/>
                      <a:pt x="255" y="1561"/>
                    </a:cubicBezTo>
                    <a:cubicBezTo>
                      <a:pt x="302" y="1561"/>
                      <a:pt x="353" y="1549"/>
                      <a:pt x="405" y="1525"/>
                    </a:cubicBezTo>
                    <a:cubicBezTo>
                      <a:pt x="441" y="1507"/>
                      <a:pt x="478" y="1493"/>
                      <a:pt x="512" y="1493"/>
                    </a:cubicBezTo>
                    <a:cubicBezTo>
                      <a:pt x="560" y="1493"/>
                      <a:pt x="599" y="1522"/>
                      <a:pt x="612" y="1612"/>
                    </a:cubicBezTo>
                    <a:cubicBezTo>
                      <a:pt x="645" y="1819"/>
                      <a:pt x="677" y="2027"/>
                      <a:pt x="732" y="2223"/>
                    </a:cubicBezTo>
                    <a:cubicBezTo>
                      <a:pt x="830" y="2638"/>
                      <a:pt x="710" y="3063"/>
                      <a:pt x="786" y="3467"/>
                    </a:cubicBezTo>
                    <a:cubicBezTo>
                      <a:pt x="852" y="3892"/>
                      <a:pt x="776" y="4306"/>
                      <a:pt x="786" y="4721"/>
                    </a:cubicBezTo>
                    <a:cubicBezTo>
                      <a:pt x="798" y="5048"/>
                      <a:pt x="754" y="5387"/>
                      <a:pt x="776" y="5692"/>
                    </a:cubicBezTo>
                    <a:cubicBezTo>
                      <a:pt x="830" y="6336"/>
                      <a:pt x="699" y="6968"/>
                      <a:pt x="786" y="7613"/>
                    </a:cubicBezTo>
                    <a:cubicBezTo>
                      <a:pt x="855" y="7650"/>
                      <a:pt x="924" y="7699"/>
                      <a:pt x="999" y="7699"/>
                    </a:cubicBezTo>
                    <a:cubicBezTo>
                      <a:pt x="1032" y="7699"/>
                      <a:pt x="1067" y="7690"/>
                      <a:pt x="1103" y="7667"/>
                    </a:cubicBezTo>
                    <a:cubicBezTo>
                      <a:pt x="1157" y="7569"/>
                      <a:pt x="1179" y="7470"/>
                      <a:pt x="1169" y="7361"/>
                    </a:cubicBezTo>
                    <a:cubicBezTo>
                      <a:pt x="1114" y="5856"/>
                      <a:pt x="1300" y="4361"/>
                      <a:pt x="1256" y="2866"/>
                    </a:cubicBezTo>
                    <a:cubicBezTo>
                      <a:pt x="1245" y="2474"/>
                      <a:pt x="1201" y="2081"/>
                      <a:pt x="1125" y="1699"/>
                    </a:cubicBezTo>
                    <a:cubicBezTo>
                      <a:pt x="1092" y="1525"/>
                      <a:pt x="1070" y="1383"/>
                      <a:pt x="1321" y="1350"/>
                    </a:cubicBezTo>
                    <a:cubicBezTo>
                      <a:pt x="1506" y="1317"/>
                      <a:pt x="1572" y="1198"/>
                      <a:pt x="1496" y="979"/>
                    </a:cubicBezTo>
                    <a:cubicBezTo>
                      <a:pt x="1387" y="662"/>
                      <a:pt x="1190" y="401"/>
                      <a:pt x="1070" y="95"/>
                    </a:cubicBezTo>
                    <a:cubicBezTo>
                      <a:pt x="1038" y="17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4"/>
              <p:cNvSpPr/>
              <p:nvPr/>
            </p:nvSpPr>
            <p:spPr>
              <a:xfrm>
                <a:off x="-1407225" y="1362325"/>
                <a:ext cx="1290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216" extrusionOk="0">
                    <a:moveTo>
                      <a:pt x="862" y="120"/>
                    </a:moveTo>
                    <a:cubicBezTo>
                      <a:pt x="917" y="120"/>
                      <a:pt x="928" y="175"/>
                      <a:pt x="917" y="219"/>
                    </a:cubicBezTo>
                    <a:cubicBezTo>
                      <a:pt x="907" y="267"/>
                      <a:pt x="880" y="307"/>
                      <a:pt x="843" y="307"/>
                    </a:cubicBezTo>
                    <a:cubicBezTo>
                      <a:pt x="839" y="307"/>
                      <a:pt x="834" y="307"/>
                      <a:pt x="830" y="306"/>
                    </a:cubicBezTo>
                    <a:cubicBezTo>
                      <a:pt x="808" y="294"/>
                      <a:pt x="797" y="229"/>
                      <a:pt x="797" y="185"/>
                    </a:cubicBezTo>
                    <a:cubicBezTo>
                      <a:pt x="797" y="153"/>
                      <a:pt x="841" y="120"/>
                      <a:pt x="862" y="120"/>
                    </a:cubicBezTo>
                    <a:close/>
                    <a:moveTo>
                      <a:pt x="862" y="0"/>
                    </a:moveTo>
                    <a:cubicBezTo>
                      <a:pt x="819" y="0"/>
                      <a:pt x="765" y="0"/>
                      <a:pt x="710" y="11"/>
                    </a:cubicBezTo>
                    <a:cubicBezTo>
                      <a:pt x="665" y="22"/>
                      <a:pt x="620" y="25"/>
                      <a:pt x="574" y="25"/>
                    </a:cubicBezTo>
                    <a:cubicBezTo>
                      <a:pt x="474" y="25"/>
                      <a:pt x="372" y="8"/>
                      <a:pt x="271" y="8"/>
                    </a:cubicBezTo>
                    <a:cubicBezTo>
                      <a:pt x="179" y="8"/>
                      <a:pt x="89" y="22"/>
                      <a:pt x="1" y="76"/>
                    </a:cubicBezTo>
                    <a:cubicBezTo>
                      <a:pt x="197" y="98"/>
                      <a:pt x="404" y="88"/>
                      <a:pt x="590" y="164"/>
                    </a:cubicBezTo>
                    <a:cubicBezTo>
                      <a:pt x="644" y="197"/>
                      <a:pt x="699" y="229"/>
                      <a:pt x="677" y="306"/>
                    </a:cubicBezTo>
                    <a:cubicBezTo>
                      <a:pt x="677" y="328"/>
                      <a:pt x="634" y="349"/>
                      <a:pt x="601" y="360"/>
                    </a:cubicBezTo>
                    <a:cubicBezTo>
                      <a:pt x="557" y="360"/>
                      <a:pt x="525" y="360"/>
                      <a:pt x="491" y="294"/>
                    </a:cubicBezTo>
                    <a:cubicBezTo>
                      <a:pt x="454" y="225"/>
                      <a:pt x="402" y="209"/>
                      <a:pt x="342" y="209"/>
                    </a:cubicBezTo>
                    <a:cubicBezTo>
                      <a:pt x="290" y="209"/>
                      <a:pt x="232" y="222"/>
                      <a:pt x="176" y="222"/>
                    </a:cubicBezTo>
                    <a:cubicBezTo>
                      <a:pt x="146" y="222"/>
                      <a:pt x="116" y="218"/>
                      <a:pt x="88" y="207"/>
                    </a:cubicBezTo>
                    <a:lnTo>
                      <a:pt x="88" y="207"/>
                    </a:lnTo>
                    <a:cubicBezTo>
                      <a:pt x="33" y="316"/>
                      <a:pt x="372" y="273"/>
                      <a:pt x="142" y="415"/>
                    </a:cubicBezTo>
                    <a:cubicBezTo>
                      <a:pt x="285" y="425"/>
                      <a:pt x="426" y="437"/>
                      <a:pt x="568" y="437"/>
                    </a:cubicBezTo>
                    <a:cubicBezTo>
                      <a:pt x="699" y="437"/>
                      <a:pt x="797" y="491"/>
                      <a:pt x="797" y="633"/>
                    </a:cubicBezTo>
                    <a:cubicBezTo>
                      <a:pt x="819" y="939"/>
                      <a:pt x="961" y="1179"/>
                      <a:pt x="1092" y="1440"/>
                    </a:cubicBezTo>
                    <a:cubicBezTo>
                      <a:pt x="1190" y="1582"/>
                      <a:pt x="1364" y="1669"/>
                      <a:pt x="1354" y="1877"/>
                    </a:cubicBezTo>
                    <a:cubicBezTo>
                      <a:pt x="1386" y="1942"/>
                      <a:pt x="1419" y="1986"/>
                      <a:pt x="1441" y="2062"/>
                    </a:cubicBezTo>
                    <a:cubicBezTo>
                      <a:pt x="1561" y="2498"/>
                      <a:pt x="1877" y="2847"/>
                      <a:pt x="2172" y="3121"/>
                    </a:cubicBezTo>
                    <a:cubicBezTo>
                      <a:pt x="2490" y="3418"/>
                      <a:pt x="2963" y="3581"/>
                      <a:pt x="3445" y="3581"/>
                    </a:cubicBezTo>
                    <a:cubicBezTo>
                      <a:pt x="3475" y="3581"/>
                      <a:pt x="3505" y="3580"/>
                      <a:pt x="3536" y="3579"/>
                    </a:cubicBezTo>
                    <a:cubicBezTo>
                      <a:pt x="3754" y="3579"/>
                      <a:pt x="3798" y="3655"/>
                      <a:pt x="3819" y="3862"/>
                    </a:cubicBezTo>
                    <a:cubicBezTo>
                      <a:pt x="3873" y="4200"/>
                      <a:pt x="3732" y="4539"/>
                      <a:pt x="3819" y="4877"/>
                    </a:cubicBezTo>
                    <a:cubicBezTo>
                      <a:pt x="3939" y="4942"/>
                      <a:pt x="3939" y="5063"/>
                      <a:pt x="3950" y="5215"/>
                    </a:cubicBezTo>
                    <a:cubicBezTo>
                      <a:pt x="4092" y="5019"/>
                      <a:pt x="3873" y="4801"/>
                      <a:pt x="4070" y="4670"/>
                    </a:cubicBezTo>
                    <a:cubicBezTo>
                      <a:pt x="4092" y="4604"/>
                      <a:pt x="4125" y="4539"/>
                      <a:pt x="4113" y="4473"/>
                    </a:cubicBezTo>
                    <a:cubicBezTo>
                      <a:pt x="4048" y="3742"/>
                      <a:pt x="4048" y="3742"/>
                      <a:pt x="4746" y="3732"/>
                    </a:cubicBezTo>
                    <a:lnTo>
                      <a:pt x="4932" y="3732"/>
                    </a:lnTo>
                    <a:cubicBezTo>
                      <a:pt x="4932" y="3710"/>
                      <a:pt x="4943" y="3688"/>
                      <a:pt x="4943" y="3666"/>
                    </a:cubicBezTo>
                    <a:cubicBezTo>
                      <a:pt x="4986" y="3567"/>
                      <a:pt x="5161" y="3567"/>
                      <a:pt x="5117" y="3437"/>
                    </a:cubicBezTo>
                    <a:cubicBezTo>
                      <a:pt x="5095" y="3382"/>
                      <a:pt x="5055" y="3371"/>
                      <a:pt x="5008" y="3371"/>
                    </a:cubicBezTo>
                    <a:cubicBezTo>
                      <a:pt x="4977" y="3371"/>
                      <a:pt x="4944" y="3376"/>
                      <a:pt x="4913" y="3376"/>
                    </a:cubicBezTo>
                    <a:cubicBezTo>
                      <a:pt x="4897" y="3376"/>
                      <a:pt x="4881" y="3375"/>
                      <a:pt x="4867" y="3371"/>
                    </a:cubicBezTo>
                    <a:cubicBezTo>
                      <a:pt x="4794" y="3412"/>
                      <a:pt x="4723" y="3428"/>
                      <a:pt x="4654" y="3428"/>
                    </a:cubicBezTo>
                    <a:cubicBezTo>
                      <a:pt x="4483" y="3428"/>
                      <a:pt x="4320" y="3334"/>
                      <a:pt x="4157" y="3295"/>
                    </a:cubicBezTo>
                    <a:cubicBezTo>
                      <a:pt x="3994" y="3251"/>
                      <a:pt x="4103" y="3022"/>
                      <a:pt x="4092" y="2881"/>
                    </a:cubicBezTo>
                    <a:cubicBezTo>
                      <a:pt x="4104" y="2734"/>
                      <a:pt x="4058" y="2693"/>
                      <a:pt x="3991" y="2693"/>
                    </a:cubicBezTo>
                    <a:cubicBezTo>
                      <a:pt x="3938" y="2693"/>
                      <a:pt x="3871" y="2719"/>
                      <a:pt x="3808" y="2738"/>
                    </a:cubicBezTo>
                    <a:cubicBezTo>
                      <a:pt x="3830" y="3086"/>
                      <a:pt x="3699" y="3263"/>
                      <a:pt x="3439" y="3263"/>
                    </a:cubicBezTo>
                    <a:cubicBezTo>
                      <a:pt x="3300" y="3263"/>
                      <a:pt x="3123" y="3212"/>
                      <a:pt x="2913" y="3109"/>
                    </a:cubicBezTo>
                    <a:cubicBezTo>
                      <a:pt x="2412" y="2859"/>
                      <a:pt x="2084" y="2455"/>
                      <a:pt x="1757" y="1996"/>
                    </a:cubicBezTo>
                    <a:cubicBezTo>
                      <a:pt x="1506" y="1647"/>
                      <a:pt x="1354" y="1255"/>
                      <a:pt x="1124" y="884"/>
                    </a:cubicBezTo>
                    <a:cubicBezTo>
                      <a:pt x="1026" y="731"/>
                      <a:pt x="896" y="546"/>
                      <a:pt x="1070" y="349"/>
                    </a:cubicBezTo>
                    <a:cubicBezTo>
                      <a:pt x="1048" y="240"/>
                      <a:pt x="983" y="120"/>
                      <a:pt x="1070" y="11"/>
                    </a:cubicBezTo>
                    <a:cubicBezTo>
                      <a:pt x="1005" y="0"/>
                      <a:pt x="939" y="0"/>
                      <a:pt x="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4"/>
              <p:cNvSpPr/>
              <p:nvPr/>
            </p:nvSpPr>
            <p:spPr>
              <a:xfrm>
                <a:off x="-1285575" y="1371150"/>
                <a:ext cx="684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324" extrusionOk="0">
                    <a:moveTo>
                      <a:pt x="2465" y="0"/>
                    </a:moveTo>
                    <a:cubicBezTo>
                      <a:pt x="2428" y="0"/>
                      <a:pt x="2379" y="15"/>
                      <a:pt x="2340" y="15"/>
                    </a:cubicBezTo>
                    <a:cubicBezTo>
                      <a:pt x="2326" y="15"/>
                      <a:pt x="2313" y="13"/>
                      <a:pt x="2302" y="7"/>
                    </a:cubicBezTo>
                    <a:lnTo>
                      <a:pt x="2302" y="7"/>
                    </a:lnTo>
                    <a:cubicBezTo>
                      <a:pt x="2390" y="346"/>
                      <a:pt x="2248" y="673"/>
                      <a:pt x="2237" y="1000"/>
                    </a:cubicBezTo>
                    <a:cubicBezTo>
                      <a:pt x="2215" y="1338"/>
                      <a:pt x="1866" y="1512"/>
                      <a:pt x="1866" y="1851"/>
                    </a:cubicBezTo>
                    <a:cubicBezTo>
                      <a:pt x="1866" y="1982"/>
                      <a:pt x="1604" y="1895"/>
                      <a:pt x="1637" y="2091"/>
                    </a:cubicBezTo>
                    <a:cubicBezTo>
                      <a:pt x="1669" y="2102"/>
                      <a:pt x="1746" y="2123"/>
                      <a:pt x="1746" y="2135"/>
                    </a:cubicBezTo>
                    <a:cubicBezTo>
                      <a:pt x="1724" y="2233"/>
                      <a:pt x="1648" y="2276"/>
                      <a:pt x="1560" y="2288"/>
                    </a:cubicBezTo>
                    <a:cubicBezTo>
                      <a:pt x="1179" y="2833"/>
                      <a:pt x="578" y="2898"/>
                      <a:pt x="1" y="3018"/>
                    </a:cubicBezTo>
                    <a:cubicBezTo>
                      <a:pt x="15" y="3022"/>
                      <a:pt x="31" y="3023"/>
                      <a:pt x="47" y="3023"/>
                    </a:cubicBezTo>
                    <a:cubicBezTo>
                      <a:pt x="78" y="3023"/>
                      <a:pt x="111" y="3018"/>
                      <a:pt x="142" y="3018"/>
                    </a:cubicBezTo>
                    <a:cubicBezTo>
                      <a:pt x="189" y="3018"/>
                      <a:pt x="229" y="3029"/>
                      <a:pt x="251" y="3084"/>
                    </a:cubicBezTo>
                    <a:cubicBezTo>
                      <a:pt x="295" y="3214"/>
                      <a:pt x="120" y="3214"/>
                      <a:pt x="77" y="3313"/>
                    </a:cubicBezTo>
                    <a:cubicBezTo>
                      <a:pt x="197" y="3313"/>
                      <a:pt x="317" y="3324"/>
                      <a:pt x="437" y="3324"/>
                    </a:cubicBezTo>
                    <a:cubicBezTo>
                      <a:pt x="993" y="3258"/>
                      <a:pt x="1386" y="2931"/>
                      <a:pt x="1724" y="2494"/>
                    </a:cubicBezTo>
                    <a:cubicBezTo>
                      <a:pt x="2215" y="1851"/>
                      <a:pt x="2608" y="1185"/>
                      <a:pt x="2739" y="378"/>
                    </a:cubicBezTo>
                    <a:cubicBezTo>
                      <a:pt x="2619" y="356"/>
                      <a:pt x="2411" y="378"/>
                      <a:pt x="2488" y="181"/>
                    </a:cubicBezTo>
                    <a:cubicBezTo>
                      <a:pt x="2549" y="31"/>
                      <a:pt x="2519" y="0"/>
                      <a:pt x="2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4"/>
              <p:cNvSpPr/>
              <p:nvPr/>
            </p:nvSpPr>
            <p:spPr>
              <a:xfrm>
                <a:off x="-1138575" y="1306750"/>
                <a:ext cx="2922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98" extrusionOk="0">
                    <a:moveTo>
                      <a:pt x="878" y="0"/>
                    </a:moveTo>
                    <a:cubicBezTo>
                      <a:pt x="788" y="0"/>
                      <a:pt x="722" y="119"/>
                      <a:pt x="655" y="194"/>
                    </a:cubicBezTo>
                    <a:cubicBezTo>
                      <a:pt x="624" y="233"/>
                      <a:pt x="571" y="327"/>
                      <a:pt x="512" y="327"/>
                    </a:cubicBezTo>
                    <a:cubicBezTo>
                      <a:pt x="487" y="327"/>
                      <a:pt x="462" y="311"/>
                      <a:pt x="437" y="270"/>
                    </a:cubicBezTo>
                    <a:cubicBezTo>
                      <a:pt x="386" y="182"/>
                      <a:pt x="329" y="155"/>
                      <a:pt x="270" y="155"/>
                    </a:cubicBezTo>
                    <a:cubicBezTo>
                      <a:pt x="227" y="155"/>
                      <a:pt x="184" y="169"/>
                      <a:pt x="143" y="183"/>
                    </a:cubicBezTo>
                    <a:cubicBezTo>
                      <a:pt x="22" y="238"/>
                      <a:pt x="66" y="390"/>
                      <a:pt x="110" y="466"/>
                    </a:cubicBezTo>
                    <a:cubicBezTo>
                      <a:pt x="252" y="805"/>
                      <a:pt x="187" y="1099"/>
                      <a:pt x="34" y="1405"/>
                    </a:cubicBezTo>
                    <a:cubicBezTo>
                      <a:pt x="1" y="1448"/>
                      <a:pt x="22" y="1525"/>
                      <a:pt x="22" y="1579"/>
                    </a:cubicBezTo>
                    <a:cubicBezTo>
                      <a:pt x="110" y="1623"/>
                      <a:pt x="66" y="1721"/>
                      <a:pt x="110" y="1797"/>
                    </a:cubicBezTo>
                    <a:cubicBezTo>
                      <a:pt x="284" y="1721"/>
                      <a:pt x="350" y="1557"/>
                      <a:pt x="415" y="1405"/>
                    </a:cubicBezTo>
                    <a:cubicBezTo>
                      <a:pt x="469" y="1290"/>
                      <a:pt x="528" y="1229"/>
                      <a:pt x="615" y="1229"/>
                    </a:cubicBezTo>
                    <a:cubicBezTo>
                      <a:pt x="652" y="1229"/>
                      <a:pt x="694" y="1240"/>
                      <a:pt x="743" y="1263"/>
                    </a:cubicBezTo>
                    <a:cubicBezTo>
                      <a:pt x="812" y="1291"/>
                      <a:pt x="882" y="1364"/>
                      <a:pt x="952" y="1364"/>
                    </a:cubicBezTo>
                    <a:cubicBezTo>
                      <a:pt x="991" y="1364"/>
                      <a:pt x="1031" y="1341"/>
                      <a:pt x="1070" y="1274"/>
                    </a:cubicBezTo>
                    <a:cubicBezTo>
                      <a:pt x="1168" y="1099"/>
                      <a:pt x="1048" y="1001"/>
                      <a:pt x="939" y="914"/>
                    </a:cubicBezTo>
                    <a:cubicBezTo>
                      <a:pt x="743" y="761"/>
                      <a:pt x="710" y="597"/>
                      <a:pt x="863" y="390"/>
                    </a:cubicBezTo>
                    <a:cubicBezTo>
                      <a:pt x="950" y="292"/>
                      <a:pt x="1125" y="172"/>
                      <a:pt x="972" y="41"/>
                    </a:cubicBezTo>
                    <a:cubicBezTo>
                      <a:pt x="938" y="12"/>
                      <a:pt x="907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4"/>
              <p:cNvSpPr/>
              <p:nvPr/>
            </p:nvSpPr>
            <p:spPr>
              <a:xfrm>
                <a:off x="-1314475" y="1281850"/>
                <a:ext cx="114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9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8" y="317"/>
                      <a:pt x="54" y="666"/>
                      <a:pt x="33" y="972"/>
                    </a:cubicBezTo>
                    <a:cubicBezTo>
                      <a:pt x="0" y="1397"/>
                      <a:pt x="76" y="1812"/>
                      <a:pt x="76" y="2226"/>
                    </a:cubicBezTo>
                    <a:lnTo>
                      <a:pt x="76" y="2652"/>
                    </a:lnTo>
                    <a:cubicBezTo>
                      <a:pt x="88" y="2674"/>
                      <a:pt x="88" y="2696"/>
                      <a:pt x="98" y="2728"/>
                    </a:cubicBezTo>
                    <a:cubicBezTo>
                      <a:pt x="161" y="2693"/>
                      <a:pt x="214" y="2673"/>
                      <a:pt x="255" y="2673"/>
                    </a:cubicBezTo>
                    <a:cubicBezTo>
                      <a:pt x="327" y="2673"/>
                      <a:pt x="359" y="2735"/>
                      <a:pt x="338" y="2881"/>
                    </a:cubicBezTo>
                    <a:cubicBezTo>
                      <a:pt x="319" y="2957"/>
                      <a:pt x="217" y="3099"/>
                      <a:pt x="364" y="3099"/>
                    </a:cubicBezTo>
                    <a:cubicBezTo>
                      <a:pt x="386" y="3099"/>
                      <a:pt x="413" y="3095"/>
                      <a:pt x="447" y="3088"/>
                    </a:cubicBezTo>
                    <a:cubicBezTo>
                      <a:pt x="415" y="2368"/>
                      <a:pt x="393" y="1659"/>
                      <a:pt x="415" y="939"/>
                    </a:cubicBezTo>
                    <a:cubicBezTo>
                      <a:pt x="415" y="623"/>
                      <a:pt x="403" y="317"/>
                      <a:pt x="458" y="0"/>
                    </a:cubicBezTo>
                    <a:lnTo>
                      <a:pt x="458" y="0"/>
                    </a:lnTo>
                    <a:cubicBezTo>
                      <a:pt x="401" y="43"/>
                      <a:pt x="354" y="170"/>
                      <a:pt x="291" y="170"/>
                    </a:cubicBezTo>
                    <a:cubicBezTo>
                      <a:pt x="257" y="170"/>
                      <a:pt x="220" y="135"/>
                      <a:pt x="175" y="34"/>
                    </a:cubicBezTo>
                    <a:cubicBezTo>
                      <a:pt x="163" y="0"/>
                      <a:pt x="76" y="12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4"/>
              <p:cNvSpPr/>
              <p:nvPr/>
            </p:nvSpPr>
            <p:spPr>
              <a:xfrm>
                <a:off x="-1415675" y="1386150"/>
                <a:ext cx="229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118" extrusionOk="0">
                    <a:moveTo>
                      <a:pt x="257" y="1"/>
                    </a:moveTo>
                    <a:cubicBezTo>
                      <a:pt x="223" y="1"/>
                      <a:pt x="191" y="9"/>
                      <a:pt x="164" y="29"/>
                    </a:cubicBezTo>
                    <a:cubicBezTo>
                      <a:pt x="109" y="83"/>
                      <a:pt x="0" y="226"/>
                      <a:pt x="88" y="335"/>
                    </a:cubicBezTo>
                    <a:cubicBezTo>
                      <a:pt x="492" y="815"/>
                      <a:pt x="524" y="1338"/>
                      <a:pt x="317" y="1906"/>
                    </a:cubicBezTo>
                    <a:cubicBezTo>
                      <a:pt x="295" y="1982"/>
                      <a:pt x="240" y="2058"/>
                      <a:pt x="361" y="2102"/>
                    </a:cubicBezTo>
                    <a:cubicBezTo>
                      <a:pt x="390" y="2111"/>
                      <a:pt x="425" y="2117"/>
                      <a:pt x="458" y="2117"/>
                    </a:cubicBezTo>
                    <a:cubicBezTo>
                      <a:pt x="511" y="2117"/>
                      <a:pt x="563" y="2101"/>
                      <a:pt x="589" y="2047"/>
                    </a:cubicBezTo>
                    <a:cubicBezTo>
                      <a:pt x="698" y="1797"/>
                      <a:pt x="917" y="1589"/>
                      <a:pt x="906" y="1283"/>
                    </a:cubicBezTo>
                    <a:cubicBezTo>
                      <a:pt x="873" y="858"/>
                      <a:pt x="720" y="466"/>
                      <a:pt x="470" y="117"/>
                    </a:cubicBezTo>
                    <a:cubicBezTo>
                      <a:pt x="424" y="48"/>
                      <a:pt x="33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4"/>
              <p:cNvSpPr/>
              <p:nvPr/>
            </p:nvSpPr>
            <p:spPr>
              <a:xfrm>
                <a:off x="-1199125" y="1131000"/>
                <a:ext cx="224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229" extrusionOk="0">
                    <a:moveTo>
                      <a:pt x="182" y="1"/>
                    </a:moveTo>
                    <a:cubicBezTo>
                      <a:pt x="137" y="1"/>
                      <a:pt x="96" y="15"/>
                      <a:pt x="66" y="45"/>
                    </a:cubicBezTo>
                    <a:cubicBezTo>
                      <a:pt x="1" y="100"/>
                      <a:pt x="1" y="242"/>
                      <a:pt x="66" y="373"/>
                    </a:cubicBezTo>
                    <a:cubicBezTo>
                      <a:pt x="143" y="525"/>
                      <a:pt x="372" y="591"/>
                      <a:pt x="350" y="798"/>
                    </a:cubicBezTo>
                    <a:cubicBezTo>
                      <a:pt x="470" y="907"/>
                      <a:pt x="306" y="984"/>
                      <a:pt x="328" y="1081"/>
                    </a:cubicBezTo>
                    <a:cubicBezTo>
                      <a:pt x="470" y="1333"/>
                      <a:pt x="667" y="1573"/>
                      <a:pt x="383" y="1867"/>
                    </a:cubicBezTo>
                    <a:cubicBezTo>
                      <a:pt x="328" y="1922"/>
                      <a:pt x="274" y="2053"/>
                      <a:pt x="361" y="2151"/>
                    </a:cubicBezTo>
                    <a:cubicBezTo>
                      <a:pt x="410" y="2190"/>
                      <a:pt x="459" y="2229"/>
                      <a:pt x="524" y="2229"/>
                    </a:cubicBezTo>
                    <a:cubicBezTo>
                      <a:pt x="531" y="2229"/>
                      <a:pt x="538" y="2228"/>
                      <a:pt x="546" y="2227"/>
                    </a:cubicBezTo>
                    <a:cubicBezTo>
                      <a:pt x="579" y="2184"/>
                      <a:pt x="612" y="2140"/>
                      <a:pt x="633" y="2096"/>
                    </a:cubicBezTo>
                    <a:cubicBezTo>
                      <a:pt x="558" y="2075"/>
                      <a:pt x="427" y="2085"/>
                      <a:pt x="470" y="1944"/>
                    </a:cubicBezTo>
                    <a:cubicBezTo>
                      <a:pt x="492" y="1886"/>
                      <a:pt x="538" y="1842"/>
                      <a:pt x="595" y="1842"/>
                    </a:cubicBezTo>
                    <a:cubicBezTo>
                      <a:pt x="624" y="1842"/>
                      <a:pt x="656" y="1853"/>
                      <a:pt x="688" y="1878"/>
                    </a:cubicBezTo>
                    <a:cubicBezTo>
                      <a:pt x="732" y="1801"/>
                      <a:pt x="754" y="1726"/>
                      <a:pt x="776" y="1649"/>
                    </a:cubicBezTo>
                    <a:cubicBezTo>
                      <a:pt x="895" y="1343"/>
                      <a:pt x="633" y="1081"/>
                      <a:pt x="688" y="776"/>
                    </a:cubicBezTo>
                    <a:cubicBezTo>
                      <a:pt x="754" y="492"/>
                      <a:pt x="524" y="307"/>
                      <a:pt x="383" y="111"/>
                    </a:cubicBezTo>
                    <a:cubicBezTo>
                      <a:pt x="330" y="37"/>
                      <a:pt x="252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4"/>
              <p:cNvSpPr/>
              <p:nvPr/>
            </p:nvSpPr>
            <p:spPr>
              <a:xfrm>
                <a:off x="-1254475" y="1146025"/>
                <a:ext cx="248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268" extrusionOk="0">
                    <a:moveTo>
                      <a:pt x="485" y="491"/>
                    </a:moveTo>
                    <a:cubicBezTo>
                      <a:pt x="491" y="491"/>
                      <a:pt x="496" y="491"/>
                      <a:pt x="502" y="492"/>
                    </a:cubicBezTo>
                    <a:cubicBezTo>
                      <a:pt x="655" y="514"/>
                      <a:pt x="622" y="644"/>
                      <a:pt x="655" y="732"/>
                    </a:cubicBezTo>
                    <a:cubicBezTo>
                      <a:pt x="687" y="851"/>
                      <a:pt x="600" y="851"/>
                      <a:pt x="535" y="863"/>
                    </a:cubicBezTo>
                    <a:cubicBezTo>
                      <a:pt x="528" y="863"/>
                      <a:pt x="522" y="863"/>
                      <a:pt x="516" y="863"/>
                    </a:cubicBezTo>
                    <a:cubicBezTo>
                      <a:pt x="380" y="863"/>
                      <a:pt x="360" y="750"/>
                      <a:pt x="360" y="655"/>
                    </a:cubicBezTo>
                    <a:cubicBezTo>
                      <a:pt x="350" y="583"/>
                      <a:pt x="389" y="491"/>
                      <a:pt x="485" y="491"/>
                    </a:cubicBezTo>
                    <a:close/>
                    <a:moveTo>
                      <a:pt x="425" y="0"/>
                    </a:moveTo>
                    <a:cubicBezTo>
                      <a:pt x="295" y="0"/>
                      <a:pt x="197" y="55"/>
                      <a:pt x="153" y="143"/>
                    </a:cubicBezTo>
                    <a:cubicBezTo>
                      <a:pt x="11" y="470"/>
                      <a:pt x="0" y="797"/>
                      <a:pt x="66" y="1146"/>
                    </a:cubicBezTo>
                    <a:cubicBezTo>
                      <a:pt x="88" y="1234"/>
                      <a:pt x="164" y="1266"/>
                      <a:pt x="251" y="1266"/>
                    </a:cubicBezTo>
                    <a:cubicBezTo>
                      <a:pt x="265" y="1267"/>
                      <a:pt x="280" y="1267"/>
                      <a:pt x="294" y="1267"/>
                    </a:cubicBezTo>
                    <a:cubicBezTo>
                      <a:pt x="599" y="1267"/>
                      <a:pt x="819" y="1043"/>
                      <a:pt x="830" y="688"/>
                    </a:cubicBezTo>
                    <a:cubicBezTo>
                      <a:pt x="993" y="448"/>
                      <a:pt x="600" y="404"/>
                      <a:pt x="590" y="186"/>
                    </a:cubicBezTo>
                    <a:cubicBezTo>
                      <a:pt x="590" y="109"/>
                      <a:pt x="55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4"/>
              <p:cNvSpPr/>
              <p:nvPr/>
            </p:nvSpPr>
            <p:spPr>
              <a:xfrm>
                <a:off x="-1215750" y="1393300"/>
                <a:ext cx="251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814" extrusionOk="0">
                    <a:moveTo>
                      <a:pt x="278" y="1"/>
                    </a:moveTo>
                    <a:cubicBezTo>
                      <a:pt x="220" y="1"/>
                      <a:pt x="168" y="15"/>
                      <a:pt x="175" y="92"/>
                    </a:cubicBezTo>
                    <a:cubicBezTo>
                      <a:pt x="197" y="332"/>
                      <a:pt x="1" y="529"/>
                      <a:pt x="88" y="801"/>
                    </a:cubicBezTo>
                    <a:cubicBezTo>
                      <a:pt x="88" y="823"/>
                      <a:pt x="77" y="888"/>
                      <a:pt x="88" y="943"/>
                    </a:cubicBezTo>
                    <a:cubicBezTo>
                      <a:pt x="175" y="1292"/>
                      <a:pt x="251" y="1652"/>
                      <a:pt x="644" y="1794"/>
                    </a:cubicBezTo>
                    <a:cubicBezTo>
                      <a:pt x="683" y="1807"/>
                      <a:pt x="718" y="1813"/>
                      <a:pt x="749" y="1813"/>
                    </a:cubicBezTo>
                    <a:cubicBezTo>
                      <a:pt x="848" y="1813"/>
                      <a:pt x="908" y="1752"/>
                      <a:pt x="949" y="1652"/>
                    </a:cubicBezTo>
                    <a:cubicBezTo>
                      <a:pt x="1004" y="1511"/>
                      <a:pt x="895" y="1511"/>
                      <a:pt x="797" y="1499"/>
                    </a:cubicBezTo>
                    <a:cubicBezTo>
                      <a:pt x="655" y="1477"/>
                      <a:pt x="612" y="1368"/>
                      <a:pt x="546" y="1249"/>
                    </a:cubicBezTo>
                    <a:cubicBezTo>
                      <a:pt x="360" y="900"/>
                      <a:pt x="393" y="551"/>
                      <a:pt x="459" y="190"/>
                    </a:cubicBezTo>
                    <a:cubicBezTo>
                      <a:pt x="469" y="136"/>
                      <a:pt x="502" y="16"/>
                      <a:pt x="372" y="5"/>
                    </a:cubicBezTo>
                    <a:cubicBezTo>
                      <a:pt x="344" y="5"/>
                      <a:pt x="31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4"/>
              <p:cNvSpPr/>
              <p:nvPr/>
            </p:nvSpPr>
            <p:spPr>
              <a:xfrm>
                <a:off x="-1463150" y="1224400"/>
                <a:ext cx="273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19" extrusionOk="0">
                    <a:moveTo>
                      <a:pt x="954" y="1"/>
                    </a:moveTo>
                    <a:cubicBezTo>
                      <a:pt x="933" y="1"/>
                      <a:pt x="913" y="4"/>
                      <a:pt x="896" y="7"/>
                    </a:cubicBezTo>
                    <a:cubicBezTo>
                      <a:pt x="645" y="106"/>
                      <a:pt x="372" y="237"/>
                      <a:pt x="241" y="455"/>
                    </a:cubicBezTo>
                    <a:cubicBezTo>
                      <a:pt x="1" y="848"/>
                      <a:pt x="219" y="1284"/>
                      <a:pt x="274" y="1699"/>
                    </a:cubicBezTo>
                    <a:cubicBezTo>
                      <a:pt x="296" y="1818"/>
                      <a:pt x="437" y="1775"/>
                      <a:pt x="514" y="1818"/>
                    </a:cubicBezTo>
                    <a:cubicBezTo>
                      <a:pt x="558" y="1786"/>
                      <a:pt x="601" y="1753"/>
                      <a:pt x="656" y="1721"/>
                    </a:cubicBezTo>
                    <a:cubicBezTo>
                      <a:pt x="296" y="1306"/>
                      <a:pt x="383" y="630"/>
                      <a:pt x="830" y="313"/>
                    </a:cubicBezTo>
                    <a:cubicBezTo>
                      <a:pt x="885" y="269"/>
                      <a:pt x="939" y="247"/>
                      <a:pt x="983" y="215"/>
                    </a:cubicBezTo>
                    <a:cubicBezTo>
                      <a:pt x="1038" y="182"/>
                      <a:pt x="1092" y="150"/>
                      <a:pt x="1070" y="84"/>
                    </a:cubicBezTo>
                    <a:cubicBezTo>
                      <a:pt x="1048" y="17"/>
                      <a:pt x="1000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4"/>
              <p:cNvSpPr/>
              <p:nvPr/>
            </p:nvSpPr>
            <p:spPr>
              <a:xfrm>
                <a:off x="-1228025" y="1487300"/>
                <a:ext cx="286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77" extrusionOk="0">
                    <a:moveTo>
                      <a:pt x="693" y="1"/>
                    </a:moveTo>
                    <a:cubicBezTo>
                      <a:pt x="659" y="1"/>
                      <a:pt x="625" y="8"/>
                      <a:pt x="589" y="30"/>
                    </a:cubicBezTo>
                    <a:cubicBezTo>
                      <a:pt x="707" y="374"/>
                      <a:pt x="675" y="493"/>
                      <a:pt x="419" y="493"/>
                    </a:cubicBezTo>
                    <a:cubicBezTo>
                      <a:pt x="366" y="493"/>
                      <a:pt x="303" y="487"/>
                      <a:pt x="230" y="478"/>
                    </a:cubicBezTo>
                    <a:cubicBezTo>
                      <a:pt x="198" y="472"/>
                      <a:pt x="168" y="468"/>
                      <a:pt x="141" y="468"/>
                    </a:cubicBezTo>
                    <a:cubicBezTo>
                      <a:pt x="68" y="468"/>
                      <a:pt x="19" y="500"/>
                      <a:pt x="12" y="619"/>
                    </a:cubicBezTo>
                    <a:cubicBezTo>
                      <a:pt x="0" y="750"/>
                      <a:pt x="44" y="816"/>
                      <a:pt x="186" y="816"/>
                    </a:cubicBezTo>
                    <a:cubicBezTo>
                      <a:pt x="250" y="816"/>
                      <a:pt x="319" y="839"/>
                      <a:pt x="373" y="839"/>
                    </a:cubicBezTo>
                    <a:cubicBezTo>
                      <a:pt x="393" y="839"/>
                      <a:pt x="411" y="836"/>
                      <a:pt x="426" y="827"/>
                    </a:cubicBezTo>
                    <a:cubicBezTo>
                      <a:pt x="508" y="782"/>
                      <a:pt x="569" y="764"/>
                      <a:pt x="615" y="764"/>
                    </a:cubicBezTo>
                    <a:cubicBezTo>
                      <a:pt x="763" y="764"/>
                      <a:pt x="766" y="950"/>
                      <a:pt x="808" y="1100"/>
                    </a:cubicBezTo>
                    <a:cubicBezTo>
                      <a:pt x="873" y="1121"/>
                      <a:pt x="938" y="1155"/>
                      <a:pt x="1004" y="1176"/>
                    </a:cubicBezTo>
                    <a:cubicBezTo>
                      <a:pt x="1146" y="784"/>
                      <a:pt x="993" y="401"/>
                      <a:pt x="938" y="20"/>
                    </a:cubicBezTo>
                    <a:cubicBezTo>
                      <a:pt x="920" y="25"/>
                      <a:pt x="903" y="27"/>
                      <a:pt x="885" y="27"/>
                    </a:cubicBezTo>
                    <a:cubicBezTo>
                      <a:pt x="820" y="27"/>
                      <a:pt x="758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4"/>
              <p:cNvSpPr/>
              <p:nvPr/>
            </p:nvSpPr>
            <p:spPr>
              <a:xfrm>
                <a:off x="-1135025" y="1392950"/>
                <a:ext cx="1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642" extrusionOk="0">
                    <a:moveTo>
                      <a:pt x="164" y="0"/>
                    </a:moveTo>
                    <a:cubicBezTo>
                      <a:pt x="111" y="0"/>
                      <a:pt x="51" y="23"/>
                      <a:pt x="1" y="73"/>
                    </a:cubicBezTo>
                    <a:cubicBezTo>
                      <a:pt x="77" y="182"/>
                      <a:pt x="88" y="303"/>
                      <a:pt x="55" y="422"/>
                    </a:cubicBezTo>
                    <a:cubicBezTo>
                      <a:pt x="154" y="793"/>
                      <a:pt x="404" y="1132"/>
                      <a:pt x="273" y="1546"/>
                    </a:cubicBezTo>
                    <a:cubicBezTo>
                      <a:pt x="255" y="1583"/>
                      <a:pt x="305" y="1642"/>
                      <a:pt x="360" y="1642"/>
                    </a:cubicBezTo>
                    <a:cubicBezTo>
                      <a:pt x="371" y="1642"/>
                      <a:pt x="383" y="1639"/>
                      <a:pt x="394" y="1634"/>
                    </a:cubicBezTo>
                    <a:cubicBezTo>
                      <a:pt x="535" y="1546"/>
                      <a:pt x="666" y="1437"/>
                      <a:pt x="644" y="1251"/>
                    </a:cubicBezTo>
                    <a:cubicBezTo>
                      <a:pt x="622" y="1121"/>
                      <a:pt x="568" y="1001"/>
                      <a:pt x="601" y="870"/>
                    </a:cubicBezTo>
                    <a:cubicBezTo>
                      <a:pt x="688" y="543"/>
                      <a:pt x="437" y="335"/>
                      <a:pt x="306" y="85"/>
                    </a:cubicBezTo>
                    <a:cubicBezTo>
                      <a:pt x="283" y="31"/>
                      <a:pt x="228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4"/>
              <p:cNvSpPr/>
              <p:nvPr/>
            </p:nvSpPr>
            <p:spPr>
              <a:xfrm>
                <a:off x="-1446500" y="1362950"/>
                <a:ext cx="567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410" extrusionOk="0">
                    <a:moveTo>
                      <a:pt x="971" y="0"/>
                    </a:moveTo>
                    <a:cubicBezTo>
                      <a:pt x="648" y="0"/>
                      <a:pt x="324" y="36"/>
                      <a:pt x="1" y="63"/>
                    </a:cubicBezTo>
                    <a:cubicBezTo>
                      <a:pt x="15" y="179"/>
                      <a:pt x="83" y="198"/>
                      <a:pt x="156" y="198"/>
                    </a:cubicBezTo>
                    <a:cubicBezTo>
                      <a:pt x="192" y="198"/>
                      <a:pt x="230" y="194"/>
                      <a:pt x="263" y="194"/>
                    </a:cubicBezTo>
                    <a:cubicBezTo>
                      <a:pt x="372" y="204"/>
                      <a:pt x="481" y="194"/>
                      <a:pt x="491" y="346"/>
                    </a:cubicBezTo>
                    <a:cubicBezTo>
                      <a:pt x="550" y="339"/>
                      <a:pt x="608" y="335"/>
                      <a:pt x="665" y="335"/>
                    </a:cubicBezTo>
                    <a:cubicBezTo>
                      <a:pt x="944" y="335"/>
                      <a:pt x="1218" y="409"/>
                      <a:pt x="1491" y="409"/>
                    </a:cubicBezTo>
                    <a:cubicBezTo>
                      <a:pt x="1565" y="409"/>
                      <a:pt x="1639" y="404"/>
                      <a:pt x="1713" y="390"/>
                    </a:cubicBezTo>
                    <a:cubicBezTo>
                      <a:pt x="1943" y="248"/>
                      <a:pt x="1604" y="291"/>
                      <a:pt x="1659" y="182"/>
                    </a:cubicBezTo>
                    <a:lnTo>
                      <a:pt x="1659" y="182"/>
                    </a:lnTo>
                    <a:cubicBezTo>
                      <a:pt x="1687" y="193"/>
                      <a:pt x="1717" y="197"/>
                      <a:pt x="1747" y="197"/>
                    </a:cubicBezTo>
                    <a:cubicBezTo>
                      <a:pt x="1803" y="197"/>
                      <a:pt x="1861" y="184"/>
                      <a:pt x="1913" y="184"/>
                    </a:cubicBezTo>
                    <a:cubicBezTo>
                      <a:pt x="1973" y="184"/>
                      <a:pt x="2025" y="200"/>
                      <a:pt x="2062" y="269"/>
                    </a:cubicBezTo>
                    <a:cubicBezTo>
                      <a:pt x="2096" y="335"/>
                      <a:pt x="2128" y="335"/>
                      <a:pt x="2172" y="335"/>
                    </a:cubicBezTo>
                    <a:cubicBezTo>
                      <a:pt x="2205" y="324"/>
                      <a:pt x="2248" y="303"/>
                      <a:pt x="2248" y="281"/>
                    </a:cubicBezTo>
                    <a:cubicBezTo>
                      <a:pt x="2270" y="204"/>
                      <a:pt x="2215" y="172"/>
                      <a:pt x="2161" y="139"/>
                    </a:cubicBezTo>
                    <a:cubicBezTo>
                      <a:pt x="1975" y="63"/>
                      <a:pt x="1768" y="73"/>
                      <a:pt x="1572" y="51"/>
                    </a:cubicBezTo>
                    <a:cubicBezTo>
                      <a:pt x="1372" y="14"/>
                      <a:pt x="1171" y="0"/>
                      <a:pt x="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4"/>
              <p:cNvSpPr/>
              <p:nvPr/>
            </p:nvSpPr>
            <p:spPr>
              <a:xfrm>
                <a:off x="-1269200" y="1481125"/>
                <a:ext cx="202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560" extrusionOk="0">
                    <a:moveTo>
                      <a:pt x="475" y="0"/>
                    </a:moveTo>
                    <a:cubicBezTo>
                      <a:pt x="436" y="0"/>
                      <a:pt x="393" y="14"/>
                      <a:pt x="349" y="49"/>
                    </a:cubicBezTo>
                    <a:cubicBezTo>
                      <a:pt x="374" y="224"/>
                      <a:pt x="323" y="297"/>
                      <a:pt x="204" y="297"/>
                    </a:cubicBezTo>
                    <a:cubicBezTo>
                      <a:pt x="167" y="297"/>
                      <a:pt x="125" y="290"/>
                      <a:pt x="76" y="277"/>
                    </a:cubicBezTo>
                    <a:lnTo>
                      <a:pt x="76" y="277"/>
                    </a:lnTo>
                    <a:cubicBezTo>
                      <a:pt x="0" y="529"/>
                      <a:pt x="98" y="769"/>
                      <a:pt x="76" y="1009"/>
                    </a:cubicBezTo>
                    <a:cubicBezTo>
                      <a:pt x="44" y="1259"/>
                      <a:pt x="185" y="1380"/>
                      <a:pt x="338" y="1499"/>
                    </a:cubicBezTo>
                    <a:cubicBezTo>
                      <a:pt x="396" y="1542"/>
                      <a:pt x="450" y="1559"/>
                      <a:pt x="501" y="1559"/>
                    </a:cubicBezTo>
                    <a:cubicBezTo>
                      <a:pt x="605" y="1559"/>
                      <a:pt x="698" y="1489"/>
                      <a:pt x="786" y="1423"/>
                    </a:cubicBezTo>
                    <a:cubicBezTo>
                      <a:pt x="808" y="1292"/>
                      <a:pt x="677" y="1281"/>
                      <a:pt x="633" y="1205"/>
                    </a:cubicBezTo>
                    <a:cubicBezTo>
                      <a:pt x="611" y="1216"/>
                      <a:pt x="589" y="1216"/>
                      <a:pt x="568" y="1216"/>
                    </a:cubicBezTo>
                    <a:cubicBezTo>
                      <a:pt x="568" y="1303"/>
                      <a:pt x="578" y="1423"/>
                      <a:pt x="491" y="1423"/>
                    </a:cubicBezTo>
                    <a:cubicBezTo>
                      <a:pt x="371" y="1423"/>
                      <a:pt x="447" y="1281"/>
                      <a:pt x="425" y="1205"/>
                    </a:cubicBezTo>
                    <a:cubicBezTo>
                      <a:pt x="404" y="1074"/>
                      <a:pt x="415" y="932"/>
                      <a:pt x="371" y="791"/>
                    </a:cubicBezTo>
                    <a:cubicBezTo>
                      <a:pt x="306" y="605"/>
                      <a:pt x="425" y="452"/>
                      <a:pt x="524" y="311"/>
                    </a:cubicBezTo>
                    <a:cubicBezTo>
                      <a:pt x="556" y="245"/>
                      <a:pt x="774" y="299"/>
                      <a:pt x="687" y="146"/>
                    </a:cubicBezTo>
                    <a:cubicBezTo>
                      <a:pt x="649" y="84"/>
                      <a:pt x="57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4"/>
              <p:cNvSpPr/>
              <p:nvPr/>
            </p:nvSpPr>
            <p:spPr>
              <a:xfrm>
                <a:off x="-1198825" y="1477200"/>
                <a:ext cx="2210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46" extrusionOk="0">
                    <a:moveTo>
                      <a:pt x="211" y="0"/>
                    </a:moveTo>
                    <a:cubicBezTo>
                      <a:pt x="177" y="0"/>
                      <a:pt x="143" y="10"/>
                      <a:pt x="109" y="31"/>
                    </a:cubicBezTo>
                    <a:cubicBezTo>
                      <a:pt x="0" y="107"/>
                      <a:pt x="98" y="206"/>
                      <a:pt x="141" y="282"/>
                    </a:cubicBezTo>
                    <a:cubicBezTo>
                      <a:pt x="305" y="642"/>
                      <a:pt x="502" y="1002"/>
                      <a:pt x="349" y="1416"/>
                    </a:cubicBezTo>
                    <a:cubicBezTo>
                      <a:pt x="338" y="1460"/>
                      <a:pt x="393" y="1525"/>
                      <a:pt x="425" y="1569"/>
                    </a:cubicBezTo>
                    <a:cubicBezTo>
                      <a:pt x="491" y="1602"/>
                      <a:pt x="546" y="1624"/>
                      <a:pt x="611" y="1646"/>
                    </a:cubicBezTo>
                    <a:cubicBezTo>
                      <a:pt x="883" y="1100"/>
                      <a:pt x="676" y="609"/>
                      <a:pt x="415" y="140"/>
                    </a:cubicBezTo>
                    <a:cubicBezTo>
                      <a:pt x="375" y="62"/>
                      <a:pt x="296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4"/>
              <p:cNvSpPr/>
              <p:nvPr/>
            </p:nvSpPr>
            <p:spPr>
              <a:xfrm>
                <a:off x="-1281200" y="1145750"/>
                <a:ext cx="213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88" extrusionOk="0">
                    <a:moveTo>
                      <a:pt x="519" y="0"/>
                    </a:moveTo>
                    <a:cubicBezTo>
                      <a:pt x="465" y="0"/>
                      <a:pt x="410" y="25"/>
                      <a:pt x="371" y="77"/>
                    </a:cubicBezTo>
                    <a:cubicBezTo>
                      <a:pt x="197" y="317"/>
                      <a:pt x="185" y="622"/>
                      <a:pt x="66" y="884"/>
                    </a:cubicBezTo>
                    <a:cubicBezTo>
                      <a:pt x="0" y="1048"/>
                      <a:pt x="218" y="1157"/>
                      <a:pt x="284" y="1299"/>
                    </a:cubicBezTo>
                    <a:cubicBezTo>
                      <a:pt x="324" y="1389"/>
                      <a:pt x="473" y="1487"/>
                      <a:pt x="622" y="1487"/>
                    </a:cubicBezTo>
                    <a:cubicBezTo>
                      <a:pt x="637" y="1487"/>
                      <a:pt x="651" y="1487"/>
                      <a:pt x="665" y="1485"/>
                    </a:cubicBezTo>
                    <a:cubicBezTo>
                      <a:pt x="753" y="1463"/>
                      <a:pt x="796" y="1419"/>
                      <a:pt x="818" y="1354"/>
                    </a:cubicBezTo>
                    <a:cubicBezTo>
                      <a:pt x="851" y="1255"/>
                      <a:pt x="796" y="1211"/>
                      <a:pt x="709" y="1201"/>
                    </a:cubicBezTo>
                    <a:cubicBezTo>
                      <a:pt x="425" y="1168"/>
                      <a:pt x="469" y="950"/>
                      <a:pt x="469" y="753"/>
                    </a:cubicBezTo>
                    <a:cubicBezTo>
                      <a:pt x="469" y="568"/>
                      <a:pt x="534" y="404"/>
                      <a:pt x="600" y="241"/>
                    </a:cubicBezTo>
                    <a:cubicBezTo>
                      <a:pt x="622" y="175"/>
                      <a:pt x="731" y="99"/>
                      <a:pt x="622" y="33"/>
                    </a:cubicBezTo>
                    <a:cubicBezTo>
                      <a:pt x="591" y="11"/>
                      <a:pt x="555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4"/>
              <p:cNvSpPr/>
              <p:nvPr/>
            </p:nvSpPr>
            <p:spPr>
              <a:xfrm>
                <a:off x="-1435325" y="1393050"/>
                <a:ext cx="169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564" extrusionOk="0">
                    <a:moveTo>
                      <a:pt x="344" y="0"/>
                    </a:moveTo>
                    <a:cubicBezTo>
                      <a:pt x="295" y="0"/>
                      <a:pt x="245" y="10"/>
                      <a:pt x="197" y="26"/>
                    </a:cubicBezTo>
                    <a:cubicBezTo>
                      <a:pt x="1" y="81"/>
                      <a:pt x="34" y="266"/>
                      <a:pt x="34" y="430"/>
                    </a:cubicBezTo>
                    <a:lnTo>
                      <a:pt x="34" y="626"/>
                    </a:lnTo>
                    <a:cubicBezTo>
                      <a:pt x="110" y="801"/>
                      <a:pt x="34" y="975"/>
                      <a:pt x="44" y="1150"/>
                    </a:cubicBezTo>
                    <a:cubicBezTo>
                      <a:pt x="82" y="1406"/>
                      <a:pt x="187" y="1563"/>
                      <a:pt x="429" y="1563"/>
                    </a:cubicBezTo>
                    <a:cubicBezTo>
                      <a:pt x="465" y="1563"/>
                      <a:pt x="504" y="1560"/>
                      <a:pt x="546" y="1553"/>
                    </a:cubicBezTo>
                    <a:cubicBezTo>
                      <a:pt x="536" y="1466"/>
                      <a:pt x="677" y="1368"/>
                      <a:pt x="546" y="1281"/>
                    </a:cubicBezTo>
                    <a:cubicBezTo>
                      <a:pt x="153" y="1073"/>
                      <a:pt x="350" y="735"/>
                      <a:pt x="339" y="440"/>
                    </a:cubicBezTo>
                    <a:cubicBezTo>
                      <a:pt x="350" y="255"/>
                      <a:pt x="459" y="200"/>
                      <a:pt x="623" y="200"/>
                    </a:cubicBezTo>
                    <a:cubicBezTo>
                      <a:pt x="569" y="54"/>
                      <a:pt x="46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4"/>
              <p:cNvSpPr/>
              <p:nvPr/>
            </p:nvSpPr>
            <p:spPr>
              <a:xfrm>
                <a:off x="-1214100" y="1144525"/>
                <a:ext cx="1172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512" extrusionOk="0">
                    <a:moveTo>
                      <a:pt x="226" y="1"/>
                    </a:moveTo>
                    <a:cubicBezTo>
                      <a:pt x="210" y="1"/>
                      <a:pt x="193" y="3"/>
                      <a:pt x="175" y="6"/>
                    </a:cubicBezTo>
                    <a:cubicBezTo>
                      <a:pt x="87" y="28"/>
                      <a:pt x="76" y="94"/>
                      <a:pt x="44" y="203"/>
                    </a:cubicBezTo>
                    <a:cubicBezTo>
                      <a:pt x="0" y="421"/>
                      <a:pt x="98" y="639"/>
                      <a:pt x="54" y="835"/>
                    </a:cubicBezTo>
                    <a:cubicBezTo>
                      <a:pt x="0" y="1108"/>
                      <a:pt x="66" y="1304"/>
                      <a:pt x="272" y="1512"/>
                    </a:cubicBezTo>
                    <a:cubicBezTo>
                      <a:pt x="469" y="1054"/>
                      <a:pt x="425" y="606"/>
                      <a:pt x="371" y="148"/>
                    </a:cubicBezTo>
                    <a:cubicBezTo>
                      <a:pt x="362" y="48"/>
                      <a:pt x="307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4"/>
              <p:cNvSpPr/>
              <p:nvPr/>
            </p:nvSpPr>
            <p:spPr>
              <a:xfrm>
                <a:off x="-1379125" y="1231550"/>
                <a:ext cx="14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522" extrusionOk="0">
                    <a:moveTo>
                      <a:pt x="373" y="1"/>
                    </a:moveTo>
                    <a:cubicBezTo>
                      <a:pt x="319" y="1"/>
                      <a:pt x="271" y="18"/>
                      <a:pt x="252" y="71"/>
                    </a:cubicBezTo>
                    <a:cubicBezTo>
                      <a:pt x="186" y="223"/>
                      <a:pt x="12" y="322"/>
                      <a:pt x="44" y="518"/>
                    </a:cubicBezTo>
                    <a:cubicBezTo>
                      <a:pt x="87" y="562"/>
                      <a:pt x="131" y="606"/>
                      <a:pt x="175" y="660"/>
                    </a:cubicBezTo>
                    <a:cubicBezTo>
                      <a:pt x="273" y="660"/>
                      <a:pt x="273" y="693"/>
                      <a:pt x="284" y="802"/>
                    </a:cubicBezTo>
                    <a:cubicBezTo>
                      <a:pt x="295" y="1042"/>
                      <a:pt x="0" y="1304"/>
                      <a:pt x="306" y="1522"/>
                    </a:cubicBezTo>
                    <a:cubicBezTo>
                      <a:pt x="349" y="1500"/>
                      <a:pt x="404" y="1467"/>
                      <a:pt x="448" y="1435"/>
                    </a:cubicBezTo>
                    <a:cubicBezTo>
                      <a:pt x="579" y="1020"/>
                      <a:pt x="513" y="606"/>
                      <a:pt x="524" y="180"/>
                    </a:cubicBezTo>
                    <a:cubicBezTo>
                      <a:pt x="524" y="126"/>
                      <a:pt x="589" y="38"/>
                      <a:pt x="480" y="16"/>
                    </a:cubicBezTo>
                    <a:cubicBezTo>
                      <a:pt x="446" y="8"/>
                      <a:pt x="408" y="1"/>
                      <a:pt x="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4"/>
              <p:cNvSpPr/>
              <p:nvPr/>
            </p:nvSpPr>
            <p:spPr>
              <a:xfrm>
                <a:off x="-1359500" y="1223250"/>
                <a:ext cx="2267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41" extrusionOk="0">
                    <a:moveTo>
                      <a:pt x="176" y="0"/>
                    </a:moveTo>
                    <a:cubicBezTo>
                      <a:pt x="122" y="0"/>
                      <a:pt x="64" y="7"/>
                      <a:pt x="1" y="21"/>
                    </a:cubicBezTo>
                    <a:cubicBezTo>
                      <a:pt x="296" y="414"/>
                      <a:pt x="655" y="763"/>
                      <a:pt x="372" y="1275"/>
                    </a:cubicBezTo>
                    <a:cubicBezTo>
                      <a:pt x="361" y="1287"/>
                      <a:pt x="383" y="1319"/>
                      <a:pt x="393" y="1341"/>
                    </a:cubicBezTo>
                    <a:cubicBezTo>
                      <a:pt x="470" y="1275"/>
                      <a:pt x="568" y="1275"/>
                      <a:pt x="655" y="1265"/>
                    </a:cubicBezTo>
                    <a:cubicBezTo>
                      <a:pt x="907" y="883"/>
                      <a:pt x="819" y="523"/>
                      <a:pt x="558" y="184"/>
                    </a:cubicBezTo>
                    <a:cubicBezTo>
                      <a:pt x="459" y="62"/>
                      <a:pt x="337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4"/>
              <p:cNvSpPr/>
              <p:nvPr/>
            </p:nvSpPr>
            <p:spPr>
              <a:xfrm>
                <a:off x="-1162025" y="1401625"/>
                <a:ext cx="21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134" extrusionOk="0">
                    <a:moveTo>
                      <a:pt x="550" y="0"/>
                    </a:moveTo>
                    <a:cubicBezTo>
                      <a:pt x="468" y="0"/>
                      <a:pt x="380" y="57"/>
                      <a:pt x="306" y="108"/>
                    </a:cubicBezTo>
                    <a:cubicBezTo>
                      <a:pt x="0" y="337"/>
                      <a:pt x="12" y="839"/>
                      <a:pt x="295" y="1134"/>
                    </a:cubicBezTo>
                    <a:cubicBezTo>
                      <a:pt x="393" y="1057"/>
                      <a:pt x="557" y="1079"/>
                      <a:pt x="590" y="926"/>
                    </a:cubicBezTo>
                    <a:cubicBezTo>
                      <a:pt x="361" y="664"/>
                      <a:pt x="371" y="523"/>
                      <a:pt x="633" y="392"/>
                    </a:cubicBezTo>
                    <a:cubicBezTo>
                      <a:pt x="643" y="387"/>
                      <a:pt x="652" y="385"/>
                      <a:pt x="660" y="385"/>
                    </a:cubicBezTo>
                    <a:cubicBezTo>
                      <a:pt x="714" y="385"/>
                      <a:pt x="753" y="465"/>
                      <a:pt x="811" y="465"/>
                    </a:cubicBezTo>
                    <a:cubicBezTo>
                      <a:pt x="829" y="465"/>
                      <a:pt x="850" y="457"/>
                      <a:pt x="873" y="436"/>
                    </a:cubicBezTo>
                    <a:cubicBezTo>
                      <a:pt x="830" y="359"/>
                      <a:pt x="775" y="283"/>
                      <a:pt x="742" y="196"/>
                    </a:cubicBezTo>
                    <a:cubicBezTo>
                      <a:pt x="695" y="49"/>
                      <a:pt x="626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4"/>
              <p:cNvSpPr/>
              <p:nvPr/>
            </p:nvSpPr>
            <p:spPr>
              <a:xfrm>
                <a:off x="-1434775" y="1235750"/>
                <a:ext cx="202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14" extrusionOk="0">
                    <a:moveTo>
                      <a:pt x="96" y="0"/>
                    </a:moveTo>
                    <a:cubicBezTo>
                      <a:pt x="52" y="0"/>
                      <a:pt x="41" y="121"/>
                      <a:pt x="22" y="186"/>
                    </a:cubicBezTo>
                    <a:cubicBezTo>
                      <a:pt x="143" y="252"/>
                      <a:pt x="153" y="383"/>
                      <a:pt x="219" y="481"/>
                    </a:cubicBezTo>
                    <a:cubicBezTo>
                      <a:pt x="296" y="601"/>
                      <a:pt x="1" y="710"/>
                      <a:pt x="197" y="841"/>
                    </a:cubicBezTo>
                    <a:cubicBezTo>
                      <a:pt x="230" y="928"/>
                      <a:pt x="262" y="1027"/>
                      <a:pt x="296" y="1114"/>
                    </a:cubicBezTo>
                    <a:cubicBezTo>
                      <a:pt x="405" y="1027"/>
                      <a:pt x="459" y="918"/>
                      <a:pt x="459" y="775"/>
                    </a:cubicBezTo>
                    <a:cubicBezTo>
                      <a:pt x="467" y="684"/>
                      <a:pt x="485" y="599"/>
                      <a:pt x="550" y="599"/>
                    </a:cubicBezTo>
                    <a:cubicBezTo>
                      <a:pt x="578" y="599"/>
                      <a:pt x="616" y="616"/>
                      <a:pt x="667" y="656"/>
                    </a:cubicBezTo>
                    <a:cubicBezTo>
                      <a:pt x="688" y="673"/>
                      <a:pt x="710" y="682"/>
                      <a:pt x="730" y="682"/>
                    </a:cubicBezTo>
                    <a:cubicBezTo>
                      <a:pt x="761" y="682"/>
                      <a:pt x="788" y="662"/>
                      <a:pt x="808" y="623"/>
                    </a:cubicBezTo>
                    <a:cubicBezTo>
                      <a:pt x="742" y="513"/>
                      <a:pt x="677" y="394"/>
                      <a:pt x="601" y="273"/>
                    </a:cubicBezTo>
                    <a:lnTo>
                      <a:pt x="601" y="12"/>
                    </a:lnTo>
                    <a:cubicBezTo>
                      <a:pt x="581" y="4"/>
                      <a:pt x="560" y="1"/>
                      <a:pt x="540" y="1"/>
                    </a:cubicBezTo>
                    <a:cubicBezTo>
                      <a:pt x="449" y="1"/>
                      <a:pt x="357" y="60"/>
                      <a:pt x="259" y="60"/>
                    </a:cubicBezTo>
                    <a:cubicBezTo>
                      <a:pt x="214" y="60"/>
                      <a:pt x="169" y="47"/>
                      <a:pt x="121" y="12"/>
                    </a:cubicBezTo>
                    <a:cubicBezTo>
                      <a:pt x="112" y="4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4"/>
              <p:cNvSpPr/>
              <p:nvPr/>
            </p:nvSpPr>
            <p:spPr>
              <a:xfrm>
                <a:off x="-1294300" y="1477125"/>
                <a:ext cx="161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649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1" y="634"/>
                      <a:pt x="110" y="830"/>
                      <a:pt x="502" y="1649"/>
                    </a:cubicBezTo>
                    <a:cubicBezTo>
                      <a:pt x="600" y="1649"/>
                      <a:pt x="644" y="1594"/>
                      <a:pt x="644" y="1507"/>
                    </a:cubicBezTo>
                    <a:cubicBezTo>
                      <a:pt x="535" y="1147"/>
                      <a:pt x="317" y="798"/>
                      <a:pt x="622" y="427"/>
                    </a:cubicBezTo>
                    <a:cubicBezTo>
                      <a:pt x="404" y="306"/>
                      <a:pt x="568" y="143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4"/>
              <p:cNvSpPr/>
              <p:nvPr/>
            </p:nvSpPr>
            <p:spPr>
              <a:xfrm>
                <a:off x="-1475675" y="1396675"/>
                <a:ext cx="1720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79" extrusionOk="0">
                    <a:moveTo>
                      <a:pt x="295" y="1"/>
                    </a:moveTo>
                    <a:cubicBezTo>
                      <a:pt x="258" y="19"/>
                      <a:pt x="222" y="34"/>
                      <a:pt x="185" y="34"/>
                    </a:cubicBezTo>
                    <a:cubicBezTo>
                      <a:pt x="156" y="34"/>
                      <a:pt x="128" y="25"/>
                      <a:pt x="99" y="1"/>
                    </a:cubicBezTo>
                    <a:lnTo>
                      <a:pt x="99" y="1"/>
                    </a:lnTo>
                    <a:cubicBezTo>
                      <a:pt x="0" y="263"/>
                      <a:pt x="218" y="481"/>
                      <a:pt x="186" y="743"/>
                    </a:cubicBezTo>
                    <a:cubicBezTo>
                      <a:pt x="164" y="874"/>
                      <a:pt x="208" y="1015"/>
                      <a:pt x="218" y="1146"/>
                    </a:cubicBezTo>
                    <a:cubicBezTo>
                      <a:pt x="229" y="1226"/>
                      <a:pt x="248" y="1278"/>
                      <a:pt x="325" y="1278"/>
                    </a:cubicBezTo>
                    <a:cubicBezTo>
                      <a:pt x="333" y="1278"/>
                      <a:pt x="341" y="1278"/>
                      <a:pt x="349" y="1277"/>
                    </a:cubicBezTo>
                    <a:cubicBezTo>
                      <a:pt x="415" y="1277"/>
                      <a:pt x="524" y="1277"/>
                      <a:pt x="502" y="1190"/>
                    </a:cubicBezTo>
                    <a:cubicBezTo>
                      <a:pt x="436" y="786"/>
                      <a:pt x="688" y="339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4"/>
              <p:cNvSpPr/>
              <p:nvPr/>
            </p:nvSpPr>
            <p:spPr>
              <a:xfrm>
                <a:off x="-1511975" y="1385500"/>
                <a:ext cx="16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125" extrusionOk="0">
                    <a:moveTo>
                      <a:pt x="574" y="1"/>
                    </a:moveTo>
                    <a:cubicBezTo>
                      <a:pt x="508" y="1"/>
                      <a:pt x="437" y="49"/>
                      <a:pt x="368" y="49"/>
                    </a:cubicBezTo>
                    <a:cubicBezTo>
                      <a:pt x="347" y="49"/>
                      <a:pt x="327" y="44"/>
                      <a:pt x="307" y="33"/>
                    </a:cubicBezTo>
                    <a:cubicBezTo>
                      <a:pt x="23" y="252"/>
                      <a:pt x="1" y="557"/>
                      <a:pt x="56" y="884"/>
                    </a:cubicBezTo>
                    <a:cubicBezTo>
                      <a:pt x="143" y="938"/>
                      <a:pt x="45" y="1113"/>
                      <a:pt x="187" y="1124"/>
                    </a:cubicBezTo>
                    <a:cubicBezTo>
                      <a:pt x="190" y="1125"/>
                      <a:pt x="194" y="1125"/>
                      <a:pt x="198" y="1125"/>
                    </a:cubicBezTo>
                    <a:cubicBezTo>
                      <a:pt x="297" y="1125"/>
                      <a:pt x="309" y="992"/>
                      <a:pt x="372" y="950"/>
                    </a:cubicBezTo>
                    <a:cubicBezTo>
                      <a:pt x="372" y="611"/>
                      <a:pt x="448" y="306"/>
                      <a:pt x="667" y="44"/>
                    </a:cubicBezTo>
                    <a:cubicBezTo>
                      <a:pt x="637" y="12"/>
                      <a:pt x="606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4"/>
              <p:cNvSpPr/>
              <p:nvPr/>
            </p:nvSpPr>
            <p:spPr>
              <a:xfrm>
                <a:off x="-1190650" y="1407475"/>
                <a:ext cx="161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064" extrusionOk="0">
                    <a:moveTo>
                      <a:pt x="291" y="1"/>
                    </a:moveTo>
                    <a:cubicBezTo>
                      <a:pt x="211" y="1"/>
                      <a:pt x="165" y="55"/>
                      <a:pt x="131" y="147"/>
                    </a:cubicBezTo>
                    <a:cubicBezTo>
                      <a:pt x="0" y="474"/>
                      <a:pt x="197" y="725"/>
                      <a:pt x="294" y="1009"/>
                    </a:cubicBezTo>
                    <a:cubicBezTo>
                      <a:pt x="306" y="1031"/>
                      <a:pt x="349" y="1041"/>
                      <a:pt x="393" y="1063"/>
                    </a:cubicBezTo>
                    <a:cubicBezTo>
                      <a:pt x="513" y="922"/>
                      <a:pt x="644" y="791"/>
                      <a:pt x="513" y="616"/>
                    </a:cubicBezTo>
                    <a:cubicBezTo>
                      <a:pt x="425" y="485"/>
                      <a:pt x="404" y="398"/>
                      <a:pt x="491" y="256"/>
                    </a:cubicBezTo>
                    <a:cubicBezTo>
                      <a:pt x="546" y="147"/>
                      <a:pt x="491" y="49"/>
                      <a:pt x="371" y="16"/>
                    </a:cubicBezTo>
                    <a:cubicBezTo>
                      <a:pt x="341" y="6"/>
                      <a:pt x="314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4"/>
              <p:cNvSpPr/>
              <p:nvPr/>
            </p:nvSpPr>
            <p:spPr>
              <a:xfrm>
                <a:off x="-1426850" y="1398050"/>
                <a:ext cx="199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53" extrusionOk="0">
                    <a:moveTo>
                      <a:pt x="284" y="0"/>
                    </a:moveTo>
                    <a:cubicBezTo>
                      <a:pt x="120" y="0"/>
                      <a:pt x="11" y="55"/>
                      <a:pt x="0" y="240"/>
                    </a:cubicBezTo>
                    <a:cubicBezTo>
                      <a:pt x="37" y="229"/>
                      <a:pt x="70" y="225"/>
                      <a:pt x="101" y="225"/>
                    </a:cubicBezTo>
                    <a:cubicBezTo>
                      <a:pt x="284" y="225"/>
                      <a:pt x="352" y="405"/>
                      <a:pt x="437" y="546"/>
                    </a:cubicBezTo>
                    <a:cubicBezTo>
                      <a:pt x="524" y="677"/>
                      <a:pt x="371" y="720"/>
                      <a:pt x="295" y="797"/>
                    </a:cubicBezTo>
                    <a:cubicBezTo>
                      <a:pt x="229" y="851"/>
                      <a:pt x="229" y="982"/>
                      <a:pt x="207" y="1081"/>
                    </a:cubicBezTo>
                    <a:cubicBezTo>
                      <a:pt x="338" y="1168"/>
                      <a:pt x="197" y="1266"/>
                      <a:pt x="207" y="1353"/>
                    </a:cubicBezTo>
                    <a:cubicBezTo>
                      <a:pt x="764" y="960"/>
                      <a:pt x="796" y="415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4"/>
              <p:cNvSpPr/>
              <p:nvPr/>
            </p:nvSpPr>
            <p:spPr>
              <a:xfrm>
                <a:off x="-1469675" y="1364500"/>
                <a:ext cx="354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351" extrusionOk="0">
                    <a:moveTo>
                      <a:pt x="928" y="1"/>
                    </a:moveTo>
                    <a:cubicBezTo>
                      <a:pt x="633" y="22"/>
                      <a:pt x="349" y="44"/>
                      <a:pt x="66" y="77"/>
                    </a:cubicBezTo>
                    <a:cubicBezTo>
                      <a:pt x="55" y="142"/>
                      <a:pt x="66" y="219"/>
                      <a:pt x="0" y="273"/>
                    </a:cubicBezTo>
                    <a:cubicBezTo>
                      <a:pt x="52" y="336"/>
                      <a:pt x="109" y="351"/>
                      <a:pt x="167" y="351"/>
                    </a:cubicBezTo>
                    <a:cubicBezTo>
                      <a:pt x="221" y="351"/>
                      <a:pt x="275" y="338"/>
                      <a:pt x="327" y="338"/>
                    </a:cubicBezTo>
                    <a:cubicBezTo>
                      <a:pt x="423" y="338"/>
                      <a:pt x="518" y="339"/>
                      <a:pt x="612" y="339"/>
                    </a:cubicBezTo>
                    <a:cubicBezTo>
                      <a:pt x="884" y="339"/>
                      <a:pt x="1151" y="333"/>
                      <a:pt x="1418" y="284"/>
                    </a:cubicBezTo>
                    <a:cubicBezTo>
                      <a:pt x="1408" y="132"/>
                      <a:pt x="1299" y="142"/>
                      <a:pt x="1190" y="132"/>
                    </a:cubicBezTo>
                    <a:cubicBezTo>
                      <a:pt x="1157" y="132"/>
                      <a:pt x="1119" y="136"/>
                      <a:pt x="1083" y="136"/>
                    </a:cubicBezTo>
                    <a:cubicBezTo>
                      <a:pt x="1010" y="136"/>
                      <a:pt x="942" y="117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4"/>
              <p:cNvSpPr/>
              <p:nvPr/>
            </p:nvSpPr>
            <p:spPr>
              <a:xfrm>
                <a:off x="-1213575" y="1255250"/>
                <a:ext cx="18300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83" extrusionOk="0">
                    <a:moveTo>
                      <a:pt x="519" y="1"/>
                    </a:moveTo>
                    <a:cubicBezTo>
                      <a:pt x="234" y="1"/>
                      <a:pt x="201" y="303"/>
                      <a:pt x="66" y="487"/>
                    </a:cubicBezTo>
                    <a:cubicBezTo>
                      <a:pt x="88" y="509"/>
                      <a:pt x="110" y="541"/>
                      <a:pt x="132" y="563"/>
                    </a:cubicBezTo>
                    <a:cubicBezTo>
                      <a:pt x="328" y="759"/>
                      <a:pt x="1" y="890"/>
                      <a:pt x="88" y="1076"/>
                    </a:cubicBezTo>
                    <a:cubicBezTo>
                      <a:pt x="100" y="1080"/>
                      <a:pt x="111" y="1082"/>
                      <a:pt x="121" y="1082"/>
                    </a:cubicBezTo>
                    <a:cubicBezTo>
                      <a:pt x="182" y="1082"/>
                      <a:pt x="206" y="1009"/>
                      <a:pt x="263" y="999"/>
                    </a:cubicBezTo>
                    <a:cubicBezTo>
                      <a:pt x="328" y="749"/>
                      <a:pt x="426" y="509"/>
                      <a:pt x="579" y="301"/>
                    </a:cubicBezTo>
                    <a:cubicBezTo>
                      <a:pt x="513" y="181"/>
                      <a:pt x="731" y="138"/>
                      <a:pt x="644" y="17"/>
                    </a:cubicBezTo>
                    <a:cubicBezTo>
                      <a:pt x="597" y="6"/>
                      <a:pt x="55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4"/>
              <p:cNvSpPr/>
              <p:nvPr/>
            </p:nvSpPr>
            <p:spPr>
              <a:xfrm>
                <a:off x="-1394675" y="1237650"/>
                <a:ext cx="199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89" extrusionOk="0">
                    <a:moveTo>
                      <a:pt x="24" y="0"/>
                    </a:moveTo>
                    <a:cubicBezTo>
                      <a:pt x="16" y="0"/>
                      <a:pt x="9" y="1"/>
                      <a:pt x="1" y="1"/>
                    </a:cubicBezTo>
                    <a:cubicBezTo>
                      <a:pt x="11" y="307"/>
                      <a:pt x="164" y="536"/>
                      <a:pt x="394" y="667"/>
                    </a:cubicBezTo>
                    <a:cubicBezTo>
                      <a:pt x="425" y="682"/>
                      <a:pt x="455" y="689"/>
                      <a:pt x="483" y="689"/>
                    </a:cubicBezTo>
                    <a:cubicBezTo>
                      <a:pt x="619" y="689"/>
                      <a:pt x="716" y="534"/>
                      <a:pt x="797" y="416"/>
                    </a:cubicBezTo>
                    <a:cubicBezTo>
                      <a:pt x="753" y="362"/>
                      <a:pt x="709" y="318"/>
                      <a:pt x="666" y="274"/>
                    </a:cubicBezTo>
                    <a:cubicBezTo>
                      <a:pt x="631" y="287"/>
                      <a:pt x="599" y="293"/>
                      <a:pt x="569" y="293"/>
                    </a:cubicBezTo>
                    <a:cubicBezTo>
                      <a:pt x="357" y="293"/>
                      <a:pt x="265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4"/>
              <p:cNvSpPr/>
              <p:nvPr/>
            </p:nvSpPr>
            <p:spPr>
              <a:xfrm>
                <a:off x="-1311175" y="1507675"/>
                <a:ext cx="84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193" extrusionOk="0">
                    <a:moveTo>
                      <a:pt x="43" y="1"/>
                    </a:moveTo>
                    <a:cubicBezTo>
                      <a:pt x="108" y="328"/>
                      <a:pt x="196" y="655"/>
                      <a:pt x="43" y="994"/>
                    </a:cubicBezTo>
                    <a:cubicBezTo>
                      <a:pt x="12" y="1045"/>
                      <a:pt x="1" y="1192"/>
                      <a:pt x="125" y="1192"/>
                    </a:cubicBezTo>
                    <a:cubicBezTo>
                      <a:pt x="134" y="1192"/>
                      <a:pt x="142" y="1192"/>
                      <a:pt x="152" y="1190"/>
                    </a:cubicBezTo>
                    <a:cubicBezTo>
                      <a:pt x="261" y="1190"/>
                      <a:pt x="293" y="1125"/>
                      <a:pt x="293" y="1005"/>
                    </a:cubicBezTo>
                    <a:cubicBezTo>
                      <a:pt x="305" y="667"/>
                      <a:pt x="337" y="328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4"/>
              <p:cNvSpPr/>
              <p:nvPr/>
            </p:nvSpPr>
            <p:spPr>
              <a:xfrm>
                <a:off x="-1154650" y="1411250"/>
                <a:ext cx="196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92" extrusionOk="0">
                    <a:moveTo>
                      <a:pt x="365" y="0"/>
                    </a:moveTo>
                    <a:cubicBezTo>
                      <a:pt x="357" y="0"/>
                      <a:pt x="348" y="2"/>
                      <a:pt x="338" y="7"/>
                    </a:cubicBezTo>
                    <a:cubicBezTo>
                      <a:pt x="459" y="192"/>
                      <a:pt x="447" y="378"/>
                      <a:pt x="295" y="541"/>
                    </a:cubicBezTo>
                    <a:cubicBezTo>
                      <a:pt x="262" y="694"/>
                      <a:pt x="98" y="672"/>
                      <a:pt x="0" y="749"/>
                    </a:cubicBezTo>
                    <a:cubicBezTo>
                      <a:pt x="115" y="829"/>
                      <a:pt x="235" y="891"/>
                      <a:pt x="344" y="891"/>
                    </a:cubicBezTo>
                    <a:cubicBezTo>
                      <a:pt x="443" y="891"/>
                      <a:pt x="533" y="840"/>
                      <a:pt x="600" y="705"/>
                    </a:cubicBezTo>
                    <a:cubicBezTo>
                      <a:pt x="687" y="509"/>
                      <a:pt x="786" y="269"/>
                      <a:pt x="578" y="51"/>
                    </a:cubicBezTo>
                    <a:cubicBezTo>
                      <a:pt x="555" y="72"/>
                      <a:pt x="534" y="80"/>
                      <a:pt x="516" y="80"/>
                    </a:cubicBezTo>
                    <a:cubicBezTo>
                      <a:pt x="458" y="80"/>
                      <a:pt x="41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4"/>
              <p:cNvSpPr/>
              <p:nvPr/>
            </p:nvSpPr>
            <p:spPr>
              <a:xfrm>
                <a:off x="-1313675" y="1479050"/>
                <a:ext cx="101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146" extrusionOk="0">
                    <a:moveTo>
                      <a:pt x="328" y="1"/>
                    </a:moveTo>
                    <a:lnTo>
                      <a:pt x="328" y="1"/>
                    </a:lnTo>
                    <a:cubicBezTo>
                      <a:pt x="131" y="132"/>
                      <a:pt x="350" y="350"/>
                      <a:pt x="208" y="546"/>
                    </a:cubicBezTo>
                    <a:cubicBezTo>
                      <a:pt x="197" y="394"/>
                      <a:pt x="197" y="273"/>
                      <a:pt x="77" y="208"/>
                    </a:cubicBezTo>
                    <a:cubicBezTo>
                      <a:pt x="12" y="317"/>
                      <a:pt x="1" y="404"/>
                      <a:pt x="44" y="535"/>
                    </a:cubicBezTo>
                    <a:cubicBezTo>
                      <a:pt x="121" y="721"/>
                      <a:pt x="186" y="928"/>
                      <a:pt x="143" y="1146"/>
                    </a:cubicBezTo>
                    <a:lnTo>
                      <a:pt x="405" y="1146"/>
                    </a:lnTo>
                    <a:cubicBezTo>
                      <a:pt x="383" y="764"/>
                      <a:pt x="350" y="382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4"/>
              <p:cNvSpPr/>
              <p:nvPr/>
            </p:nvSpPr>
            <p:spPr>
              <a:xfrm>
                <a:off x="-1217125" y="1269300"/>
                <a:ext cx="158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082" extrusionOk="0">
                    <a:moveTo>
                      <a:pt x="274" y="1"/>
                    </a:moveTo>
                    <a:lnTo>
                      <a:pt x="274" y="1"/>
                    </a:lnTo>
                    <a:cubicBezTo>
                      <a:pt x="230" y="77"/>
                      <a:pt x="296" y="219"/>
                      <a:pt x="132" y="230"/>
                    </a:cubicBezTo>
                    <a:cubicBezTo>
                      <a:pt x="165" y="514"/>
                      <a:pt x="1" y="808"/>
                      <a:pt x="208" y="1081"/>
                    </a:cubicBezTo>
                    <a:cubicBezTo>
                      <a:pt x="296" y="1070"/>
                      <a:pt x="350" y="1026"/>
                      <a:pt x="350" y="928"/>
                    </a:cubicBezTo>
                    <a:cubicBezTo>
                      <a:pt x="375" y="859"/>
                      <a:pt x="418" y="843"/>
                      <a:pt x="466" y="843"/>
                    </a:cubicBezTo>
                    <a:cubicBezTo>
                      <a:pt x="502" y="843"/>
                      <a:pt x="542" y="852"/>
                      <a:pt x="578" y="852"/>
                    </a:cubicBezTo>
                    <a:cubicBezTo>
                      <a:pt x="598" y="852"/>
                      <a:pt x="616" y="850"/>
                      <a:pt x="633" y="841"/>
                    </a:cubicBezTo>
                    <a:cubicBezTo>
                      <a:pt x="601" y="732"/>
                      <a:pt x="339" y="710"/>
                      <a:pt x="492" y="514"/>
                    </a:cubicBezTo>
                    <a:cubicBezTo>
                      <a:pt x="459" y="492"/>
                      <a:pt x="437" y="459"/>
                      <a:pt x="405" y="437"/>
                    </a:cubicBezTo>
                    <a:cubicBezTo>
                      <a:pt x="348" y="447"/>
                      <a:pt x="324" y="520"/>
                      <a:pt x="263" y="520"/>
                    </a:cubicBezTo>
                    <a:cubicBezTo>
                      <a:pt x="253" y="520"/>
                      <a:pt x="242" y="518"/>
                      <a:pt x="230" y="514"/>
                    </a:cubicBezTo>
                    <a:cubicBezTo>
                      <a:pt x="143" y="328"/>
                      <a:pt x="470" y="197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4"/>
              <p:cNvSpPr/>
              <p:nvPr/>
            </p:nvSpPr>
            <p:spPr>
              <a:xfrm>
                <a:off x="-1494500" y="1405125"/>
                <a:ext cx="19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96" extrusionOk="0">
                    <a:moveTo>
                      <a:pt x="537" y="1"/>
                    </a:moveTo>
                    <a:cubicBezTo>
                      <a:pt x="340" y="1"/>
                      <a:pt x="78" y="118"/>
                      <a:pt x="1" y="296"/>
                    </a:cubicBezTo>
                    <a:lnTo>
                      <a:pt x="622" y="296"/>
                    </a:lnTo>
                    <a:cubicBezTo>
                      <a:pt x="699" y="296"/>
                      <a:pt x="764" y="274"/>
                      <a:pt x="786" y="197"/>
                    </a:cubicBezTo>
                    <a:cubicBezTo>
                      <a:pt x="797" y="165"/>
                      <a:pt x="764" y="99"/>
                      <a:pt x="731" y="66"/>
                    </a:cubicBezTo>
                    <a:cubicBezTo>
                      <a:pt x="690" y="21"/>
                      <a:pt x="619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4"/>
              <p:cNvSpPr/>
              <p:nvPr/>
            </p:nvSpPr>
            <p:spPr>
              <a:xfrm>
                <a:off x="-1208650" y="1281300"/>
                <a:ext cx="237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69" extrusionOk="0">
                    <a:moveTo>
                      <a:pt x="720" y="1"/>
                    </a:moveTo>
                    <a:cubicBezTo>
                      <a:pt x="534" y="12"/>
                      <a:pt x="338" y="22"/>
                      <a:pt x="153" y="34"/>
                    </a:cubicBezTo>
                    <a:cubicBezTo>
                      <a:pt x="0" y="230"/>
                      <a:pt x="262" y="252"/>
                      <a:pt x="294" y="361"/>
                    </a:cubicBezTo>
                    <a:cubicBezTo>
                      <a:pt x="318" y="366"/>
                      <a:pt x="341" y="369"/>
                      <a:pt x="365" y="369"/>
                    </a:cubicBezTo>
                    <a:cubicBezTo>
                      <a:pt x="503" y="369"/>
                      <a:pt x="636" y="291"/>
                      <a:pt x="774" y="291"/>
                    </a:cubicBezTo>
                    <a:cubicBezTo>
                      <a:pt x="807" y="291"/>
                      <a:pt x="840" y="295"/>
                      <a:pt x="873" y="306"/>
                    </a:cubicBezTo>
                    <a:cubicBezTo>
                      <a:pt x="895" y="263"/>
                      <a:pt x="927" y="219"/>
                      <a:pt x="949" y="165"/>
                    </a:cubicBezTo>
                    <a:lnTo>
                      <a:pt x="949" y="165"/>
                    </a:lnTo>
                    <a:cubicBezTo>
                      <a:pt x="936" y="166"/>
                      <a:pt x="922" y="167"/>
                      <a:pt x="910" y="167"/>
                    </a:cubicBezTo>
                    <a:cubicBezTo>
                      <a:pt x="808" y="167"/>
                      <a:pt x="730" y="127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4"/>
              <p:cNvSpPr/>
              <p:nvPr/>
            </p:nvSpPr>
            <p:spPr>
              <a:xfrm>
                <a:off x="-1244125" y="1511950"/>
                <a:ext cx="11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63" extrusionOk="0">
                    <a:moveTo>
                      <a:pt x="293" y="0"/>
                    </a:moveTo>
                    <a:cubicBezTo>
                      <a:pt x="254" y="0"/>
                      <a:pt x="205" y="10"/>
                      <a:pt x="197" y="26"/>
                    </a:cubicBezTo>
                    <a:cubicBezTo>
                      <a:pt x="142" y="114"/>
                      <a:pt x="55" y="201"/>
                      <a:pt x="132" y="332"/>
                    </a:cubicBezTo>
                    <a:cubicBezTo>
                      <a:pt x="164" y="387"/>
                      <a:pt x="241" y="441"/>
                      <a:pt x="154" y="518"/>
                    </a:cubicBezTo>
                    <a:cubicBezTo>
                      <a:pt x="88" y="583"/>
                      <a:pt x="1" y="681"/>
                      <a:pt x="132" y="746"/>
                    </a:cubicBezTo>
                    <a:cubicBezTo>
                      <a:pt x="153" y="757"/>
                      <a:pt x="174" y="762"/>
                      <a:pt x="193" y="762"/>
                    </a:cubicBezTo>
                    <a:cubicBezTo>
                      <a:pt x="270" y="762"/>
                      <a:pt x="326" y="681"/>
                      <a:pt x="361" y="594"/>
                    </a:cubicBezTo>
                    <a:cubicBezTo>
                      <a:pt x="394" y="496"/>
                      <a:pt x="448" y="397"/>
                      <a:pt x="426" y="288"/>
                    </a:cubicBezTo>
                    <a:cubicBezTo>
                      <a:pt x="426" y="179"/>
                      <a:pt x="437" y="59"/>
                      <a:pt x="328" y="4"/>
                    </a:cubicBezTo>
                    <a:cubicBezTo>
                      <a:pt x="319" y="2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4"/>
              <p:cNvSpPr/>
              <p:nvPr/>
            </p:nvSpPr>
            <p:spPr>
              <a:xfrm>
                <a:off x="-1189575" y="1278875"/>
                <a:ext cx="196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22" extrusionOk="0">
                    <a:moveTo>
                      <a:pt x="562" y="1"/>
                    </a:moveTo>
                    <a:cubicBezTo>
                      <a:pt x="518" y="1"/>
                      <a:pt x="471" y="12"/>
                      <a:pt x="426" y="32"/>
                    </a:cubicBezTo>
                    <a:cubicBezTo>
                      <a:pt x="398" y="43"/>
                      <a:pt x="368" y="46"/>
                      <a:pt x="337" y="46"/>
                    </a:cubicBezTo>
                    <a:cubicBezTo>
                      <a:pt x="308" y="46"/>
                      <a:pt x="278" y="44"/>
                      <a:pt x="251" y="44"/>
                    </a:cubicBezTo>
                    <a:cubicBezTo>
                      <a:pt x="230" y="65"/>
                      <a:pt x="197" y="87"/>
                      <a:pt x="176" y="119"/>
                    </a:cubicBezTo>
                    <a:cubicBezTo>
                      <a:pt x="251" y="163"/>
                      <a:pt x="251" y="207"/>
                      <a:pt x="186" y="262"/>
                    </a:cubicBezTo>
                    <a:cubicBezTo>
                      <a:pt x="164" y="316"/>
                      <a:pt x="132" y="360"/>
                      <a:pt x="110" y="403"/>
                    </a:cubicBezTo>
                    <a:cubicBezTo>
                      <a:pt x="132" y="480"/>
                      <a:pt x="1" y="545"/>
                      <a:pt x="110" y="621"/>
                    </a:cubicBezTo>
                    <a:cubicBezTo>
                      <a:pt x="154" y="621"/>
                      <a:pt x="197" y="611"/>
                      <a:pt x="241" y="611"/>
                    </a:cubicBezTo>
                    <a:cubicBezTo>
                      <a:pt x="251" y="447"/>
                      <a:pt x="273" y="305"/>
                      <a:pt x="491" y="294"/>
                    </a:cubicBezTo>
                    <a:cubicBezTo>
                      <a:pt x="579" y="294"/>
                      <a:pt x="786" y="284"/>
                      <a:pt x="721" y="109"/>
                    </a:cubicBezTo>
                    <a:cubicBezTo>
                      <a:pt x="700" y="33"/>
                      <a:pt x="636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4"/>
              <p:cNvSpPr/>
              <p:nvPr/>
            </p:nvSpPr>
            <p:spPr>
              <a:xfrm>
                <a:off x="-1451925" y="1420850"/>
                <a:ext cx="11175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47" extrusionOk="0">
                    <a:moveTo>
                      <a:pt x="132" y="0"/>
                    </a:moveTo>
                    <a:cubicBezTo>
                      <a:pt x="36" y="0"/>
                      <a:pt x="1" y="136"/>
                      <a:pt x="10" y="245"/>
                    </a:cubicBezTo>
                    <a:cubicBezTo>
                      <a:pt x="207" y="278"/>
                      <a:pt x="97" y="430"/>
                      <a:pt x="97" y="518"/>
                    </a:cubicBezTo>
                    <a:cubicBezTo>
                      <a:pt x="87" y="627"/>
                      <a:pt x="43" y="725"/>
                      <a:pt x="207" y="746"/>
                    </a:cubicBezTo>
                    <a:cubicBezTo>
                      <a:pt x="305" y="627"/>
                      <a:pt x="327" y="474"/>
                      <a:pt x="371" y="343"/>
                    </a:cubicBezTo>
                    <a:cubicBezTo>
                      <a:pt x="447" y="114"/>
                      <a:pt x="272" y="38"/>
                      <a:pt x="163" y="5"/>
                    </a:cubicBezTo>
                    <a:cubicBezTo>
                      <a:pt x="152" y="2"/>
                      <a:pt x="141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4"/>
              <p:cNvSpPr/>
              <p:nvPr/>
            </p:nvSpPr>
            <p:spPr>
              <a:xfrm>
                <a:off x="-1168550" y="1427750"/>
                <a:ext cx="106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1" extrusionOk="0">
                    <a:moveTo>
                      <a:pt x="201" y="1"/>
                    </a:moveTo>
                    <a:cubicBezTo>
                      <a:pt x="79" y="1"/>
                      <a:pt x="0" y="116"/>
                      <a:pt x="11" y="230"/>
                    </a:cubicBezTo>
                    <a:cubicBezTo>
                      <a:pt x="21" y="361"/>
                      <a:pt x="76" y="482"/>
                      <a:pt x="120" y="613"/>
                    </a:cubicBezTo>
                    <a:cubicBezTo>
                      <a:pt x="147" y="658"/>
                      <a:pt x="182" y="681"/>
                      <a:pt x="231" y="681"/>
                    </a:cubicBezTo>
                    <a:cubicBezTo>
                      <a:pt x="241" y="681"/>
                      <a:pt x="251" y="680"/>
                      <a:pt x="261" y="678"/>
                    </a:cubicBezTo>
                    <a:cubicBezTo>
                      <a:pt x="425" y="547"/>
                      <a:pt x="273" y="373"/>
                      <a:pt x="327" y="220"/>
                    </a:cubicBezTo>
                    <a:cubicBezTo>
                      <a:pt x="371" y="111"/>
                      <a:pt x="327" y="12"/>
                      <a:pt x="218" y="2"/>
                    </a:cubicBezTo>
                    <a:cubicBezTo>
                      <a:pt x="212" y="1"/>
                      <a:pt x="20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4"/>
              <p:cNvSpPr/>
              <p:nvPr/>
            </p:nvSpPr>
            <p:spPr>
              <a:xfrm>
                <a:off x="-1510850" y="1424650"/>
                <a:ext cx="210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8" extrusionOk="0">
                    <a:moveTo>
                      <a:pt x="144" y="1"/>
                    </a:moveTo>
                    <a:cubicBezTo>
                      <a:pt x="127" y="1"/>
                      <a:pt x="105" y="5"/>
                      <a:pt x="76" y="17"/>
                    </a:cubicBezTo>
                    <a:cubicBezTo>
                      <a:pt x="0" y="289"/>
                      <a:pt x="251" y="409"/>
                      <a:pt x="338" y="594"/>
                    </a:cubicBezTo>
                    <a:cubicBezTo>
                      <a:pt x="391" y="563"/>
                      <a:pt x="438" y="544"/>
                      <a:pt x="484" y="544"/>
                    </a:cubicBezTo>
                    <a:cubicBezTo>
                      <a:pt x="534" y="544"/>
                      <a:pt x="582" y="566"/>
                      <a:pt x="633" y="616"/>
                    </a:cubicBezTo>
                    <a:cubicBezTo>
                      <a:pt x="662" y="651"/>
                      <a:pt x="694" y="667"/>
                      <a:pt x="726" y="667"/>
                    </a:cubicBezTo>
                    <a:cubicBezTo>
                      <a:pt x="765" y="667"/>
                      <a:pt x="804" y="642"/>
                      <a:pt x="840" y="594"/>
                    </a:cubicBezTo>
                    <a:cubicBezTo>
                      <a:pt x="665" y="507"/>
                      <a:pt x="546" y="376"/>
                      <a:pt x="415" y="235"/>
                    </a:cubicBezTo>
                    <a:cubicBezTo>
                      <a:pt x="363" y="283"/>
                      <a:pt x="322" y="304"/>
                      <a:pt x="292" y="304"/>
                    </a:cubicBezTo>
                    <a:cubicBezTo>
                      <a:pt x="239" y="304"/>
                      <a:pt x="214" y="240"/>
                      <a:pt x="207" y="136"/>
                    </a:cubicBezTo>
                    <a:cubicBezTo>
                      <a:pt x="199" y="76"/>
                      <a:pt x="211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4"/>
              <p:cNvSpPr/>
              <p:nvPr/>
            </p:nvSpPr>
            <p:spPr>
              <a:xfrm>
                <a:off x="-1458775" y="1426950"/>
                <a:ext cx="120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19" extrusionOk="0">
                    <a:moveTo>
                      <a:pt x="284" y="1"/>
                    </a:moveTo>
                    <a:cubicBezTo>
                      <a:pt x="284" y="131"/>
                      <a:pt x="208" y="230"/>
                      <a:pt x="143" y="339"/>
                    </a:cubicBezTo>
                    <a:cubicBezTo>
                      <a:pt x="77" y="437"/>
                      <a:pt x="1" y="601"/>
                      <a:pt x="110" y="688"/>
                    </a:cubicBezTo>
                    <a:cubicBezTo>
                      <a:pt x="134" y="710"/>
                      <a:pt x="157" y="719"/>
                      <a:pt x="179" y="719"/>
                    </a:cubicBezTo>
                    <a:cubicBezTo>
                      <a:pt x="258" y="719"/>
                      <a:pt x="328" y="611"/>
                      <a:pt x="405" y="568"/>
                    </a:cubicBezTo>
                    <a:cubicBezTo>
                      <a:pt x="426" y="557"/>
                      <a:pt x="448" y="524"/>
                      <a:pt x="481" y="502"/>
                    </a:cubicBezTo>
                    <a:cubicBezTo>
                      <a:pt x="317" y="481"/>
                      <a:pt x="361" y="383"/>
                      <a:pt x="371" y="274"/>
                    </a:cubicBezTo>
                    <a:cubicBezTo>
                      <a:pt x="371" y="186"/>
                      <a:pt x="481" y="3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4"/>
              <p:cNvSpPr/>
              <p:nvPr/>
            </p:nvSpPr>
            <p:spPr>
              <a:xfrm>
                <a:off x="-1200750" y="1255675"/>
                <a:ext cx="155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67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218" y="121"/>
                      <a:pt x="0" y="164"/>
                      <a:pt x="66" y="284"/>
                    </a:cubicBezTo>
                    <a:cubicBezTo>
                      <a:pt x="117" y="238"/>
                      <a:pt x="160" y="220"/>
                      <a:pt x="195" y="220"/>
                    </a:cubicBezTo>
                    <a:cubicBezTo>
                      <a:pt x="294" y="220"/>
                      <a:pt x="336" y="362"/>
                      <a:pt x="361" y="426"/>
                    </a:cubicBezTo>
                    <a:cubicBezTo>
                      <a:pt x="415" y="557"/>
                      <a:pt x="480" y="644"/>
                      <a:pt x="623" y="666"/>
                    </a:cubicBezTo>
                    <a:cubicBezTo>
                      <a:pt x="546" y="382"/>
                      <a:pt x="492" y="77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4"/>
              <p:cNvSpPr/>
              <p:nvPr/>
            </p:nvSpPr>
            <p:spPr>
              <a:xfrm>
                <a:off x="-1509500" y="1417475"/>
                <a:ext cx="95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92" extrusionOk="0">
                    <a:moveTo>
                      <a:pt x="210" y="1"/>
                    </a:moveTo>
                    <a:cubicBezTo>
                      <a:pt x="135" y="1"/>
                      <a:pt x="78" y="79"/>
                      <a:pt x="0" y="96"/>
                    </a:cubicBezTo>
                    <a:cubicBezTo>
                      <a:pt x="12" y="161"/>
                      <a:pt x="22" y="238"/>
                      <a:pt x="22" y="304"/>
                    </a:cubicBezTo>
                    <a:cubicBezTo>
                      <a:pt x="51" y="292"/>
                      <a:pt x="73" y="288"/>
                      <a:pt x="90" y="288"/>
                    </a:cubicBezTo>
                    <a:cubicBezTo>
                      <a:pt x="157" y="288"/>
                      <a:pt x="145" y="363"/>
                      <a:pt x="153" y="423"/>
                    </a:cubicBezTo>
                    <a:cubicBezTo>
                      <a:pt x="160" y="527"/>
                      <a:pt x="185" y="591"/>
                      <a:pt x="238" y="591"/>
                    </a:cubicBezTo>
                    <a:cubicBezTo>
                      <a:pt x="268" y="591"/>
                      <a:pt x="309" y="570"/>
                      <a:pt x="361" y="522"/>
                    </a:cubicBezTo>
                    <a:cubicBezTo>
                      <a:pt x="383" y="347"/>
                      <a:pt x="349" y="183"/>
                      <a:pt x="273" y="20"/>
                    </a:cubicBezTo>
                    <a:cubicBezTo>
                      <a:pt x="250" y="6"/>
                      <a:pt x="229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4"/>
              <p:cNvSpPr/>
              <p:nvPr/>
            </p:nvSpPr>
            <p:spPr>
              <a:xfrm>
                <a:off x="-1224475" y="1169250"/>
                <a:ext cx="87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65" extrusionOk="0">
                    <a:moveTo>
                      <a:pt x="165" y="0"/>
                    </a:moveTo>
                    <a:cubicBezTo>
                      <a:pt x="143" y="0"/>
                      <a:pt x="120" y="4"/>
                      <a:pt x="98" y="10"/>
                    </a:cubicBezTo>
                    <a:cubicBezTo>
                      <a:pt x="0" y="31"/>
                      <a:pt x="22" y="86"/>
                      <a:pt x="44" y="162"/>
                    </a:cubicBezTo>
                    <a:cubicBezTo>
                      <a:pt x="76" y="305"/>
                      <a:pt x="98" y="457"/>
                      <a:pt x="131" y="664"/>
                    </a:cubicBezTo>
                    <a:cubicBezTo>
                      <a:pt x="350" y="479"/>
                      <a:pt x="273" y="271"/>
                      <a:pt x="273" y="86"/>
                    </a:cubicBezTo>
                    <a:cubicBezTo>
                      <a:pt x="273" y="23"/>
                      <a:pt x="222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4"/>
              <p:cNvSpPr/>
              <p:nvPr/>
            </p:nvSpPr>
            <p:spPr>
              <a:xfrm>
                <a:off x="-1392225" y="1348150"/>
                <a:ext cx="98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8" extrusionOk="0">
                    <a:moveTo>
                      <a:pt x="393" y="0"/>
                    </a:moveTo>
                    <a:cubicBezTo>
                      <a:pt x="328" y="0"/>
                      <a:pt x="262" y="11"/>
                      <a:pt x="197" y="11"/>
                    </a:cubicBezTo>
                    <a:cubicBezTo>
                      <a:pt x="175" y="196"/>
                      <a:pt x="1" y="371"/>
                      <a:pt x="110" y="578"/>
                    </a:cubicBezTo>
                    <a:cubicBezTo>
                      <a:pt x="165" y="567"/>
                      <a:pt x="219" y="567"/>
                      <a:pt x="262" y="567"/>
                    </a:cubicBezTo>
                    <a:cubicBezTo>
                      <a:pt x="274" y="371"/>
                      <a:pt x="306" y="18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4"/>
              <p:cNvSpPr/>
              <p:nvPr/>
            </p:nvSpPr>
            <p:spPr>
              <a:xfrm>
                <a:off x="-1284225" y="1475675"/>
                <a:ext cx="112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85" extrusionOk="0">
                    <a:moveTo>
                      <a:pt x="299" y="0"/>
                    </a:moveTo>
                    <a:cubicBezTo>
                      <a:pt x="253" y="0"/>
                      <a:pt x="206" y="13"/>
                      <a:pt x="165" y="59"/>
                    </a:cubicBezTo>
                    <a:cubicBezTo>
                      <a:pt x="165" y="201"/>
                      <a:pt x="1" y="364"/>
                      <a:pt x="219" y="485"/>
                    </a:cubicBezTo>
                    <a:cubicBezTo>
                      <a:pt x="296" y="332"/>
                      <a:pt x="372" y="179"/>
                      <a:pt x="449" y="15"/>
                    </a:cubicBezTo>
                    <a:cubicBezTo>
                      <a:pt x="403" y="15"/>
                      <a:pt x="351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4"/>
              <p:cNvSpPr/>
              <p:nvPr/>
            </p:nvSpPr>
            <p:spPr>
              <a:xfrm>
                <a:off x="-1194200" y="1516400"/>
                <a:ext cx="106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0" extrusionOk="0">
                    <a:moveTo>
                      <a:pt x="240" y="1"/>
                    </a:moveTo>
                    <a:cubicBezTo>
                      <a:pt x="175" y="132"/>
                      <a:pt x="0" y="219"/>
                      <a:pt x="55" y="394"/>
                    </a:cubicBezTo>
                    <a:cubicBezTo>
                      <a:pt x="64" y="412"/>
                      <a:pt x="102" y="430"/>
                      <a:pt x="128" y="430"/>
                    </a:cubicBezTo>
                    <a:cubicBezTo>
                      <a:pt x="133" y="430"/>
                      <a:pt x="138" y="429"/>
                      <a:pt x="142" y="427"/>
                    </a:cubicBezTo>
                    <a:cubicBezTo>
                      <a:pt x="295" y="361"/>
                      <a:pt x="426" y="274"/>
                      <a:pt x="426" y="78"/>
                    </a:cubicBezTo>
                    <a:cubicBezTo>
                      <a:pt x="361" y="56"/>
                      <a:pt x="306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4"/>
              <p:cNvSpPr/>
              <p:nvPr/>
            </p:nvSpPr>
            <p:spPr>
              <a:xfrm>
                <a:off x="-1211925" y="1292500"/>
                <a:ext cx="101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06" extrusionOk="0">
                    <a:moveTo>
                      <a:pt x="142" y="0"/>
                    </a:moveTo>
                    <a:cubicBezTo>
                      <a:pt x="142" y="98"/>
                      <a:pt x="88" y="142"/>
                      <a:pt x="0" y="153"/>
                    </a:cubicBezTo>
                    <a:cubicBezTo>
                      <a:pt x="11" y="197"/>
                      <a:pt x="22" y="240"/>
                      <a:pt x="44" y="284"/>
                    </a:cubicBezTo>
                    <a:cubicBezTo>
                      <a:pt x="79" y="380"/>
                      <a:pt x="121" y="505"/>
                      <a:pt x="215" y="505"/>
                    </a:cubicBezTo>
                    <a:cubicBezTo>
                      <a:pt x="238" y="505"/>
                      <a:pt x="265" y="498"/>
                      <a:pt x="294" y="480"/>
                    </a:cubicBezTo>
                    <a:cubicBezTo>
                      <a:pt x="404" y="425"/>
                      <a:pt x="284" y="284"/>
                      <a:pt x="262" y="175"/>
                    </a:cubicBezTo>
                    <a:cubicBezTo>
                      <a:pt x="251" y="110"/>
                      <a:pt x="185" y="55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4"/>
              <p:cNvSpPr/>
              <p:nvPr/>
            </p:nvSpPr>
            <p:spPr>
              <a:xfrm>
                <a:off x="-1514150" y="1407600"/>
                <a:ext cx="115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54" y="164"/>
                      <a:pt x="0" y="338"/>
                      <a:pt x="186" y="491"/>
                    </a:cubicBezTo>
                    <a:cubicBezTo>
                      <a:pt x="264" y="474"/>
                      <a:pt x="321" y="396"/>
                      <a:pt x="396" y="396"/>
                    </a:cubicBezTo>
                    <a:cubicBezTo>
                      <a:pt x="415" y="396"/>
                      <a:pt x="436" y="401"/>
                      <a:pt x="459" y="415"/>
                    </a:cubicBezTo>
                    <a:lnTo>
                      <a:pt x="459" y="66"/>
                    </a:lnTo>
                    <a:cubicBezTo>
                      <a:pt x="396" y="108"/>
                      <a:pt x="384" y="241"/>
                      <a:pt x="285" y="241"/>
                    </a:cubicBezTo>
                    <a:cubicBezTo>
                      <a:pt x="281" y="241"/>
                      <a:pt x="277" y="241"/>
                      <a:pt x="274" y="240"/>
                    </a:cubicBezTo>
                    <a:cubicBezTo>
                      <a:pt x="132" y="229"/>
                      <a:pt x="230" y="54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4"/>
              <p:cNvSpPr/>
              <p:nvPr/>
            </p:nvSpPr>
            <p:spPr>
              <a:xfrm>
                <a:off x="-1251500" y="1495150"/>
                <a:ext cx="87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45" extrusionOk="0">
                    <a:moveTo>
                      <a:pt x="132" y="0"/>
                    </a:moveTo>
                    <a:cubicBezTo>
                      <a:pt x="121" y="65"/>
                      <a:pt x="100" y="142"/>
                      <a:pt x="78" y="218"/>
                    </a:cubicBezTo>
                    <a:cubicBezTo>
                      <a:pt x="219" y="339"/>
                      <a:pt x="1" y="524"/>
                      <a:pt x="154" y="644"/>
                    </a:cubicBezTo>
                    <a:cubicBezTo>
                      <a:pt x="176" y="644"/>
                      <a:pt x="197" y="633"/>
                      <a:pt x="219" y="633"/>
                    </a:cubicBezTo>
                    <a:cubicBezTo>
                      <a:pt x="328" y="404"/>
                      <a:pt x="350" y="186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4"/>
              <p:cNvSpPr/>
              <p:nvPr/>
            </p:nvSpPr>
            <p:spPr>
              <a:xfrm>
                <a:off x="-1402300" y="1246400"/>
                <a:ext cx="112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5" extrusionOk="0">
                    <a:moveTo>
                      <a:pt x="131" y="0"/>
                    </a:moveTo>
                    <a:cubicBezTo>
                      <a:pt x="0" y="22"/>
                      <a:pt x="44" y="121"/>
                      <a:pt x="22" y="197"/>
                    </a:cubicBezTo>
                    <a:cubicBezTo>
                      <a:pt x="175" y="197"/>
                      <a:pt x="153" y="317"/>
                      <a:pt x="163" y="415"/>
                    </a:cubicBezTo>
                    <a:lnTo>
                      <a:pt x="240" y="415"/>
                    </a:lnTo>
                    <a:cubicBezTo>
                      <a:pt x="273" y="317"/>
                      <a:pt x="447" y="262"/>
                      <a:pt x="328" y="121"/>
                    </a:cubicBezTo>
                    <a:cubicBezTo>
                      <a:pt x="273" y="66"/>
                      <a:pt x="218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4"/>
              <p:cNvSpPr/>
              <p:nvPr/>
            </p:nvSpPr>
            <p:spPr>
              <a:xfrm>
                <a:off x="-1215200" y="1479500"/>
                <a:ext cx="106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3" extrusionOk="0">
                    <a:moveTo>
                      <a:pt x="199" y="0"/>
                    </a:moveTo>
                    <a:cubicBezTo>
                      <a:pt x="185" y="0"/>
                      <a:pt x="170" y="2"/>
                      <a:pt x="153" y="5"/>
                    </a:cubicBezTo>
                    <a:cubicBezTo>
                      <a:pt x="0" y="37"/>
                      <a:pt x="98" y="223"/>
                      <a:pt x="76" y="342"/>
                    </a:cubicBezTo>
                    <a:cubicBezTo>
                      <a:pt x="112" y="320"/>
                      <a:pt x="146" y="313"/>
                      <a:pt x="180" y="313"/>
                    </a:cubicBezTo>
                    <a:cubicBezTo>
                      <a:pt x="245" y="313"/>
                      <a:pt x="307" y="339"/>
                      <a:pt x="372" y="339"/>
                    </a:cubicBezTo>
                    <a:cubicBezTo>
                      <a:pt x="390" y="339"/>
                      <a:pt x="407" y="337"/>
                      <a:pt x="425" y="332"/>
                    </a:cubicBezTo>
                    <a:cubicBezTo>
                      <a:pt x="314" y="251"/>
                      <a:pt x="382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4"/>
              <p:cNvSpPr/>
              <p:nvPr/>
            </p:nvSpPr>
            <p:spPr>
              <a:xfrm>
                <a:off x="-1406950" y="1263850"/>
                <a:ext cx="10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0" extrusionOk="0">
                    <a:moveTo>
                      <a:pt x="284" y="0"/>
                    </a:moveTo>
                    <a:lnTo>
                      <a:pt x="153" y="165"/>
                    </a:lnTo>
                    <a:cubicBezTo>
                      <a:pt x="109" y="219"/>
                      <a:pt x="0" y="274"/>
                      <a:pt x="131" y="350"/>
                    </a:cubicBezTo>
                    <a:cubicBezTo>
                      <a:pt x="170" y="375"/>
                      <a:pt x="206" y="389"/>
                      <a:pt x="237" y="389"/>
                    </a:cubicBezTo>
                    <a:cubicBezTo>
                      <a:pt x="285" y="389"/>
                      <a:pt x="323" y="357"/>
                      <a:pt x="349" y="284"/>
                    </a:cubicBezTo>
                    <a:cubicBezTo>
                      <a:pt x="371" y="219"/>
                      <a:pt x="404" y="153"/>
                      <a:pt x="426" y="88"/>
                    </a:cubicBezTo>
                    <a:cubicBezTo>
                      <a:pt x="383" y="55"/>
                      <a:pt x="328" y="22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4"/>
              <p:cNvSpPr/>
              <p:nvPr/>
            </p:nvSpPr>
            <p:spPr>
              <a:xfrm>
                <a:off x="-1423325" y="1250725"/>
                <a:ext cx="125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6" extrusionOk="0">
                    <a:moveTo>
                      <a:pt x="92" y="0"/>
                    </a:moveTo>
                    <a:cubicBezTo>
                      <a:pt x="27" y="0"/>
                      <a:pt x="9" y="85"/>
                      <a:pt x="1" y="176"/>
                    </a:cubicBezTo>
                    <a:cubicBezTo>
                      <a:pt x="22" y="171"/>
                      <a:pt x="42" y="168"/>
                      <a:pt x="62" y="168"/>
                    </a:cubicBezTo>
                    <a:cubicBezTo>
                      <a:pt x="156" y="168"/>
                      <a:pt x="240" y="222"/>
                      <a:pt x="339" y="231"/>
                    </a:cubicBezTo>
                    <a:cubicBezTo>
                      <a:pt x="356" y="234"/>
                      <a:pt x="372" y="236"/>
                      <a:pt x="389" y="236"/>
                    </a:cubicBezTo>
                    <a:cubicBezTo>
                      <a:pt x="438" y="236"/>
                      <a:pt x="484" y="218"/>
                      <a:pt x="492" y="144"/>
                    </a:cubicBezTo>
                    <a:cubicBezTo>
                      <a:pt x="503" y="45"/>
                      <a:pt x="427" y="45"/>
                      <a:pt x="350" y="24"/>
                    </a:cubicBezTo>
                    <a:cubicBezTo>
                      <a:pt x="330" y="63"/>
                      <a:pt x="303" y="83"/>
                      <a:pt x="272" y="83"/>
                    </a:cubicBezTo>
                    <a:cubicBezTo>
                      <a:pt x="252" y="83"/>
                      <a:pt x="230" y="74"/>
                      <a:pt x="209" y="57"/>
                    </a:cubicBezTo>
                    <a:cubicBezTo>
                      <a:pt x="158" y="17"/>
                      <a:pt x="120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4"/>
              <p:cNvSpPr/>
              <p:nvPr/>
            </p:nvSpPr>
            <p:spPr>
              <a:xfrm>
                <a:off x="-1384850" y="1398325"/>
                <a:ext cx="117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37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316"/>
                      <a:pt x="262" y="360"/>
                      <a:pt x="459" y="437"/>
                    </a:cubicBezTo>
                    <a:cubicBezTo>
                      <a:pt x="469" y="229"/>
                      <a:pt x="295" y="14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4"/>
              <p:cNvSpPr/>
              <p:nvPr/>
            </p:nvSpPr>
            <p:spPr>
              <a:xfrm>
                <a:off x="-1502425" y="1438250"/>
                <a:ext cx="158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44" extrusionOk="0">
                    <a:moveTo>
                      <a:pt x="147" y="0"/>
                    </a:moveTo>
                    <a:cubicBezTo>
                      <a:pt x="101" y="0"/>
                      <a:pt x="54" y="19"/>
                      <a:pt x="1" y="50"/>
                    </a:cubicBezTo>
                    <a:cubicBezTo>
                      <a:pt x="61" y="178"/>
                      <a:pt x="142" y="244"/>
                      <a:pt x="243" y="244"/>
                    </a:cubicBezTo>
                    <a:cubicBezTo>
                      <a:pt x="289" y="244"/>
                      <a:pt x="339" y="230"/>
                      <a:pt x="394" y="203"/>
                    </a:cubicBezTo>
                    <a:cubicBezTo>
                      <a:pt x="459" y="171"/>
                      <a:pt x="634" y="225"/>
                      <a:pt x="503" y="50"/>
                    </a:cubicBezTo>
                    <a:lnTo>
                      <a:pt x="503" y="50"/>
                    </a:lnTo>
                    <a:cubicBezTo>
                      <a:pt x="467" y="98"/>
                      <a:pt x="428" y="123"/>
                      <a:pt x="389" y="123"/>
                    </a:cubicBezTo>
                    <a:cubicBezTo>
                      <a:pt x="357" y="123"/>
                      <a:pt x="325" y="107"/>
                      <a:pt x="296" y="72"/>
                    </a:cubicBezTo>
                    <a:cubicBezTo>
                      <a:pt x="245" y="22"/>
                      <a:pt x="197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4"/>
              <p:cNvSpPr/>
              <p:nvPr/>
            </p:nvSpPr>
            <p:spPr>
              <a:xfrm>
                <a:off x="-1403125" y="1256750"/>
                <a:ext cx="9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2" extrusionOk="0">
                    <a:moveTo>
                      <a:pt x="196" y="1"/>
                    </a:moveTo>
                    <a:cubicBezTo>
                      <a:pt x="175" y="23"/>
                      <a:pt x="142" y="44"/>
                      <a:pt x="121" y="66"/>
                    </a:cubicBezTo>
                    <a:cubicBezTo>
                      <a:pt x="0" y="154"/>
                      <a:pt x="99" y="219"/>
                      <a:pt x="131" y="284"/>
                    </a:cubicBezTo>
                    <a:cubicBezTo>
                      <a:pt x="175" y="306"/>
                      <a:pt x="230" y="339"/>
                      <a:pt x="273" y="372"/>
                    </a:cubicBezTo>
                    <a:cubicBezTo>
                      <a:pt x="371" y="241"/>
                      <a:pt x="371" y="12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4"/>
              <p:cNvSpPr/>
              <p:nvPr/>
            </p:nvSpPr>
            <p:spPr>
              <a:xfrm>
                <a:off x="-1481675" y="1366400"/>
                <a:ext cx="136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7" extrusionOk="0">
                    <a:moveTo>
                      <a:pt x="0" y="1"/>
                    </a:moveTo>
                    <a:cubicBezTo>
                      <a:pt x="142" y="143"/>
                      <a:pt x="349" y="77"/>
                      <a:pt x="480" y="197"/>
                    </a:cubicBezTo>
                    <a:cubicBezTo>
                      <a:pt x="546" y="143"/>
                      <a:pt x="535" y="66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4"/>
              <p:cNvSpPr/>
              <p:nvPr/>
            </p:nvSpPr>
            <p:spPr>
              <a:xfrm>
                <a:off x="-1172100" y="1443050"/>
                <a:ext cx="101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0" extrusionOk="0">
                    <a:moveTo>
                      <a:pt x="262" y="1"/>
                    </a:moveTo>
                    <a:cubicBezTo>
                      <a:pt x="142" y="77"/>
                      <a:pt x="98" y="208"/>
                      <a:pt x="0" y="350"/>
                    </a:cubicBezTo>
                    <a:cubicBezTo>
                      <a:pt x="240" y="350"/>
                      <a:pt x="327" y="219"/>
                      <a:pt x="403" y="66"/>
                    </a:cubicBezTo>
                    <a:lnTo>
                      <a:pt x="403" y="66"/>
                    </a:lnTo>
                    <a:cubicBezTo>
                      <a:pt x="393" y="68"/>
                      <a:pt x="383" y="69"/>
                      <a:pt x="373" y="69"/>
                    </a:cubicBezTo>
                    <a:cubicBezTo>
                      <a:pt x="324" y="69"/>
                      <a:pt x="289" y="4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4"/>
              <p:cNvSpPr/>
              <p:nvPr/>
            </p:nvSpPr>
            <p:spPr>
              <a:xfrm>
                <a:off x="-1353500" y="1254850"/>
                <a:ext cx="104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2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328" y="11"/>
                      <a:pt x="230" y="11"/>
                      <a:pt x="153" y="77"/>
                    </a:cubicBezTo>
                    <a:cubicBezTo>
                      <a:pt x="78" y="132"/>
                      <a:pt x="143" y="285"/>
                      <a:pt x="1" y="295"/>
                    </a:cubicBezTo>
                    <a:cubicBezTo>
                      <a:pt x="23" y="360"/>
                      <a:pt x="78" y="372"/>
                      <a:pt x="143" y="372"/>
                    </a:cubicBezTo>
                    <a:cubicBezTo>
                      <a:pt x="175" y="197"/>
                      <a:pt x="383" y="164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4"/>
              <p:cNvSpPr/>
              <p:nvPr/>
            </p:nvSpPr>
            <p:spPr>
              <a:xfrm>
                <a:off x="-1193675" y="1184750"/>
                <a:ext cx="82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40" extrusionOk="0">
                    <a:moveTo>
                      <a:pt x="143" y="1"/>
                    </a:moveTo>
                    <a:cubicBezTo>
                      <a:pt x="154" y="131"/>
                      <a:pt x="56" y="219"/>
                      <a:pt x="1" y="339"/>
                    </a:cubicBezTo>
                    <a:cubicBezTo>
                      <a:pt x="10" y="340"/>
                      <a:pt x="18" y="340"/>
                      <a:pt x="27" y="340"/>
                    </a:cubicBezTo>
                    <a:cubicBezTo>
                      <a:pt x="225" y="340"/>
                      <a:pt x="297" y="224"/>
                      <a:pt x="328" y="77"/>
                    </a:cubicBezTo>
                    <a:lnTo>
                      <a:pt x="328" y="77"/>
                    </a:lnTo>
                    <a:cubicBezTo>
                      <a:pt x="320" y="78"/>
                      <a:pt x="313" y="79"/>
                      <a:pt x="306" y="79"/>
                    </a:cubicBezTo>
                    <a:cubicBezTo>
                      <a:pt x="241" y="79"/>
                      <a:pt x="192" y="4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4"/>
              <p:cNvSpPr/>
              <p:nvPr/>
            </p:nvSpPr>
            <p:spPr>
              <a:xfrm>
                <a:off x="-1475950" y="1390925"/>
                <a:ext cx="86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64" extrusionOk="0">
                    <a:moveTo>
                      <a:pt x="202" y="1"/>
                    </a:moveTo>
                    <a:cubicBezTo>
                      <a:pt x="197" y="1"/>
                      <a:pt x="191" y="1"/>
                      <a:pt x="186" y="1"/>
                    </a:cubicBezTo>
                    <a:cubicBezTo>
                      <a:pt x="88" y="13"/>
                      <a:pt x="1" y="111"/>
                      <a:pt x="110" y="231"/>
                    </a:cubicBezTo>
                    <a:cubicBezTo>
                      <a:pt x="139" y="255"/>
                      <a:pt x="167" y="264"/>
                      <a:pt x="196" y="264"/>
                    </a:cubicBezTo>
                    <a:cubicBezTo>
                      <a:pt x="233" y="264"/>
                      <a:pt x="269" y="249"/>
                      <a:pt x="306" y="231"/>
                    </a:cubicBezTo>
                    <a:cubicBezTo>
                      <a:pt x="306" y="136"/>
                      <a:pt x="347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4"/>
              <p:cNvSpPr/>
              <p:nvPr/>
            </p:nvSpPr>
            <p:spPr>
              <a:xfrm>
                <a:off x="-1438850" y="1408700"/>
                <a:ext cx="62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24" extrusionOk="0">
                    <a:moveTo>
                      <a:pt x="175" y="0"/>
                    </a:moveTo>
                    <a:cubicBezTo>
                      <a:pt x="164" y="10"/>
                      <a:pt x="142" y="10"/>
                      <a:pt x="120" y="22"/>
                    </a:cubicBezTo>
                    <a:cubicBezTo>
                      <a:pt x="66" y="196"/>
                      <a:pt x="0" y="381"/>
                      <a:pt x="185" y="524"/>
                    </a:cubicBezTo>
                    <a:cubicBezTo>
                      <a:pt x="175" y="349"/>
                      <a:pt x="251" y="175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4"/>
              <p:cNvSpPr/>
              <p:nvPr/>
            </p:nvSpPr>
            <p:spPr>
              <a:xfrm>
                <a:off x="-1188475" y="1177025"/>
                <a:ext cx="767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56" extrusionOk="0">
                    <a:moveTo>
                      <a:pt x="169" y="1"/>
                    </a:moveTo>
                    <a:cubicBezTo>
                      <a:pt x="112" y="1"/>
                      <a:pt x="66" y="45"/>
                      <a:pt x="44" y="103"/>
                    </a:cubicBezTo>
                    <a:cubicBezTo>
                      <a:pt x="1" y="244"/>
                      <a:pt x="132" y="234"/>
                      <a:pt x="207" y="255"/>
                    </a:cubicBezTo>
                    <a:cubicBezTo>
                      <a:pt x="306" y="200"/>
                      <a:pt x="273" y="113"/>
                      <a:pt x="262" y="37"/>
                    </a:cubicBezTo>
                    <a:cubicBezTo>
                      <a:pt x="230" y="12"/>
                      <a:pt x="198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4"/>
              <p:cNvSpPr/>
              <p:nvPr/>
            </p:nvSpPr>
            <p:spPr>
              <a:xfrm>
                <a:off x="-1390600" y="1338025"/>
                <a:ext cx="822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16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154"/>
                      <a:pt x="154" y="285"/>
                      <a:pt x="132" y="416"/>
                    </a:cubicBezTo>
                    <a:cubicBezTo>
                      <a:pt x="197" y="416"/>
                      <a:pt x="263" y="405"/>
                      <a:pt x="328" y="405"/>
                    </a:cubicBezTo>
                    <a:cubicBezTo>
                      <a:pt x="197" y="318"/>
                      <a:pt x="241" y="132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4"/>
              <p:cNvSpPr/>
              <p:nvPr/>
            </p:nvSpPr>
            <p:spPr>
              <a:xfrm>
                <a:off x="-1210025" y="1514775"/>
                <a:ext cx="84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75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09" y="99"/>
                      <a:pt x="0" y="252"/>
                      <a:pt x="197" y="274"/>
                    </a:cubicBezTo>
                    <a:cubicBezTo>
                      <a:pt x="203" y="274"/>
                      <a:pt x="209" y="274"/>
                      <a:pt x="215" y="274"/>
                    </a:cubicBezTo>
                    <a:cubicBezTo>
                      <a:pt x="336" y="274"/>
                      <a:pt x="305" y="171"/>
                      <a:pt x="284" y="77"/>
                    </a:cubicBezTo>
                    <a:cubicBezTo>
                      <a:pt x="218" y="56"/>
                      <a:pt x="153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4"/>
              <p:cNvSpPr/>
              <p:nvPr/>
            </p:nvSpPr>
            <p:spPr>
              <a:xfrm>
                <a:off x="-1281750" y="1514775"/>
                <a:ext cx="76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32" extrusionOk="0">
                    <a:moveTo>
                      <a:pt x="142" y="1"/>
                    </a:moveTo>
                    <a:cubicBezTo>
                      <a:pt x="142" y="88"/>
                      <a:pt x="98" y="143"/>
                      <a:pt x="0" y="143"/>
                    </a:cubicBezTo>
                    <a:cubicBezTo>
                      <a:pt x="46" y="198"/>
                      <a:pt x="53" y="332"/>
                      <a:pt x="121" y="332"/>
                    </a:cubicBezTo>
                    <a:cubicBezTo>
                      <a:pt x="133" y="332"/>
                      <a:pt x="147" y="327"/>
                      <a:pt x="164" y="317"/>
                    </a:cubicBezTo>
                    <a:cubicBezTo>
                      <a:pt x="306" y="241"/>
                      <a:pt x="251" y="9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4"/>
              <p:cNvSpPr/>
              <p:nvPr/>
            </p:nvSpPr>
            <p:spPr>
              <a:xfrm>
                <a:off x="-1432600" y="1256750"/>
                <a:ext cx="52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6" extrusionOk="0">
                    <a:moveTo>
                      <a:pt x="110" y="1"/>
                    </a:moveTo>
                    <a:cubicBezTo>
                      <a:pt x="78" y="88"/>
                      <a:pt x="44" y="175"/>
                      <a:pt x="23" y="263"/>
                    </a:cubicBezTo>
                    <a:cubicBezTo>
                      <a:pt x="1" y="318"/>
                      <a:pt x="1" y="394"/>
                      <a:pt x="78" y="405"/>
                    </a:cubicBezTo>
                    <a:cubicBezTo>
                      <a:pt x="84" y="406"/>
                      <a:pt x="90" y="406"/>
                      <a:pt x="95" y="406"/>
                    </a:cubicBezTo>
                    <a:cubicBezTo>
                      <a:pt x="168" y="406"/>
                      <a:pt x="188" y="344"/>
                      <a:pt x="209" y="274"/>
                    </a:cubicBezTo>
                    <a:cubicBezTo>
                      <a:pt x="175" y="187"/>
                      <a:pt x="143" y="88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4"/>
              <p:cNvSpPr/>
              <p:nvPr/>
            </p:nvSpPr>
            <p:spPr>
              <a:xfrm>
                <a:off x="-1419750" y="1233700"/>
                <a:ext cx="54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56" extrusionOk="0">
                    <a:moveTo>
                      <a:pt x="95" y="0"/>
                    </a:moveTo>
                    <a:cubicBezTo>
                      <a:pt x="49" y="0"/>
                      <a:pt x="16" y="38"/>
                      <a:pt x="0" y="94"/>
                    </a:cubicBezTo>
                    <a:lnTo>
                      <a:pt x="0" y="355"/>
                    </a:lnTo>
                    <a:cubicBezTo>
                      <a:pt x="54" y="280"/>
                      <a:pt x="109" y="214"/>
                      <a:pt x="163" y="137"/>
                    </a:cubicBezTo>
                    <a:cubicBezTo>
                      <a:pt x="196" y="94"/>
                      <a:pt x="218" y="40"/>
                      <a:pt x="153" y="18"/>
                    </a:cubicBezTo>
                    <a:cubicBezTo>
                      <a:pt x="132" y="6"/>
                      <a:pt x="11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4"/>
              <p:cNvSpPr/>
              <p:nvPr/>
            </p:nvSpPr>
            <p:spPr>
              <a:xfrm>
                <a:off x="-1267300" y="1482325"/>
                <a:ext cx="74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0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186" y="77"/>
                      <a:pt x="33" y="77"/>
                      <a:pt x="0" y="229"/>
                    </a:cubicBezTo>
                    <a:cubicBezTo>
                      <a:pt x="49" y="242"/>
                      <a:pt x="91" y="249"/>
                      <a:pt x="128" y="249"/>
                    </a:cubicBezTo>
                    <a:cubicBezTo>
                      <a:pt x="247" y="249"/>
                      <a:pt x="298" y="176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4"/>
              <p:cNvSpPr/>
              <p:nvPr/>
            </p:nvSpPr>
            <p:spPr>
              <a:xfrm>
                <a:off x="-1199025" y="1303775"/>
                <a:ext cx="53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28" extrusionOk="0">
                    <a:moveTo>
                      <a:pt x="59" y="1"/>
                    </a:moveTo>
                    <a:cubicBezTo>
                      <a:pt x="0" y="1"/>
                      <a:pt x="39" y="79"/>
                      <a:pt x="30" y="117"/>
                    </a:cubicBezTo>
                    <a:cubicBezTo>
                      <a:pt x="10" y="177"/>
                      <a:pt x="26" y="227"/>
                      <a:pt x="88" y="227"/>
                    </a:cubicBezTo>
                    <a:cubicBezTo>
                      <a:pt x="93" y="227"/>
                      <a:pt x="99" y="227"/>
                      <a:pt x="106" y="226"/>
                    </a:cubicBezTo>
                    <a:cubicBezTo>
                      <a:pt x="139" y="226"/>
                      <a:pt x="161" y="171"/>
                      <a:pt x="215" y="139"/>
                    </a:cubicBezTo>
                    <a:cubicBezTo>
                      <a:pt x="161" y="84"/>
                      <a:pt x="139" y="18"/>
                      <a:pt x="95" y="8"/>
                    </a:cubicBezTo>
                    <a:cubicBezTo>
                      <a:pt x="80" y="3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4"/>
              <p:cNvSpPr/>
              <p:nvPr/>
            </p:nvSpPr>
            <p:spPr>
              <a:xfrm>
                <a:off x="-1259925" y="15112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76" y="76"/>
                      <a:pt x="0" y="218"/>
                      <a:pt x="120" y="218"/>
                    </a:cubicBezTo>
                    <a:cubicBezTo>
                      <a:pt x="207" y="218"/>
                      <a:pt x="197" y="98"/>
                      <a:pt x="197" y="11"/>
                    </a:cubicBezTo>
                    <a:cubicBezTo>
                      <a:pt x="153" y="11"/>
                      <a:pt x="98" y="11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4"/>
              <p:cNvSpPr/>
              <p:nvPr/>
            </p:nvSpPr>
            <p:spPr>
              <a:xfrm>
                <a:off x="-1186825" y="1294125"/>
                <a:ext cx="41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20" extrusionOk="0">
                    <a:moveTo>
                      <a:pt x="131" y="1"/>
                    </a:moveTo>
                    <a:cubicBezTo>
                      <a:pt x="87" y="1"/>
                      <a:pt x="44" y="11"/>
                      <a:pt x="0" y="11"/>
                    </a:cubicBezTo>
                    <a:lnTo>
                      <a:pt x="0" y="219"/>
                    </a:lnTo>
                    <a:cubicBezTo>
                      <a:pt x="163" y="219"/>
                      <a:pt x="141" y="110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4"/>
              <p:cNvSpPr/>
              <p:nvPr/>
            </p:nvSpPr>
            <p:spPr>
              <a:xfrm>
                <a:off x="-1312300" y="1372950"/>
                <a:ext cx="12025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456" extrusionOk="0">
                    <a:moveTo>
                      <a:pt x="66" y="12"/>
                    </a:moveTo>
                    <a:lnTo>
                      <a:pt x="1" y="1910"/>
                    </a:lnTo>
                    <a:cubicBezTo>
                      <a:pt x="1" y="2051"/>
                      <a:pt x="153" y="2172"/>
                      <a:pt x="11" y="2313"/>
                    </a:cubicBezTo>
                    <a:cubicBezTo>
                      <a:pt x="74" y="2294"/>
                      <a:pt x="141" y="2268"/>
                      <a:pt x="194" y="2268"/>
                    </a:cubicBezTo>
                    <a:cubicBezTo>
                      <a:pt x="261" y="2268"/>
                      <a:pt x="307" y="2309"/>
                      <a:pt x="295" y="2456"/>
                    </a:cubicBezTo>
                    <a:cubicBezTo>
                      <a:pt x="415" y="2357"/>
                      <a:pt x="360" y="2216"/>
                      <a:pt x="350" y="2095"/>
                    </a:cubicBezTo>
                    <a:cubicBezTo>
                      <a:pt x="350" y="1877"/>
                      <a:pt x="316" y="1670"/>
                      <a:pt x="350" y="1440"/>
                    </a:cubicBezTo>
                    <a:cubicBezTo>
                      <a:pt x="426" y="1070"/>
                      <a:pt x="481" y="677"/>
                      <a:pt x="338" y="295"/>
                    </a:cubicBezTo>
                    <a:cubicBezTo>
                      <a:pt x="273" y="284"/>
                      <a:pt x="164" y="295"/>
                      <a:pt x="207" y="164"/>
                    </a:cubicBezTo>
                    <a:cubicBezTo>
                      <a:pt x="273" y="0"/>
                      <a:pt x="142" y="34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4"/>
              <p:cNvSpPr/>
              <p:nvPr/>
            </p:nvSpPr>
            <p:spPr>
              <a:xfrm>
                <a:off x="-1232400" y="1337500"/>
                <a:ext cx="68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4" extrusionOk="0">
                    <a:moveTo>
                      <a:pt x="34" y="0"/>
                    </a:moveTo>
                    <a:cubicBezTo>
                      <a:pt x="1" y="131"/>
                      <a:pt x="153" y="175"/>
                      <a:pt x="187" y="284"/>
                    </a:cubicBezTo>
                    <a:cubicBezTo>
                      <a:pt x="274" y="109"/>
                      <a:pt x="187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4"/>
              <p:cNvSpPr/>
              <p:nvPr/>
            </p:nvSpPr>
            <p:spPr>
              <a:xfrm>
                <a:off x="-1387325" y="1365300"/>
                <a:ext cx="33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66" y="1"/>
                    </a:moveTo>
                    <a:cubicBezTo>
                      <a:pt x="45" y="1"/>
                      <a:pt x="1" y="34"/>
                      <a:pt x="1" y="66"/>
                    </a:cubicBezTo>
                    <a:cubicBezTo>
                      <a:pt x="1" y="110"/>
                      <a:pt x="12" y="175"/>
                      <a:pt x="34" y="187"/>
                    </a:cubicBezTo>
                    <a:cubicBezTo>
                      <a:pt x="38" y="188"/>
                      <a:pt x="43" y="188"/>
                      <a:pt x="47" y="188"/>
                    </a:cubicBezTo>
                    <a:cubicBezTo>
                      <a:pt x="84" y="188"/>
                      <a:pt x="111" y="148"/>
                      <a:pt x="121" y="100"/>
                    </a:cubicBezTo>
                    <a:cubicBezTo>
                      <a:pt x="132" y="56"/>
                      <a:pt x="121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4"/>
              <p:cNvSpPr/>
              <p:nvPr/>
            </p:nvSpPr>
            <p:spPr>
              <a:xfrm>
                <a:off x="-1248225" y="1423425"/>
                <a:ext cx="63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97" extrusionOk="0">
                    <a:moveTo>
                      <a:pt x="143" y="0"/>
                    </a:moveTo>
                    <a:cubicBezTo>
                      <a:pt x="1" y="22"/>
                      <a:pt x="100" y="142"/>
                      <a:pt x="66" y="197"/>
                    </a:cubicBezTo>
                    <a:cubicBezTo>
                      <a:pt x="154" y="185"/>
                      <a:pt x="230" y="142"/>
                      <a:pt x="252" y="44"/>
                    </a:cubicBezTo>
                    <a:cubicBezTo>
                      <a:pt x="252" y="32"/>
                      <a:pt x="175" y="11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4"/>
              <p:cNvSpPr/>
              <p:nvPr/>
            </p:nvSpPr>
            <p:spPr>
              <a:xfrm>
                <a:off x="-1245725" y="1158275"/>
                <a:ext cx="84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74" extrusionOk="0">
                    <a:moveTo>
                      <a:pt x="135" y="1"/>
                    </a:moveTo>
                    <a:cubicBezTo>
                      <a:pt x="39" y="1"/>
                      <a:pt x="0" y="93"/>
                      <a:pt x="10" y="165"/>
                    </a:cubicBezTo>
                    <a:cubicBezTo>
                      <a:pt x="10" y="260"/>
                      <a:pt x="30" y="373"/>
                      <a:pt x="166" y="373"/>
                    </a:cubicBezTo>
                    <a:cubicBezTo>
                      <a:pt x="172" y="373"/>
                      <a:pt x="178" y="373"/>
                      <a:pt x="185" y="373"/>
                    </a:cubicBezTo>
                    <a:cubicBezTo>
                      <a:pt x="250" y="361"/>
                      <a:pt x="337" y="361"/>
                      <a:pt x="305" y="242"/>
                    </a:cubicBezTo>
                    <a:cubicBezTo>
                      <a:pt x="272" y="154"/>
                      <a:pt x="305" y="24"/>
                      <a:pt x="152" y="2"/>
                    </a:cubicBezTo>
                    <a:cubicBezTo>
                      <a:pt x="146" y="1"/>
                      <a:pt x="141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4"/>
              <p:cNvSpPr/>
              <p:nvPr/>
            </p:nvSpPr>
            <p:spPr>
              <a:xfrm>
                <a:off x="-1431500" y="1403650"/>
                <a:ext cx="177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57" extrusionOk="0">
                    <a:moveTo>
                      <a:pt x="287" y="1"/>
                    </a:moveTo>
                    <a:cubicBezTo>
                      <a:pt x="256" y="1"/>
                      <a:pt x="223" y="5"/>
                      <a:pt x="186" y="16"/>
                    </a:cubicBezTo>
                    <a:cubicBezTo>
                      <a:pt x="197" y="311"/>
                      <a:pt x="0" y="649"/>
                      <a:pt x="393" y="857"/>
                    </a:cubicBezTo>
                    <a:cubicBezTo>
                      <a:pt x="415" y="758"/>
                      <a:pt x="415" y="627"/>
                      <a:pt x="481" y="573"/>
                    </a:cubicBezTo>
                    <a:cubicBezTo>
                      <a:pt x="557" y="496"/>
                      <a:pt x="710" y="453"/>
                      <a:pt x="623" y="322"/>
                    </a:cubicBezTo>
                    <a:cubicBezTo>
                      <a:pt x="538" y="181"/>
                      <a:pt x="47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4"/>
              <p:cNvSpPr/>
              <p:nvPr/>
            </p:nvSpPr>
            <p:spPr>
              <a:xfrm>
                <a:off x="-1190650" y="1280775"/>
                <a:ext cx="73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53" y="0"/>
                    </a:moveTo>
                    <a:cubicBezTo>
                      <a:pt x="36" y="0"/>
                      <a:pt x="18" y="6"/>
                      <a:pt x="0" y="22"/>
                    </a:cubicBezTo>
                    <a:cubicBezTo>
                      <a:pt x="10" y="148"/>
                      <a:pt x="88" y="188"/>
                      <a:pt x="190" y="188"/>
                    </a:cubicBezTo>
                    <a:cubicBezTo>
                      <a:pt x="202" y="188"/>
                      <a:pt x="216" y="187"/>
                      <a:pt x="229" y="186"/>
                    </a:cubicBezTo>
                    <a:cubicBezTo>
                      <a:pt x="294" y="131"/>
                      <a:pt x="294" y="87"/>
                      <a:pt x="219" y="43"/>
                    </a:cubicBezTo>
                    <a:cubicBezTo>
                      <a:pt x="211" y="46"/>
                      <a:pt x="204" y="46"/>
                      <a:pt x="197" y="46"/>
                    </a:cubicBezTo>
                    <a:cubicBezTo>
                      <a:pt x="147" y="46"/>
                      <a:pt x="101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4"/>
              <p:cNvSpPr/>
              <p:nvPr/>
            </p:nvSpPr>
            <p:spPr>
              <a:xfrm>
                <a:off x="-1153025" y="1411425"/>
                <a:ext cx="98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35" extrusionOk="0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1" y="131"/>
                      <a:pt x="1" y="272"/>
                      <a:pt x="230" y="534"/>
                    </a:cubicBezTo>
                    <a:cubicBezTo>
                      <a:pt x="382" y="371"/>
                      <a:pt x="394" y="18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3" name="Google Shape;2103;p14"/>
          <p:cNvGrpSpPr/>
          <p:nvPr/>
        </p:nvGrpSpPr>
        <p:grpSpPr>
          <a:xfrm rot="-999599">
            <a:off x="8120065" y="18867"/>
            <a:ext cx="1048365" cy="1137032"/>
            <a:chOff x="4996561" y="1000182"/>
            <a:chExt cx="539600" cy="585200"/>
          </a:xfrm>
        </p:grpSpPr>
        <p:sp>
          <p:nvSpPr>
            <p:cNvPr id="2104" name="Google Shape;2104;p14"/>
            <p:cNvSpPr/>
            <p:nvPr/>
          </p:nvSpPr>
          <p:spPr>
            <a:xfrm>
              <a:off x="4996561" y="1000182"/>
              <a:ext cx="539600" cy="585200"/>
            </a:xfrm>
            <a:custGeom>
              <a:avLst/>
              <a:gdLst/>
              <a:ahLst/>
              <a:cxnLst/>
              <a:rect l="l" t="t" r="r" b="b"/>
              <a:pathLst>
                <a:path w="21584" h="23408" extrusionOk="0">
                  <a:moveTo>
                    <a:pt x="9660" y="1"/>
                  </a:moveTo>
                  <a:cubicBezTo>
                    <a:pt x="9273" y="1"/>
                    <a:pt x="8909" y="151"/>
                    <a:pt x="8629" y="409"/>
                  </a:cubicBezTo>
                  <a:cubicBezTo>
                    <a:pt x="8501" y="537"/>
                    <a:pt x="8382" y="688"/>
                    <a:pt x="8286" y="870"/>
                  </a:cubicBezTo>
                  <a:cubicBezTo>
                    <a:pt x="8275" y="881"/>
                    <a:pt x="8253" y="924"/>
                    <a:pt x="8232" y="955"/>
                  </a:cubicBezTo>
                  <a:cubicBezTo>
                    <a:pt x="8157" y="1074"/>
                    <a:pt x="8050" y="1235"/>
                    <a:pt x="7964" y="1449"/>
                  </a:cubicBezTo>
                  <a:cubicBezTo>
                    <a:pt x="7931" y="1482"/>
                    <a:pt x="7910" y="1514"/>
                    <a:pt x="7889" y="1556"/>
                  </a:cubicBezTo>
                  <a:cubicBezTo>
                    <a:pt x="7738" y="1761"/>
                    <a:pt x="7674" y="1954"/>
                    <a:pt x="7642" y="2061"/>
                  </a:cubicBezTo>
                  <a:cubicBezTo>
                    <a:pt x="7631" y="2072"/>
                    <a:pt x="7631" y="2072"/>
                    <a:pt x="7631" y="2083"/>
                  </a:cubicBezTo>
                  <a:cubicBezTo>
                    <a:pt x="7535" y="2308"/>
                    <a:pt x="7449" y="2534"/>
                    <a:pt x="7373" y="2759"/>
                  </a:cubicBezTo>
                  <a:cubicBezTo>
                    <a:pt x="7330" y="2866"/>
                    <a:pt x="7288" y="2984"/>
                    <a:pt x="7245" y="3092"/>
                  </a:cubicBezTo>
                  <a:cubicBezTo>
                    <a:pt x="7223" y="3123"/>
                    <a:pt x="7202" y="3145"/>
                    <a:pt x="7180" y="3178"/>
                  </a:cubicBezTo>
                  <a:cubicBezTo>
                    <a:pt x="7148" y="3231"/>
                    <a:pt x="7105" y="3285"/>
                    <a:pt x="7063" y="3349"/>
                  </a:cubicBezTo>
                  <a:cubicBezTo>
                    <a:pt x="6998" y="3445"/>
                    <a:pt x="6944" y="3553"/>
                    <a:pt x="6912" y="3660"/>
                  </a:cubicBezTo>
                  <a:cubicBezTo>
                    <a:pt x="6880" y="3757"/>
                    <a:pt x="6848" y="3832"/>
                    <a:pt x="6826" y="3907"/>
                  </a:cubicBezTo>
                  <a:cubicBezTo>
                    <a:pt x="6805" y="3982"/>
                    <a:pt x="6784" y="4046"/>
                    <a:pt x="6762" y="4101"/>
                  </a:cubicBezTo>
                  <a:cubicBezTo>
                    <a:pt x="6741" y="4154"/>
                    <a:pt x="6719" y="4218"/>
                    <a:pt x="6708" y="4272"/>
                  </a:cubicBezTo>
                  <a:cubicBezTo>
                    <a:pt x="6601" y="4401"/>
                    <a:pt x="6462" y="4594"/>
                    <a:pt x="6354" y="4841"/>
                  </a:cubicBezTo>
                  <a:cubicBezTo>
                    <a:pt x="6290" y="4969"/>
                    <a:pt x="6236" y="5098"/>
                    <a:pt x="6182" y="5227"/>
                  </a:cubicBezTo>
                  <a:cubicBezTo>
                    <a:pt x="6150" y="5313"/>
                    <a:pt x="6118" y="5388"/>
                    <a:pt x="6085" y="5463"/>
                  </a:cubicBezTo>
                  <a:cubicBezTo>
                    <a:pt x="6000" y="5646"/>
                    <a:pt x="5957" y="5828"/>
                    <a:pt x="5957" y="6021"/>
                  </a:cubicBezTo>
                  <a:cubicBezTo>
                    <a:pt x="5925" y="6075"/>
                    <a:pt x="5903" y="6129"/>
                    <a:pt x="5882" y="6171"/>
                  </a:cubicBezTo>
                  <a:cubicBezTo>
                    <a:pt x="5689" y="6462"/>
                    <a:pt x="5592" y="6762"/>
                    <a:pt x="5527" y="6955"/>
                  </a:cubicBezTo>
                  <a:cubicBezTo>
                    <a:pt x="5517" y="6987"/>
                    <a:pt x="5496" y="7030"/>
                    <a:pt x="5496" y="7063"/>
                  </a:cubicBezTo>
                  <a:cubicBezTo>
                    <a:pt x="5442" y="7137"/>
                    <a:pt x="5399" y="7223"/>
                    <a:pt x="5367" y="7299"/>
                  </a:cubicBezTo>
                  <a:cubicBezTo>
                    <a:pt x="5302" y="7438"/>
                    <a:pt x="5248" y="7578"/>
                    <a:pt x="5195" y="7717"/>
                  </a:cubicBezTo>
                  <a:cubicBezTo>
                    <a:pt x="5012" y="8179"/>
                    <a:pt x="4830" y="8618"/>
                    <a:pt x="4637" y="9037"/>
                  </a:cubicBezTo>
                  <a:cubicBezTo>
                    <a:pt x="4540" y="9241"/>
                    <a:pt x="4444" y="9434"/>
                    <a:pt x="4358" y="9627"/>
                  </a:cubicBezTo>
                  <a:cubicBezTo>
                    <a:pt x="4154" y="10078"/>
                    <a:pt x="3960" y="10507"/>
                    <a:pt x="3735" y="10905"/>
                  </a:cubicBezTo>
                  <a:lnTo>
                    <a:pt x="3724" y="10915"/>
                  </a:lnTo>
                  <a:lnTo>
                    <a:pt x="3456" y="11452"/>
                  </a:lnTo>
                  <a:cubicBezTo>
                    <a:pt x="3359" y="11656"/>
                    <a:pt x="3274" y="11828"/>
                    <a:pt x="3188" y="11978"/>
                  </a:cubicBezTo>
                  <a:lnTo>
                    <a:pt x="3166" y="12000"/>
                  </a:lnTo>
                  <a:cubicBezTo>
                    <a:pt x="3027" y="12236"/>
                    <a:pt x="2909" y="12472"/>
                    <a:pt x="2813" y="12687"/>
                  </a:cubicBezTo>
                  <a:cubicBezTo>
                    <a:pt x="2737" y="12837"/>
                    <a:pt x="2662" y="12976"/>
                    <a:pt x="2598" y="13105"/>
                  </a:cubicBezTo>
                  <a:cubicBezTo>
                    <a:pt x="2383" y="13481"/>
                    <a:pt x="2190" y="13856"/>
                    <a:pt x="2007" y="14221"/>
                  </a:cubicBezTo>
                  <a:cubicBezTo>
                    <a:pt x="1814" y="14597"/>
                    <a:pt x="1632" y="14962"/>
                    <a:pt x="1428" y="15305"/>
                  </a:cubicBezTo>
                  <a:cubicBezTo>
                    <a:pt x="1277" y="15573"/>
                    <a:pt x="1160" y="15831"/>
                    <a:pt x="1063" y="16057"/>
                  </a:cubicBezTo>
                  <a:cubicBezTo>
                    <a:pt x="1009" y="16185"/>
                    <a:pt x="955" y="16303"/>
                    <a:pt x="902" y="16400"/>
                  </a:cubicBezTo>
                  <a:cubicBezTo>
                    <a:pt x="902" y="16410"/>
                    <a:pt x="902" y="16410"/>
                    <a:pt x="891" y="16410"/>
                  </a:cubicBezTo>
                  <a:cubicBezTo>
                    <a:pt x="859" y="16486"/>
                    <a:pt x="827" y="16550"/>
                    <a:pt x="795" y="16615"/>
                  </a:cubicBezTo>
                  <a:cubicBezTo>
                    <a:pt x="602" y="17011"/>
                    <a:pt x="387" y="17452"/>
                    <a:pt x="226" y="17945"/>
                  </a:cubicBezTo>
                  <a:cubicBezTo>
                    <a:pt x="1" y="18364"/>
                    <a:pt x="22" y="18761"/>
                    <a:pt x="65" y="18976"/>
                  </a:cubicBezTo>
                  <a:cubicBezTo>
                    <a:pt x="140" y="19330"/>
                    <a:pt x="333" y="19641"/>
                    <a:pt x="623" y="19877"/>
                  </a:cubicBezTo>
                  <a:cubicBezTo>
                    <a:pt x="655" y="19909"/>
                    <a:pt x="698" y="19942"/>
                    <a:pt x="730" y="19963"/>
                  </a:cubicBezTo>
                  <a:cubicBezTo>
                    <a:pt x="838" y="20092"/>
                    <a:pt x="1009" y="20274"/>
                    <a:pt x="1246" y="20424"/>
                  </a:cubicBezTo>
                  <a:lnTo>
                    <a:pt x="1256" y="20435"/>
                  </a:lnTo>
                  <a:cubicBezTo>
                    <a:pt x="1374" y="20510"/>
                    <a:pt x="1471" y="20596"/>
                    <a:pt x="1546" y="20693"/>
                  </a:cubicBezTo>
                  <a:cubicBezTo>
                    <a:pt x="1556" y="20703"/>
                    <a:pt x="1556" y="20703"/>
                    <a:pt x="1556" y="20714"/>
                  </a:cubicBezTo>
                  <a:cubicBezTo>
                    <a:pt x="1707" y="20886"/>
                    <a:pt x="1878" y="21101"/>
                    <a:pt x="2104" y="21294"/>
                  </a:cubicBezTo>
                  <a:cubicBezTo>
                    <a:pt x="2394" y="21552"/>
                    <a:pt x="2705" y="21734"/>
                    <a:pt x="3049" y="21862"/>
                  </a:cubicBezTo>
                  <a:cubicBezTo>
                    <a:pt x="3231" y="21927"/>
                    <a:pt x="3424" y="21991"/>
                    <a:pt x="3596" y="22056"/>
                  </a:cubicBezTo>
                  <a:cubicBezTo>
                    <a:pt x="4132" y="22238"/>
                    <a:pt x="4647" y="22410"/>
                    <a:pt x="5023" y="22668"/>
                  </a:cubicBezTo>
                  <a:cubicBezTo>
                    <a:pt x="5034" y="22678"/>
                    <a:pt x="5045" y="22689"/>
                    <a:pt x="5066" y="22700"/>
                  </a:cubicBezTo>
                  <a:cubicBezTo>
                    <a:pt x="5496" y="22968"/>
                    <a:pt x="5946" y="23097"/>
                    <a:pt x="6300" y="23161"/>
                  </a:cubicBezTo>
                  <a:cubicBezTo>
                    <a:pt x="7030" y="23333"/>
                    <a:pt x="7695" y="23408"/>
                    <a:pt x="8339" y="23408"/>
                  </a:cubicBezTo>
                  <a:cubicBezTo>
                    <a:pt x="8575" y="23408"/>
                    <a:pt x="8812" y="23398"/>
                    <a:pt x="9048" y="23376"/>
                  </a:cubicBezTo>
                  <a:cubicBezTo>
                    <a:pt x="9692" y="23312"/>
                    <a:pt x="10347" y="23301"/>
                    <a:pt x="11034" y="23279"/>
                  </a:cubicBezTo>
                  <a:cubicBezTo>
                    <a:pt x="11291" y="23279"/>
                    <a:pt x="11559" y="23269"/>
                    <a:pt x="11817" y="23258"/>
                  </a:cubicBezTo>
                  <a:cubicBezTo>
                    <a:pt x="12053" y="23258"/>
                    <a:pt x="12236" y="23215"/>
                    <a:pt x="12343" y="23183"/>
                  </a:cubicBezTo>
                  <a:lnTo>
                    <a:pt x="12364" y="23183"/>
                  </a:lnTo>
                  <a:cubicBezTo>
                    <a:pt x="12783" y="23076"/>
                    <a:pt x="13223" y="22990"/>
                    <a:pt x="13663" y="22904"/>
                  </a:cubicBezTo>
                  <a:lnTo>
                    <a:pt x="13674" y="22904"/>
                  </a:lnTo>
                  <a:cubicBezTo>
                    <a:pt x="13791" y="22882"/>
                    <a:pt x="13910" y="22861"/>
                    <a:pt x="14039" y="22839"/>
                  </a:cubicBezTo>
                  <a:cubicBezTo>
                    <a:pt x="14521" y="22754"/>
                    <a:pt x="15015" y="22668"/>
                    <a:pt x="15551" y="22496"/>
                  </a:cubicBezTo>
                  <a:cubicBezTo>
                    <a:pt x="15551" y="22496"/>
                    <a:pt x="15563" y="22485"/>
                    <a:pt x="15573" y="22485"/>
                  </a:cubicBezTo>
                  <a:cubicBezTo>
                    <a:pt x="16335" y="22217"/>
                    <a:pt x="16893" y="21755"/>
                    <a:pt x="17344" y="21369"/>
                  </a:cubicBezTo>
                  <a:cubicBezTo>
                    <a:pt x="17452" y="21283"/>
                    <a:pt x="17548" y="21197"/>
                    <a:pt x="17645" y="21122"/>
                  </a:cubicBezTo>
                  <a:cubicBezTo>
                    <a:pt x="17655" y="21122"/>
                    <a:pt x="17666" y="21111"/>
                    <a:pt x="17677" y="21101"/>
                  </a:cubicBezTo>
                  <a:cubicBezTo>
                    <a:pt x="17924" y="20886"/>
                    <a:pt x="18138" y="20660"/>
                    <a:pt x="18320" y="20446"/>
                  </a:cubicBezTo>
                  <a:lnTo>
                    <a:pt x="18396" y="20446"/>
                  </a:lnTo>
                  <a:cubicBezTo>
                    <a:pt x="18514" y="20446"/>
                    <a:pt x="18642" y="20435"/>
                    <a:pt x="18761" y="20403"/>
                  </a:cubicBezTo>
                  <a:cubicBezTo>
                    <a:pt x="18782" y="20403"/>
                    <a:pt x="18804" y="20392"/>
                    <a:pt x="18814" y="20392"/>
                  </a:cubicBezTo>
                  <a:cubicBezTo>
                    <a:pt x="19115" y="20307"/>
                    <a:pt x="19372" y="20145"/>
                    <a:pt x="19577" y="19920"/>
                  </a:cubicBezTo>
                  <a:cubicBezTo>
                    <a:pt x="19748" y="19727"/>
                    <a:pt x="19877" y="19491"/>
                    <a:pt x="19930" y="19222"/>
                  </a:cubicBezTo>
                  <a:cubicBezTo>
                    <a:pt x="19963" y="19083"/>
                    <a:pt x="19973" y="18954"/>
                    <a:pt x="19973" y="18847"/>
                  </a:cubicBezTo>
                  <a:cubicBezTo>
                    <a:pt x="20027" y="18826"/>
                    <a:pt x="20081" y="18793"/>
                    <a:pt x="20145" y="18771"/>
                  </a:cubicBezTo>
                  <a:cubicBezTo>
                    <a:pt x="20371" y="18654"/>
                    <a:pt x="20564" y="18514"/>
                    <a:pt x="20725" y="18407"/>
                  </a:cubicBezTo>
                  <a:cubicBezTo>
                    <a:pt x="20789" y="18353"/>
                    <a:pt x="20853" y="18299"/>
                    <a:pt x="20907" y="18267"/>
                  </a:cubicBezTo>
                  <a:cubicBezTo>
                    <a:pt x="21337" y="18010"/>
                    <a:pt x="21583" y="17548"/>
                    <a:pt x="21583" y="17054"/>
                  </a:cubicBezTo>
                  <a:lnTo>
                    <a:pt x="21583" y="16561"/>
                  </a:lnTo>
                  <a:cubicBezTo>
                    <a:pt x="21583" y="16078"/>
                    <a:pt x="21347" y="15638"/>
                    <a:pt x="20950" y="15370"/>
                  </a:cubicBezTo>
                  <a:lnTo>
                    <a:pt x="20853" y="15305"/>
                  </a:lnTo>
                  <a:cubicBezTo>
                    <a:pt x="20703" y="15198"/>
                    <a:pt x="20500" y="15069"/>
                    <a:pt x="20274" y="14951"/>
                  </a:cubicBezTo>
                  <a:cubicBezTo>
                    <a:pt x="19920" y="14779"/>
                    <a:pt x="19555" y="14693"/>
                    <a:pt x="19201" y="14693"/>
                  </a:cubicBezTo>
                  <a:cubicBezTo>
                    <a:pt x="18921" y="14693"/>
                    <a:pt x="18642" y="14747"/>
                    <a:pt x="18375" y="14843"/>
                  </a:cubicBezTo>
                  <a:cubicBezTo>
                    <a:pt x="18363" y="14854"/>
                    <a:pt x="18363" y="14854"/>
                    <a:pt x="18353" y="14854"/>
                  </a:cubicBezTo>
                  <a:cubicBezTo>
                    <a:pt x="18192" y="14919"/>
                    <a:pt x="18041" y="14983"/>
                    <a:pt x="17859" y="15037"/>
                  </a:cubicBezTo>
                  <a:cubicBezTo>
                    <a:pt x="17784" y="15058"/>
                    <a:pt x="17719" y="15079"/>
                    <a:pt x="17655" y="15101"/>
                  </a:cubicBezTo>
                  <a:cubicBezTo>
                    <a:pt x="17559" y="14876"/>
                    <a:pt x="17452" y="14683"/>
                    <a:pt x="17366" y="14500"/>
                  </a:cubicBezTo>
                  <a:lnTo>
                    <a:pt x="17344" y="14478"/>
                  </a:lnTo>
                  <a:cubicBezTo>
                    <a:pt x="17161" y="14135"/>
                    <a:pt x="17022" y="13813"/>
                    <a:pt x="16925" y="13513"/>
                  </a:cubicBezTo>
                  <a:cubicBezTo>
                    <a:pt x="16925" y="13502"/>
                    <a:pt x="16925" y="13491"/>
                    <a:pt x="16915" y="13481"/>
                  </a:cubicBezTo>
                  <a:cubicBezTo>
                    <a:pt x="16775" y="13073"/>
                    <a:pt x="16614" y="12697"/>
                    <a:pt x="16464" y="12343"/>
                  </a:cubicBezTo>
                  <a:cubicBezTo>
                    <a:pt x="16400" y="12203"/>
                    <a:pt x="16335" y="12074"/>
                    <a:pt x="16281" y="11935"/>
                  </a:cubicBezTo>
                  <a:cubicBezTo>
                    <a:pt x="16271" y="11924"/>
                    <a:pt x="16271" y="11914"/>
                    <a:pt x="16260" y="11892"/>
                  </a:cubicBezTo>
                  <a:cubicBezTo>
                    <a:pt x="16217" y="11795"/>
                    <a:pt x="16174" y="11709"/>
                    <a:pt x="16131" y="11635"/>
                  </a:cubicBezTo>
                  <a:cubicBezTo>
                    <a:pt x="16121" y="11613"/>
                    <a:pt x="16099" y="11581"/>
                    <a:pt x="16088" y="11549"/>
                  </a:cubicBezTo>
                  <a:cubicBezTo>
                    <a:pt x="16056" y="10980"/>
                    <a:pt x="15809" y="10572"/>
                    <a:pt x="15702" y="10379"/>
                  </a:cubicBezTo>
                  <a:lnTo>
                    <a:pt x="15691" y="10368"/>
                  </a:lnTo>
                  <a:cubicBezTo>
                    <a:pt x="15520" y="10078"/>
                    <a:pt x="15358" y="9756"/>
                    <a:pt x="15198" y="9424"/>
                  </a:cubicBezTo>
                  <a:cubicBezTo>
                    <a:pt x="15155" y="9348"/>
                    <a:pt x="15122" y="9284"/>
                    <a:pt x="15090" y="9209"/>
                  </a:cubicBezTo>
                  <a:cubicBezTo>
                    <a:pt x="14779" y="8587"/>
                    <a:pt x="14543" y="7910"/>
                    <a:pt x="14318" y="7277"/>
                  </a:cubicBezTo>
                  <a:cubicBezTo>
                    <a:pt x="14307" y="7245"/>
                    <a:pt x="14296" y="7213"/>
                    <a:pt x="14275" y="7180"/>
                  </a:cubicBezTo>
                  <a:cubicBezTo>
                    <a:pt x="14124" y="6827"/>
                    <a:pt x="13985" y="6483"/>
                    <a:pt x="13856" y="6171"/>
                  </a:cubicBezTo>
                  <a:lnTo>
                    <a:pt x="13845" y="6161"/>
                  </a:lnTo>
                  <a:cubicBezTo>
                    <a:pt x="13834" y="6129"/>
                    <a:pt x="13813" y="6075"/>
                    <a:pt x="13791" y="6011"/>
                  </a:cubicBezTo>
                  <a:cubicBezTo>
                    <a:pt x="13727" y="5807"/>
                    <a:pt x="13620" y="5517"/>
                    <a:pt x="13416" y="5227"/>
                  </a:cubicBezTo>
                  <a:lnTo>
                    <a:pt x="13416" y="5206"/>
                  </a:lnTo>
                  <a:cubicBezTo>
                    <a:pt x="13373" y="5012"/>
                    <a:pt x="13298" y="4830"/>
                    <a:pt x="13202" y="4659"/>
                  </a:cubicBezTo>
                  <a:cubicBezTo>
                    <a:pt x="13159" y="4487"/>
                    <a:pt x="13083" y="4315"/>
                    <a:pt x="12987" y="4165"/>
                  </a:cubicBezTo>
                  <a:cubicBezTo>
                    <a:pt x="12944" y="4101"/>
                    <a:pt x="12890" y="4036"/>
                    <a:pt x="12858" y="3993"/>
                  </a:cubicBezTo>
                  <a:cubicBezTo>
                    <a:pt x="12837" y="3972"/>
                    <a:pt x="12815" y="3950"/>
                    <a:pt x="12804" y="3929"/>
                  </a:cubicBezTo>
                  <a:cubicBezTo>
                    <a:pt x="12772" y="3843"/>
                    <a:pt x="12740" y="3757"/>
                    <a:pt x="12697" y="3671"/>
                  </a:cubicBezTo>
                  <a:cubicBezTo>
                    <a:pt x="12643" y="3574"/>
                    <a:pt x="12589" y="3478"/>
                    <a:pt x="12515" y="3402"/>
                  </a:cubicBezTo>
                  <a:cubicBezTo>
                    <a:pt x="12386" y="3049"/>
                    <a:pt x="12214" y="2737"/>
                    <a:pt x="12010" y="2469"/>
                  </a:cubicBezTo>
                  <a:cubicBezTo>
                    <a:pt x="11999" y="2458"/>
                    <a:pt x="11999" y="2458"/>
                    <a:pt x="11999" y="2448"/>
                  </a:cubicBezTo>
                  <a:cubicBezTo>
                    <a:pt x="11892" y="2040"/>
                    <a:pt x="11699" y="1728"/>
                    <a:pt x="11570" y="1525"/>
                  </a:cubicBezTo>
                  <a:cubicBezTo>
                    <a:pt x="11549" y="1482"/>
                    <a:pt x="11506" y="1428"/>
                    <a:pt x="11495" y="1396"/>
                  </a:cubicBezTo>
                  <a:cubicBezTo>
                    <a:pt x="11409" y="1149"/>
                    <a:pt x="11259" y="924"/>
                    <a:pt x="11065" y="762"/>
                  </a:cubicBezTo>
                  <a:cubicBezTo>
                    <a:pt x="11022" y="709"/>
                    <a:pt x="10969" y="655"/>
                    <a:pt x="10905" y="602"/>
                  </a:cubicBezTo>
                  <a:lnTo>
                    <a:pt x="10808" y="537"/>
                  </a:lnTo>
                  <a:cubicBezTo>
                    <a:pt x="10712" y="419"/>
                    <a:pt x="10604" y="333"/>
                    <a:pt x="10486" y="247"/>
                  </a:cubicBezTo>
                  <a:cubicBezTo>
                    <a:pt x="10239" y="87"/>
                    <a:pt x="9949" y="1"/>
                    <a:pt x="9660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14"/>
            <p:cNvGrpSpPr/>
            <p:nvPr/>
          </p:nvGrpSpPr>
          <p:grpSpPr>
            <a:xfrm>
              <a:off x="5027561" y="1031732"/>
              <a:ext cx="477600" cy="522100"/>
              <a:chOff x="1361975" y="1030225"/>
              <a:chExt cx="477600" cy="522100"/>
            </a:xfrm>
          </p:grpSpPr>
          <p:sp>
            <p:nvSpPr>
              <p:cNvPr id="2106" name="Google Shape;2106;p14"/>
              <p:cNvSpPr/>
              <p:nvPr/>
            </p:nvSpPr>
            <p:spPr>
              <a:xfrm>
                <a:off x="1787950" y="1403600"/>
                <a:ext cx="516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579" extrusionOk="0">
                    <a:moveTo>
                      <a:pt x="1089" y="1"/>
                    </a:moveTo>
                    <a:cubicBezTo>
                      <a:pt x="987" y="1"/>
                      <a:pt x="880" y="19"/>
                      <a:pt x="766" y="62"/>
                    </a:cubicBezTo>
                    <a:cubicBezTo>
                      <a:pt x="548" y="149"/>
                      <a:pt x="341" y="226"/>
                      <a:pt x="123" y="302"/>
                    </a:cubicBezTo>
                    <a:cubicBezTo>
                      <a:pt x="0" y="534"/>
                      <a:pt x="73" y="568"/>
                      <a:pt x="178" y="568"/>
                    </a:cubicBezTo>
                    <a:cubicBezTo>
                      <a:pt x="221" y="568"/>
                      <a:pt x="269" y="562"/>
                      <a:pt x="312" y="562"/>
                    </a:cubicBezTo>
                    <a:cubicBezTo>
                      <a:pt x="351" y="562"/>
                      <a:pt x="385" y="567"/>
                      <a:pt x="406" y="585"/>
                    </a:cubicBezTo>
                    <a:cubicBezTo>
                      <a:pt x="625" y="531"/>
                      <a:pt x="831" y="455"/>
                      <a:pt x="1050" y="422"/>
                    </a:cubicBezTo>
                    <a:cubicBezTo>
                      <a:pt x="1090" y="416"/>
                      <a:pt x="1131" y="413"/>
                      <a:pt x="1172" y="413"/>
                    </a:cubicBezTo>
                    <a:cubicBezTo>
                      <a:pt x="1415" y="413"/>
                      <a:pt x="1643" y="524"/>
                      <a:pt x="1672" y="738"/>
                    </a:cubicBezTo>
                    <a:cubicBezTo>
                      <a:pt x="1694" y="935"/>
                      <a:pt x="1355" y="1055"/>
                      <a:pt x="1148" y="1164"/>
                    </a:cubicBezTo>
                    <a:cubicBezTo>
                      <a:pt x="1006" y="1240"/>
                      <a:pt x="821" y="1164"/>
                      <a:pt x="700" y="1305"/>
                    </a:cubicBezTo>
                    <a:cubicBezTo>
                      <a:pt x="570" y="1579"/>
                      <a:pt x="788" y="1502"/>
                      <a:pt x="919" y="1524"/>
                    </a:cubicBezTo>
                    <a:cubicBezTo>
                      <a:pt x="1388" y="1502"/>
                      <a:pt x="1694" y="1175"/>
                      <a:pt x="2065" y="946"/>
                    </a:cubicBezTo>
                    <a:lnTo>
                      <a:pt x="2065" y="444"/>
                    </a:lnTo>
                    <a:cubicBezTo>
                      <a:pt x="1757" y="239"/>
                      <a:pt x="1456" y="1"/>
                      <a:pt x="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4"/>
              <p:cNvSpPr/>
              <p:nvPr/>
            </p:nvSpPr>
            <p:spPr>
              <a:xfrm>
                <a:off x="1366325" y="1184500"/>
                <a:ext cx="410225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4713" extrusionOk="0">
                    <a:moveTo>
                      <a:pt x="11302" y="0"/>
                    </a:moveTo>
                    <a:cubicBezTo>
                      <a:pt x="11265" y="0"/>
                      <a:pt x="11223" y="13"/>
                      <a:pt x="11172" y="44"/>
                    </a:cubicBezTo>
                    <a:cubicBezTo>
                      <a:pt x="11303" y="393"/>
                      <a:pt x="11500" y="720"/>
                      <a:pt x="11511" y="1113"/>
                    </a:cubicBezTo>
                    <a:cubicBezTo>
                      <a:pt x="11521" y="1571"/>
                      <a:pt x="11860" y="1898"/>
                      <a:pt x="11969" y="2302"/>
                    </a:cubicBezTo>
                    <a:cubicBezTo>
                      <a:pt x="12078" y="2706"/>
                      <a:pt x="12515" y="2978"/>
                      <a:pt x="12438" y="3458"/>
                    </a:cubicBezTo>
                    <a:cubicBezTo>
                      <a:pt x="12427" y="3480"/>
                      <a:pt x="12471" y="3513"/>
                      <a:pt x="12503" y="3535"/>
                    </a:cubicBezTo>
                    <a:cubicBezTo>
                      <a:pt x="12918" y="3938"/>
                      <a:pt x="12929" y="4527"/>
                      <a:pt x="13136" y="5029"/>
                    </a:cubicBezTo>
                    <a:cubicBezTo>
                      <a:pt x="13180" y="5150"/>
                      <a:pt x="13191" y="5280"/>
                      <a:pt x="13332" y="5346"/>
                    </a:cubicBezTo>
                    <a:cubicBezTo>
                      <a:pt x="13409" y="5368"/>
                      <a:pt x="13497" y="5422"/>
                      <a:pt x="13497" y="5509"/>
                    </a:cubicBezTo>
                    <a:cubicBezTo>
                      <a:pt x="13497" y="5548"/>
                      <a:pt x="13461" y="5556"/>
                      <a:pt x="13421" y="5556"/>
                    </a:cubicBezTo>
                    <a:cubicBezTo>
                      <a:pt x="13394" y="5556"/>
                      <a:pt x="13365" y="5553"/>
                      <a:pt x="13344" y="5553"/>
                    </a:cubicBezTo>
                    <a:cubicBezTo>
                      <a:pt x="13332" y="5618"/>
                      <a:pt x="13322" y="5673"/>
                      <a:pt x="13398" y="5706"/>
                    </a:cubicBezTo>
                    <a:cubicBezTo>
                      <a:pt x="13430" y="5701"/>
                      <a:pt x="13457" y="5699"/>
                      <a:pt x="13481" y="5699"/>
                    </a:cubicBezTo>
                    <a:cubicBezTo>
                      <a:pt x="13735" y="5699"/>
                      <a:pt x="13567" y="5946"/>
                      <a:pt x="13616" y="6066"/>
                    </a:cubicBezTo>
                    <a:cubicBezTo>
                      <a:pt x="13900" y="6469"/>
                      <a:pt x="13889" y="6982"/>
                      <a:pt x="14129" y="7407"/>
                    </a:cubicBezTo>
                    <a:cubicBezTo>
                      <a:pt x="14173" y="7506"/>
                      <a:pt x="14205" y="7615"/>
                      <a:pt x="14282" y="7713"/>
                    </a:cubicBezTo>
                    <a:cubicBezTo>
                      <a:pt x="14587" y="8171"/>
                      <a:pt x="14751" y="8706"/>
                      <a:pt x="14849" y="9252"/>
                    </a:cubicBezTo>
                    <a:cubicBezTo>
                      <a:pt x="14860" y="9295"/>
                      <a:pt x="14937" y="9371"/>
                      <a:pt x="14806" y="9415"/>
                    </a:cubicBezTo>
                    <a:cubicBezTo>
                      <a:pt x="14489" y="9535"/>
                      <a:pt x="14576" y="9633"/>
                      <a:pt x="14806" y="9797"/>
                    </a:cubicBezTo>
                    <a:cubicBezTo>
                      <a:pt x="15187" y="10059"/>
                      <a:pt x="15558" y="10353"/>
                      <a:pt x="15514" y="10899"/>
                    </a:cubicBezTo>
                    <a:cubicBezTo>
                      <a:pt x="15514" y="10932"/>
                      <a:pt x="15504" y="10986"/>
                      <a:pt x="15526" y="10997"/>
                    </a:cubicBezTo>
                    <a:cubicBezTo>
                      <a:pt x="15828" y="11258"/>
                      <a:pt x="15767" y="11303"/>
                      <a:pt x="15626" y="11303"/>
                    </a:cubicBezTo>
                    <a:cubicBezTo>
                      <a:pt x="15552" y="11303"/>
                      <a:pt x="15456" y="11291"/>
                      <a:pt x="15379" y="11291"/>
                    </a:cubicBezTo>
                    <a:cubicBezTo>
                      <a:pt x="15370" y="11291"/>
                      <a:pt x="15360" y="11291"/>
                      <a:pt x="15351" y="11291"/>
                    </a:cubicBezTo>
                    <a:cubicBezTo>
                      <a:pt x="14697" y="11325"/>
                      <a:pt x="14042" y="11346"/>
                      <a:pt x="13387" y="11379"/>
                    </a:cubicBezTo>
                    <a:cubicBezTo>
                      <a:pt x="12533" y="11427"/>
                      <a:pt x="11688" y="11585"/>
                      <a:pt x="10837" y="11585"/>
                    </a:cubicBezTo>
                    <a:cubicBezTo>
                      <a:pt x="10720" y="11585"/>
                      <a:pt x="10603" y="11582"/>
                      <a:pt x="10485" y="11575"/>
                    </a:cubicBezTo>
                    <a:cubicBezTo>
                      <a:pt x="10299" y="11565"/>
                      <a:pt x="10038" y="11608"/>
                      <a:pt x="10027" y="11291"/>
                    </a:cubicBezTo>
                    <a:cubicBezTo>
                      <a:pt x="9831" y="11182"/>
                      <a:pt x="9831" y="11085"/>
                      <a:pt x="10038" y="11008"/>
                    </a:cubicBezTo>
                    <a:cubicBezTo>
                      <a:pt x="9998" y="10938"/>
                      <a:pt x="9958" y="10842"/>
                      <a:pt x="9894" y="10842"/>
                    </a:cubicBezTo>
                    <a:cubicBezTo>
                      <a:pt x="9888" y="10842"/>
                      <a:pt x="9881" y="10843"/>
                      <a:pt x="9874" y="10845"/>
                    </a:cubicBezTo>
                    <a:cubicBezTo>
                      <a:pt x="9754" y="10877"/>
                      <a:pt x="9798" y="10986"/>
                      <a:pt x="9809" y="11073"/>
                    </a:cubicBezTo>
                    <a:cubicBezTo>
                      <a:pt x="9819" y="11150"/>
                      <a:pt x="9798" y="11215"/>
                      <a:pt x="9787" y="11281"/>
                    </a:cubicBezTo>
                    <a:cubicBezTo>
                      <a:pt x="9722" y="11761"/>
                      <a:pt x="9722" y="11761"/>
                      <a:pt x="10180" y="11793"/>
                    </a:cubicBezTo>
                    <a:cubicBezTo>
                      <a:pt x="10311" y="11793"/>
                      <a:pt x="10420" y="11805"/>
                      <a:pt x="10464" y="11946"/>
                    </a:cubicBezTo>
                    <a:cubicBezTo>
                      <a:pt x="10669" y="11985"/>
                      <a:pt x="10873" y="11998"/>
                      <a:pt x="11076" y="11998"/>
                    </a:cubicBezTo>
                    <a:cubicBezTo>
                      <a:pt x="11507" y="11998"/>
                      <a:pt x="11935" y="11936"/>
                      <a:pt x="12372" y="11914"/>
                    </a:cubicBezTo>
                    <a:cubicBezTo>
                      <a:pt x="13163" y="11866"/>
                      <a:pt x="13947" y="11725"/>
                      <a:pt x="14751" y="11725"/>
                    </a:cubicBezTo>
                    <a:cubicBezTo>
                      <a:pt x="15046" y="11725"/>
                      <a:pt x="15344" y="11744"/>
                      <a:pt x="15645" y="11793"/>
                    </a:cubicBezTo>
                    <a:cubicBezTo>
                      <a:pt x="14784" y="12852"/>
                      <a:pt x="13758" y="13528"/>
                      <a:pt x="12406" y="13659"/>
                    </a:cubicBezTo>
                    <a:cubicBezTo>
                      <a:pt x="12045" y="13692"/>
                      <a:pt x="11685" y="13812"/>
                      <a:pt x="11347" y="13910"/>
                    </a:cubicBezTo>
                    <a:cubicBezTo>
                      <a:pt x="10627" y="14106"/>
                      <a:pt x="9907" y="14030"/>
                      <a:pt x="9187" y="14117"/>
                    </a:cubicBezTo>
                    <a:cubicBezTo>
                      <a:pt x="8783" y="14172"/>
                      <a:pt x="8369" y="14183"/>
                      <a:pt x="7954" y="14205"/>
                    </a:cubicBezTo>
                    <a:cubicBezTo>
                      <a:pt x="7665" y="14220"/>
                      <a:pt x="7374" y="14231"/>
                      <a:pt x="7084" y="14231"/>
                    </a:cubicBezTo>
                    <a:cubicBezTo>
                      <a:pt x="6347" y="14231"/>
                      <a:pt x="5615" y="14160"/>
                      <a:pt x="4910" y="13910"/>
                    </a:cubicBezTo>
                    <a:cubicBezTo>
                      <a:pt x="4572" y="13801"/>
                      <a:pt x="4277" y="13539"/>
                      <a:pt x="3939" y="13397"/>
                    </a:cubicBezTo>
                    <a:cubicBezTo>
                      <a:pt x="3470" y="13201"/>
                      <a:pt x="2990" y="13005"/>
                      <a:pt x="2488" y="12906"/>
                    </a:cubicBezTo>
                    <a:cubicBezTo>
                      <a:pt x="2073" y="12819"/>
                      <a:pt x="1801" y="12546"/>
                      <a:pt x="1539" y="12295"/>
                    </a:cubicBezTo>
                    <a:cubicBezTo>
                      <a:pt x="1234" y="11990"/>
                      <a:pt x="917" y="11695"/>
                      <a:pt x="579" y="11434"/>
                    </a:cubicBezTo>
                    <a:cubicBezTo>
                      <a:pt x="492" y="11368"/>
                      <a:pt x="427" y="11325"/>
                      <a:pt x="502" y="11215"/>
                    </a:cubicBezTo>
                    <a:cubicBezTo>
                      <a:pt x="492" y="11095"/>
                      <a:pt x="612" y="11030"/>
                      <a:pt x="645" y="10932"/>
                    </a:cubicBezTo>
                    <a:cubicBezTo>
                      <a:pt x="579" y="10811"/>
                      <a:pt x="699" y="10746"/>
                      <a:pt x="721" y="10637"/>
                    </a:cubicBezTo>
                    <a:cubicBezTo>
                      <a:pt x="764" y="10517"/>
                      <a:pt x="819" y="10397"/>
                      <a:pt x="873" y="10277"/>
                    </a:cubicBezTo>
                    <a:cubicBezTo>
                      <a:pt x="863" y="10157"/>
                      <a:pt x="950" y="10081"/>
                      <a:pt x="1004" y="9994"/>
                    </a:cubicBezTo>
                    <a:cubicBezTo>
                      <a:pt x="1321" y="9361"/>
                      <a:pt x="1637" y="8728"/>
                      <a:pt x="1943" y="8095"/>
                    </a:cubicBezTo>
                    <a:cubicBezTo>
                      <a:pt x="2543" y="6884"/>
                      <a:pt x="3230" y="5717"/>
                      <a:pt x="3797" y="4495"/>
                    </a:cubicBezTo>
                    <a:cubicBezTo>
                      <a:pt x="4168" y="3698"/>
                      <a:pt x="4572" y="2924"/>
                      <a:pt x="4932" y="2138"/>
                    </a:cubicBezTo>
                    <a:cubicBezTo>
                      <a:pt x="5183" y="1593"/>
                      <a:pt x="5390" y="1026"/>
                      <a:pt x="5620" y="469"/>
                    </a:cubicBezTo>
                    <a:cubicBezTo>
                      <a:pt x="5600" y="467"/>
                      <a:pt x="5581" y="467"/>
                      <a:pt x="5561" y="467"/>
                    </a:cubicBezTo>
                    <a:cubicBezTo>
                      <a:pt x="5542" y="467"/>
                      <a:pt x="5523" y="467"/>
                      <a:pt x="5504" y="467"/>
                    </a:cubicBezTo>
                    <a:cubicBezTo>
                      <a:pt x="5406" y="467"/>
                      <a:pt x="5308" y="458"/>
                      <a:pt x="5237" y="349"/>
                    </a:cubicBezTo>
                    <a:cubicBezTo>
                      <a:pt x="4987" y="960"/>
                      <a:pt x="4747" y="1582"/>
                      <a:pt x="4463" y="2182"/>
                    </a:cubicBezTo>
                    <a:cubicBezTo>
                      <a:pt x="4146" y="2847"/>
                      <a:pt x="3863" y="3524"/>
                      <a:pt x="3503" y="4168"/>
                    </a:cubicBezTo>
                    <a:cubicBezTo>
                      <a:pt x="3295" y="4549"/>
                      <a:pt x="3143" y="4942"/>
                      <a:pt x="2914" y="5313"/>
                    </a:cubicBezTo>
                    <a:cubicBezTo>
                      <a:pt x="2706" y="5662"/>
                      <a:pt x="2543" y="6055"/>
                      <a:pt x="2347" y="6404"/>
                    </a:cubicBezTo>
                    <a:cubicBezTo>
                      <a:pt x="1932" y="7146"/>
                      <a:pt x="1572" y="7921"/>
                      <a:pt x="1157" y="8651"/>
                    </a:cubicBezTo>
                    <a:cubicBezTo>
                      <a:pt x="961" y="8990"/>
                      <a:pt x="830" y="9349"/>
                      <a:pt x="655" y="9699"/>
                    </a:cubicBezTo>
                    <a:cubicBezTo>
                      <a:pt x="415" y="10190"/>
                      <a:pt x="153" y="10680"/>
                      <a:pt x="1" y="11215"/>
                    </a:cubicBezTo>
                    <a:cubicBezTo>
                      <a:pt x="44" y="11325"/>
                      <a:pt x="99" y="11444"/>
                      <a:pt x="153" y="11553"/>
                    </a:cubicBezTo>
                    <a:cubicBezTo>
                      <a:pt x="262" y="11674"/>
                      <a:pt x="339" y="11815"/>
                      <a:pt x="492" y="11914"/>
                    </a:cubicBezTo>
                    <a:cubicBezTo>
                      <a:pt x="732" y="12066"/>
                      <a:pt x="961" y="12263"/>
                      <a:pt x="1157" y="12513"/>
                    </a:cubicBezTo>
                    <a:cubicBezTo>
                      <a:pt x="1387" y="12797"/>
                      <a:pt x="1648" y="13092"/>
                      <a:pt x="2030" y="13223"/>
                    </a:cubicBezTo>
                    <a:cubicBezTo>
                      <a:pt x="2827" y="13517"/>
                      <a:pt x="3656" y="13735"/>
                      <a:pt x="4365" y="14215"/>
                    </a:cubicBezTo>
                    <a:cubicBezTo>
                      <a:pt x="4605" y="14368"/>
                      <a:pt x="4888" y="14445"/>
                      <a:pt x="5150" y="14499"/>
                    </a:cubicBezTo>
                    <a:cubicBezTo>
                      <a:pt x="5734" y="14630"/>
                      <a:pt x="6317" y="14712"/>
                      <a:pt x="6914" y="14712"/>
                    </a:cubicBezTo>
                    <a:cubicBezTo>
                      <a:pt x="7110" y="14712"/>
                      <a:pt x="7307" y="14704"/>
                      <a:pt x="7507" y="14685"/>
                    </a:cubicBezTo>
                    <a:cubicBezTo>
                      <a:pt x="8467" y="14598"/>
                      <a:pt x="9449" y="14598"/>
                      <a:pt x="10420" y="14564"/>
                    </a:cubicBezTo>
                    <a:cubicBezTo>
                      <a:pt x="10496" y="14564"/>
                      <a:pt x="10573" y="14543"/>
                      <a:pt x="10660" y="14521"/>
                    </a:cubicBezTo>
                    <a:cubicBezTo>
                      <a:pt x="11118" y="14412"/>
                      <a:pt x="11587" y="14314"/>
                      <a:pt x="12067" y="14227"/>
                    </a:cubicBezTo>
                    <a:cubicBezTo>
                      <a:pt x="12646" y="14117"/>
                      <a:pt x="13223" y="14041"/>
                      <a:pt x="13791" y="13856"/>
                    </a:cubicBezTo>
                    <a:cubicBezTo>
                      <a:pt x="14457" y="13626"/>
                      <a:pt x="14937" y="13136"/>
                      <a:pt x="15471" y="12710"/>
                    </a:cubicBezTo>
                    <a:cubicBezTo>
                      <a:pt x="15754" y="12470"/>
                      <a:pt x="15984" y="12186"/>
                      <a:pt x="16202" y="11892"/>
                    </a:cubicBezTo>
                    <a:cubicBezTo>
                      <a:pt x="16278" y="11783"/>
                      <a:pt x="16409" y="11662"/>
                      <a:pt x="16311" y="11521"/>
                    </a:cubicBezTo>
                    <a:cubicBezTo>
                      <a:pt x="15962" y="10997"/>
                      <a:pt x="15940" y="10353"/>
                      <a:pt x="15591" y="9841"/>
                    </a:cubicBezTo>
                    <a:cubicBezTo>
                      <a:pt x="15460" y="9655"/>
                      <a:pt x="15395" y="9415"/>
                      <a:pt x="15351" y="9186"/>
                    </a:cubicBezTo>
                    <a:cubicBezTo>
                      <a:pt x="15253" y="8684"/>
                      <a:pt x="15024" y="8226"/>
                      <a:pt x="14794" y="7778"/>
                    </a:cubicBezTo>
                    <a:cubicBezTo>
                      <a:pt x="14576" y="7375"/>
                      <a:pt x="14391" y="6961"/>
                      <a:pt x="14260" y="6546"/>
                    </a:cubicBezTo>
                    <a:cubicBezTo>
                      <a:pt x="14086" y="6033"/>
                      <a:pt x="13856" y="5564"/>
                      <a:pt x="13649" y="5073"/>
                    </a:cubicBezTo>
                    <a:cubicBezTo>
                      <a:pt x="13529" y="4811"/>
                      <a:pt x="13344" y="4560"/>
                      <a:pt x="13344" y="4255"/>
                    </a:cubicBezTo>
                    <a:cubicBezTo>
                      <a:pt x="13344" y="4025"/>
                      <a:pt x="13256" y="3851"/>
                      <a:pt x="13147" y="3666"/>
                    </a:cubicBezTo>
                    <a:cubicBezTo>
                      <a:pt x="12896" y="3251"/>
                      <a:pt x="12689" y="2815"/>
                      <a:pt x="12471" y="2378"/>
                    </a:cubicBezTo>
                    <a:cubicBezTo>
                      <a:pt x="12132" y="1691"/>
                      <a:pt x="11871" y="971"/>
                      <a:pt x="11620" y="251"/>
                    </a:cubicBezTo>
                    <a:cubicBezTo>
                      <a:pt x="11498" y="198"/>
                      <a:pt x="11446" y="0"/>
                      <a:pt x="1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4"/>
              <p:cNvSpPr/>
              <p:nvPr/>
            </p:nvSpPr>
            <p:spPr>
              <a:xfrm>
                <a:off x="1497250" y="1089025"/>
                <a:ext cx="52675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4288" extrusionOk="0">
                    <a:moveTo>
                      <a:pt x="1866" y="1"/>
                    </a:moveTo>
                    <a:cubicBezTo>
                      <a:pt x="1779" y="142"/>
                      <a:pt x="1680" y="273"/>
                      <a:pt x="1593" y="404"/>
                    </a:cubicBezTo>
                    <a:cubicBezTo>
                      <a:pt x="1757" y="644"/>
                      <a:pt x="1714" y="753"/>
                      <a:pt x="1440" y="852"/>
                    </a:cubicBezTo>
                    <a:cubicBezTo>
                      <a:pt x="1462" y="1223"/>
                      <a:pt x="1113" y="1397"/>
                      <a:pt x="994" y="1703"/>
                    </a:cubicBezTo>
                    <a:cubicBezTo>
                      <a:pt x="972" y="1943"/>
                      <a:pt x="1124" y="2270"/>
                      <a:pt x="710" y="2346"/>
                    </a:cubicBezTo>
                    <a:cubicBezTo>
                      <a:pt x="720" y="2510"/>
                      <a:pt x="775" y="2728"/>
                      <a:pt x="666" y="2826"/>
                    </a:cubicBezTo>
                    <a:cubicBezTo>
                      <a:pt x="524" y="2957"/>
                      <a:pt x="502" y="3121"/>
                      <a:pt x="404" y="3252"/>
                    </a:cubicBezTo>
                    <a:cubicBezTo>
                      <a:pt x="208" y="3535"/>
                      <a:pt x="197" y="3895"/>
                      <a:pt x="0" y="4168"/>
                    </a:cubicBezTo>
                    <a:cubicBezTo>
                      <a:pt x="71" y="4277"/>
                      <a:pt x="169" y="4286"/>
                      <a:pt x="267" y="4286"/>
                    </a:cubicBezTo>
                    <a:cubicBezTo>
                      <a:pt x="286" y="4286"/>
                      <a:pt x="305" y="4286"/>
                      <a:pt x="324" y="4286"/>
                    </a:cubicBezTo>
                    <a:cubicBezTo>
                      <a:pt x="344" y="4286"/>
                      <a:pt x="363" y="4286"/>
                      <a:pt x="383" y="4288"/>
                    </a:cubicBezTo>
                    <a:cubicBezTo>
                      <a:pt x="393" y="4244"/>
                      <a:pt x="415" y="4190"/>
                      <a:pt x="426" y="4146"/>
                    </a:cubicBezTo>
                    <a:lnTo>
                      <a:pt x="426" y="4146"/>
                    </a:lnTo>
                    <a:cubicBezTo>
                      <a:pt x="397" y="4152"/>
                      <a:pt x="372" y="4155"/>
                      <a:pt x="351" y="4155"/>
                    </a:cubicBezTo>
                    <a:cubicBezTo>
                      <a:pt x="171" y="4155"/>
                      <a:pt x="287" y="3966"/>
                      <a:pt x="317" y="3917"/>
                    </a:cubicBezTo>
                    <a:cubicBezTo>
                      <a:pt x="341" y="3869"/>
                      <a:pt x="347" y="3710"/>
                      <a:pt x="431" y="3710"/>
                    </a:cubicBezTo>
                    <a:cubicBezTo>
                      <a:pt x="461" y="3710"/>
                      <a:pt x="502" y="3731"/>
                      <a:pt x="557" y="3786"/>
                    </a:cubicBezTo>
                    <a:cubicBezTo>
                      <a:pt x="797" y="3437"/>
                      <a:pt x="939" y="3055"/>
                      <a:pt x="1048" y="2663"/>
                    </a:cubicBezTo>
                    <a:cubicBezTo>
                      <a:pt x="1157" y="2237"/>
                      <a:pt x="1310" y="1834"/>
                      <a:pt x="1550" y="1473"/>
                    </a:cubicBezTo>
                    <a:cubicBezTo>
                      <a:pt x="1790" y="1102"/>
                      <a:pt x="1866" y="666"/>
                      <a:pt x="2085" y="295"/>
                    </a:cubicBezTo>
                    <a:cubicBezTo>
                      <a:pt x="2106" y="120"/>
                      <a:pt x="1997" y="66"/>
                      <a:pt x="1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4"/>
              <p:cNvSpPr/>
              <p:nvPr/>
            </p:nvSpPr>
            <p:spPr>
              <a:xfrm>
                <a:off x="1785550" y="1411125"/>
                <a:ext cx="2537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636" extrusionOk="0">
                    <a:moveTo>
                      <a:pt x="219" y="1"/>
                    </a:moveTo>
                    <a:lnTo>
                      <a:pt x="219" y="1"/>
                    </a:lnTo>
                    <a:cubicBezTo>
                      <a:pt x="76" y="23"/>
                      <a:pt x="0" y="78"/>
                      <a:pt x="76" y="241"/>
                    </a:cubicBezTo>
                    <a:cubicBezTo>
                      <a:pt x="142" y="394"/>
                      <a:pt x="110" y="579"/>
                      <a:pt x="142" y="732"/>
                    </a:cubicBezTo>
                    <a:cubicBezTo>
                      <a:pt x="207" y="1070"/>
                      <a:pt x="11" y="1430"/>
                      <a:pt x="207" y="1758"/>
                    </a:cubicBezTo>
                    <a:cubicBezTo>
                      <a:pt x="273" y="1867"/>
                      <a:pt x="164" y="1954"/>
                      <a:pt x="153" y="2063"/>
                    </a:cubicBezTo>
                    <a:cubicBezTo>
                      <a:pt x="262" y="2172"/>
                      <a:pt x="197" y="2314"/>
                      <a:pt x="207" y="2434"/>
                    </a:cubicBezTo>
                    <a:cubicBezTo>
                      <a:pt x="237" y="2531"/>
                      <a:pt x="265" y="2636"/>
                      <a:pt x="371" y="2636"/>
                    </a:cubicBezTo>
                    <a:cubicBezTo>
                      <a:pt x="384" y="2636"/>
                      <a:pt x="399" y="2634"/>
                      <a:pt x="415" y="2630"/>
                    </a:cubicBezTo>
                    <a:cubicBezTo>
                      <a:pt x="535" y="2597"/>
                      <a:pt x="524" y="2478"/>
                      <a:pt x="513" y="2369"/>
                    </a:cubicBezTo>
                    <a:cubicBezTo>
                      <a:pt x="502" y="2238"/>
                      <a:pt x="535" y="2107"/>
                      <a:pt x="502" y="1976"/>
                    </a:cubicBezTo>
                    <a:cubicBezTo>
                      <a:pt x="415" y="1550"/>
                      <a:pt x="578" y="1299"/>
                      <a:pt x="1015" y="1223"/>
                    </a:cubicBezTo>
                    <a:cubicBezTo>
                      <a:pt x="884" y="1201"/>
                      <a:pt x="666" y="1278"/>
                      <a:pt x="796" y="1004"/>
                    </a:cubicBezTo>
                    <a:lnTo>
                      <a:pt x="796" y="1004"/>
                    </a:lnTo>
                    <a:cubicBezTo>
                      <a:pt x="739" y="1021"/>
                      <a:pt x="687" y="1031"/>
                      <a:pt x="643" y="1031"/>
                    </a:cubicBezTo>
                    <a:cubicBezTo>
                      <a:pt x="537" y="1031"/>
                      <a:pt x="479" y="971"/>
                      <a:pt x="502" y="786"/>
                    </a:cubicBezTo>
                    <a:cubicBezTo>
                      <a:pt x="513" y="623"/>
                      <a:pt x="502" y="459"/>
                      <a:pt x="502" y="284"/>
                    </a:cubicBezTo>
                    <a:cubicBezTo>
                      <a:pt x="481" y="266"/>
                      <a:pt x="447" y="261"/>
                      <a:pt x="408" y="261"/>
                    </a:cubicBezTo>
                    <a:cubicBezTo>
                      <a:pt x="365" y="261"/>
                      <a:pt x="317" y="267"/>
                      <a:pt x="274" y="267"/>
                    </a:cubicBezTo>
                    <a:cubicBezTo>
                      <a:pt x="169" y="267"/>
                      <a:pt x="96" y="23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4"/>
              <p:cNvSpPr/>
              <p:nvPr/>
            </p:nvSpPr>
            <p:spPr>
              <a:xfrm>
                <a:off x="1630075" y="1142200"/>
                <a:ext cx="26775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943" extrusionOk="0">
                    <a:moveTo>
                      <a:pt x="142" y="1"/>
                    </a:moveTo>
                    <a:cubicBezTo>
                      <a:pt x="120" y="1"/>
                      <a:pt x="88" y="12"/>
                      <a:pt x="66" y="12"/>
                    </a:cubicBezTo>
                    <a:cubicBezTo>
                      <a:pt x="66" y="66"/>
                      <a:pt x="55" y="121"/>
                      <a:pt x="1" y="153"/>
                    </a:cubicBezTo>
                    <a:cubicBezTo>
                      <a:pt x="23" y="502"/>
                      <a:pt x="263" y="776"/>
                      <a:pt x="360" y="1113"/>
                    </a:cubicBezTo>
                    <a:cubicBezTo>
                      <a:pt x="426" y="1310"/>
                      <a:pt x="394" y="1593"/>
                      <a:pt x="622" y="1736"/>
                    </a:cubicBezTo>
                    <a:cubicBezTo>
                      <a:pt x="673" y="1705"/>
                      <a:pt x="715" y="1692"/>
                      <a:pt x="752" y="1692"/>
                    </a:cubicBezTo>
                    <a:cubicBezTo>
                      <a:pt x="896" y="1692"/>
                      <a:pt x="948" y="1890"/>
                      <a:pt x="1070" y="1943"/>
                    </a:cubicBezTo>
                    <a:cubicBezTo>
                      <a:pt x="917" y="1593"/>
                      <a:pt x="765" y="1234"/>
                      <a:pt x="622" y="885"/>
                    </a:cubicBezTo>
                    <a:cubicBezTo>
                      <a:pt x="491" y="568"/>
                      <a:pt x="437" y="21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4"/>
              <p:cNvSpPr/>
              <p:nvPr/>
            </p:nvSpPr>
            <p:spPr>
              <a:xfrm>
                <a:off x="1543900" y="1051100"/>
                <a:ext cx="21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12" extrusionOk="0">
                    <a:moveTo>
                      <a:pt x="709" y="1"/>
                    </a:moveTo>
                    <a:cubicBezTo>
                      <a:pt x="534" y="44"/>
                      <a:pt x="502" y="208"/>
                      <a:pt x="447" y="350"/>
                    </a:cubicBezTo>
                    <a:cubicBezTo>
                      <a:pt x="294" y="732"/>
                      <a:pt x="153" y="1125"/>
                      <a:pt x="0" y="1518"/>
                    </a:cubicBezTo>
                    <a:cubicBezTo>
                      <a:pt x="131" y="1583"/>
                      <a:pt x="240" y="1637"/>
                      <a:pt x="219" y="1812"/>
                    </a:cubicBezTo>
                    <a:cubicBezTo>
                      <a:pt x="534" y="1321"/>
                      <a:pt x="600" y="732"/>
                      <a:pt x="873" y="230"/>
                    </a:cubicBezTo>
                    <a:cubicBezTo>
                      <a:pt x="829" y="143"/>
                      <a:pt x="709" y="12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4"/>
              <p:cNvSpPr/>
              <p:nvPr/>
            </p:nvSpPr>
            <p:spPr>
              <a:xfrm>
                <a:off x="1561625" y="1030225"/>
                <a:ext cx="172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66" extrusionOk="0">
                    <a:moveTo>
                      <a:pt x="445" y="1"/>
                    </a:moveTo>
                    <a:cubicBezTo>
                      <a:pt x="413" y="1"/>
                      <a:pt x="378" y="29"/>
                      <a:pt x="339" y="105"/>
                    </a:cubicBezTo>
                    <a:cubicBezTo>
                      <a:pt x="218" y="334"/>
                      <a:pt x="11" y="552"/>
                      <a:pt x="0" y="836"/>
                    </a:cubicBezTo>
                    <a:cubicBezTo>
                      <a:pt x="0" y="956"/>
                      <a:pt x="120" y="978"/>
                      <a:pt x="164" y="1065"/>
                    </a:cubicBezTo>
                    <a:cubicBezTo>
                      <a:pt x="251" y="988"/>
                      <a:pt x="208" y="803"/>
                      <a:pt x="371" y="770"/>
                    </a:cubicBezTo>
                    <a:cubicBezTo>
                      <a:pt x="436" y="782"/>
                      <a:pt x="426" y="836"/>
                      <a:pt x="436" y="879"/>
                    </a:cubicBezTo>
                    <a:cubicBezTo>
                      <a:pt x="465" y="935"/>
                      <a:pt x="469" y="1031"/>
                      <a:pt x="544" y="1031"/>
                    </a:cubicBezTo>
                    <a:cubicBezTo>
                      <a:pt x="557" y="1031"/>
                      <a:pt x="572" y="1028"/>
                      <a:pt x="589" y="1022"/>
                    </a:cubicBezTo>
                    <a:cubicBezTo>
                      <a:pt x="666" y="1000"/>
                      <a:pt x="676" y="901"/>
                      <a:pt x="688" y="814"/>
                    </a:cubicBezTo>
                    <a:cubicBezTo>
                      <a:pt x="688" y="705"/>
                      <a:pt x="601" y="596"/>
                      <a:pt x="666" y="476"/>
                    </a:cubicBezTo>
                    <a:lnTo>
                      <a:pt x="666" y="258"/>
                    </a:lnTo>
                    <a:cubicBezTo>
                      <a:pt x="595" y="195"/>
                      <a:pt x="529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4"/>
              <p:cNvSpPr/>
              <p:nvPr/>
            </p:nvSpPr>
            <p:spPr>
              <a:xfrm>
                <a:off x="1613425" y="1108375"/>
                <a:ext cx="202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365" extrusionOk="0">
                    <a:moveTo>
                      <a:pt x="78" y="1"/>
                    </a:moveTo>
                    <a:cubicBezTo>
                      <a:pt x="56" y="23"/>
                      <a:pt x="34" y="44"/>
                      <a:pt x="12" y="78"/>
                    </a:cubicBezTo>
                    <a:lnTo>
                      <a:pt x="1" y="78"/>
                    </a:lnTo>
                    <a:cubicBezTo>
                      <a:pt x="165" y="154"/>
                      <a:pt x="209" y="284"/>
                      <a:pt x="219" y="449"/>
                    </a:cubicBezTo>
                    <a:cubicBezTo>
                      <a:pt x="143" y="776"/>
                      <a:pt x="470" y="907"/>
                      <a:pt x="580" y="1147"/>
                    </a:cubicBezTo>
                    <a:cubicBezTo>
                      <a:pt x="623" y="1212"/>
                      <a:pt x="677" y="1288"/>
                      <a:pt x="732" y="1365"/>
                    </a:cubicBezTo>
                    <a:cubicBezTo>
                      <a:pt x="754" y="1365"/>
                      <a:pt x="786" y="1354"/>
                      <a:pt x="808" y="1354"/>
                    </a:cubicBezTo>
                    <a:cubicBezTo>
                      <a:pt x="808" y="1147"/>
                      <a:pt x="786" y="950"/>
                      <a:pt x="645" y="786"/>
                    </a:cubicBezTo>
                    <a:cubicBezTo>
                      <a:pt x="525" y="764"/>
                      <a:pt x="405" y="743"/>
                      <a:pt x="514" y="568"/>
                    </a:cubicBezTo>
                    <a:cubicBezTo>
                      <a:pt x="612" y="481"/>
                      <a:pt x="514" y="437"/>
                      <a:pt x="470" y="372"/>
                    </a:cubicBezTo>
                    <a:cubicBezTo>
                      <a:pt x="394" y="241"/>
                      <a:pt x="230" y="165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4"/>
              <p:cNvSpPr/>
              <p:nvPr/>
            </p:nvSpPr>
            <p:spPr>
              <a:xfrm>
                <a:off x="1600900" y="1075925"/>
                <a:ext cx="161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76" extrusionOk="0">
                    <a:moveTo>
                      <a:pt x="11" y="1"/>
                    </a:moveTo>
                    <a:cubicBezTo>
                      <a:pt x="11" y="77"/>
                      <a:pt x="11" y="154"/>
                      <a:pt x="0" y="230"/>
                    </a:cubicBezTo>
                    <a:cubicBezTo>
                      <a:pt x="87" y="416"/>
                      <a:pt x="11" y="666"/>
                      <a:pt x="230" y="797"/>
                    </a:cubicBezTo>
                    <a:cubicBezTo>
                      <a:pt x="327" y="874"/>
                      <a:pt x="284" y="983"/>
                      <a:pt x="295" y="1081"/>
                    </a:cubicBezTo>
                    <a:cubicBezTo>
                      <a:pt x="393" y="1157"/>
                      <a:pt x="295" y="1376"/>
                      <a:pt x="513" y="1376"/>
                    </a:cubicBezTo>
                    <a:cubicBezTo>
                      <a:pt x="535" y="1342"/>
                      <a:pt x="557" y="1321"/>
                      <a:pt x="579" y="1299"/>
                    </a:cubicBezTo>
                    <a:cubicBezTo>
                      <a:pt x="644" y="1179"/>
                      <a:pt x="361" y="1146"/>
                      <a:pt x="513" y="1005"/>
                    </a:cubicBezTo>
                    <a:cubicBezTo>
                      <a:pt x="426" y="634"/>
                      <a:pt x="284" y="285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4"/>
              <p:cNvSpPr/>
              <p:nvPr/>
            </p:nvSpPr>
            <p:spPr>
              <a:xfrm>
                <a:off x="1584800" y="1040750"/>
                <a:ext cx="125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353" extrusionOk="0">
                    <a:moveTo>
                      <a:pt x="1" y="0"/>
                    </a:moveTo>
                    <a:lnTo>
                      <a:pt x="1" y="273"/>
                    </a:lnTo>
                    <a:cubicBezTo>
                      <a:pt x="1" y="677"/>
                      <a:pt x="273" y="982"/>
                      <a:pt x="360" y="1353"/>
                    </a:cubicBezTo>
                    <a:cubicBezTo>
                      <a:pt x="428" y="1296"/>
                      <a:pt x="268" y="1113"/>
                      <a:pt x="419" y="1113"/>
                    </a:cubicBezTo>
                    <a:cubicBezTo>
                      <a:pt x="440" y="1113"/>
                      <a:pt x="468" y="1116"/>
                      <a:pt x="503" y="1124"/>
                    </a:cubicBezTo>
                    <a:cubicBezTo>
                      <a:pt x="491" y="688"/>
                      <a:pt x="120" y="39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4"/>
              <p:cNvSpPr/>
              <p:nvPr/>
            </p:nvSpPr>
            <p:spPr>
              <a:xfrm>
                <a:off x="1591500" y="1068550"/>
                <a:ext cx="97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25" extrusionOk="0">
                    <a:moveTo>
                      <a:pt x="151" y="1"/>
                    </a:moveTo>
                    <a:cubicBezTo>
                      <a:pt x="0" y="1"/>
                      <a:pt x="160" y="184"/>
                      <a:pt x="92" y="241"/>
                    </a:cubicBezTo>
                    <a:cubicBezTo>
                      <a:pt x="114" y="405"/>
                      <a:pt x="223" y="503"/>
                      <a:pt x="376" y="525"/>
                    </a:cubicBezTo>
                    <a:cubicBezTo>
                      <a:pt x="387" y="449"/>
                      <a:pt x="387" y="372"/>
                      <a:pt x="387" y="296"/>
                    </a:cubicBezTo>
                    <a:cubicBezTo>
                      <a:pt x="387" y="176"/>
                      <a:pt x="213" y="143"/>
                      <a:pt x="235" y="12"/>
                    </a:cubicBezTo>
                    <a:cubicBezTo>
                      <a:pt x="200" y="4"/>
                      <a:pt x="172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4"/>
              <p:cNvSpPr/>
              <p:nvPr/>
            </p:nvSpPr>
            <p:spPr>
              <a:xfrm>
                <a:off x="1514975" y="1131575"/>
                <a:ext cx="10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4" extrusionOk="0">
                    <a:moveTo>
                      <a:pt x="285" y="1"/>
                    </a:moveTo>
                    <a:lnTo>
                      <a:pt x="285" y="1"/>
                    </a:lnTo>
                    <a:cubicBezTo>
                      <a:pt x="186" y="207"/>
                      <a:pt x="99" y="426"/>
                      <a:pt x="1" y="644"/>
                    </a:cubicBezTo>
                    <a:cubicBezTo>
                      <a:pt x="415" y="568"/>
                      <a:pt x="263" y="24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4"/>
              <p:cNvSpPr/>
              <p:nvPr/>
            </p:nvSpPr>
            <p:spPr>
              <a:xfrm>
                <a:off x="1533250" y="1099100"/>
                <a:ext cx="79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9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99" y="154"/>
                      <a:pt x="55" y="296"/>
                      <a:pt x="0" y="449"/>
                    </a:cubicBezTo>
                    <a:cubicBezTo>
                      <a:pt x="274" y="350"/>
                      <a:pt x="317" y="24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4"/>
              <p:cNvSpPr/>
              <p:nvPr/>
            </p:nvSpPr>
            <p:spPr>
              <a:xfrm>
                <a:off x="1579075" y="1036650"/>
                <a:ext cx="57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62" extrusionOk="0">
                    <a:moveTo>
                      <a:pt x="12" y="1"/>
                    </a:moveTo>
                    <a:cubicBezTo>
                      <a:pt x="0" y="99"/>
                      <a:pt x="131" y="197"/>
                      <a:pt x="33" y="295"/>
                    </a:cubicBezTo>
                    <a:cubicBezTo>
                      <a:pt x="86" y="339"/>
                      <a:pt x="82" y="461"/>
                      <a:pt x="159" y="461"/>
                    </a:cubicBezTo>
                    <a:cubicBezTo>
                      <a:pt x="177" y="461"/>
                      <a:pt x="200" y="454"/>
                      <a:pt x="230" y="437"/>
                    </a:cubicBezTo>
                    <a:lnTo>
                      <a:pt x="230" y="164"/>
                    </a:lnTo>
                    <a:cubicBezTo>
                      <a:pt x="131" y="142"/>
                      <a:pt x="131" y="1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4"/>
              <p:cNvSpPr/>
              <p:nvPr/>
            </p:nvSpPr>
            <p:spPr>
              <a:xfrm>
                <a:off x="1609900" y="1101025"/>
                <a:ext cx="87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5" extrusionOk="0">
                    <a:moveTo>
                      <a:pt x="153" y="1"/>
                    </a:moveTo>
                    <a:cubicBezTo>
                      <a:pt x="1" y="142"/>
                      <a:pt x="284" y="175"/>
                      <a:pt x="219" y="295"/>
                    </a:cubicBezTo>
                    <a:lnTo>
                      <a:pt x="350" y="295"/>
                    </a:lnTo>
                    <a:cubicBezTo>
                      <a:pt x="338" y="164"/>
                      <a:pt x="316" y="33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4"/>
              <p:cNvSpPr/>
              <p:nvPr/>
            </p:nvSpPr>
            <p:spPr>
              <a:xfrm>
                <a:off x="1361975" y="1464875"/>
                <a:ext cx="82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9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0" y="219"/>
                      <a:pt x="208" y="251"/>
                      <a:pt x="327" y="338"/>
                    </a:cubicBezTo>
                    <a:cubicBezTo>
                      <a:pt x="273" y="229"/>
                      <a:pt x="218" y="11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4"/>
              <p:cNvSpPr/>
              <p:nvPr/>
            </p:nvSpPr>
            <p:spPr>
              <a:xfrm>
                <a:off x="1623550" y="1122575"/>
                <a:ext cx="60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9" extrusionOk="0">
                    <a:moveTo>
                      <a:pt x="109" y="0"/>
                    </a:moveTo>
                    <a:cubicBezTo>
                      <a:pt x="0" y="175"/>
                      <a:pt x="120" y="196"/>
                      <a:pt x="240" y="218"/>
                    </a:cubicBezTo>
                    <a:cubicBezTo>
                      <a:pt x="196" y="153"/>
                      <a:pt x="153" y="7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4"/>
              <p:cNvSpPr/>
              <p:nvPr/>
            </p:nvSpPr>
            <p:spPr>
              <a:xfrm>
                <a:off x="1581250" y="1432750"/>
                <a:ext cx="4667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016" extrusionOk="0">
                    <a:moveTo>
                      <a:pt x="1161" y="0"/>
                    </a:moveTo>
                    <a:cubicBezTo>
                      <a:pt x="1110" y="0"/>
                      <a:pt x="1055" y="7"/>
                      <a:pt x="994" y="20"/>
                    </a:cubicBezTo>
                    <a:cubicBezTo>
                      <a:pt x="710" y="74"/>
                      <a:pt x="426" y="52"/>
                      <a:pt x="153" y="64"/>
                    </a:cubicBezTo>
                    <a:cubicBezTo>
                      <a:pt x="143" y="173"/>
                      <a:pt x="143" y="270"/>
                      <a:pt x="143" y="369"/>
                    </a:cubicBezTo>
                    <a:cubicBezTo>
                      <a:pt x="170" y="407"/>
                      <a:pt x="200" y="419"/>
                      <a:pt x="233" y="419"/>
                    </a:cubicBezTo>
                    <a:cubicBezTo>
                      <a:pt x="279" y="419"/>
                      <a:pt x="328" y="395"/>
                      <a:pt x="371" y="395"/>
                    </a:cubicBezTo>
                    <a:cubicBezTo>
                      <a:pt x="383" y="395"/>
                      <a:pt x="394" y="397"/>
                      <a:pt x="405" y="401"/>
                    </a:cubicBezTo>
                    <a:cubicBezTo>
                      <a:pt x="448" y="421"/>
                      <a:pt x="491" y="428"/>
                      <a:pt x="535" y="428"/>
                    </a:cubicBezTo>
                    <a:cubicBezTo>
                      <a:pt x="654" y="428"/>
                      <a:pt x="775" y="374"/>
                      <a:pt x="889" y="374"/>
                    </a:cubicBezTo>
                    <a:cubicBezTo>
                      <a:pt x="943" y="374"/>
                      <a:pt x="997" y="386"/>
                      <a:pt x="1048" y="423"/>
                    </a:cubicBezTo>
                    <a:cubicBezTo>
                      <a:pt x="1288" y="609"/>
                      <a:pt x="1048" y="860"/>
                      <a:pt x="1092" y="1078"/>
                    </a:cubicBezTo>
                    <a:cubicBezTo>
                      <a:pt x="1145" y="1419"/>
                      <a:pt x="1059" y="1554"/>
                      <a:pt x="801" y="1554"/>
                    </a:cubicBezTo>
                    <a:cubicBezTo>
                      <a:pt x="746" y="1554"/>
                      <a:pt x="683" y="1547"/>
                      <a:pt x="612" y="1536"/>
                    </a:cubicBezTo>
                    <a:cubicBezTo>
                      <a:pt x="584" y="1534"/>
                      <a:pt x="556" y="1533"/>
                      <a:pt x="529" y="1533"/>
                    </a:cubicBezTo>
                    <a:cubicBezTo>
                      <a:pt x="419" y="1533"/>
                      <a:pt x="315" y="1553"/>
                      <a:pt x="219" y="1623"/>
                    </a:cubicBezTo>
                    <a:cubicBezTo>
                      <a:pt x="197" y="1765"/>
                      <a:pt x="44" y="1809"/>
                      <a:pt x="1" y="1940"/>
                    </a:cubicBezTo>
                    <a:cubicBezTo>
                      <a:pt x="623" y="1962"/>
                      <a:pt x="1244" y="1994"/>
                      <a:pt x="1867" y="2016"/>
                    </a:cubicBezTo>
                    <a:cubicBezTo>
                      <a:pt x="1823" y="1875"/>
                      <a:pt x="1714" y="1863"/>
                      <a:pt x="1583" y="1863"/>
                    </a:cubicBezTo>
                    <a:cubicBezTo>
                      <a:pt x="1125" y="1831"/>
                      <a:pt x="1125" y="1831"/>
                      <a:pt x="1190" y="1351"/>
                    </a:cubicBezTo>
                    <a:cubicBezTo>
                      <a:pt x="1201" y="1285"/>
                      <a:pt x="1222" y="1220"/>
                      <a:pt x="1212" y="1143"/>
                    </a:cubicBezTo>
                    <a:cubicBezTo>
                      <a:pt x="1201" y="1056"/>
                      <a:pt x="1157" y="947"/>
                      <a:pt x="1277" y="915"/>
                    </a:cubicBezTo>
                    <a:cubicBezTo>
                      <a:pt x="1284" y="913"/>
                      <a:pt x="1291" y="912"/>
                      <a:pt x="1297" y="912"/>
                    </a:cubicBezTo>
                    <a:cubicBezTo>
                      <a:pt x="1361" y="912"/>
                      <a:pt x="1401" y="1008"/>
                      <a:pt x="1441" y="1078"/>
                    </a:cubicBezTo>
                    <a:cubicBezTo>
                      <a:pt x="1528" y="915"/>
                      <a:pt x="1484" y="740"/>
                      <a:pt x="1506" y="576"/>
                    </a:cubicBezTo>
                    <a:cubicBezTo>
                      <a:pt x="1562" y="205"/>
                      <a:pt x="1444" y="0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4"/>
              <p:cNvSpPr/>
              <p:nvPr/>
            </p:nvSpPr>
            <p:spPr>
              <a:xfrm>
                <a:off x="1378600" y="1440075"/>
                <a:ext cx="180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06" extrusionOk="0">
                    <a:moveTo>
                      <a:pt x="526" y="1"/>
                    </a:moveTo>
                    <a:cubicBezTo>
                      <a:pt x="482" y="1"/>
                      <a:pt x="435" y="18"/>
                      <a:pt x="382" y="54"/>
                    </a:cubicBezTo>
                    <a:cubicBezTo>
                      <a:pt x="328" y="174"/>
                      <a:pt x="273" y="294"/>
                      <a:pt x="230" y="414"/>
                    </a:cubicBezTo>
                    <a:cubicBezTo>
                      <a:pt x="394" y="567"/>
                      <a:pt x="263" y="632"/>
                      <a:pt x="154" y="709"/>
                    </a:cubicBezTo>
                    <a:cubicBezTo>
                      <a:pt x="121" y="807"/>
                      <a:pt x="1" y="872"/>
                      <a:pt x="11" y="992"/>
                    </a:cubicBezTo>
                    <a:cubicBezTo>
                      <a:pt x="39" y="998"/>
                      <a:pt x="61" y="1006"/>
                      <a:pt x="84" y="1006"/>
                    </a:cubicBezTo>
                    <a:cubicBezTo>
                      <a:pt x="107" y="1006"/>
                      <a:pt x="131" y="998"/>
                      <a:pt x="164" y="971"/>
                    </a:cubicBezTo>
                    <a:cubicBezTo>
                      <a:pt x="437" y="752"/>
                      <a:pt x="503" y="392"/>
                      <a:pt x="721" y="141"/>
                    </a:cubicBezTo>
                    <a:cubicBezTo>
                      <a:pt x="666" y="51"/>
                      <a:pt x="602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4"/>
              <p:cNvSpPr/>
              <p:nvPr/>
            </p:nvSpPr>
            <p:spPr>
              <a:xfrm>
                <a:off x="1387875" y="1434050"/>
                <a:ext cx="112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3" extrusionOk="0">
                    <a:moveTo>
                      <a:pt x="273" y="0"/>
                    </a:moveTo>
                    <a:cubicBezTo>
                      <a:pt x="230" y="12"/>
                      <a:pt x="186" y="12"/>
                      <a:pt x="142" y="12"/>
                    </a:cubicBezTo>
                    <a:cubicBezTo>
                      <a:pt x="88" y="99"/>
                      <a:pt x="1" y="175"/>
                      <a:pt x="11" y="295"/>
                    </a:cubicBezTo>
                    <a:cubicBezTo>
                      <a:pt x="64" y="259"/>
                      <a:pt x="111" y="242"/>
                      <a:pt x="155" y="242"/>
                    </a:cubicBezTo>
                    <a:cubicBezTo>
                      <a:pt x="231" y="242"/>
                      <a:pt x="295" y="292"/>
                      <a:pt x="350" y="382"/>
                    </a:cubicBezTo>
                    <a:cubicBezTo>
                      <a:pt x="382" y="306"/>
                      <a:pt x="415" y="240"/>
                      <a:pt x="448" y="175"/>
                    </a:cubicBezTo>
                    <a:cubicBezTo>
                      <a:pt x="339" y="164"/>
                      <a:pt x="285" y="9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4"/>
              <p:cNvSpPr/>
              <p:nvPr/>
            </p:nvSpPr>
            <p:spPr>
              <a:xfrm>
                <a:off x="1701250" y="1326950"/>
                <a:ext cx="84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68" extrusionOk="0">
                    <a:moveTo>
                      <a:pt x="84" y="1"/>
                    </a:moveTo>
                    <a:cubicBezTo>
                      <a:pt x="60" y="1"/>
                      <a:pt x="33" y="3"/>
                      <a:pt x="1" y="8"/>
                    </a:cubicBezTo>
                    <a:cubicBezTo>
                      <a:pt x="78" y="128"/>
                      <a:pt x="154" y="248"/>
                      <a:pt x="219" y="368"/>
                    </a:cubicBezTo>
                    <a:cubicBezTo>
                      <a:pt x="170" y="248"/>
                      <a:pt x="338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4"/>
              <p:cNvSpPr/>
              <p:nvPr/>
            </p:nvSpPr>
            <p:spPr>
              <a:xfrm>
                <a:off x="1612075" y="1459675"/>
                <a:ext cx="52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5" extrusionOk="0">
                    <a:moveTo>
                      <a:pt x="208" y="1"/>
                    </a:moveTo>
                    <a:cubicBezTo>
                      <a:pt x="1" y="78"/>
                      <a:pt x="1" y="175"/>
                      <a:pt x="197" y="284"/>
                    </a:cubicBezTo>
                    <a:cubicBezTo>
                      <a:pt x="197" y="187"/>
                      <a:pt x="208" y="88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4"/>
              <p:cNvSpPr/>
              <p:nvPr/>
            </p:nvSpPr>
            <p:spPr>
              <a:xfrm>
                <a:off x="1380800" y="1450400"/>
                <a:ext cx="76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6" extrusionOk="0">
                    <a:moveTo>
                      <a:pt x="142" y="1"/>
                    </a:moveTo>
                    <a:lnTo>
                      <a:pt x="142" y="1"/>
                    </a:lnTo>
                    <a:cubicBezTo>
                      <a:pt x="120" y="110"/>
                      <a:pt x="0" y="175"/>
                      <a:pt x="66" y="296"/>
                    </a:cubicBezTo>
                    <a:cubicBezTo>
                      <a:pt x="175" y="219"/>
                      <a:pt x="306" y="154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4"/>
              <p:cNvSpPr/>
              <p:nvPr/>
            </p:nvSpPr>
            <p:spPr>
              <a:xfrm>
                <a:off x="1698825" y="1318125"/>
                <a:ext cx="49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12" extrusionOk="0">
                    <a:moveTo>
                      <a:pt x="32" y="1"/>
                    </a:moveTo>
                    <a:cubicBezTo>
                      <a:pt x="22" y="66"/>
                      <a:pt x="0" y="142"/>
                      <a:pt x="44" y="208"/>
                    </a:cubicBezTo>
                    <a:cubicBezTo>
                      <a:pt x="65" y="208"/>
                      <a:pt x="94" y="211"/>
                      <a:pt x="121" y="211"/>
                    </a:cubicBezTo>
                    <a:cubicBezTo>
                      <a:pt x="161" y="211"/>
                      <a:pt x="197" y="203"/>
                      <a:pt x="197" y="164"/>
                    </a:cubicBezTo>
                    <a:cubicBezTo>
                      <a:pt x="197" y="77"/>
                      <a:pt x="109" y="23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4"/>
              <p:cNvSpPr/>
              <p:nvPr/>
            </p:nvSpPr>
            <p:spPr>
              <a:xfrm>
                <a:off x="1501500" y="1181750"/>
                <a:ext cx="102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46" extrusionOk="0">
                    <a:moveTo>
                      <a:pt x="261" y="1"/>
                    </a:moveTo>
                    <a:cubicBezTo>
                      <a:pt x="177" y="1"/>
                      <a:pt x="171" y="160"/>
                      <a:pt x="147" y="208"/>
                    </a:cubicBezTo>
                    <a:cubicBezTo>
                      <a:pt x="117" y="257"/>
                      <a:pt x="1" y="446"/>
                      <a:pt x="181" y="446"/>
                    </a:cubicBezTo>
                    <a:cubicBezTo>
                      <a:pt x="202" y="446"/>
                      <a:pt x="227" y="443"/>
                      <a:pt x="256" y="437"/>
                    </a:cubicBezTo>
                    <a:cubicBezTo>
                      <a:pt x="332" y="328"/>
                      <a:pt x="409" y="219"/>
                      <a:pt x="387" y="77"/>
                    </a:cubicBezTo>
                    <a:cubicBezTo>
                      <a:pt x="332" y="22"/>
                      <a:pt x="29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4"/>
              <p:cNvSpPr/>
              <p:nvPr/>
            </p:nvSpPr>
            <p:spPr>
              <a:xfrm>
                <a:off x="1624625" y="1137025"/>
                <a:ext cx="7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1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1" y="154"/>
                      <a:pt x="142" y="251"/>
                      <a:pt x="219" y="360"/>
                    </a:cubicBezTo>
                    <a:cubicBezTo>
                      <a:pt x="273" y="328"/>
                      <a:pt x="284" y="273"/>
                      <a:pt x="284" y="219"/>
                    </a:cubicBezTo>
                    <a:cubicBezTo>
                      <a:pt x="229" y="142"/>
                      <a:pt x="175" y="66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4"/>
              <p:cNvSpPr/>
              <p:nvPr/>
            </p:nvSpPr>
            <p:spPr>
              <a:xfrm>
                <a:off x="1613425" y="1110300"/>
                <a:ext cx="55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153"/>
                      <a:pt x="66" y="284"/>
                      <a:pt x="219" y="372"/>
                    </a:cubicBezTo>
                    <a:cubicBezTo>
                      <a:pt x="209" y="207"/>
                      <a:pt x="16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4"/>
              <p:cNvSpPr/>
              <p:nvPr/>
            </p:nvSpPr>
            <p:spPr>
              <a:xfrm>
                <a:off x="1602800" y="1095825"/>
                <a:ext cx="6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" y="132"/>
                      <a:pt x="120" y="209"/>
                      <a:pt x="219" y="285"/>
                    </a:cubicBezTo>
                    <a:cubicBezTo>
                      <a:pt x="208" y="187"/>
                      <a:pt x="251" y="78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4"/>
              <p:cNvSpPr/>
              <p:nvPr/>
            </p:nvSpPr>
            <p:spPr>
              <a:xfrm>
                <a:off x="1524250" y="1208750"/>
                <a:ext cx="2675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683" extrusionOk="0">
                    <a:moveTo>
                      <a:pt x="66" y="1"/>
                    </a:moveTo>
                    <a:cubicBezTo>
                      <a:pt x="110" y="437"/>
                      <a:pt x="23" y="873"/>
                      <a:pt x="11" y="1310"/>
                    </a:cubicBezTo>
                    <a:cubicBezTo>
                      <a:pt x="11" y="1430"/>
                      <a:pt x="1" y="1659"/>
                      <a:pt x="186" y="1681"/>
                    </a:cubicBezTo>
                    <a:cubicBezTo>
                      <a:pt x="195" y="1682"/>
                      <a:pt x="205" y="1682"/>
                      <a:pt x="213" y="1682"/>
                    </a:cubicBezTo>
                    <a:cubicBezTo>
                      <a:pt x="374" y="1682"/>
                      <a:pt x="396" y="1498"/>
                      <a:pt x="437" y="1353"/>
                    </a:cubicBezTo>
                    <a:cubicBezTo>
                      <a:pt x="491" y="1190"/>
                      <a:pt x="491" y="1004"/>
                      <a:pt x="655" y="885"/>
                    </a:cubicBezTo>
                    <a:cubicBezTo>
                      <a:pt x="753" y="852"/>
                      <a:pt x="840" y="819"/>
                      <a:pt x="928" y="786"/>
                    </a:cubicBezTo>
                    <a:cubicBezTo>
                      <a:pt x="1070" y="579"/>
                      <a:pt x="971" y="361"/>
                      <a:pt x="830" y="262"/>
                    </a:cubicBezTo>
                    <a:cubicBezTo>
                      <a:pt x="781" y="225"/>
                      <a:pt x="741" y="209"/>
                      <a:pt x="707" y="209"/>
                    </a:cubicBezTo>
                    <a:cubicBezTo>
                      <a:pt x="602" y="209"/>
                      <a:pt x="555" y="355"/>
                      <a:pt x="513" y="470"/>
                    </a:cubicBezTo>
                    <a:cubicBezTo>
                      <a:pt x="505" y="486"/>
                      <a:pt x="474" y="496"/>
                      <a:pt x="445" y="496"/>
                    </a:cubicBezTo>
                    <a:cubicBezTo>
                      <a:pt x="434" y="496"/>
                      <a:pt x="424" y="495"/>
                      <a:pt x="415" y="492"/>
                    </a:cubicBezTo>
                    <a:cubicBezTo>
                      <a:pt x="339" y="481"/>
                      <a:pt x="339" y="405"/>
                      <a:pt x="360" y="361"/>
                    </a:cubicBezTo>
                    <a:cubicBezTo>
                      <a:pt x="426" y="230"/>
                      <a:pt x="426" y="110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4"/>
              <p:cNvSpPr/>
              <p:nvPr/>
            </p:nvSpPr>
            <p:spPr>
              <a:xfrm>
                <a:off x="1565425" y="1445225"/>
                <a:ext cx="21300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46" extrusionOk="0">
                    <a:moveTo>
                      <a:pt x="284" y="1"/>
                    </a:moveTo>
                    <a:cubicBezTo>
                      <a:pt x="263" y="1"/>
                      <a:pt x="238" y="4"/>
                      <a:pt x="209" y="11"/>
                    </a:cubicBezTo>
                    <a:cubicBezTo>
                      <a:pt x="1" y="55"/>
                      <a:pt x="1" y="197"/>
                      <a:pt x="56" y="372"/>
                    </a:cubicBezTo>
                    <a:cubicBezTo>
                      <a:pt x="154" y="634"/>
                      <a:pt x="263" y="896"/>
                      <a:pt x="306" y="1179"/>
                    </a:cubicBezTo>
                    <a:cubicBezTo>
                      <a:pt x="335" y="1371"/>
                      <a:pt x="415" y="1445"/>
                      <a:pt x="567" y="1445"/>
                    </a:cubicBezTo>
                    <a:cubicBezTo>
                      <a:pt x="588" y="1445"/>
                      <a:pt x="610" y="1444"/>
                      <a:pt x="634" y="1441"/>
                    </a:cubicBezTo>
                    <a:cubicBezTo>
                      <a:pt x="677" y="1310"/>
                      <a:pt x="830" y="1266"/>
                      <a:pt x="852" y="1124"/>
                    </a:cubicBezTo>
                    <a:cubicBezTo>
                      <a:pt x="814" y="1124"/>
                      <a:pt x="770" y="1141"/>
                      <a:pt x="732" y="1141"/>
                    </a:cubicBezTo>
                    <a:cubicBezTo>
                      <a:pt x="694" y="1141"/>
                      <a:pt x="661" y="1124"/>
                      <a:pt x="645" y="1059"/>
                    </a:cubicBezTo>
                    <a:cubicBezTo>
                      <a:pt x="568" y="786"/>
                      <a:pt x="481" y="535"/>
                      <a:pt x="427" y="263"/>
                    </a:cubicBezTo>
                    <a:cubicBezTo>
                      <a:pt x="398" y="140"/>
                      <a:pt x="41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4"/>
              <p:cNvSpPr/>
              <p:nvPr/>
            </p:nvSpPr>
            <p:spPr>
              <a:xfrm>
                <a:off x="1555075" y="1364475"/>
                <a:ext cx="2702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75" extrusionOk="0">
                    <a:moveTo>
                      <a:pt x="290" y="1"/>
                    </a:moveTo>
                    <a:cubicBezTo>
                      <a:pt x="281" y="1"/>
                      <a:pt x="271" y="1"/>
                      <a:pt x="262" y="2"/>
                    </a:cubicBezTo>
                    <a:cubicBezTo>
                      <a:pt x="245" y="6"/>
                      <a:pt x="225" y="7"/>
                      <a:pt x="205" y="7"/>
                    </a:cubicBezTo>
                    <a:cubicBezTo>
                      <a:pt x="179" y="7"/>
                      <a:pt x="152" y="5"/>
                      <a:pt x="126" y="5"/>
                    </a:cubicBezTo>
                    <a:cubicBezTo>
                      <a:pt x="62" y="5"/>
                      <a:pt x="7" y="17"/>
                      <a:pt x="0" y="99"/>
                    </a:cubicBezTo>
                    <a:cubicBezTo>
                      <a:pt x="0" y="208"/>
                      <a:pt x="44" y="351"/>
                      <a:pt x="197" y="394"/>
                    </a:cubicBezTo>
                    <a:cubicBezTo>
                      <a:pt x="317" y="416"/>
                      <a:pt x="415" y="448"/>
                      <a:pt x="524" y="547"/>
                    </a:cubicBezTo>
                    <a:cubicBezTo>
                      <a:pt x="661" y="664"/>
                      <a:pt x="631" y="975"/>
                      <a:pt x="797" y="975"/>
                    </a:cubicBezTo>
                    <a:cubicBezTo>
                      <a:pt x="816" y="975"/>
                      <a:pt x="838" y="971"/>
                      <a:pt x="863" y="962"/>
                    </a:cubicBezTo>
                    <a:cubicBezTo>
                      <a:pt x="1081" y="885"/>
                      <a:pt x="938" y="579"/>
                      <a:pt x="950" y="383"/>
                    </a:cubicBezTo>
                    <a:cubicBezTo>
                      <a:pt x="1057" y="149"/>
                      <a:pt x="938" y="64"/>
                      <a:pt x="771" y="64"/>
                    </a:cubicBezTo>
                    <a:cubicBezTo>
                      <a:pt x="751" y="64"/>
                      <a:pt x="731" y="65"/>
                      <a:pt x="710" y="67"/>
                    </a:cubicBezTo>
                    <a:cubicBezTo>
                      <a:pt x="700" y="68"/>
                      <a:pt x="691" y="68"/>
                      <a:pt x="682" y="68"/>
                    </a:cubicBezTo>
                    <a:cubicBezTo>
                      <a:pt x="541" y="68"/>
                      <a:pt x="42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4"/>
              <p:cNvSpPr/>
              <p:nvPr/>
            </p:nvSpPr>
            <p:spPr>
              <a:xfrm>
                <a:off x="1569800" y="1178975"/>
                <a:ext cx="12850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155" extrusionOk="0">
                    <a:moveTo>
                      <a:pt x="261" y="1"/>
                    </a:moveTo>
                    <a:cubicBezTo>
                      <a:pt x="186" y="1"/>
                      <a:pt x="114" y="32"/>
                      <a:pt x="66" y="79"/>
                    </a:cubicBezTo>
                    <a:cubicBezTo>
                      <a:pt x="0" y="144"/>
                      <a:pt x="0" y="985"/>
                      <a:pt x="66" y="1050"/>
                    </a:cubicBezTo>
                    <a:cubicBezTo>
                      <a:pt x="109" y="1092"/>
                      <a:pt x="158" y="1155"/>
                      <a:pt x="219" y="1155"/>
                    </a:cubicBezTo>
                    <a:cubicBezTo>
                      <a:pt x="236" y="1155"/>
                      <a:pt x="254" y="1150"/>
                      <a:pt x="274" y="1138"/>
                    </a:cubicBezTo>
                    <a:cubicBezTo>
                      <a:pt x="404" y="1050"/>
                      <a:pt x="514" y="930"/>
                      <a:pt x="437" y="788"/>
                    </a:cubicBezTo>
                    <a:cubicBezTo>
                      <a:pt x="415" y="559"/>
                      <a:pt x="404" y="362"/>
                      <a:pt x="393" y="166"/>
                    </a:cubicBezTo>
                    <a:cubicBezTo>
                      <a:pt x="383" y="90"/>
                      <a:pt x="383" y="25"/>
                      <a:pt x="295" y="3"/>
                    </a:cubicBezTo>
                    <a:cubicBezTo>
                      <a:pt x="284" y="1"/>
                      <a:pt x="272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4"/>
              <p:cNvSpPr/>
              <p:nvPr/>
            </p:nvSpPr>
            <p:spPr>
              <a:xfrm>
                <a:off x="1688450" y="1389900"/>
                <a:ext cx="2947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85" extrusionOk="0">
                    <a:moveTo>
                      <a:pt x="169" y="0"/>
                    </a:moveTo>
                    <a:cubicBezTo>
                      <a:pt x="110" y="0"/>
                      <a:pt x="70" y="46"/>
                      <a:pt x="44" y="97"/>
                    </a:cubicBezTo>
                    <a:cubicBezTo>
                      <a:pt x="1" y="185"/>
                      <a:pt x="44" y="272"/>
                      <a:pt x="120" y="304"/>
                    </a:cubicBezTo>
                    <a:cubicBezTo>
                      <a:pt x="382" y="413"/>
                      <a:pt x="633" y="556"/>
                      <a:pt x="840" y="752"/>
                    </a:cubicBezTo>
                    <a:cubicBezTo>
                      <a:pt x="864" y="776"/>
                      <a:pt x="891" y="785"/>
                      <a:pt x="920" y="785"/>
                    </a:cubicBezTo>
                    <a:cubicBezTo>
                      <a:pt x="983" y="785"/>
                      <a:pt x="1053" y="742"/>
                      <a:pt x="1113" y="719"/>
                    </a:cubicBezTo>
                    <a:cubicBezTo>
                      <a:pt x="1157" y="708"/>
                      <a:pt x="1179" y="621"/>
                      <a:pt x="1124" y="577"/>
                    </a:cubicBezTo>
                    <a:cubicBezTo>
                      <a:pt x="852" y="337"/>
                      <a:pt x="612" y="54"/>
                      <a:pt x="219" y="10"/>
                    </a:cubicBezTo>
                    <a:cubicBezTo>
                      <a:pt x="201" y="3"/>
                      <a:pt x="184" y="0"/>
                      <a:pt x="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4"/>
              <p:cNvSpPr/>
              <p:nvPr/>
            </p:nvSpPr>
            <p:spPr>
              <a:xfrm>
                <a:off x="1656825" y="1417300"/>
                <a:ext cx="1855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76" extrusionOk="0">
                    <a:moveTo>
                      <a:pt x="101" y="0"/>
                    </a:moveTo>
                    <a:cubicBezTo>
                      <a:pt x="77" y="0"/>
                      <a:pt x="51" y="8"/>
                      <a:pt x="22" y="27"/>
                    </a:cubicBezTo>
                    <a:cubicBezTo>
                      <a:pt x="32" y="168"/>
                      <a:pt x="76" y="299"/>
                      <a:pt x="32" y="463"/>
                    </a:cubicBezTo>
                    <a:cubicBezTo>
                      <a:pt x="0" y="561"/>
                      <a:pt x="141" y="703"/>
                      <a:pt x="218" y="834"/>
                    </a:cubicBezTo>
                    <a:cubicBezTo>
                      <a:pt x="316" y="834"/>
                      <a:pt x="381" y="878"/>
                      <a:pt x="425" y="976"/>
                    </a:cubicBezTo>
                    <a:cubicBezTo>
                      <a:pt x="742" y="932"/>
                      <a:pt x="643" y="725"/>
                      <a:pt x="578" y="561"/>
                    </a:cubicBezTo>
                    <a:cubicBezTo>
                      <a:pt x="502" y="398"/>
                      <a:pt x="546" y="332"/>
                      <a:pt x="709" y="321"/>
                    </a:cubicBezTo>
                    <a:lnTo>
                      <a:pt x="709" y="190"/>
                    </a:lnTo>
                    <a:cubicBezTo>
                      <a:pt x="634" y="206"/>
                      <a:pt x="560" y="230"/>
                      <a:pt x="489" y="230"/>
                    </a:cubicBezTo>
                    <a:cubicBezTo>
                      <a:pt x="415" y="230"/>
                      <a:pt x="345" y="204"/>
                      <a:pt x="284" y="114"/>
                    </a:cubicBezTo>
                    <a:cubicBezTo>
                      <a:pt x="226" y="73"/>
                      <a:pt x="174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4"/>
              <p:cNvSpPr/>
              <p:nvPr/>
            </p:nvSpPr>
            <p:spPr>
              <a:xfrm>
                <a:off x="1643725" y="1369950"/>
                <a:ext cx="25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784" extrusionOk="0">
                    <a:moveTo>
                      <a:pt x="150" y="1"/>
                    </a:moveTo>
                    <a:cubicBezTo>
                      <a:pt x="147" y="1"/>
                      <a:pt x="144" y="1"/>
                      <a:pt x="142" y="1"/>
                    </a:cubicBezTo>
                    <a:cubicBezTo>
                      <a:pt x="0" y="23"/>
                      <a:pt x="11" y="99"/>
                      <a:pt x="88" y="208"/>
                    </a:cubicBezTo>
                    <a:cubicBezTo>
                      <a:pt x="273" y="470"/>
                      <a:pt x="546" y="612"/>
                      <a:pt x="818" y="753"/>
                    </a:cubicBezTo>
                    <a:cubicBezTo>
                      <a:pt x="851" y="770"/>
                      <a:pt x="886" y="783"/>
                      <a:pt x="919" y="783"/>
                    </a:cubicBezTo>
                    <a:cubicBezTo>
                      <a:pt x="952" y="783"/>
                      <a:pt x="982" y="770"/>
                      <a:pt x="1004" y="731"/>
                    </a:cubicBezTo>
                    <a:cubicBezTo>
                      <a:pt x="1026" y="677"/>
                      <a:pt x="1026" y="590"/>
                      <a:pt x="1004" y="535"/>
                    </a:cubicBezTo>
                    <a:cubicBezTo>
                      <a:pt x="961" y="384"/>
                      <a:pt x="345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4"/>
              <p:cNvSpPr/>
              <p:nvPr/>
            </p:nvSpPr>
            <p:spPr>
              <a:xfrm>
                <a:off x="1538700" y="1228400"/>
                <a:ext cx="2212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042" extrusionOk="0">
                    <a:moveTo>
                      <a:pt x="350" y="0"/>
                    </a:moveTo>
                    <a:cubicBezTo>
                      <a:pt x="262" y="33"/>
                      <a:pt x="175" y="66"/>
                      <a:pt x="77" y="99"/>
                    </a:cubicBezTo>
                    <a:cubicBezTo>
                      <a:pt x="1" y="262"/>
                      <a:pt x="110" y="426"/>
                      <a:pt x="121" y="579"/>
                    </a:cubicBezTo>
                    <a:cubicBezTo>
                      <a:pt x="131" y="801"/>
                      <a:pt x="244" y="1042"/>
                      <a:pt x="477" y="1042"/>
                    </a:cubicBezTo>
                    <a:cubicBezTo>
                      <a:pt x="496" y="1042"/>
                      <a:pt x="515" y="1040"/>
                      <a:pt x="536" y="1037"/>
                    </a:cubicBezTo>
                    <a:cubicBezTo>
                      <a:pt x="721" y="1004"/>
                      <a:pt x="885" y="775"/>
                      <a:pt x="873" y="524"/>
                    </a:cubicBezTo>
                    <a:cubicBezTo>
                      <a:pt x="870" y="524"/>
                      <a:pt x="867" y="524"/>
                      <a:pt x="864" y="524"/>
                    </a:cubicBezTo>
                    <a:cubicBezTo>
                      <a:pt x="723" y="524"/>
                      <a:pt x="677" y="709"/>
                      <a:pt x="576" y="709"/>
                    </a:cubicBezTo>
                    <a:cubicBezTo>
                      <a:pt x="558" y="709"/>
                      <a:pt x="537" y="703"/>
                      <a:pt x="514" y="688"/>
                    </a:cubicBezTo>
                    <a:cubicBezTo>
                      <a:pt x="350" y="589"/>
                      <a:pt x="339" y="393"/>
                      <a:pt x="350" y="218"/>
                    </a:cubicBez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4"/>
              <p:cNvSpPr/>
              <p:nvPr/>
            </p:nvSpPr>
            <p:spPr>
              <a:xfrm>
                <a:off x="1567625" y="1141100"/>
                <a:ext cx="136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94" extrusionOk="0">
                    <a:moveTo>
                      <a:pt x="284" y="1"/>
                    </a:moveTo>
                    <a:cubicBezTo>
                      <a:pt x="0" y="1"/>
                      <a:pt x="164" y="231"/>
                      <a:pt x="164" y="274"/>
                    </a:cubicBezTo>
                    <a:cubicBezTo>
                      <a:pt x="142" y="525"/>
                      <a:pt x="186" y="787"/>
                      <a:pt x="218" y="1038"/>
                    </a:cubicBezTo>
                    <a:cubicBezTo>
                      <a:pt x="228" y="1116"/>
                      <a:pt x="255" y="1194"/>
                      <a:pt x="339" y="1194"/>
                    </a:cubicBezTo>
                    <a:cubicBezTo>
                      <a:pt x="349" y="1194"/>
                      <a:pt x="359" y="1193"/>
                      <a:pt x="371" y="1191"/>
                    </a:cubicBezTo>
                    <a:cubicBezTo>
                      <a:pt x="448" y="1179"/>
                      <a:pt x="480" y="1114"/>
                      <a:pt x="480" y="1038"/>
                    </a:cubicBezTo>
                    <a:cubicBezTo>
                      <a:pt x="480" y="830"/>
                      <a:pt x="546" y="623"/>
                      <a:pt x="470" y="437"/>
                    </a:cubicBezTo>
                    <a:cubicBezTo>
                      <a:pt x="502" y="383"/>
                      <a:pt x="535" y="340"/>
                      <a:pt x="524" y="318"/>
                    </a:cubicBezTo>
                    <a:cubicBezTo>
                      <a:pt x="470" y="197"/>
                      <a:pt x="524" y="12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4"/>
              <p:cNvSpPr/>
              <p:nvPr/>
            </p:nvSpPr>
            <p:spPr>
              <a:xfrm>
                <a:off x="1418425" y="1391225"/>
                <a:ext cx="264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8" extrusionOk="0">
                    <a:moveTo>
                      <a:pt x="917" y="1"/>
                    </a:moveTo>
                    <a:cubicBezTo>
                      <a:pt x="481" y="197"/>
                      <a:pt x="164" y="491"/>
                      <a:pt x="1" y="928"/>
                    </a:cubicBezTo>
                    <a:cubicBezTo>
                      <a:pt x="394" y="775"/>
                      <a:pt x="688" y="481"/>
                      <a:pt x="1005" y="229"/>
                    </a:cubicBezTo>
                    <a:cubicBezTo>
                      <a:pt x="1059" y="120"/>
                      <a:pt x="1037" y="44"/>
                      <a:pt x="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4"/>
              <p:cNvSpPr/>
              <p:nvPr/>
            </p:nvSpPr>
            <p:spPr>
              <a:xfrm>
                <a:off x="1460975" y="1374000"/>
                <a:ext cx="305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73" extrusionOk="0">
                    <a:moveTo>
                      <a:pt x="1045" y="0"/>
                    </a:moveTo>
                    <a:cubicBezTo>
                      <a:pt x="1038" y="0"/>
                      <a:pt x="1032" y="1"/>
                      <a:pt x="1026" y="2"/>
                    </a:cubicBezTo>
                    <a:cubicBezTo>
                      <a:pt x="731" y="46"/>
                      <a:pt x="448" y="101"/>
                      <a:pt x="164" y="155"/>
                    </a:cubicBezTo>
                    <a:cubicBezTo>
                      <a:pt x="99" y="177"/>
                      <a:pt x="1" y="220"/>
                      <a:pt x="44" y="341"/>
                    </a:cubicBezTo>
                    <a:cubicBezTo>
                      <a:pt x="74" y="411"/>
                      <a:pt x="133" y="473"/>
                      <a:pt x="220" y="473"/>
                    </a:cubicBezTo>
                    <a:cubicBezTo>
                      <a:pt x="227" y="473"/>
                      <a:pt x="234" y="472"/>
                      <a:pt x="241" y="472"/>
                    </a:cubicBezTo>
                    <a:cubicBezTo>
                      <a:pt x="306" y="460"/>
                      <a:pt x="372" y="438"/>
                      <a:pt x="426" y="417"/>
                    </a:cubicBezTo>
                    <a:cubicBezTo>
                      <a:pt x="475" y="423"/>
                      <a:pt x="522" y="426"/>
                      <a:pt x="569" y="426"/>
                    </a:cubicBezTo>
                    <a:cubicBezTo>
                      <a:pt x="772" y="426"/>
                      <a:pt x="952" y="366"/>
                      <a:pt x="1102" y="242"/>
                    </a:cubicBezTo>
                    <a:cubicBezTo>
                      <a:pt x="1157" y="198"/>
                      <a:pt x="1223" y="133"/>
                      <a:pt x="1179" y="67"/>
                    </a:cubicBezTo>
                    <a:cubicBezTo>
                      <a:pt x="1150" y="29"/>
                      <a:pt x="1089" y="0"/>
                      <a:pt x="1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4"/>
              <p:cNvSpPr/>
              <p:nvPr/>
            </p:nvSpPr>
            <p:spPr>
              <a:xfrm>
                <a:off x="1600625" y="1365050"/>
                <a:ext cx="259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38" extrusionOk="0">
                    <a:moveTo>
                      <a:pt x="241" y="0"/>
                    </a:moveTo>
                    <a:cubicBezTo>
                      <a:pt x="201" y="47"/>
                      <a:pt x="148" y="53"/>
                      <a:pt x="96" y="53"/>
                    </a:cubicBezTo>
                    <a:cubicBezTo>
                      <a:pt x="78" y="53"/>
                      <a:pt x="60" y="52"/>
                      <a:pt x="43" y="52"/>
                    </a:cubicBezTo>
                    <a:cubicBezTo>
                      <a:pt x="29" y="52"/>
                      <a:pt x="14" y="53"/>
                      <a:pt x="1" y="55"/>
                    </a:cubicBezTo>
                    <a:cubicBezTo>
                      <a:pt x="10" y="298"/>
                      <a:pt x="91" y="437"/>
                      <a:pt x="307" y="437"/>
                    </a:cubicBezTo>
                    <a:cubicBezTo>
                      <a:pt x="343" y="437"/>
                      <a:pt x="382" y="433"/>
                      <a:pt x="426" y="425"/>
                    </a:cubicBezTo>
                    <a:cubicBezTo>
                      <a:pt x="532" y="406"/>
                      <a:pt x="637" y="402"/>
                      <a:pt x="743" y="402"/>
                    </a:cubicBezTo>
                    <a:cubicBezTo>
                      <a:pt x="812" y="402"/>
                      <a:pt x="881" y="404"/>
                      <a:pt x="949" y="404"/>
                    </a:cubicBezTo>
                    <a:cubicBezTo>
                      <a:pt x="1004" y="316"/>
                      <a:pt x="1037" y="219"/>
                      <a:pt x="1026" y="120"/>
                    </a:cubicBezTo>
                    <a:cubicBezTo>
                      <a:pt x="913" y="56"/>
                      <a:pt x="793" y="48"/>
                      <a:pt x="673" y="48"/>
                    </a:cubicBezTo>
                    <a:cubicBezTo>
                      <a:pt x="629" y="48"/>
                      <a:pt x="586" y="49"/>
                      <a:pt x="543" y="49"/>
                    </a:cubicBezTo>
                    <a:cubicBezTo>
                      <a:pt x="440" y="49"/>
                      <a:pt x="338" y="43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4"/>
              <p:cNvSpPr/>
              <p:nvPr/>
            </p:nvSpPr>
            <p:spPr>
              <a:xfrm>
                <a:off x="1523725" y="1178650"/>
                <a:ext cx="97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46" extrusionOk="0">
                    <a:moveTo>
                      <a:pt x="234" y="0"/>
                    </a:moveTo>
                    <a:cubicBezTo>
                      <a:pt x="220" y="0"/>
                      <a:pt x="203" y="2"/>
                      <a:pt x="185" y="5"/>
                    </a:cubicBezTo>
                    <a:cubicBezTo>
                      <a:pt x="0" y="26"/>
                      <a:pt x="10" y="179"/>
                      <a:pt x="44" y="300"/>
                    </a:cubicBezTo>
                    <a:cubicBezTo>
                      <a:pt x="109" y="518"/>
                      <a:pt x="44" y="725"/>
                      <a:pt x="54" y="921"/>
                    </a:cubicBezTo>
                    <a:cubicBezTo>
                      <a:pt x="98" y="938"/>
                      <a:pt x="140" y="945"/>
                      <a:pt x="181" y="945"/>
                    </a:cubicBezTo>
                    <a:cubicBezTo>
                      <a:pt x="242" y="945"/>
                      <a:pt x="301" y="930"/>
                      <a:pt x="360" y="911"/>
                    </a:cubicBezTo>
                    <a:cubicBezTo>
                      <a:pt x="360" y="692"/>
                      <a:pt x="371" y="474"/>
                      <a:pt x="371" y="256"/>
                    </a:cubicBezTo>
                    <a:cubicBezTo>
                      <a:pt x="371" y="146"/>
                      <a:pt x="38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4"/>
              <p:cNvSpPr/>
              <p:nvPr/>
            </p:nvSpPr>
            <p:spPr>
              <a:xfrm>
                <a:off x="1565975" y="1406200"/>
                <a:ext cx="128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80" extrusionOk="0">
                    <a:moveTo>
                      <a:pt x="241" y="1"/>
                    </a:moveTo>
                    <a:cubicBezTo>
                      <a:pt x="120" y="1"/>
                      <a:pt x="25" y="84"/>
                      <a:pt x="66" y="176"/>
                    </a:cubicBezTo>
                    <a:cubicBezTo>
                      <a:pt x="165" y="372"/>
                      <a:pt x="1" y="667"/>
                      <a:pt x="296" y="776"/>
                    </a:cubicBezTo>
                    <a:cubicBezTo>
                      <a:pt x="303" y="779"/>
                      <a:pt x="310" y="780"/>
                      <a:pt x="317" y="780"/>
                    </a:cubicBezTo>
                    <a:cubicBezTo>
                      <a:pt x="375" y="780"/>
                      <a:pt x="429" y="704"/>
                      <a:pt x="448" y="646"/>
                    </a:cubicBezTo>
                    <a:cubicBezTo>
                      <a:pt x="470" y="558"/>
                      <a:pt x="470" y="460"/>
                      <a:pt x="470" y="438"/>
                    </a:cubicBezTo>
                    <a:cubicBezTo>
                      <a:pt x="470" y="351"/>
                      <a:pt x="470" y="340"/>
                      <a:pt x="459" y="329"/>
                    </a:cubicBezTo>
                    <a:cubicBezTo>
                      <a:pt x="437" y="198"/>
                      <a:pt x="514" y="1"/>
                      <a:pt x="262" y="1"/>
                    </a:cubicBezTo>
                    <a:cubicBezTo>
                      <a:pt x="255" y="1"/>
                      <a:pt x="248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4"/>
              <p:cNvSpPr/>
              <p:nvPr/>
            </p:nvSpPr>
            <p:spPr>
              <a:xfrm>
                <a:off x="1568450" y="1070975"/>
                <a:ext cx="117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823" extrusionOk="0">
                    <a:moveTo>
                      <a:pt x="172" y="1"/>
                    </a:moveTo>
                    <a:cubicBezTo>
                      <a:pt x="0" y="1"/>
                      <a:pt x="1" y="153"/>
                      <a:pt x="11" y="297"/>
                    </a:cubicBezTo>
                    <a:cubicBezTo>
                      <a:pt x="11" y="340"/>
                      <a:pt x="0" y="406"/>
                      <a:pt x="33" y="439"/>
                    </a:cubicBezTo>
                    <a:cubicBezTo>
                      <a:pt x="115" y="552"/>
                      <a:pt x="32" y="823"/>
                      <a:pt x="199" y="823"/>
                    </a:cubicBezTo>
                    <a:cubicBezTo>
                      <a:pt x="208" y="823"/>
                      <a:pt x="218" y="822"/>
                      <a:pt x="229" y="820"/>
                    </a:cubicBezTo>
                    <a:cubicBezTo>
                      <a:pt x="393" y="788"/>
                      <a:pt x="393" y="537"/>
                      <a:pt x="371" y="362"/>
                    </a:cubicBezTo>
                    <a:cubicBezTo>
                      <a:pt x="349" y="221"/>
                      <a:pt x="469" y="13"/>
                      <a:pt x="207" y="3"/>
                    </a:cubicBezTo>
                    <a:cubicBezTo>
                      <a:pt x="194" y="1"/>
                      <a:pt x="183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4"/>
              <p:cNvSpPr/>
              <p:nvPr/>
            </p:nvSpPr>
            <p:spPr>
              <a:xfrm>
                <a:off x="1568700" y="1325475"/>
                <a:ext cx="11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809" extrusionOk="0">
                    <a:moveTo>
                      <a:pt x="266" y="1"/>
                    </a:moveTo>
                    <a:cubicBezTo>
                      <a:pt x="261" y="1"/>
                      <a:pt x="257" y="1"/>
                      <a:pt x="252" y="1"/>
                    </a:cubicBezTo>
                    <a:cubicBezTo>
                      <a:pt x="56" y="1"/>
                      <a:pt x="78" y="154"/>
                      <a:pt x="56" y="274"/>
                    </a:cubicBezTo>
                    <a:cubicBezTo>
                      <a:pt x="44" y="328"/>
                      <a:pt x="66" y="394"/>
                      <a:pt x="56" y="449"/>
                    </a:cubicBezTo>
                    <a:cubicBezTo>
                      <a:pt x="1" y="623"/>
                      <a:pt x="56" y="808"/>
                      <a:pt x="208" y="808"/>
                    </a:cubicBezTo>
                    <a:cubicBezTo>
                      <a:pt x="383" y="808"/>
                      <a:pt x="459" y="612"/>
                      <a:pt x="405" y="372"/>
                    </a:cubicBezTo>
                    <a:cubicBezTo>
                      <a:pt x="405" y="372"/>
                      <a:pt x="437" y="285"/>
                      <a:pt x="415" y="263"/>
                    </a:cubicBezTo>
                    <a:cubicBezTo>
                      <a:pt x="341" y="189"/>
                      <a:pt x="43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4"/>
              <p:cNvSpPr/>
              <p:nvPr/>
            </p:nvSpPr>
            <p:spPr>
              <a:xfrm>
                <a:off x="1567825" y="1109700"/>
                <a:ext cx="12100" cy="19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790" extrusionOk="0">
                    <a:moveTo>
                      <a:pt x="206" y="1"/>
                    </a:moveTo>
                    <a:cubicBezTo>
                      <a:pt x="1" y="1"/>
                      <a:pt x="134" y="139"/>
                      <a:pt x="123" y="210"/>
                    </a:cubicBezTo>
                    <a:cubicBezTo>
                      <a:pt x="101" y="319"/>
                      <a:pt x="91" y="428"/>
                      <a:pt x="167" y="515"/>
                    </a:cubicBezTo>
                    <a:cubicBezTo>
                      <a:pt x="240" y="598"/>
                      <a:pt x="125" y="790"/>
                      <a:pt x="272" y="790"/>
                    </a:cubicBezTo>
                    <a:cubicBezTo>
                      <a:pt x="280" y="790"/>
                      <a:pt x="288" y="789"/>
                      <a:pt x="298" y="788"/>
                    </a:cubicBezTo>
                    <a:cubicBezTo>
                      <a:pt x="450" y="777"/>
                      <a:pt x="472" y="602"/>
                      <a:pt x="472" y="461"/>
                    </a:cubicBezTo>
                    <a:lnTo>
                      <a:pt x="472" y="308"/>
                    </a:lnTo>
                    <a:cubicBezTo>
                      <a:pt x="472" y="297"/>
                      <a:pt x="462" y="253"/>
                      <a:pt x="472" y="210"/>
                    </a:cubicBezTo>
                    <a:cubicBezTo>
                      <a:pt x="483" y="46"/>
                      <a:pt x="428" y="13"/>
                      <a:pt x="254" y="3"/>
                    </a:cubicBezTo>
                    <a:cubicBezTo>
                      <a:pt x="236" y="1"/>
                      <a:pt x="22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4"/>
              <p:cNvSpPr/>
              <p:nvPr/>
            </p:nvSpPr>
            <p:spPr>
              <a:xfrm>
                <a:off x="1672900" y="1416875"/>
                <a:ext cx="23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66"/>
                      <a:pt x="44" y="142"/>
                      <a:pt x="66" y="207"/>
                    </a:cubicBezTo>
                    <a:lnTo>
                      <a:pt x="66" y="338"/>
                    </a:lnTo>
                    <a:cubicBezTo>
                      <a:pt x="164" y="349"/>
                      <a:pt x="262" y="349"/>
                      <a:pt x="339" y="393"/>
                    </a:cubicBezTo>
                    <a:cubicBezTo>
                      <a:pt x="428" y="450"/>
                      <a:pt x="507" y="478"/>
                      <a:pt x="580" y="478"/>
                    </a:cubicBezTo>
                    <a:cubicBezTo>
                      <a:pt x="703" y="478"/>
                      <a:pt x="811" y="398"/>
                      <a:pt x="928" y="240"/>
                    </a:cubicBezTo>
                    <a:cubicBezTo>
                      <a:pt x="601" y="153"/>
                      <a:pt x="295" y="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4"/>
              <p:cNvSpPr/>
              <p:nvPr/>
            </p:nvSpPr>
            <p:spPr>
              <a:xfrm>
                <a:off x="1509800" y="1364500"/>
                <a:ext cx="2292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58" extrusionOk="0">
                    <a:moveTo>
                      <a:pt x="678" y="0"/>
                    </a:moveTo>
                    <a:cubicBezTo>
                      <a:pt x="632" y="0"/>
                      <a:pt x="583" y="15"/>
                      <a:pt x="535" y="44"/>
                    </a:cubicBezTo>
                    <a:cubicBezTo>
                      <a:pt x="415" y="132"/>
                      <a:pt x="273" y="132"/>
                      <a:pt x="142" y="175"/>
                    </a:cubicBezTo>
                    <a:cubicBezTo>
                      <a:pt x="0" y="382"/>
                      <a:pt x="218" y="372"/>
                      <a:pt x="306" y="447"/>
                    </a:cubicBezTo>
                    <a:cubicBezTo>
                      <a:pt x="327" y="454"/>
                      <a:pt x="348" y="457"/>
                      <a:pt x="368" y="457"/>
                    </a:cubicBezTo>
                    <a:cubicBezTo>
                      <a:pt x="478" y="457"/>
                      <a:pt x="564" y="370"/>
                      <a:pt x="666" y="360"/>
                    </a:cubicBezTo>
                    <a:cubicBezTo>
                      <a:pt x="819" y="360"/>
                      <a:pt x="917" y="317"/>
                      <a:pt x="884" y="164"/>
                    </a:cubicBezTo>
                    <a:cubicBezTo>
                      <a:pt x="848" y="56"/>
                      <a:pt x="769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4"/>
              <p:cNvSpPr/>
              <p:nvPr/>
            </p:nvSpPr>
            <p:spPr>
              <a:xfrm>
                <a:off x="1566525" y="1258950"/>
                <a:ext cx="93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787" extrusionOk="0">
                    <a:moveTo>
                      <a:pt x="99" y="0"/>
                    </a:moveTo>
                    <a:cubicBezTo>
                      <a:pt x="66" y="218"/>
                      <a:pt x="0" y="426"/>
                      <a:pt x="110" y="644"/>
                    </a:cubicBezTo>
                    <a:cubicBezTo>
                      <a:pt x="140" y="715"/>
                      <a:pt x="152" y="787"/>
                      <a:pt x="242" y="787"/>
                    </a:cubicBezTo>
                    <a:cubicBezTo>
                      <a:pt x="248" y="787"/>
                      <a:pt x="255" y="786"/>
                      <a:pt x="262" y="786"/>
                    </a:cubicBezTo>
                    <a:cubicBezTo>
                      <a:pt x="361" y="775"/>
                      <a:pt x="361" y="676"/>
                      <a:pt x="361" y="622"/>
                    </a:cubicBezTo>
                    <a:cubicBezTo>
                      <a:pt x="371" y="415"/>
                      <a:pt x="361" y="208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4"/>
              <p:cNvSpPr/>
              <p:nvPr/>
            </p:nvSpPr>
            <p:spPr>
              <a:xfrm>
                <a:off x="1569525" y="1223125"/>
                <a:ext cx="117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1" extrusionOk="0">
                    <a:moveTo>
                      <a:pt x="304" y="1"/>
                    </a:moveTo>
                    <a:cubicBezTo>
                      <a:pt x="292" y="1"/>
                      <a:pt x="278" y="2"/>
                      <a:pt x="263" y="4"/>
                    </a:cubicBezTo>
                    <a:cubicBezTo>
                      <a:pt x="55" y="37"/>
                      <a:pt x="55" y="233"/>
                      <a:pt x="33" y="473"/>
                    </a:cubicBezTo>
                    <a:cubicBezTo>
                      <a:pt x="1" y="550"/>
                      <a:pt x="23" y="681"/>
                      <a:pt x="197" y="681"/>
                    </a:cubicBezTo>
                    <a:cubicBezTo>
                      <a:pt x="470" y="681"/>
                      <a:pt x="394" y="429"/>
                      <a:pt x="426" y="277"/>
                    </a:cubicBezTo>
                    <a:cubicBezTo>
                      <a:pt x="436" y="186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4"/>
              <p:cNvSpPr/>
              <p:nvPr/>
            </p:nvSpPr>
            <p:spPr>
              <a:xfrm>
                <a:off x="1567350" y="1296450"/>
                <a:ext cx="109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32" extrusionOk="0">
                    <a:moveTo>
                      <a:pt x="265" y="0"/>
                    </a:moveTo>
                    <a:cubicBezTo>
                      <a:pt x="247" y="0"/>
                      <a:pt x="228" y="2"/>
                      <a:pt x="207" y="6"/>
                    </a:cubicBezTo>
                    <a:cubicBezTo>
                      <a:pt x="1" y="27"/>
                      <a:pt x="44" y="158"/>
                      <a:pt x="110" y="322"/>
                    </a:cubicBezTo>
                    <a:cubicBezTo>
                      <a:pt x="69" y="434"/>
                      <a:pt x="37" y="631"/>
                      <a:pt x="202" y="631"/>
                    </a:cubicBezTo>
                    <a:cubicBezTo>
                      <a:pt x="214" y="631"/>
                      <a:pt x="227" y="630"/>
                      <a:pt x="241" y="628"/>
                    </a:cubicBezTo>
                    <a:cubicBezTo>
                      <a:pt x="437" y="606"/>
                      <a:pt x="415" y="366"/>
                      <a:pt x="415" y="192"/>
                    </a:cubicBezTo>
                    <a:cubicBezTo>
                      <a:pt x="424" y="53"/>
                      <a:pt x="363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4"/>
              <p:cNvSpPr/>
              <p:nvPr/>
            </p:nvSpPr>
            <p:spPr>
              <a:xfrm>
                <a:off x="1504275" y="1367800"/>
                <a:ext cx="131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76" extrusionOk="0">
                    <a:moveTo>
                      <a:pt x="153" y="1"/>
                    </a:moveTo>
                    <a:cubicBezTo>
                      <a:pt x="87" y="1"/>
                      <a:pt x="36" y="35"/>
                      <a:pt x="25" y="163"/>
                    </a:cubicBezTo>
                    <a:cubicBezTo>
                      <a:pt x="1" y="349"/>
                      <a:pt x="103" y="373"/>
                      <a:pt x="215" y="373"/>
                    </a:cubicBezTo>
                    <a:cubicBezTo>
                      <a:pt x="254" y="373"/>
                      <a:pt x="294" y="370"/>
                      <a:pt x="330" y="370"/>
                    </a:cubicBezTo>
                    <a:cubicBezTo>
                      <a:pt x="349" y="373"/>
                      <a:pt x="369" y="376"/>
                      <a:pt x="388" y="376"/>
                    </a:cubicBezTo>
                    <a:cubicBezTo>
                      <a:pt x="438" y="376"/>
                      <a:pt x="488" y="362"/>
                      <a:pt x="527" y="315"/>
                    </a:cubicBezTo>
                    <a:cubicBezTo>
                      <a:pt x="439" y="240"/>
                      <a:pt x="221" y="250"/>
                      <a:pt x="363" y="43"/>
                    </a:cubicBezTo>
                    <a:cubicBezTo>
                      <a:pt x="294" y="32"/>
                      <a:pt x="216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4"/>
              <p:cNvSpPr/>
              <p:nvPr/>
            </p:nvSpPr>
            <p:spPr>
              <a:xfrm>
                <a:off x="1394700" y="1426700"/>
                <a:ext cx="9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69" extrusionOk="0">
                    <a:moveTo>
                      <a:pt x="371" y="0"/>
                    </a:moveTo>
                    <a:cubicBezTo>
                      <a:pt x="164" y="0"/>
                      <a:pt x="55" y="120"/>
                      <a:pt x="0" y="294"/>
                    </a:cubicBezTo>
                    <a:cubicBezTo>
                      <a:pt x="12" y="393"/>
                      <a:pt x="66" y="458"/>
                      <a:pt x="175" y="469"/>
                    </a:cubicBezTo>
                    <a:cubicBezTo>
                      <a:pt x="295" y="381"/>
                      <a:pt x="371" y="262"/>
                      <a:pt x="383" y="109"/>
                    </a:cubicBezTo>
                    <a:cubicBezTo>
                      <a:pt x="371" y="76"/>
                      <a:pt x="371" y="44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4"/>
              <p:cNvSpPr/>
              <p:nvPr/>
            </p:nvSpPr>
            <p:spPr>
              <a:xfrm>
                <a:off x="1575800" y="1431725"/>
                <a:ext cx="9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1" extrusionOk="0">
                    <a:moveTo>
                      <a:pt x="158" y="0"/>
                    </a:moveTo>
                    <a:cubicBezTo>
                      <a:pt x="126" y="0"/>
                      <a:pt x="98" y="11"/>
                      <a:pt x="77" y="39"/>
                    </a:cubicBezTo>
                    <a:cubicBezTo>
                      <a:pt x="0" y="148"/>
                      <a:pt x="121" y="279"/>
                      <a:pt x="197" y="377"/>
                    </a:cubicBezTo>
                    <a:cubicBezTo>
                      <a:pt x="219" y="410"/>
                      <a:pt x="306" y="399"/>
                      <a:pt x="361" y="410"/>
                    </a:cubicBezTo>
                    <a:cubicBezTo>
                      <a:pt x="361" y="311"/>
                      <a:pt x="361" y="214"/>
                      <a:pt x="371" y="105"/>
                    </a:cubicBezTo>
                    <a:cubicBezTo>
                      <a:pt x="312" y="52"/>
                      <a:pt x="227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4"/>
              <p:cNvSpPr/>
              <p:nvPr/>
            </p:nvSpPr>
            <p:spPr>
              <a:xfrm>
                <a:off x="1441350" y="1389250"/>
                <a:ext cx="1147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" extrusionOk="0">
                    <a:moveTo>
                      <a:pt x="257" y="1"/>
                    </a:moveTo>
                    <a:cubicBezTo>
                      <a:pt x="175" y="1"/>
                      <a:pt x="74" y="37"/>
                      <a:pt x="0" y="80"/>
                    </a:cubicBezTo>
                    <a:cubicBezTo>
                      <a:pt x="120" y="123"/>
                      <a:pt x="142" y="199"/>
                      <a:pt x="88" y="308"/>
                    </a:cubicBezTo>
                    <a:cubicBezTo>
                      <a:pt x="197" y="243"/>
                      <a:pt x="458" y="276"/>
                      <a:pt x="393" y="80"/>
                    </a:cubicBezTo>
                    <a:cubicBezTo>
                      <a:pt x="374" y="22"/>
                      <a:pt x="321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4"/>
              <p:cNvSpPr/>
              <p:nvPr/>
            </p:nvSpPr>
            <p:spPr>
              <a:xfrm>
                <a:off x="1525075" y="1201400"/>
                <a:ext cx="76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95" extrusionOk="0">
                    <a:moveTo>
                      <a:pt x="306" y="1"/>
                    </a:moveTo>
                    <a:lnTo>
                      <a:pt x="306" y="1"/>
                    </a:lnTo>
                    <a:cubicBezTo>
                      <a:pt x="247" y="20"/>
                      <a:pt x="188" y="35"/>
                      <a:pt x="127" y="35"/>
                    </a:cubicBezTo>
                    <a:cubicBezTo>
                      <a:pt x="86" y="35"/>
                      <a:pt x="44" y="28"/>
                      <a:pt x="0" y="11"/>
                    </a:cubicBezTo>
                    <a:lnTo>
                      <a:pt x="0" y="11"/>
                    </a:lnTo>
                    <a:cubicBezTo>
                      <a:pt x="11" y="110"/>
                      <a:pt x="22" y="197"/>
                      <a:pt x="33" y="295"/>
                    </a:cubicBezTo>
                    <a:lnTo>
                      <a:pt x="295" y="295"/>
                    </a:lnTo>
                    <a:cubicBezTo>
                      <a:pt x="295" y="197"/>
                      <a:pt x="306" y="9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4"/>
              <p:cNvSpPr/>
              <p:nvPr/>
            </p:nvSpPr>
            <p:spPr>
              <a:xfrm>
                <a:off x="1624350" y="1367775"/>
                <a:ext cx="93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07" extrusionOk="0">
                    <a:moveTo>
                      <a:pt x="77" y="11"/>
                    </a:moveTo>
                    <a:lnTo>
                      <a:pt x="77" y="11"/>
                    </a:lnTo>
                    <a:cubicBezTo>
                      <a:pt x="88" y="110"/>
                      <a:pt x="55" y="207"/>
                      <a:pt x="0" y="295"/>
                    </a:cubicBezTo>
                    <a:cubicBezTo>
                      <a:pt x="43" y="301"/>
                      <a:pt x="88" y="307"/>
                      <a:pt x="131" y="307"/>
                    </a:cubicBezTo>
                    <a:cubicBezTo>
                      <a:pt x="233" y="307"/>
                      <a:pt x="324" y="276"/>
                      <a:pt x="339" y="153"/>
                    </a:cubicBezTo>
                    <a:cubicBezTo>
                      <a:pt x="371" y="1"/>
                      <a:pt x="164" y="76"/>
                      <a:pt x="77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4"/>
              <p:cNvSpPr/>
              <p:nvPr/>
            </p:nvSpPr>
            <p:spPr>
              <a:xfrm>
                <a:off x="1567025" y="1252375"/>
                <a:ext cx="98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64" extrusionOk="0">
                    <a:moveTo>
                      <a:pt x="184" y="1"/>
                    </a:moveTo>
                    <a:cubicBezTo>
                      <a:pt x="1" y="1"/>
                      <a:pt x="174" y="199"/>
                      <a:pt x="79" y="263"/>
                    </a:cubicBezTo>
                    <a:lnTo>
                      <a:pt x="341" y="263"/>
                    </a:lnTo>
                    <a:cubicBezTo>
                      <a:pt x="395" y="132"/>
                      <a:pt x="330" y="13"/>
                      <a:pt x="199" y="1"/>
                    </a:cubicBezTo>
                    <a:cubicBezTo>
                      <a:pt x="194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4"/>
              <p:cNvSpPr/>
              <p:nvPr/>
            </p:nvSpPr>
            <p:spPr>
              <a:xfrm>
                <a:off x="1663900" y="1416875"/>
                <a:ext cx="10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48" extrusionOk="0">
                    <a:moveTo>
                      <a:pt x="360" y="0"/>
                    </a:moveTo>
                    <a:cubicBezTo>
                      <a:pt x="259" y="37"/>
                      <a:pt x="182" y="143"/>
                      <a:pt x="68" y="143"/>
                    </a:cubicBezTo>
                    <a:cubicBezTo>
                      <a:pt x="47" y="143"/>
                      <a:pt x="25" y="140"/>
                      <a:pt x="1" y="131"/>
                    </a:cubicBezTo>
                    <a:lnTo>
                      <a:pt x="1" y="131"/>
                    </a:lnTo>
                    <a:cubicBezTo>
                      <a:pt x="62" y="221"/>
                      <a:pt x="132" y="247"/>
                      <a:pt x="206" y="247"/>
                    </a:cubicBezTo>
                    <a:cubicBezTo>
                      <a:pt x="277" y="247"/>
                      <a:pt x="351" y="223"/>
                      <a:pt x="426" y="207"/>
                    </a:cubicBezTo>
                    <a:cubicBezTo>
                      <a:pt x="404" y="142"/>
                      <a:pt x="382" y="66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4"/>
              <p:cNvSpPr/>
              <p:nvPr/>
            </p:nvSpPr>
            <p:spPr>
              <a:xfrm>
                <a:off x="1403975" y="1422850"/>
                <a:ext cx="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64" extrusionOk="0">
                    <a:moveTo>
                      <a:pt x="139" y="1"/>
                    </a:moveTo>
                    <a:cubicBezTo>
                      <a:pt x="46" y="1"/>
                      <a:pt x="63" y="112"/>
                      <a:pt x="0" y="154"/>
                    </a:cubicBezTo>
                    <a:cubicBezTo>
                      <a:pt x="0" y="198"/>
                      <a:pt x="0" y="230"/>
                      <a:pt x="12" y="263"/>
                    </a:cubicBezTo>
                    <a:cubicBezTo>
                      <a:pt x="121" y="241"/>
                      <a:pt x="218" y="220"/>
                      <a:pt x="208" y="67"/>
                    </a:cubicBezTo>
                    <a:cubicBezTo>
                      <a:pt x="208" y="45"/>
                      <a:pt x="175" y="1"/>
                      <a:pt x="153" y="1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4"/>
              <p:cNvSpPr/>
              <p:nvPr/>
            </p:nvSpPr>
            <p:spPr>
              <a:xfrm>
                <a:off x="1599250" y="1362800"/>
                <a:ext cx="740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45" extrusionOk="0">
                    <a:moveTo>
                      <a:pt x="123" y="1"/>
                    </a:moveTo>
                    <a:cubicBezTo>
                      <a:pt x="98" y="1"/>
                      <a:pt x="73" y="10"/>
                      <a:pt x="44" y="35"/>
                    </a:cubicBezTo>
                    <a:cubicBezTo>
                      <a:pt x="12" y="69"/>
                      <a:pt x="1" y="112"/>
                      <a:pt x="56" y="145"/>
                    </a:cubicBezTo>
                    <a:cubicBezTo>
                      <a:pt x="69" y="143"/>
                      <a:pt x="84" y="142"/>
                      <a:pt x="98" y="142"/>
                    </a:cubicBezTo>
                    <a:cubicBezTo>
                      <a:pt x="115" y="142"/>
                      <a:pt x="133" y="143"/>
                      <a:pt x="151" y="143"/>
                    </a:cubicBezTo>
                    <a:cubicBezTo>
                      <a:pt x="203" y="143"/>
                      <a:pt x="256" y="137"/>
                      <a:pt x="296" y="90"/>
                    </a:cubicBezTo>
                    <a:cubicBezTo>
                      <a:pt x="234" y="59"/>
                      <a:pt x="18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4"/>
              <p:cNvSpPr/>
              <p:nvPr/>
            </p:nvSpPr>
            <p:spPr>
              <a:xfrm>
                <a:off x="1662275" y="1438150"/>
                <a:ext cx="52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94" extrusionOk="0">
                    <a:moveTo>
                      <a:pt x="0" y="0"/>
                    </a:moveTo>
                    <a:cubicBezTo>
                      <a:pt x="24" y="73"/>
                      <a:pt x="13" y="193"/>
                      <a:pt x="89" y="193"/>
                    </a:cubicBezTo>
                    <a:cubicBezTo>
                      <a:pt x="116" y="193"/>
                      <a:pt x="153" y="179"/>
                      <a:pt x="207" y="142"/>
                    </a:cubicBezTo>
                    <a:cubicBezTo>
                      <a:pt x="163" y="44"/>
                      <a:pt x="98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7" name="Google Shape;2167;p14"/>
          <p:cNvGrpSpPr/>
          <p:nvPr/>
        </p:nvGrpSpPr>
        <p:grpSpPr>
          <a:xfrm>
            <a:off x="3840593" y="27899"/>
            <a:ext cx="1434225" cy="428065"/>
            <a:chOff x="4167211" y="4120954"/>
            <a:chExt cx="738150" cy="220300"/>
          </a:xfrm>
        </p:grpSpPr>
        <p:grpSp>
          <p:nvGrpSpPr>
            <p:cNvPr id="2168" name="Google Shape;2168;p14"/>
            <p:cNvGrpSpPr/>
            <p:nvPr/>
          </p:nvGrpSpPr>
          <p:grpSpPr>
            <a:xfrm>
              <a:off x="4167211" y="4120954"/>
              <a:ext cx="738150" cy="220300"/>
              <a:chOff x="4167211" y="4114757"/>
              <a:chExt cx="738150" cy="220300"/>
            </a:xfrm>
          </p:grpSpPr>
          <p:sp>
            <p:nvSpPr>
              <p:cNvPr id="2169" name="Google Shape;2169;p14"/>
              <p:cNvSpPr/>
              <p:nvPr/>
            </p:nvSpPr>
            <p:spPr>
              <a:xfrm>
                <a:off x="4551711" y="4128707"/>
                <a:ext cx="353650" cy="150275"/>
              </a:xfrm>
              <a:custGeom>
                <a:avLst/>
                <a:gdLst/>
                <a:ahLst/>
                <a:cxnLst/>
                <a:rect l="l" t="t" r="r" b="b"/>
                <a:pathLst>
                  <a:path w="14146" h="6011" extrusionOk="0">
                    <a:moveTo>
                      <a:pt x="11935" y="1"/>
                    </a:moveTo>
                    <a:cubicBezTo>
                      <a:pt x="11859" y="1"/>
                      <a:pt x="11795" y="11"/>
                      <a:pt x="11730" y="11"/>
                    </a:cubicBezTo>
                    <a:cubicBezTo>
                      <a:pt x="11344" y="54"/>
                      <a:pt x="10990" y="215"/>
                      <a:pt x="10733" y="494"/>
                    </a:cubicBezTo>
                    <a:cubicBezTo>
                      <a:pt x="10550" y="430"/>
                      <a:pt x="10368" y="387"/>
                      <a:pt x="10175" y="387"/>
                    </a:cubicBezTo>
                    <a:cubicBezTo>
                      <a:pt x="10089" y="387"/>
                      <a:pt x="10013" y="397"/>
                      <a:pt x="9938" y="409"/>
                    </a:cubicBezTo>
                    <a:cubicBezTo>
                      <a:pt x="9691" y="440"/>
                      <a:pt x="9369" y="548"/>
                      <a:pt x="9069" y="838"/>
                    </a:cubicBezTo>
                    <a:cubicBezTo>
                      <a:pt x="8973" y="924"/>
                      <a:pt x="8908" y="998"/>
                      <a:pt x="8876" y="1041"/>
                    </a:cubicBezTo>
                    <a:cubicBezTo>
                      <a:pt x="8801" y="1138"/>
                      <a:pt x="8736" y="1246"/>
                      <a:pt x="8682" y="1363"/>
                    </a:cubicBezTo>
                    <a:cubicBezTo>
                      <a:pt x="8565" y="1332"/>
                      <a:pt x="8436" y="1320"/>
                      <a:pt x="8307" y="1320"/>
                    </a:cubicBezTo>
                    <a:lnTo>
                      <a:pt x="8178" y="1320"/>
                    </a:lnTo>
                    <a:cubicBezTo>
                      <a:pt x="8135" y="1320"/>
                      <a:pt x="8092" y="1332"/>
                      <a:pt x="8050" y="1342"/>
                    </a:cubicBezTo>
                    <a:cubicBezTo>
                      <a:pt x="7695" y="1396"/>
                      <a:pt x="7373" y="1556"/>
                      <a:pt x="7127" y="1793"/>
                    </a:cubicBezTo>
                    <a:cubicBezTo>
                      <a:pt x="7072" y="1847"/>
                      <a:pt x="7019" y="1900"/>
                      <a:pt x="6976" y="1964"/>
                    </a:cubicBezTo>
                    <a:cubicBezTo>
                      <a:pt x="6912" y="1900"/>
                      <a:pt x="6848" y="1857"/>
                      <a:pt x="6772" y="1814"/>
                    </a:cubicBezTo>
                    <a:cubicBezTo>
                      <a:pt x="6729" y="1642"/>
                      <a:pt x="6665" y="1492"/>
                      <a:pt x="6568" y="1342"/>
                    </a:cubicBezTo>
                    <a:cubicBezTo>
                      <a:pt x="6514" y="1256"/>
                      <a:pt x="6450" y="1138"/>
                      <a:pt x="6343" y="1010"/>
                    </a:cubicBezTo>
                    <a:cubicBezTo>
                      <a:pt x="6042" y="676"/>
                      <a:pt x="5624" y="483"/>
                      <a:pt x="5173" y="483"/>
                    </a:cubicBezTo>
                    <a:cubicBezTo>
                      <a:pt x="5076" y="483"/>
                      <a:pt x="4969" y="494"/>
                      <a:pt x="4862" y="516"/>
                    </a:cubicBezTo>
                    <a:lnTo>
                      <a:pt x="4733" y="548"/>
                    </a:lnTo>
                    <a:cubicBezTo>
                      <a:pt x="4465" y="634"/>
                      <a:pt x="4218" y="784"/>
                      <a:pt x="4024" y="988"/>
                    </a:cubicBezTo>
                    <a:cubicBezTo>
                      <a:pt x="3950" y="1074"/>
                      <a:pt x="3885" y="1160"/>
                      <a:pt x="3831" y="1246"/>
                    </a:cubicBezTo>
                    <a:cubicBezTo>
                      <a:pt x="3745" y="1127"/>
                      <a:pt x="3628" y="1031"/>
                      <a:pt x="3509" y="934"/>
                    </a:cubicBezTo>
                    <a:cubicBezTo>
                      <a:pt x="3144" y="655"/>
                      <a:pt x="2715" y="505"/>
                      <a:pt x="2275" y="505"/>
                    </a:cubicBezTo>
                    <a:cubicBezTo>
                      <a:pt x="1868" y="505"/>
                      <a:pt x="1470" y="623"/>
                      <a:pt x="1105" y="859"/>
                    </a:cubicBezTo>
                    <a:cubicBezTo>
                      <a:pt x="1031" y="913"/>
                      <a:pt x="955" y="977"/>
                      <a:pt x="891" y="1041"/>
                    </a:cubicBezTo>
                    <a:cubicBezTo>
                      <a:pt x="783" y="1106"/>
                      <a:pt x="623" y="1224"/>
                      <a:pt x="451" y="1406"/>
                    </a:cubicBezTo>
                    <a:cubicBezTo>
                      <a:pt x="182" y="1707"/>
                      <a:pt x="32" y="2072"/>
                      <a:pt x="0" y="2469"/>
                    </a:cubicBezTo>
                    <a:lnTo>
                      <a:pt x="0" y="2577"/>
                    </a:lnTo>
                    <a:lnTo>
                      <a:pt x="0" y="2877"/>
                    </a:lnTo>
                    <a:cubicBezTo>
                      <a:pt x="11" y="2952"/>
                      <a:pt x="11" y="3027"/>
                      <a:pt x="11" y="3092"/>
                    </a:cubicBezTo>
                    <a:cubicBezTo>
                      <a:pt x="11" y="3338"/>
                      <a:pt x="75" y="3574"/>
                      <a:pt x="193" y="3789"/>
                    </a:cubicBezTo>
                    <a:cubicBezTo>
                      <a:pt x="150" y="3907"/>
                      <a:pt x="118" y="4025"/>
                      <a:pt x="108" y="4154"/>
                    </a:cubicBezTo>
                    <a:cubicBezTo>
                      <a:pt x="75" y="4444"/>
                      <a:pt x="118" y="4744"/>
                      <a:pt x="225" y="5012"/>
                    </a:cubicBezTo>
                    <a:cubicBezTo>
                      <a:pt x="365" y="5356"/>
                      <a:pt x="612" y="5635"/>
                      <a:pt x="923" y="5818"/>
                    </a:cubicBezTo>
                    <a:cubicBezTo>
                      <a:pt x="1170" y="5947"/>
                      <a:pt x="1427" y="6011"/>
                      <a:pt x="1706" y="6011"/>
                    </a:cubicBezTo>
                    <a:cubicBezTo>
                      <a:pt x="1856" y="6011"/>
                      <a:pt x="1975" y="5989"/>
                      <a:pt x="2028" y="5989"/>
                    </a:cubicBezTo>
                    <a:lnTo>
                      <a:pt x="2039" y="5978"/>
                    </a:lnTo>
                    <a:lnTo>
                      <a:pt x="2093" y="5978"/>
                    </a:lnTo>
                    <a:cubicBezTo>
                      <a:pt x="2393" y="5925"/>
                      <a:pt x="2662" y="5861"/>
                      <a:pt x="2919" y="5796"/>
                    </a:cubicBezTo>
                    <a:lnTo>
                      <a:pt x="2994" y="5785"/>
                    </a:lnTo>
                    <a:cubicBezTo>
                      <a:pt x="3005" y="5785"/>
                      <a:pt x="3005" y="5785"/>
                      <a:pt x="3005" y="5775"/>
                    </a:cubicBezTo>
                    <a:cubicBezTo>
                      <a:pt x="3113" y="5753"/>
                      <a:pt x="3198" y="5721"/>
                      <a:pt x="3295" y="5678"/>
                    </a:cubicBezTo>
                    <a:cubicBezTo>
                      <a:pt x="3466" y="5742"/>
                      <a:pt x="3649" y="5775"/>
                      <a:pt x="3831" y="5775"/>
                    </a:cubicBezTo>
                    <a:cubicBezTo>
                      <a:pt x="3939" y="5775"/>
                      <a:pt x="4036" y="5764"/>
                      <a:pt x="4143" y="5742"/>
                    </a:cubicBezTo>
                    <a:cubicBezTo>
                      <a:pt x="4315" y="5807"/>
                      <a:pt x="4497" y="5839"/>
                      <a:pt x="4690" y="5839"/>
                    </a:cubicBezTo>
                    <a:cubicBezTo>
                      <a:pt x="4840" y="5839"/>
                      <a:pt x="4980" y="5818"/>
                      <a:pt x="5130" y="5775"/>
                    </a:cubicBezTo>
                    <a:cubicBezTo>
                      <a:pt x="5291" y="5828"/>
                      <a:pt x="5463" y="5850"/>
                      <a:pt x="5645" y="5850"/>
                    </a:cubicBezTo>
                    <a:cubicBezTo>
                      <a:pt x="5913" y="5850"/>
                      <a:pt x="6182" y="5796"/>
                      <a:pt x="6440" y="5689"/>
                    </a:cubicBezTo>
                    <a:cubicBezTo>
                      <a:pt x="6450" y="5689"/>
                      <a:pt x="6450" y="5678"/>
                      <a:pt x="6461" y="5678"/>
                    </a:cubicBezTo>
                    <a:cubicBezTo>
                      <a:pt x="6805" y="5528"/>
                      <a:pt x="7072" y="5346"/>
                      <a:pt x="7277" y="5120"/>
                    </a:cubicBezTo>
                    <a:cubicBezTo>
                      <a:pt x="7556" y="5442"/>
                      <a:pt x="7953" y="5613"/>
                      <a:pt x="8360" y="5613"/>
                    </a:cubicBezTo>
                    <a:cubicBezTo>
                      <a:pt x="8575" y="5613"/>
                      <a:pt x="8801" y="5570"/>
                      <a:pt x="9004" y="5463"/>
                    </a:cubicBezTo>
                    <a:cubicBezTo>
                      <a:pt x="9058" y="5442"/>
                      <a:pt x="9112" y="5410"/>
                      <a:pt x="9166" y="5377"/>
                    </a:cubicBezTo>
                    <a:cubicBezTo>
                      <a:pt x="9295" y="5517"/>
                      <a:pt x="9455" y="5646"/>
                      <a:pt x="9648" y="5732"/>
                    </a:cubicBezTo>
                    <a:cubicBezTo>
                      <a:pt x="9896" y="5861"/>
                      <a:pt x="10185" y="5935"/>
                      <a:pt x="10464" y="5935"/>
                    </a:cubicBezTo>
                    <a:cubicBezTo>
                      <a:pt x="10776" y="5935"/>
                      <a:pt x="11076" y="5850"/>
                      <a:pt x="11344" y="5699"/>
                    </a:cubicBezTo>
                    <a:cubicBezTo>
                      <a:pt x="11505" y="5613"/>
                      <a:pt x="11644" y="5496"/>
                      <a:pt x="11763" y="5367"/>
                    </a:cubicBezTo>
                    <a:cubicBezTo>
                      <a:pt x="11913" y="5238"/>
                      <a:pt x="12052" y="5088"/>
                      <a:pt x="12171" y="4927"/>
                    </a:cubicBezTo>
                    <a:cubicBezTo>
                      <a:pt x="12331" y="4712"/>
                      <a:pt x="12460" y="4465"/>
                      <a:pt x="12546" y="4197"/>
                    </a:cubicBezTo>
                    <a:cubicBezTo>
                      <a:pt x="12557" y="4154"/>
                      <a:pt x="12567" y="4101"/>
                      <a:pt x="12589" y="4058"/>
                    </a:cubicBezTo>
                    <a:cubicBezTo>
                      <a:pt x="12815" y="4015"/>
                      <a:pt x="13018" y="3950"/>
                      <a:pt x="13158" y="3875"/>
                    </a:cubicBezTo>
                    <a:cubicBezTo>
                      <a:pt x="13233" y="3853"/>
                      <a:pt x="13297" y="3810"/>
                      <a:pt x="13351" y="3767"/>
                    </a:cubicBezTo>
                    <a:lnTo>
                      <a:pt x="13362" y="3767"/>
                    </a:lnTo>
                    <a:cubicBezTo>
                      <a:pt x="13426" y="3724"/>
                      <a:pt x="13587" y="3628"/>
                      <a:pt x="13748" y="3445"/>
                    </a:cubicBezTo>
                    <a:cubicBezTo>
                      <a:pt x="13888" y="3285"/>
                      <a:pt x="13984" y="3113"/>
                      <a:pt x="14049" y="2909"/>
                    </a:cubicBezTo>
                    <a:cubicBezTo>
                      <a:pt x="14124" y="2694"/>
                      <a:pt x="14146" y="2469"/>
                      <a:pt x="14113" y="2243"/>
                    </a:cubicBezTo>
                    <a:lnTo>
                      <a:pt x="14113" y="2212"/>
                    </a:lnTo>
                    <a:cubicBezTo>
                      <a:pt x="14070" y="1878"/>
                      <a:pt x="13909" y="1568"/>
                      <a:pt x="13673" y="1332"/>
                    </a:cubicBezTo>
                    <a:cubicBezTo>
                      <a:pt x="13619" y="1095"/>
                      <a:pt x="13502" y="870"/>
                      <a:pt x="13351" y="676"/>
                    </a:cubicBezTo>
                    <a:cubicBezTo>
                      <a:pt x="13008" y="247"/>
                      <a:pt x="12493" y="1"/>
                      <a:pt x="11935" y="1"/>
                    </a:cubicBezTo>
                    <a:close/>
                  </a:path>
                </a:pathLst>
              </a:custGeom>
              <a:solidFill>
                <a:srgbClr val="FFFFFF">
                  <a:alpha val="119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4"/>
              <p:cNvSpPr/>
              <p:nvPr/>
            </p:nvSpPr>
            <p:spPr>
              <a:xfrm>
                <a:off x="4167211" y="4114757"/>
                <a:ext cx="3729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8812" extrusionOk="0">
                    <a:moveTo>
                      <a:pt x="2630" y="1"/>
                    </a:moveTo>
                    <a:cubicBezTo>
                      <a:pt x="2093" y="1"/>
                      <a:pt x="1600" y="183"/>
                      <a:pt x="1192" y="526"/>
                    </a:cubicBezTo>
                    <a:cubicBezTo>
                      <a:pt x="913" y="762"/>
                      <a:pt x="677" y="1063"/>
                      <a:pt x="462" y="1471"/>
                    </a:cubicBezTo>
                    <a:cubicBezTo>
                      <a:pt x="387" y="1589"/>
                      <a:pt x="312" y="1685"/>
                      <a:pt x="258" y="1793"/>
                    </a:cubicBezTo>
                    <a:cubicBezTo>
                      <a:pt x="183" y="1921"/>
                      <a:pt x="119" y="2050"/>
                      <a:pt x="86" y="2190"/>
                    </a:cubicBezTo>
                    <a:cubicBezTo>
                      <a:pt x="11" y="2436"/>
                      <a:pt x="0" y="2694"/>
                      <a:pt x="54" y="2952"/>
                    </a:cubicBezTo>
                    <a:cubicBezTo>
                      <a:pt x="97" y="3177"/>
                      <a:pt x="215" y="3488"/>
                      <a:pt x="505" y="3767"/>
                    </a:cubicBezTo>
                    <a:cubicBezTo>
                      <a:pt x="462" y="3918"/>
                      <a:pt x="419" y="4068"/>
                      <a:pt x="387" y="4197"/>
                    </a:cubicBezTo>
                    <a:lnTo>
                      <a:pt x="376" y="4240"/>
                    </a:lnTo>
                    <a:lnTo>
                      <a:pt x="376" y="4251"/>
                    </a:lnTo>
                    <a:cubicBezTo>
                      <a:pt x="312" y="4487"/>
                      <a:pt x="215" y="4862"/>
                      <a:pt x="258" y="5291"/>
                    </a:cubicBezTo>
                    <a:cubicBezTo>
                      <a:pt x="279" y="5592"/>
                      <a:pt x="355" y="5871"/>
                      <a:pt x="494" y="6128"/>
                    </a:cubicBezTo>
                    <a:cubicBezTo>
                      <a:pt x="558" y="6247"/>
                      <a:pt x="634" y="6365"/>
                      <a:pt x="730" y="6472"/>
                    </a:cubicBezTo>
                    <a:cubicBezTo>
                      <a:pt x="806" y="6655"/>
                      <a:pt x="913" y="6805"/>
                      <a:pt x="1030" y="6944"/>
                    </a:cubicBezTo>
                    <a:cubicBezTo>
                      <a:pt x="1364" y="7299"/>
                      <a:pt x="1814" y="7492"/>
                      <a:pt x="2318" y="7492"/>
                    </a:cubicBezTo>
                    <a:cubicBezTo>
                      <a:pt x="2523" y="7492"/>
                      <a:pt x="2716" y="7470"/>
                      <a:pt x="2898" y="7428"/>
                    </a:cubicBezTo>
                    <a:cubicBezTo>
                      <a:pt x="2898" y="7449"/>
                      <a:pt x="2909" y="7470"/>
                      <a:pt x="2909" y="7492"/>
                    </a:cubicBezTo>
                    <a:cubicBezTo>
                      <a:pt x="2995" y="7974"/>
                      <a:pt x="3253" y="8275"/>
                      <a:pt x="3456" y="8447"/>
                    </a:cubicBezTo>
                    <a:cubicBezTo>
                      <a:pt x="3746" y="8683"/>
                      <a:pt x="4100" y="8812"/>
                      <a:pt x="4476" y="8812"/>
                    </a:cubicBezTo>
                    <a:cubicBezTo>
                      <a:pt x="4626" y="8812"/>
                      <a:pt x="4744" y="8790"/>
                      <a:pt x="4830" y="8780"/>
                    </a:cubicBezTo>
                    <a:cubicBezTo>
                      <a:pt x="5130" y="8758"/>
                      <a:pt x="5431" y="8672"/>
                      <a:pt x="5710" y="8544"/>
                    </a:cubicBezTo>
                    <a:cubicBezTo>
                      <a:pt x="5893" y="8501"/>
                      <a:pt x="6075" y="8425"/>
                      <a:pt x="6236" y="8318"/>
                    </a:cubicBezTo>
                    <a:cubicBezTo>
                      <a:pt x="6676" y="8039"/>
                      <a:pt x="6955" y="7567"/>
                      <a:pt x="6987" y="7041"/>
                    </a:cubicBezTo>
                    <a:cubicBezTo>
                      <a:pt x="7181" y="6955"/>
                      <a:pt x="7341" y="6826"/>
                      <a:pt x="7481" y="6665"/>
                    </a:cubicBezTo>
                    <a:cubicBezTo>
                      <a:pt x="7685" y="6440"/>
                      <a:pt x="7813" y="6161"/>
                      <a:pt x="7889" y="5839"/>
                    </a:cubicBezTo>
                    <a:cubicBezTo>
                      <a:pt x="8114" y="5989"/>
                      <a:pt x="8393" y="6075"/>
                      <a:pt x="8693" y="6086"/>
                    </a:cubicBezTo>
                    <a:cubicBezTo>
                      <a:pt x="8736" y="6128"/>
                      <a:pt x="8790" y="6161"/>
                      <a:pt x="8844" y="6204"/>
                    </a:cubicBezTo>
                    <a:cubicBezTo>
                      <a:pt x="9091" y="6365"/>
                      <a:pt x="9380" y="6462"/>
                      <a:pt x="9681" y="6462"/>
                    </a:cubicBezTo>
                    <a:cubicBezTo>
                      <a:pt x="9938" y="6462"/>
                      <a:pt x="10336" y="6386"/>
                      <a:pt x="10722" y="6075"/>
                    </a:cubicBezTo>
                    <a:cubicBezTo>
                      <a:pt x="10787" y="6021"/>
                      <a:pt x="10840" y="5968"/>
                      <a:pt x="10883" y="5925"/>
                    </a:cubicBezTo>
                    <a:cubicBezTo>
                      <a:pt x="10904" y="5904"/>
                      <a:pt x="10926" y="5892"/>
                      <a:pt x="10947" y="5871"/>
                    </a:cubicBezTo>
                    <a:cubicBezTo>
                      <a:pt x="11076" y="6021"/>
                      <a:pt x="11237" y="6140"/>
                      <a:pt x="11409" y="6225"/>
                    </a:cubicBezTo>
                    <a:cubicBezTo>
                      <a:pt x="11634" y="6343"/>
                      <a:pt x="11881" y="6408"/>
                      <a:pt x="12139" y="6408"/>
                    </a:cubicBezTo>
                    <a:cubicBezTo>
                      <a:pt x="12214" y="6408"/>
                      <a:pt x="12300" y="6397"/>
                      <a:pt x="12375" y="6386"/>
                    </a:cubicBezTo>
                    <a:lnTo>
                      <a:pt x="12397" y="6386"/>
                    </a:lnTo>
                    <a:cubicBezTo>
                      <a:pt x="12440" y="6376"/>
                      <a:pt x="12504" y="6365"/>
                      <a:pt x="12568" y="6354"/>
                    </a:cubicBezTo>
                    <a:cubicBezTo>
                      <a:pt x="12804" y="6333"/>
                      <a:pt x="13148" y="6290"/>
                      <a:pt x="13502" y="6140"/>
                    </a:cubicBezTo>
                    <a:cubicBezTo>
                      <a:pt x="13749" y="6043"/>
                      <a:pt x="13964" y="5904"/>
                      <a:pt x="14157" y="5742"/>
                    </a:cubicBezTo>
                    <a:cubicBezTo>
                      <a:pt x="14360" y="5560"/>
                      <a:pt x="14532" y="5345"/>
                      <a:pt x="14672" y="5088"/>
                    </a:cubicBezTo>
                    <a:cubicBezTo>
                      <a:pt x="14908" y="4680"/>
                      <a:pt x="14918" y="4175"/>
                      <a:pt x="14704" y="3746"/>
                    </a:cubicBezTo>
                    <a:cubicBezTo>
                      <a:pt x="14596" y="3531"/>
                      <a:pt x="14436" y="3349"/>
                      <a:pt x="14243" y="3220"/>
                    </a:cubicBezTo>
                    <a:lnTo>
                      <a:pt x="14243" y="2920"/>
                    </a:lnTo>
                    <a:lnTo>
                      <a:pt x="14243" y="2758"/>
                    </a:lnTo>
                    <a:cubicBezTo>
                      <a:pt x="14253" y="2684"/>
                      <a:pt x="14253" y="2619"/>
                      <a:pt x="14253" y="2544"/>
                    </a:cubicBezTo>
                    <a:cubicBezTo>
                      <a:pt x="14274" y="2394"/>
                      <a:pt x="14285" y="2179"/>
                      <a:pt x="14231" y="1932"/>
                    </a:cubicBezTo>
                    <a:cubicBezTo>
                      <a:pt x="14178" y="1664"/>
                      <a:pt x="14049" y="1417"/>
                      <a:pt x="13878" y="1203"/>
                    </a:cubicBezTo>
                    <a:cubicBezTo>
                      <a:pt x="13695" y="1009"/>
                      <a:pt x="13480" y="848"/>
                      <a:pt x="13223" y="752"/>
                    </a:cubicBezTo>
                    <a:cubicBezTo>
                      <a:pt x="13019" y="666"/>
                      <a:pt x="12804" y="633"/>
                      <a:pt x="12579" y="633"/>
                    </a:cubicBezTo>
                    <a:cubicBezTo>
                      <a:pt x="12246" y="633"/>
                      <a:pt x="11741" y="730"/>
                      <a:pt x="11269" y="1203"/>
                    </a:cubicBezTo>
                    <a:cubicBezTo>
                      <a:pt x="11248" y="1213"/>
                      <a:pt x="11237" y="1234"/>
                      <a:pt x="11226" y="1246"/>
                    </a:cubicBezTo>
                    <a:cubicBezTo>
                      <a:pt x="11152" y="1320"/>
                      <a:pt x="11044" y="1439"/>
                      <a:pt x="10947" y="1599"/>
                    </a:cubicBezTo>
                    <a:cubicBezTo>
                      <a:pt x="10926" y="1556"/>
                      <a:pt x="10904" y="1525"/>
                      <a:pt x="10883" y="1503"/>
                    </a:cubicBezTo>
                    <a:cubicBezTo>
                      <a:pt x="10873" y="1482"/>
                      <a:pt x="10861" y="1460"/>
                      <a:pt x="10861" y="1449"/>
                    </a:cubicBezTo>
                    <a:cubicBezTo>
                      <a:pt x="10625" y="1031"/>
                      <a:pt x="10196" y="762"/>
                      <a:pt x="9735" y="719"/>
                    </a:cubicBezTo>
                    <a:cubicBezTo>
                      <a:pt x="9638" y="698"/>
                      <a:pt x="9499" y="676"/>
                      <a:pt x="9337" y="676"/>
                    </a:cubicBezTo>
                    <a:cubicBezTo>
                      <a:pt x="9144" y="676"/>
                      <a:pt x="8951" y="709"/>
                      <a:pt x="8779" y="773"/>
                    </a:cubicBezTo>
                    <a:cubicBezTo>
                      <a:pt x="8543" y="859"/>
                      <a:pt x="8329" y="1009"/>
                      <a:pt x="8168" y="1192"/>
                    </a:cubicBezTo>
                    <a:cubicBezTo>
                      <a:pt x="8157" y="1192"/>
                      <a:pt x="8157" y="1203"/>
                      <a:pt x="8157" y="1203"/>
                    </a:cubicBezTo>
                    <a:cubicBezTo>
                      <a:pt x="7985" y="1256"/>
                      <a:pt x="7825" y="1331"/>
                      <a:pt x="7674" y="1428"/>
                    </a:cubicBezTo>
                    <a:cubicBezTo>
                      <a:pt x="7417" y="1599"/>
                      <a:pt x="7212" y="1825"/>
                      <a:pt x="7084" y="2093"/>
                    </a:cubicBezTo>
                    <a:cubicBezTo>
                      <a:pt x="7062" y="2136"/>
                      <a:pt x="7041" y="2179"/>
                      <a:pt x="7019" y="2212"/>
                    </a:cubicBezTo>
                    <a:lnTo>
                      <a:pt x="6783" y="2212"/>
                    </a:lnTo>
                    <a:cubicBezTo>
                      <a:pt x="6644" y="2179"/>
                      <a:pt x="6461" y="2136"/>
                      <a:pt x="6258" y="2136"/>
                    </a:cubicBezTo>
                    <a:cubicBezTo>
                      <a:pt x="5989" y="2136"/>
                      <a:pt x="5731" y="2200"/>
                      <a:pt x="5495" y="2319"/>
                    </a:cubicBezTo>
                    <a:cubicBezTo>
                      <a:pt x="5378" y="2372"/>
                      <a:pt x="5270" y="2448"/>
                      <a:pt x="5173" y="2533"/>
                    </a:cubicBezTo>
                    <a:cubicBezTo>
                      <a:pt x="5141" y="2383"/>
                      <a:pt x="5087" y="2222"/>
                      <a:pt x="5023" y="2061"/>
                    </a:cubicBezTo>
                    <a:cubicBezTo>
                      <a:pt x="5002" y="1825"/>
                      <a:pt x="4948" y="1568"/>
                      <a:pt x="4830" y="1299"/>
                    </a:cubicBezTo>
                    <a:cubicBezTo>
                      <a:pt x="4712" y="1031"/>
                      <a:pt x="4551" y="805"/>
                      <a:pt x="4336" y="612"/>
                    </a:cubicBezTo>
                    <a:cubicBezTo>
                      <a:pt x="4121" y="430"/>
                      <a:pt x="3875" y="280"/>
                      <a:pt x="3596" y="183"/>
                    </a:cubicBezTo>
                    <a:cubicBezTo>
                      <a:pt x="3253" y="65"/>
                      <a:pt x="2931" y="1"/>
                      <a:pt x="2630" y="1"/>
                    </a:cubicBezTo>
                    <a:close/>
                  </a:path>
                </a:pathLst>
              </a:custGeom>
              <a:solidFill>
                <a:srgbClr val="FFFFFF">
                  <a:alpha val="119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1" name="Google Shape;2171;p14"/>
            <p:cNvGrpSpPr/>
            <p:nvPr/>
          </p:nvGrpSpPr>
          <p:grpSpPr>
            <a:xfrm>
              <a:off x="4196711" y="4155541"/>
              <a:ext cx="679150" cy="151125"/>
              <a:chOff x="518925" y="4196325"/>
              <a:chExt cx="679150" cy="151125"/>
            </a:xfrm>
          </p:grpSpPr>
          <p:sp>
            <p:nvSpPr>
              <p:cNvPr id="2172" name="Google Shape;2172;p14"/>
              <p:cNvSpPr/>
              <p:nvPr/>
            </p:nvSpPr>
            <p:spPr>
              <a:xfrm>
                <a:off x="913575" y="4223200"/>
                <a:ext cx="349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692" extrusionOk="0">
                    <a:moveTo>
                      <a:pt x="770" y="0"/>
                    </a:moveTo>
                    <a:cubicBezTo>
                      <a:pt x="640" y="0"/>
                      <a:pt x="510" y="47"/>
                      <a:pt x="383" y="130"/>
                    </a:cubicBezTo>
                    <a:cubicBezTo>
                      <a:pt x="361" y="260"/>
                      <a:pt x="415" y="370"/>
                      <a:pt x="470" y="468"/>
                    </a:cubicBezTo>
                    <a:cubicBezTo>
                      <a:pt x="557" y="456"/>
                      <a:pt x="655" y="400"/>
                      <a:pt x="744" y="400"/>
                    </a:cubicBezTo>
                    <a:cubicBezTo>
                      <a:pt x="810" y="400"/>
                      <a:pt x="870" y="431"/>
                      <a:pt x="917" y="534"/>
                    </a:cubicBezTo>
                    <a:cubicBezTo>
                      <a:pt x="950" y="599"/>
                      <a:pt x="1059" y="675"/>
                      <a:pt x="960" y="796"/>
                    </a:cubicBezTo>
                    <a:cubicBezTo>
                      <a:pt x="611" y="1242"/>
                      <a:pt x="458" y="1788"/>
                      <a:pt x="99" y="2224"/>
                    </a:cubicBezTo>
                    <a:cubicBezTo>
                      <a:pt x="0" y="2333"/>
                      <a:pt x="0" y="2486"/>
                      <a:pt x="44" y="2595"/>
                    </a:cubicBezTo>
                    <a:cubicBezTo>
                      <a:pt x="74" y="2672"/>
                      <a:pt x="131" y="2691"/>
                      <a:pt x="196" y="2691"/>
                    </a:cubicBezTo>
                    <a:cubicBezTo>
                      <a:pt x="251" y="2691"/>
                      <a:pt x="310" y="2677"/>
                      <a:pt x="361" y="2672"/>
                    </a:cubicBezTo>
                    <a:cubicBezTo>
                      <a:pt x="633" y="2628"/>
                      <a:pt x="895" y="2563"/>
                      <a:pt x="1168" y="2497"/>
                    </a:cubicBezTo>
                    <a:cubicBezTo>
                      <a:pt x="1255" y="2476"/>
                      <a:pt x="1331" y="2421"/>
                      <a:pt x="1321" y="2323"/>
                    </a:cubicBezTo>
                    <a:cubicBezTo>
                      <a:pt x="1299" y="2224"/>
                      <a:pt x="1179" y="2202"/>
                      <a:pt x="1113" y="2192"/>
                    </a:cubicBezTo>
                    <a:cubicBezTo>
                      <a:pt x="984" y="2192"/>
                      <a:pt x="861" y="2252"/>
                      <a:pt x="731" y="2252"/>
                    </a:cubicBezTo>
                    <a:cubicBezTo>
                      <a:pt x="685" y="2252"/>
                      <a:pt x="638" y="2244"/>
                      <a:pt x="589" y="2224"/>
                    </a:cubicBezTo>
                    <a:cubicBezTo>
                      <a:pt x="589" y="2050"/>
                      <a:pt x="699" y="1930"/>
                      <a:pt x="764" y="1788"/>
                    </a:cubicBezTo>
                    <a:cubicBezTo>
                      <a:pt x="917" y="1461"/>
                      <a:pt x="1200" y="1221"/>
                      <a:pt x="1288" y="850"/>
                    </a:cubicBezTo>
                    <a:cubicBezTo>
                      <a:pt x="1343" y="566"/>
                      <a:pt x="1397" y="326"/>
                      <a:pt x="1146" y="141"/>
                    </a:cubicBezTo>
                    <a:cubicBezTo>
                      <a:pt x="1022" y="44"/>
                      <a:pt x="896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4"/>
              <p:cNvSpPr/>
              <p:nvPr/>
            </p:nvSpPr>
            <p:spPr>
              <a:xfrm>
                <a:off x="1002775" y="4222800"/>
                <a:ext cx="2865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2314" extrusionOk="0">
                    <a:moveTo>
                      <a:pt x="156" y="0"/>
                    </a:moveTo>
                    <a:cubicBezTo>
                      <a:pt x="145" y="0"/>
                      <a:pt x="133" y="2"/>
                      <a:pt x="120" y="4"/>
                    </a:cubicBezTo>
                    <a:cubicBezTo>
                      <a:pt x="11" y="36"/>
                      <a:pt x="0" y="157"/>
                      <a:pt x="11" y="266"/>
                    </a:cubicBezTo>
                    <a:cubicBezTo>
                      <a:pt x="54" y="724"/>
                      <a:pt x="54" y="1182"/>
                      <a:pt x="142" y="1629"/>
                    </a:cubicBezTo>
                    <a:cubicBezTo>
                      <a:pt x="185" y="1837"/>
                      <a:pt x="76" y="2077"/>
                      <a:pt x="262" y="2252"/>
                    </a:cubicBezTo>
                    <a:cubicBezTo>
                      <a:pt x="322" y="2287"/>
                      <a:pt x="382" y="2313"/>
                      <a:pt x="440" y="2313"/>
                    </a:cubicBezTo>
                    <a:cubicBezTo>
                      <a:pt x="487" y="2313"/>
                      <a:pt x="534" y="2296"/>
                      <a:pt x="578" y="2252"/>
                    </a:cubicBezTo>
                    <a:cubicBezTo>
                      <a:pt x="633" y="2153"/>
                      <a:pt x="546" y="2088"/>
                      <a:pt x="534" y="2012"/>
                    </a:cubicBezTo>
                    <a:cubicBezTo>
                      <a:pt x="437" y="1593"/>
                      <a:pt x="477" y="1458"/>
                      <a:pt x="785" y="1458"/>
                    </a:cubicBezTo>
                    <a:cubicBezTo>
                      <a:pt x="855" y="1458"/>
                      <a:pt x="938" y="1465"/>
                      <a:pt x="1036" y="1477"/>
                    </a:cubicBezTo>
                    <a:lnTo>
                      <a:pt x="1058" y="1455"/>
                    </a:lnTo>
                    <a:cubicBezTo>
                      <a:pt x="1058" y="1379"/>
                      <a:pt x="1080" y="1313"/>
                      <a:pt x="1145" y="1280"/>
                    </a:cubicBezTo>
                    <a:cubicBezTo>
                      <a:pt x="1104" y="1229"/>
                      <a:pt x="1042" y="1127"/>
                      <a:pt x="999" y="1127"/>
                    </a:cubicBezTo>
                    <a:cubicBezTo>
                      <a:pt x="997" y="1127"/>
                      <a:pt x="995" y="1127"/>
                      <a:pt x="993" y="1127"/>
                    </a:cubicBezTo>
                    <a:cubicBezTo>
                      <a:pt x="924" y="1142"/>
                      <a:pt x="863" y="1148"/>
                      <a:pt x="810" y="1148"/>
                    </a:cubicBezTo>
                    <a:cubicBezTo>
                      <a:pt x="368" y="1148"/>
                      <a:pt x="437" y="697"/>
                      <a:pt x="349" y="386"/>
                    </a:cubicBezTo>
                    <a:cubicBezTo>
                      <a:pt x="338" y="342"/>
                      <a:pt x="382" y="255"/>
                      <a:pt x="360" y="233"/>
                    </a:cubicBezTo>
                    <a:cubicBezTo>
                      <a:pt x="280" y="163"/>
                      <a:pt x="283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4"/>
              <p:cNvSpPr/>
              <p:nvPr/>
            </p:nvSpPr>
            <p:spPr>
              <a:xfrm>
                <a:off x="1075325" y="4243875"/>
                <a:ext cx="264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63" extrusionOk="0">
                    <a:moveTo>
                      <a:pt x="435" y="0"/>
                    </a:moveTo>
                    <a:cubicBezTo>
                      <a:pt x="428" y="0"/>
                      <a:pt x="422" y="0"/>
                      <a:pt x="415" y="1"/>
                    </a:cubicBezTo>
                    <a:cubicBezTo>
                      <a:pt x="284" y="23"/>
                      <a:pt x="175" y="99"/>
                      <a:pt x="197" y="241"/>
                    </a:cubicBezTo>
                    <a:cubicBezTo>
                      <a:pt x="229" y="459"/>
                      <a:pt x="403" y="710"/>
                      <a:pt x="11" y="776"/>
                    </a:cubicBezTo>
                    <a:cubicBezTo>
                      <a:pt x="0" y="786"/>
                      <a:pt x="0" y="885"/>
                      <a:pt x="0" y="939"/>
                    </a:cubicBezTo>
                    <a:cubicBezTo>
                      <a:pt x="39" y="931"/>
                      <a:pt x="73" y="927"/>
                      <a:pt x="104" y="927"/>
                    </a:cubicBezTo>
                    <a:cubicBezTo>
                      <a:pt x="411" y="927"/>
                      <a:pt x="352" y="1295"/>
                      <a:pt x="491" y="1463"/>
                    </a:cubicBezTo>
                    <a:cubicBezTo>
                      <a:pt x="643" y="1387"/>
                      <a:pt x="698" y="1266"/>
                      <a:pt x="698" y="1135"/>
                    </a:cubicBezTo>
                    <a:cubicBezTo>
                      <a:pt x="687" y="939"/>
                      <a:pt x="720" y="786"/>
                      <a:pt x="927" y="710"/>
                    </a:cubicBezTo>
                    <a:cubicBezTo>
                      <a:pt x="993" y="689"/>
                      <a:pt x="1058" y="645"/>
                      <a:pt x="1058" y="558"/>
                    </a:cubicBezTo>
                    <a:cubicBezTo>
                      <a:pt x="1050" y="465"/>
                      <a:pt x="984" y="444"/>
                      <a:pt x="915" y="444"/>
                    </a:cubicBezTo>
                    <a:cubicBezTo>
                      <a:pt x="893" y="444"/>
                      <a:pt x="872" y="446"/>
                      <a:pt x="851" y="449"/>
                    </a:cubicBezTo>
                    <a:cubicBezTo>
                      <a:pt x="836" y="450"/>
                      <a:pt x="821" y="451"/>
                      <a:pt x="807" y="451"/>
                    </a:cubicBezTo>
                    <a:cubicBezTo>
                      <a:pt x="645" y="451"/>
                      <a:pt x="588" y="338"/>
                      <a:pt x="568" y="197"/>
                    </a:cubicBezTo>
                    <a:cubicBezTo>
                      <a:pt x="557" y="93"/>
                      <a:pt x="556" y="0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4"/>
              <p:cNvSpPr/>
              <p:nvPr/>
            </p:nvSpPr>
            <p:spPr>
              <a:xfrm>
                <a:off x="1171050" y="4210525"/>
                <a:ext cx="2702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39" extrusionOk="0">
                    <a:moveTo>
                      <a:pt x="288" y="0"/>
                    </a:moveTo>
                    <a:cubicBezTo>
                      <a:pt x="269" y="0"/>
                      <a:pt x="249" y="1"/>
                      <a:pt x="230" y="4"/>
                    </a:cubicBezTo>
                    <a:cubicBezTo>
                      <a:pt x="87" y="15"/>
                      <a:pt x="77" y="113"/>
                      <a:pt x="44" y="200"/>
                    </a:cubicBezTo>
                    <a:cubicBezTo>
                      <a:pt x="0" y="299"/>
                      <a:pt x="55" y="331"/>
                      <a:pt x="142" y="342"/>
                    </a:cubicBezTo>
                    <a:cubicBezTo>
                      <a:pt x="448" y="364"/>
                      <a:pt x="361" y="506"/>
                      <a:pt x="252" y="680"/>
                    </a:cubicBezTo>
                    <a:cubicBezTo>
                      <a:pt x="66" y="997"/>
                      <a:pt x="208" y="1237"/>
                      <a:pt x="601" y="1237"/>
                    </a:cubicBezTo>
                    <a:cubicBezTo>
                      <a:pt x="612" y="1238"/>
                      <a:pt x="623" y="1239"/>
                      <a:pt x="636" y="1239"/>
                    </a:cubicBezTo>
                    <a:cubicBezTo>
                      <a:pt x="721" y="1239"/>
                      <a:pt x="834" y="1208"/>
                      <a:pt x="938" y="1160"/>
                    </a:cubicBezTo>
                    <a:cubicBezTo>
                      <a:pt x="1004" y="1117"/>
                      <a:pt x="1081" y="1084"/>
                      <a:pt x="1069" y="997"/>
                    </a:cubicBezTo>
                    <a:cubicBezTo>
                      <a:pt x="1060" y="928"/>
                      <a:pt x="1007" y="886"/>
                      <a:pt x="933" y="886"/>
                    </a:cubicBezTo>
                    <a:cubicBezTo>
                      <a:pt x="924" y="886"/>
                      <a:pt x="915" y="887"/>
                      <a:pt x="906" y="888"/>
                    </a:cubicBezTo>
                    <a:cubicBezTo>
                      <a:pt x="871" y="892"/>
                      <a:pt x="840" y="894"/>
                      <a:pt x="812" y="894"/>
                    </a:cubicBezTo>
                    <a:cubicBezTo>
                      <a:pt x="517" y="894"/>
                      <a:pt x="595" y="691"/>
                      <a:pt x="655" y="452"/>
                    </a:cubicBezTo>
                    <a:cubicBezTo>
                      <a:pt x="715" y="188"/>
                      <a:pt x="532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4"/>
              <p:cNvSpPr/>
              <p:nvPr/>
            </p:nvSpPr>
            <p:spPr>
              <a:xfrm>
                <a:off x="1133150" y="4234900"/>
                <a:ext cx="308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953" extrusionOk="0">
                    <a:moveTo>
                      <a:pt x="175" y="0"/>
                    </a:moveTo>
                    <a:cubicBezTo>
                      <a:pt x="54" y="0"/>
                      <a:pt x="0" y="66"/>
                      <a:pt x="0" y="175"/>
                    </a:cubicBezTo>
                    <a:cubicBezTo>
                      <a:pt x="0" y="382"/>
                      <a:pt x="11" y="589"/>
                      <a:pt x="11" y="796"/>
                    </a:cubicBezTo>
                    <a:cubicBezTo>
                      <a:pt x="149" y="670"/>
                      <a:pt x="259" y="607"/>
                      <a:pt x="344" y="607"/>
                    </a:cubicBezTo>
                    <a:cubicBezTo>
                      <a:pt x="427" y="607"/>
                      <a:pt x="486" y="667"/>
                      <a:pt x="524" y="786"/>
                    </a:cubicBezTo>
                    <a:cubicBezTo>
                      <a:pt x="1058" y="949"/>
                      <a:pt x="677" y="1298"/>
                      <a:pt x="677" y="1571"/>
                    </a:cubicBezTo>
                    <a:cubicBezTo>
                      <a:pt x="677" y="1637"/>
                      <a:pt x="578" y="1702"/>
                      <a:pt x="524" y="1768"/>
                    </a:cubicBezTo>
                    <a:cubicBezTo>
                      <a:pt x="532" y="1767"/>
                      <a:pt x="541" y="1767"/>
                      <a:pt x="548" y="1767"/>
                    </a:cubicBezTo>
                    <a:cubicBezTo>
                      <a:pt x="684" y="1767"/>
                      <a:pt x="653" y="1860"/>
                      <a:pt x="622" y="1953"/>
                    </a:cubicBezTo>
                    <a:cubicBezTo>
                      <a:pt x="1004" y="1746"/>
                      <a:pt x="1233" y="1058"/>
                      <a:pt x="1036" y="677"/>
                    </a:cubicBezTo>
                    <a:cubicBezTo>
                      <a:pt x="998" y="600"/>
                      <a:pt x="942" y="531"/>
                      <a:pt x="862" y="531"/>
                    </a:cubicBezTo>
                    <a:cubicBezTo>
                      <a:pt x="852" y="531"/>
                      <a:pt x="841" y="532"/>
                      <a:pt x="829" y="534"/>
                    </a:cubicBezTo>
                    <a:cubicBezTo>
                      <a:pt x="761" y="552"/>
                      <a:pt x="701" y="560"/>
                      <a:pt x="648" y="560"/>
                    </a:cubicBezTo>
                    <a:cubicBezTo>
                      <a:pt x="334" y="560"/>
                      <a:pt x="258" y="28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4"/>
              <p:cNvSpPr/>
              <p:nvPr/>
            </p:nvSpPr>
            <p:spPr>
              <a:xfrm>
                <a:off x="1130950" y="4250050"/>
                <a:ext cx="1930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35" extrusionOk="0">
                    <a:moveTo>
                      <a:pt x="432" y="1"/>
                    </a:moveTo>
                    <a:cubicBezTo>
                      <a:pt x="347" y="1"/>
                      <a:pt x="237" y="64"/>
                      <a:pt x="99" y="190"/>
                    </a:cubicBezTo>
                    <a:cubicBezTo>
                      <a:pt x="1" y="463"/>
                      <a:pt x="99" y="758"/>
                      <a:pt x="55" y="1031"/>
                    </a:cubicBezTo>
                    <a:cubicBezTo>
                      <a:pt x="23" y="1238"/>
                      <a:pt x="66" y="1412"/>
                      <a:pt x="219" y="1489"/>
                    </a:cubicBezTo>
                    <a:cubicBezTo>
                      <a:pt x="276" y="1517"/>
                      <a:pt x="341" y="1535"/>
                      <a:pt x="408" y="1535"/>
                    </a:cubicBezTo>
                    <a:cubicBezTo>
                      <a:pt x="520" y="1535"/>
                      <a:pt x="634" y="1484"/>
                      <a:pt x="710" y="1347"/>
                    </a:cubicBezTo>
                    <a:cubicBezTo>
                      <a:pt x="741" y="1254"/>
                      <a:pt x="772" y="1161"/>
                      <a:pt x="636" y="1161"/>
                    </a:cubicBezTo>
                    <a:cubicBezTo>
                      <a:pt x="629" y="1161"/>
                      <a:pt x="620" y="1161"/>
                      <a:pt x="612" y="1162"/>
                    </a:cubicBezTo>
                    <a:cubicBezTo>
                      <a:pt x="573" y="1181"/>
                      <a:pt x="517" y="1218"/>
                      <a:pt x="505" y="1218"/>
                    </a:cubicBezTo>
                    <a:cubicBezTo>
                      <a:pt x="504" y="1218"/>
                      <a:pt x="503" y="1217"/>
                      <a:pt x="503" y="1216"/>
                    </a:cubicBezTo>
                    <a:cubicBezTo>
                      <a:pt x="360" y="1031"/>
                      <a:pt x="437" y="332"/>
                      <a:pt x="612" y="180"/>
                    </a:cubicBezTo>
                    <a:cubicBezTo>
                      <a:pt x="574" y="61"/>
                      <a:pt x="515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4"/>
              <p:cNvSpPr/>
              <p:nvPr/>
            </p:nvSpPr>
            <p:spPr>
              <a:xfrm>
                <a:off x="971400" y="4252125"/>
                <a:ext cx="20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06" extrusionOk="0">
                    <a:moveTo>
                      <a:pt x="410" y="1"/>
                    </a:moveTo>
                    <a:cubicBezTo>
                      <a:pt x="302" y="1"/>
                      <a:pt x="217" y="30"/>
                      <a:pt x="186" y="184"/>
                    </a:cubicBezTo>
                    <a:cubicBezTo>
                      <a:pt x="252" y="304"/>
                      <a:pt x="0" y="347"/>
                      <a:pt x="121" y="478"/>
                    </a:cubicBezTo>
                    <a:cubicBezTo>
                      <a:pt x="295" y="478"/>
                      <a:pt x="317" y="609"/>
                      <a:pt x="361" y="729"/>
                    </a:cubicBezTo>
                    <a:cubicBezTo>
                      <a:pt x="371" y="751"/>
                      <a:pt x="371" y="773"/>
                      <a:pt x="361" y="795"/>
                    </a:cubicBezTo>
                    <a:cubicBezTo>
                      <a:pt x="415" y="773"/>
                      <a:pt x="480" y="751"/>
                      <a:pt x="546" y="729"/>
                    </a:cubicBezTo>
                    <a:cubicBezTo>
                      <a:pt x="622" y="751"/>
                      <a:pt x="710" y="784"/>
                      <a:pt x="797" y="805"/>
                    </a:cubicBezTo>
                    <a:cubicBezTo>
                      <a:pt x="829" y="620"/>
                      <a:pt x="764" y="446"/>
                      <a:pt x="720" y="260"/>
                    </a:cubicBezTo>
                    <a:cubicBezTo>
                      <a:pt x="698" y="140"/>
                      <a:pt x="732" y="31"/>
                      <a:pt x="557" y="9"/>
                    </a:cubicBezTo>
                    <a:cubicBezTo>
                      <a:pt x="505" y="6"/>
                      <a:pt x="456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4"/>
              <p:cNvSpPr/>
              <p:nvPr/>
            </p:nvSpPr>
            <p:spPr>
              <a:xfrm>
                <a:off x="964850" y="4256700"/>
                <a:ext cx="185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131" y="99"/>
                      <a:pt x="153" y="394"/>
                      <a:pt x="55" y="622"/>
                    </a:cubicBezTo>
                    <a:cubicBezTo>
                      <a:pt x="0" y="797"/>
                      <a:pt x="12" y="939"/>
                      <a:pt x="153" y="1048"/>
                    </a:cubicBezTo>
                    <a:cubicBezTo>
                      <a:pt x="201" y="1091"/>
                      <a:pt x="253" y="1109"/>
                      <a:pt x="306" y="1109"/>
                    </a:cubicBezTo>
                    <a:cubicBezTo>
                      <a:pt x="373" y="1109"/>
                      <a:pt x="441" y="1080"/>
                      <a:pt x="502" y="1037"/>
                    </a:cubicBezTo>
                    <a:cubicBezTo>
                      <a:pt x="677" y="928"/>
                      <a:pt x="742" y="797"/>
                      <a:pt x="623" y="612"/>
                    </a:cubicBezTo>
                    <a:cubicBezTo>
                      <a:pt x="633" y="590"/>
                      <a:pt x="633" y="568"/>
                      <a:pt x="623" y="546"/>
                    </a:cubicBezTo>
                    <a:cubicBezTo>
                      <a:pt x="612" y="545"/>
                      <a:pt x="602" y="544"/>
                      <a:pt x="593" y="544"/>
                    </a:cubicBezTo>
                    <a:cubicBezTo>
                      <a:pt x="441" y="544"/>
                      <a:pt x="471" y="787"/>
                      <a:pt x="317" y="787"/>
                    </a:cubicBezTo>
                    <a:cubicBezTo>
                      <a:pt x="208" y="601"/>
                      <a:pt x="371" y="459"/>
                      <a:pt x="383" y="295"/>
                    </a:cubicBezTo>
                    <a:cubicBezTo>
                      <a:pt x="262" y="164"/>
                      <a:pt x="514" y="12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4"/>
              <p:cNvSpPr/>
              <p:nvPr/>
            </p:nvSpPr>
            <p:spPr>
              <a:xfrm>
                <a:off x="1009325" y="4259150"/>
                <a:ext cx="305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090" extrusionOk="0">
                    <a:moveTo>
                      <a:pt x="796" y="1"/>
                    </a:moveTo>
                    <a:lnTo>
                      <a:pt x="774" y="23"/>
                    </a:lnTo>
                    <a:cubicBezTo>
                      <a:pt x="858" y="663"/>
                      <a:pt x="791" y="798"/>
                      <a:pt x="368" y="798"/>
                    </a:cubicBezTo>
                    <a:cubicBezTo>
                      <a:pt x="351" y="798"/>
                      <a:pt x="334" y="798"/>
                      <a:pt x="316" y="798"/>
                    </a:cubicBezTo>
                    <a:cubicBezTo>
                      <a:pt x="272" y="842"/>
                      <a:pt x="225" y="859"/>
                      <a:pt x="178" y="859"/>
                    </a:cubicBezTo>
                    <a:cubicBezTo>
                      <a:pt x="120" y="859"/>
                      <a:pt x="60" y="833"/>
                      <a:pt x="0" y="798"/>
                    </a:cubicBezTo>
                    <a:lnTo>
                      <a:pt x="0" y="798"/>
                    </a:lnTo>
                    <a:cubicBezTo>
                      <a:pt x="64" y="1017"/>
                      <a:pt x="215" y="1089"/>
                      <a:pt x="370" y="1089"/>
                    </a:cubicBezTo>
                    <a:cubicBezTo>
                      <a:pt x="453" y="1089"/>
                      <a:pt x="538" y="1068"/>
                      <a:pt x="611" y="1038"/>
                    </a:cubicBezTo>
                    <a:cubicBezTo>
                      <a:pt x="905" y="907"/>
                      <a:pt x="1222" y="699"/>
                      <a:pt x="1123" y="263"/>
                    </a:cubicBezTo>
                    <a:lnTo>
                      <a:pt x="1123" y="263"/>
                    </a:lnTo>
                    <a:cubicBezTo>
                      <a:pt x="1118" y="263"/>
                      <a:pt x="1113" y="263"/>
                      <a:pt x="1107" y="263"/>
                    </a:cubicBezTo>
                    <a:cubicBezTo>
                      <a:pt x="936" y="263"/>
                      <a:pt x="902" y="85"/>
                      <a:pt x="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4"/>
              <p:cNvSpPr/>
              <p:nvPr/>
            </p:nvSpPr>
            <p:spPr>
              <a:xfrm>
                <a:off x="911375" y="4226425"/>
                <a:ext cx="139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156" extrusionOk="0">
                    <a:moveTo>
                      <a:pt x="471" y="1"/>
                    </a:moveTo>
                    <a:cubicBezTo>
                      <a:pt x="318" y="186"/>
                      <a:pt x="23" y="230"/>
                      <a:pt x="1" y="524"/>
                    </a:cubicBezTo>
                    <a:cubicBezTo>
                      <a:pt x="1" y="699"/>
                      <a:pt x="12" y="873"/>
                      <a:pt x="12" y="1048"/>
                    </a:cubicBezTo>
                    <a:cubicBezTo>
                      <a:pt x="82" y="1125"/>
                      <a:pt x="146" y="1156"/>
                      <a:pt x="198" y="1156"/>
                    </a:cubicBezTo>
                    <a:cubicBezTo>
                      <a:pt x="300" y="1156"/>
                      <a:pt x="357" y="1040"/>
                      <a:pt x="328" y="939"/>
                    </a:cubicBezTo>
                    <a:cubicBezTo>
                      <a:pt x="241" y="645"/>
                      <a:pt x="449" y="524"/>
                      <a:pt x="558" y="339"/>
                    </a:cubicBezTo>
                    <a:cubicBezTo>
                      <a:pt x="503" y="241"/>
                      <a:pt x="449" y="13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4"/>
              <p:cNvSpPr/>
              <p:nvPr/>
            </p:nvSpPr>
            <p:spPr>
              <a:xfrm>
                <a:off x="983950" y="4270350"/>
                <a:ext cx="180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30" extrusionOk="0">
                    <a:moveTo>
                      <a:pt x="44" y="0"/>
                    </a:moveTo>
                    <a:cubicBezTo>
                      <a:pt x="65" y="153"/>
                      <a:pt x="0" y="316"/>
                      <a:pt x="120" y="447"/>
                    </a:cubicBezTo>
                    <a:cubicBezTo>
                      <a:pt x="199" y="550"/>
                      <a:pt x="306" y="629"/>
                      <a:pt x="408" y="629"/>
                    </a:cubicBezTo>
                    <a:cubicBezTo>
                      <a:pt x="448" y="629"/>
                      <a:pt x="487" y="617"/>
                      <a:pt x="524" y="590"/>
                    </a:cubicBezTo>
                    <a:cubicBezTo>
                      <a:pt x="720" y="437"/>
                      <a:pt x="426" y="415"/>
                      <a:pt x="404" y="306"/>
                    </a:cubicBezTo>
                    <a:cubicBezTo>
                      <a:pt x="393" y="229"/>
                      <a:pt x="327" y="153"/>
                      <a:pt x="295" y="76"/>
                    </a:cubicBezTo>
                    <a:cubicBezTo>
                      <a:pt x="208" y="55"/>
                      <a:pt x="120" y="22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4"/>
              <p:cNvSpPr/>
              <p:nvPr/>
            </p:nvSpPr>
            <p:spPr>
              <a:xfrm>
                <a:off x="1126850" y="4220325"/>
                <a:ext cx="109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758" extrusionOk="0">
                    <a:moveTo>
                      <a:pt x="267" y="0"/>
                    </a:moveTo>
                    <a:cubicBezTo>
                      <a:pt x="255" y="0"/>
                      <a:pt x="243" y="2"/>
                      <a:pt x="230" y="5"/>
                    </a:cubicBezTo>
                    <a:cubicBezTo>
                      <a:pt x="175" y="5"/>
                      <a:pt x="99" y="103"/>
                      <a:pt x="99" y="103"/>
                    </a:cubicBezTo>
                    <a:cubicBezTo>
                      <a:pt x="263" y="300"/>
                      <a:pt x="1" y="594"/>
                      <a:pt x="252" y="758"/>
                    </a:cubicBezTo>
                    <a:cubicBezTo>
                      <a:pt x="252" y="649"/>
                      <a:pt x="306" y="583"/>
                      <a:pt x="427" y="583"/>
                    </a:cubicBezTo>
                    <a:cubicBezTo>
                      <a:pt x="427" y="430"/>
                      <a:pt x="437" y="288"/>
                      <a:pt x="415" y="147"/>
                    </a:cubicBezTo>
                    <a:cubicBezTo>
                      <a:pt x="406" y="61"/>
                      <a:pt x="347" y="0"/>
                      <a:pt x="2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4"/>
              <p:cNvSpPr/>
              <p:nvPr/>
            </p:nvSpPr>
            <p:spPr>
              <a:xfrm>
                <a:off x="1029225" y="4254800"/>
                <a:ext cx="87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38" extrusionOk="0">
                    <a:moveTo>
                      <a:pt x="87" y="0"/>
                    </a:moveTo>
                    <a:cubicBezTo>
                      <a:pt x="22" y="33"/>
                      <a:pt x="0" y="99"/>
                      <a:pt x="0" y="175"/>
                    </a:cubicBezTo>
                    <a:cubicBezTo>
                      <a:pt x="106" y="259"/>
                      <a:pt x="140" y="437"/>
                      <a:pt x="311" y="437"/>
                    </a:cubicBezTo>
                    <a:cubicBezTo>
                      <a:pt x="317" y="437"/>
                      <a:pt x="322" y="437"/>
                      <a:pt x="327" y="437"/>
                    </a:cubicBezTo>
                    <a:cubicBezTo>
                      <a:pt x="295" y="273"/>
                      <a:pt x="349" y="44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4"/>
              <p:cNvSpPr/>
              <p:nvPr/>
            </p:nvSpPr>
            <p:spPr>
              <a:xfrm>
                <a:off x="1013675" y="4259225"/>
                <a:ext cx="171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796" extrusionOk="0">
                    <a:moveTo>
                      <a:pt x="349" y="1"/>
                    </a:moveTo>
                    <a:cubicBezTo>
                      <a:pt x="41" y="1"/>
                      <a:pt x="1" y="136"/>
                      <a:pt x="98" y="555"/>
                    </a:cubicBezTo>
                    <a:cubicBezTo>
                      <a:pt x="110" y="631"/>
                      <a:pt x="197" y="696"/>
                      <a:pt x="142" y="795"/>
                    </a:cubicBezTo>
                    <a:cubicBezTo>
                      <a:pt x="160" y="795"/>
                      <a:pt x="177" y="795"/>
                      <a:pt x="194" y="795"/>
                    </a:cubicBezTo>
                    <a:cubicBezTo>
                      <a:pt x="617" y="795"/>
                      <a:pt x="684" y="660"/>
                      <a:pt x="600" y="20"/>
                    </a:cubicBezTo>
                    <a:cubicBezTo>
                      <a:pt x="502" y="8"/>
                      <a:pt x="419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4"/>
              <p:cNvSpPr/>
              <p:nvPr/>
            </p:nvSpPr>
            <p:spPr>
              <a:xfrm>
                <a:off x="1139950" y="4254525"/>
                <a:ext cx="196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039" extrusionOk="0">
                    <a:moveTo>
                      <a:pt x="252" y="1"/>
                    </a:moveTo>
                    <a:cubicBezTo>
                      <a:pt x="77" y="153"/>
                      <a:pt x="0" y="852"/>
                      <a:pt x="143" y="1037"/>
                    </a:cubicBezTo>
                    <a:cubicBezTo>
                      <a:pt x="143" y="1038"/>
                      <a:pt x="144" y="1039"/>
                      <a:pt x="145" y="1039"/>
                    </a:cubicBezTo>
                    <a:cubicBezTo>
                      <a:pt x="157" y="1039"/>
                      <a:pt x="213" y="1002"/>
                      <a:pt x="252" y="983"/>
                    </a:cubicBezTo>
                    <a:cubicBezTo>
                      <a:pt x="306" y="917"/>
                      <a:pt x="405" y="852"/>
                      <a:pt x="405" y="786"/>
                    </a:cubicBezTo>
                    <a:cubicBezTo>
                      <a:pt x="405" y="513"/>
                      <a:pt x="786" y="164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4"/>
              <p:cNvSpPr/>
              <p:nvPr/>
            </p:nvSpPr>
            <p:spPr>
              <a:xfrm>
                <a:off x="534725" y="4218475"/>
                <a:ext cx="55400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3348" extrusionOk="0">
                    <a:moveTo>
                      <a:pt x="1530" y="0"/>
                    </a:moveTo>
                    <a:cubicBezTo>
                      <a:pt x="1515" y="0"/>
                      <a:pt x="1500" y="18"/>
                      <a:pt x="1485" y="68"/>
                    </a:cubicBezTo>
                    <a:cubicBezTo>
                      <a:pt x="1452" y="155"/>
                      <a:pt x="1517" y="286"/>
                      <a:pt x="1528" y="395"/>
                    </a:cubicBezTo>
                    <a:cubicBezTo>
                      <a:pt x="1550" y="526"/>
                      <a:pt x="1659" y="711"/>
                      <a:pt x="1386" y="723"/>
                    </a:cubicBezTo>
                    <a:cubicBezTo>
                      <a:pt x="1341" y="724"/>
                      <a:pt x="1295" y="724"/>
                      <a:pt x="1249" y="724"/>
                    </a:cubicBezTo>
                    <a:cubicBezTo>
                      <a:pt x="1239" y="724"/>
                      <a:pt x="1230" y="724"/>
                      <a:pt x="1220" y="724"/>
                    </a:cubicBezTo>
                    <a:cubicBezTo>
                      <a:pt x="910" y="724"/>
                      <a:pt x="597" y="729"/>
                      <a:pt x="394" y="1072"/>
                    </a:cubicBezTo>
                    <a:cubicBezTo>
                      <a:pt x="372" y="1159"/>
                      <a:pt x="350" y="1246"/>
                      <a:pt x="317" y="1334"/>
                    </a:cubicBezTo>
                    <a:cubicBezTo>
                      <a:pt x="295" y="1540"/>
                      <a:pt x="1" y="1748"/>
                      <a:pt x="328" y="1955"/>
                    </a:cubicBezTo>
                    <a:cubicBezTo>
                      <a:pt x="448" y="1824"/>
                      <a:pt x="448" y="1639"/>
                      <a:pt x="525" y="1486"/>
                    </a:cubicBezTo>
                    <a:cubicBezTo>
                      <a:pt x="601" y="1322"/>
                      <a:pt x="721" y="1148"/>
                      <a:pt x="939" y="1148"/>
                    </a:cubicBezTo>
                    <a:cubicBezTo>
                      <a:pt x="1124" y="1159"/>
                      <a:pt x="1299" y="1268"/>
                      <a:pt x="1354" y="1431"/>
                    </a:cubicBezTo>
                    <a:cubicBezTo>
                      <a:pt x="1452" y="1705"/>
                      <a:pt x="1594" y="1988"/>
                      <a:pt x="1473" y="2294"/>
                    </a:cubicBezTo>
                    <a:cubicBezTo>
                      <a:pt x="1572" y="2425"/>
                      <a:pt x="1528" y="2566"/>
                      <a:pt x="1473" y="2697"/>
                    </a:cubicBezTo>
                    <a:cubicBezTo>
                      <a:pt x="1430" y="2828"/>
                      <a:pt x="1386" y="2959"/>
                      <a:pt x="1572" y="3014"/>
                    </a:cubicBezTo>
                    <a:cubicBezTo>
                      <a:pt x="1706" y="3071"/>
                      <a:pt x="1680" y="3347"/>
                      <a:pt x="1827" y="3347"/>
                    </a:cubicBezTo>
                    <a:cubicBezTo>
                      <a:pt x="1847" y="3347"/>
                      <a:pt x="1871" y="3342"/>
                      <a:pt x="1899" y="3330"/>
                    </a:cubicBezTo>
                    <a:cubicBezTo>
                      <a:pt x="2096" y="3242"/>
                      <a:pt x="2215" y="3079"/>
                      <a:pt x="2193" y="2784"/>
                    </a:cubicBezTo>
                    <a:cubicBezTo>
                      <a:pt x="2150" y="2294"/>
                      <a:pt x="2041" y="1814"/>
                      <a:pt x="1943" y="1334"/>
                    </a:cubicBezTo>
                    <a:cubicBezTo>
                      <a:pt x="1866" y="919"/>
                      <a:pt x="1866" y="483"/>
                      <a:pt x="1648" y="100"/>
                    </a:cubicBezTo>
                    <a:cubicBezTo>
                      <a:pt x="1646" y="101"/>
                      <a:pt x="1645" y="101"/>
                      <a:pt x="1643" y="101"/>
                    </a:cubicBezTo>
                    <a:cubicBezTo>
                      <a:pt x="1599" y="101"/>
                      <a:pt x="1564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4"/>
              <p:cNvSpPr/>
              <p:nvPr/>
            </p:nvSpPr>
            <p:spPr>
              <a:xfrm>
                <a:off x="785125" y="4238425"/>
                <a:ext cx="403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913" extrusionOk="0">
                    <a:moveTo>
                      <a:pt x="742" y="1"/>
                    </a:moveTo>
                    <a:cubicBezTo>
                      <a:pt x="698" y="1"/>
                      <a:pt x="643" y="12"/>
                      <a:pt x="589" y="12"/>
                    </a:cubicBezTo>
                    <a:cubicBezTo>
                      <a:pt x="556" y="197"/>
                      <a:pt x="458" y="427"/>
                      <a:pt x="524" y="557"/>
                    </a:cubicBezTo>
                    <a:cubicBezTo>
                      <a:pt x="774" y="1004"/>
                      <a:pt x="687" y="1288"/>
                      <a:pt x="218" y="1463"/>
                    </a:cubicBezTo>
                    <a:cubicBezTo>
                      <a:pt x="131" y="1506"/>
                      <a:pt x="0" y="1561"/>
                      <a:pt x="76" y="1692"/>
                    </a:cubicBezTo>
                    <a:cubicBezTo>
                      <a:pt x="127" y="1783"/>
                      <a:pt x="178" y="1913"/>
                      <a:pt x="299" y="1913"/>
                    </a:cubicBezTo>
                    <a:cubicBezTo>
                      <a:pt x="308" y="1913"/>
                      <a:pt x="318" y="1912"/>
                      <a:pt x="327" y="1910"/>
                    </a:cubicBezTo>
                    <a:cubicBezTo>
                      <a:pt x="786" y="1833"/>
                      <a:pt x="1309" y="1867"/>
                      <a:pt x="1615" y="1321"/>
                    </a:cubicBezTo>
                    <a:cubicBezTo>
                      <a:pt x="1189" y="1266"/>
                      <a:pt x="1069" y="972"/>
                      <a:pt x="993" y="623"/>
                    </a:cubicBezTo>
                    <a:cubicBezTo>
                      <a:pt x="742" y="536"/>
                      <a:pt x="883" y="448"/>
                      <a:pt x="1004" y="361"/>
                    </a:cubicBezTo>
                    <a:cubicBezTo>
                      <a:pt x="993" y="296"/>
                      <a:pt x="993" y="241"/>
                      <a:pt x="993" y="187"/>
                    </a:cubicBezTo>
                    <a:cubicBezTo>
                      <a:pt x="938" y="121"/>
                      <a:pt x="883" y="66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4"/>
              <p:cNvSpPr/>
              <p:nvPr/>
            </p:nvSpPr>
            <p:spPr>
              <a:xfrm>
                <a:off x="636450" y="4250500"/>
                <a:ext cx="30025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49" extrusionOk="0">
                    <a:moveTo>
                      <a:pt x="268" y="0"/>
                    </a:moveTo>
                    <a:cubicBezTo>
                      <a:pt x="228" y="0"/>
                      <a:pt x="187" y="9"/>
                      <a:pt x="143" y="31"/>
                    </a:cubicBezTo>
                    <a:cubicBezTo>
                      <a:pt x="100" y="162"/>
                      <a:pt x="1" y="314"/>
                      <a:pt x="12" y="445"/>
                    </a:cubicBezTo>
                    <a:cubicBezTo>
                      <a:pt x="56" y="947"/>
                      <a:pt x="66" y="1449"/>
                      <a:pt x="56" y="1951"/>
                    </a:cubicBezTo>
                    <a:cubicBezTo>
                      <a:pt x="56" y="2092"/>
                      <a:pt x="78" y="2235"/>
                      <a:pt x="241" y="2245"/>
                    </a:cubicBezTo>
                    <a:cubicBezTo>
                      <a:pt x="256" y="2247"/>
                      <a:pt x="271" y="2248"/>
                      <a:pt x="285" y="2248"/>
                    </a:cubicBezTo>
                    <a:cubicBezTo>
                      <a:pt x="409" y="2248"/>
                      <a:pt x="474" y="2163"/>
                      <a:pt x="503" y="2016"/>
                    </a:cubicBezTo>
                    <a:cubicBezTo>
                      <a:pt x="568" y="1711"/>
                      <a:pt x="558" y="1394"/>
                      <a:pt x="580" y="1089"/>
                    </a:cubicBezTo>
                    <a:cubicBezTo>
                      <a:pt x="590" y="841"/>
                      <a:pt x="399" y="402"/>
                      <a:pt x="919" y="402"/>
                    </a:cubicBezTo>
                    <a:cubicBezTo>
                      <a:pt x="926" y="402"/>
                      <a:pt x="932" y="402"/>
                      <a:pt x="939" y="402"/>
                    </a:cubicBezTo>
                    <a:cubicBezTo>
                      <a:pt x="1060" y="390"/>
                      <a:pt x="1147" y="358"/>
                      <a:pt x="1201" y="249"/>
                    </a:cubicBezTo>
                    <a:cubicBezTo>
                      <a:pt x="1110" y="179"/>
                      <a:pt x="1032" y="77"/>
                      <a:pt x="933" y="77"/>
                    </a:cubicBezTo>
                    <a:cubicBezTo>
                      <a:pt x="878" y="77"/>
                      <a:pt x="817" y="108"/>
                      <a:pt x="743" y="194"/>
                    </a:cubicBezTo>
                    <a:cubicBezTo>
                      <a:pt x="716" y="224"/>
                      <a:pt x="689" y="237"/>
                      <a:pt x="663" y="237"/>
                    </a:cubicBezTo>
                    <a:cubicBezTo>
                      <a:pt x="595" y="237"/>
                      <a:pt x="534" y="150"/>
                      <a:pt x="503" y="63"/>
                    </a:cubicBezTo>
                    <a:cubicBezTo>
                      <a:pt x="423" y="34"/>
                      <a:pt x="348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4"/>
              <p:cNvSpPr/>
              <p:nvPr/>
            </p:nvSpPr>
            <p:spPr>
              <a:xfrm>
                <a:off x="695100" y="4225300"/>
                <a:ext cx="2702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19" extrusionOk="0">
                    <a:moveTo>
                      <a:pt x="307" y="1"/>
                    </a:moveTo>
                    <a:cubicBezTo>
                      <a:pt x="263" y="1"/>
                      <a:pt x="217" y="15"/>
                      <a:pt x="175" y="46"/>
                    </a:cubicBezTo>
                    <a:cubicBezTo>
                      <a:pt x="88" y="101"/>
                      <a:pt x="1" y="198"/>
                      <a:pt x="66" y="341"/>
                    </a:cubicBezTo>
                    <a:cubicBezTo>
                      <a:pt x="306" y="809"/>
                      <a:pt x="285" y="1333"/>
                      <a:pt x="295" y="1835"/>
                    </a:cubicBezTo>
                    <a:cubicBezTo>
                      <a:pt x="306" y="1966"/>
                      <a:pt x="263" y="2118"/>
                      <a:pt x="470" y="2118"/>
                    </a:cubicBezTo>
                    <a:cubicBezTo>
                      <a:pt x="634" y="2118"/>
                      <a:pt x="688" y="2031"/>
                      <a:pt x="731" y="1878"/>
                    </a:cubicBezTo>
                    <a:cubicBezTo>
                      <a:pt x="786" y="1638"/>
                      <a:pt x="808" y="1398"/>
                      <a:pt x="819" y="1148"/>
                    </a:cubicBezTo>
                    <a:cubicBezTo>
                      <a:pt x="819" y="940"/>
                      <a:pt x="797" y="700"/>
                      <a:pt x="1070" y="624"/>
                    </a:cubicBezTo>
                    <a:cubicBezTo>
                      <a:pt x="1081" y="591"/>
                      <a:pt x="1081" y="559"/>
                      <a:pt x="1081" y="537"/>
                    </a:cubicBezTo>
                    <a:cubicBezTo>
                      <a:pt x="852" y="504"/>
                      <a:pt x="906" y="329"/>
                      <a:pt x="906" y="188"/>
                    </a:cubicBezTo>
                    <a:cubicBezTo>
                      <a:pt x="874" y="188"/>
                      <a:pt x="841" y="176"/>
                      <a:pt x="808" y="176"/>
                    </a:cubicBezTo>
                    <a:cubicBezTo>
                      <a:pt x="748" y="253"/>
                      <a:pt x="696" y="299"/>
                      <a:pt x="648" y="299"/>
                    </a:cubicBezTo>
                    <a:cubicBezTo>
                      <a:pt x="600" y="299"/>
                      <a:pt x="557" y="253"/>
                      <a:pt x="513" y="144"/>
                    </a:cubicBezTo>
                    <a:cubicBezTo>
                      <a:pt x="471" y="51"/>
                      <a:pt x="391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4"/>
              <p:cNvSpPr/>
              <p:nvPr/>
            </p:nvSpPr>
            <p:spPr>
              <a:xfrm>
                <a:off x="527100" y="4196325"/>
                <a:ext cx="491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09" extrusionOk="0">
                    <a:moveTo>
                      <a:pt x="954" y="1"/>
                    </a:moveTo>
                    <a:cubicBezTo>
                      <a:pt x="562" y="1"/>
                      <a:pt x="284" y="242"/>
                      <a:pt x="0" y="801"/>
                    </a:cubicBezTo>
                    <a:cubicBezTo>
                      <a:pt x="22" y="910"/>
                      <a:pt x="76" y="986"/>
                      <a:pt x="197" y="986"/>
                    </a:cubicBezTo>
                    <a:cubicBezTo>
                      <a:pt x="371" y="867"/>
                      <a:pt x="491" y="703"/>
                      <a:pt x="600" y="539"/>
                    </a:cubicBezTo>
                    <a:cubicBezTo>
                      <a:pt x="687" y="406"/>
                      <a:pt x="806" y="352"/>
                      <a:pt x="940" y="352"/>
                    </a:cubicBezTo>
                    <a:cubicBezTo>
                      <a:pt x="992" y="352"/>
                      <a:pt x="1047" y="360"/>
                      <a:pt x="1102" y="375"/>
                    </a:cubicBezTo>
                    <a:cubicBezTo>
                      <a:pt x="1276" y="419"/>
                      <a:pt x="1397" y="485"/>
                      <a:pt x="1473" y="714"/>
                    </a:cubicBezTo>
                    <a:cubicBezTo>
                      <a:pt x="1571" y="1008"/>
                      <a:pt x="1659" y="1303"/>
                      <a:pt x="1691" y="1609"/>
                    </a:cubicBezTo>
                    <a:cubicBezTo>
                      <a:pt x="1964" y="1597"/>
                      <a:pt x="1855" y="1412"/>
                      <a:pt x="1833" y="1281"/>
                    </a:cubicBezTo>
                    <a:cubicBezTo>
                      <a:pt x="1822" y="1172"/>
                      <a:pt x="1757" y="1041"/>
                      <a:pt x="1790" y="954"/>
                    </a:cubicBezTo>
                    <a:cubicBezTo>
                      <a:pt x="1805" y="904"/>
                      <a:pt x="1820" y="886"/>
                      <a:pt x="1835" y="886"/>
                    </a:cubicBezTo>
                    <a:cubicBezTo>
                      <a:pt x="1869" y="886"/>
                      <a:pt x="1904" y="987"/>
                      <a:pt x="1948" y="987"/>
                    </a:cubicBezTo>
                    <a:cubicBezTo>
                      <a:pt x="1950" y="987"/>
                      <a:pt x="1951" y="987"/>
                      <a:pt x="1953" y="986"/>
                    </a:cubicBezTo>
                    <a:cubicBezTo>
                      <a:pt x="1953" y="594"/>
                      <a:pt x="1899" y="256"/>
                      <a:pt x="1462" y="103"/>
                    </a:cubicBezTo>
                    <a:cubicBezTo>
                      <a:pt x="1271" y="36"/>
                      <a:pt x="1104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4"/>
              <p:cNvSpPr/>
              <p:nvPr/>
            </p:nvSpPr>
            <p:spPr>
              <a:xfrm>
                <a:off x="524100" y="4251800"/>
                <a:ext cx="18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161" extrusionOk="0">
                    <a:moveTo>
                      <a:pt x="567" y="1"/>
                    </a:moveTo>
                    <a:cubicBezTo>
                      <a:pt x="371" y="295"/>
                      <a:pt x="284" y="655"/>
                      <a:pt x="196" y="993"/>
                    </a:cubicBezTo>
                    <a:cubicBezTo>
                      <a:pt x="99" y="1386"/>
                      <a:pt x="0" y="1812"/>
                      <a:pt x="415" y="2117"/>
                    </a:cubicBezTo>
                    <a:cubicBezTo>
                      <a:pt x="419" y="2116"/>
                      <a:pt x="424" y="2115"/>
                      <a:pt x="430" y="2115"/>
                    </a:cubicBezTo>
                    <a:cubicBezTo>
                      <a:pt x="475" y="2115"/>
                      <a:pt x="538" y="2160"/>
                      <a:pt x="586" y="2160"/>
                    </a:cubicBezTo>
                    <a:cubicBezTo>
                      <a:pt x="622" y="2160"/>
                      <a:pt x="650" y="2134"/>
                      <a:pt x="655" y="2040"/>
                    </a:cubicBezTo>
                    <a:cubicBezTo>
                      <a:pt x="458" y="1550"/>
                      <a:pt x="601" y="1092"/>
                      <a:pt x="753" y="622"/>
                    </a:cubicBezTo>
                    <a:cubicBezTo>
                      <a:pt x="426" y="415"/>
                      <a:pt x="720" y="207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4"/>
              <p:cNvSpPr/>
              <p:nvPr/>
            </p:nvSpPr>
            <p:spPr>
              <a:xfrm>
                <a:off x="601550" y="4279300"/>
                <a:ext cx="1365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087" extrusionOk="0">
                    <a:moveTo>
                      <a:pt x="252" y="0"/>
                    </a:moveTo>
                    <a:cubicBezTo>
                      <a:pt x="245" y="0"/>
                      <a:pt x="238" y="1"/>
                      <a:pt x="230" y="2"/>
                    </a:cubicBezTo>
                    <a:cubicBezTo>
                      <a:pt x="77" y="24"/>
                      <a:pt x="0" y="232"/>
                      <a:pt x="12" y="406"/>
                    </a:cubicBezTo>
                    <a:cubicBezTo>
                      <a:pt x="12" y="493"/>
                      <a:pt x="77" y="569"/>
                      <a:pt x="77" y="657"/>
                    </a:cubicBezTo>
                    <a:cubicBezTo>
                      <a:pt x="110" y="1137"/>
                      <a:pt x="153" y="1617"/>
                      <a:pt x="66" y="2086"/>
                    </a:cubicBezTo>
                    <a:cubicBezTo>
                      <a:pt x="197" y="2064"/>
                      <a:pt x="339" y="2031"/>
                      <a:pt x="480" y="1999"/>
                    </a:cubicBezTo>
                    <a:cubicBezTo>
                      <a:pt x="470" y="1442"/>
                      <a:pt x="546" y="875"/>
                      <a:pt x="415" y="319"/>
                    </a:cubicBezTo>
                    <a:cubicBezTo>
                      <a:pt x="384" y="174"/>
                      <a:pt x="373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4"/>
              <p:cNvSpPr/>
              <p:nvPr/>
            </p:nvSpPr>
            <p:spPr>
              <a:xfrm>
                <a:off x="786475" y="4212200"/>
                <a:ext cx="254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50" extrusionOk="0">
                    <a:moveTo>
                      <a:pt x="699" y="0"/>
                    </a:moveTo>
                    <a:cubicBezTo>
                      <a:pt x="585" y="0"/>
                      <a:pt x="483" y="66"/>
                      <a:pt x="393" y="155"/>
                    </a:cubicBezTo>
                    <a:cubicBezTo>
                      <a:pt x="273" y="286"/>
                      <a:pt x="164" y="406"/>
                      <a:pt x="175" y="603"/>
                    </a:cubicBezTo>
                    <a:cubicBezTo>
                      <a:pt x="186" y="712"/>
                      <a:pt x="0" y="810"/>
                      <a:pt x="121" y="908"/>
                    </a:cubicBezTo>
                    <a:cubicBezTo>
                      <a:pt x="170" y="953"/>
                      <a:pt x="221" y="971"/>
                      <a:pt x="271" y="971"/>
                    </a:cubicBezTo>
                    <a:cubicBezTo>
                      <a:pt x="355" y="971"/>
                      <a:pt x="438" y="923"/>
                      <a:pt x="513" y="875"/>
                    </a:cubicBezTo>
                    <a:cubicBezTo>
                      <a:pt x="546" y="819"/>
                      <a:pt x="578" y="749"/>
                      <a:pt x="638" y="749"/>
                    </a:cubicBezTo>
                    <a:cubicBezTo>
                      <a:pt x="658" y="749"/>
                      <a:pt x="682" y="758"/>
                      <a:pt x="710" y="777"/>
                    </a:cubicBezTo>
                    <a:cubicBezTo>
                      <a:pt x="829" y="865"/>
                      <a:pt x="720" y="962"/>
                      <a:pt x="688" y="1050"/>
                    </a:cubicBezTo>
                    <a:lnTo>
                      <a:pt x="786" y="1050"/>
                    </a:lnTo>
                    <a:cubicBezTo>
                      <a:pt x="841" y="995"/>
                      <a:pt x="884" y="941"/>
                      <a:pt x="939" y="875"/>
                    </a:cubicBezTo>
                    <a:cubicBezTo>
                      <a:pt x="917" y="821"/>
                      <a:pt x="884" y="755"/>
                      <a:pt x="851" y="700"/>
                    </a:cubicBezTo>
                    <a:cubicBezTo>
                      <a:pt x="742" y="559"/>
                      <a:pt x="764" y="472"/>
                      <a:pt x="939" y="439"/>
                    </a:cubicBezTo>
                    <a:cubicBezTo>
                      <a:pt x="960" y="275"/>
                      <a:pt x="1015" y="101"/>
                      <a:pt x="819" y="24"/>
                    </a:cubicBezTo>
                    <a:cubicBezTo>
                      <a:pt x="778" y="8"/>
                      <a:pt x="738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4"/>
              <p:cNvSpPr/>
              <p:nvPr/>
            </p:nvSpPr>
            <p:spPr>
              <a:xfrm>
                <a:off x="742575" y="4242150"/>
                <a:ext cx="3002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50" extrusionOk="0">
                    <a:moveTo>
                      <a:pt x="599" y="1"/>
                    </a:moveTo>
                    <a:cubicBezTo>
                      <a:pt x="350" y="1"/>
                      <a:pt x="131" y="76"/>
                      <a:pt x="0" y="408"/>
                    </a:cubicBezTo>
                    <a:cubicBezTo>
                      <a:pt x="178" y="506"/>
                      <a:pt x="350" y="549"/>
                      <a:pt x="518" y="549"/>
                    </a:cubicBezTo>
                    <a:cubicBezTo>
                      <a:pt x="668" y="549"/>
                      <a:pt x="816" y="514"/>
                      <a:pt x="960" y="452"/>
                    </a:cubicBezTo>
                    <a:cubicBezTo>
                      <a:pt x="1058" y="419"/>
                      <a:pt x="1200" y="387"/>
                      <a:pt x="1200" y="234"/>
                    </a:cubicBezTo>
                    <a:cubicBezTo>
                      <a:pt x="1200" y="59"/>
                      <a:pt x="1048" y="48"/>
                      <a:pt x="917" y="26"/>
                    </a:cubicBezTo>
                    <a:cubicBezTo>
                      <a:pt x="809" y="13"/>
                      <a:pt x="701" y="1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4"/>
              <p:cNvSpPr/>
              <p:nvPr/>
            </p:nvSpPr>
            <p:spPr>
              <a:xfrm>
                <a:off x="592825" y="4329275"/>
                <a:ext cx="275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27" extrusionOk="0">
                    <a:moveTo>
                      <a:pt x="829" y="0"/>
                    </a:moveTo>
                    <a:cubicBezTo>
                      <a:pt x="688" y="32"/>
                      <a:pt x="546" y="65"/>
                      <a:pt x="415" y="87"/>
                    </a:cubicBezTo>
                    <a:cubicBezTo>
                      <a:pt x="383" y="120"/>
                      <a:pt x="349" y="163"/>
                      <a:pt x="317" y="175"/>
                    </a:cubicBezTo>
                    <a:cubicBezTo>
                      <a:pt x="66" y="196"/>
                      <a:pt x="0" y="349"/>
                      <a:pt x="44" y="567"/>
                    </a:cubicBezTo>
                    <a:cubicBezTo>
                      <a:pt x="66" y="695"/>
                      <a:pt x="132" y="727"/>
                      <a:pt x="208" y="727"/>
                    </a:cubicBezTo>
                    <a:cubicBezTo>
                      <a:pt x="280" y="727"/>
                      <a:pt x="362" y="698"/>
                      <a:pt x="426" y="698"/>
                    </a:cubicBezTo>
                    <a:cubicBezTo>
                      <a:pt x="633" y="687"/>
                      <a:pt x="819" y="621"/>
                      <a:pt x="994" y="512"/>
                    </a:cubicBezTo>
                    <a:cubicBezTo>
                      <a:pt x="1026" y="425"/>
                      <a:pt x="1059" y="338"/>
                      <a:pt x="1103" y="251"/>
                    </a:cubicBezTo>
                    <a:cubicBezTo>
                      <a:pt x="939" y="240"/>
                      <a:pt x="928" y="7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4"/>
              <p:cNvSpPr/>
              <p:nvPr/>
            </p:nvSpPr>
            <p:spPr>
              <a:xfrm>
                <a:off x="718275" y="4249625"/>
                <a:ext cx="1475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33" extrusionOk="0">
                    <a:moveTo>
                      <a:pt x="328" y="0"/>
                    </a:moveTo>
                    <a:cubicBezTo>
                      <a:pt x="12" y="349"/>
                      <a:pt x="1" y="851"/>
                      <a:pt x="328" y="1233"/>
                    </a:cubicBezTo>
                    <a:cubicBezTo>
                      <a:pt x="308" y="1048"/>
                      <a:pt x="384" y="970"/>
                      <a:pt x="556" y="970"/>
                    </a:cubicBezTo>
                    <a:cubicBezTo>
                      <a:pt x="567" y="970"/>
                      <a:pt x="578" y="970"/>
                      <a:pt x="590" y="971"/>
                    </a:cubicBezTo>
                    <a:cubicBezTo>
                      <a:pt x="361" y="655"/>
                      <a:pt x="590" y="328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4"/>
              <p:cNvSpPr/>
              <p:nvPr/>
            </p:nvSpPr>
            <p:spPr>
              <a:xfrm>
                <a:off x="552750" y="4275800"/>
                <a:ext cx="212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419" extrusionOk="0">
                    <a:moveTo>
                      <a:pt x="752" y="1"/>
                    </a:moveTo>
                    <a:cubicBezTo>
                      <a:pt x="633" y="437"/>
                      <a:pt x="294" y="721"/>
                      <a:pt x="32" y="1059"/>
                    </a:cubicBezTo>
                    <a:cubicBezTo>
                      <a:pt x="141" y="1157"/>
                      <a:pt x="0" y="1320"/>
                      <a:pt x="120" y="1419"/>
                    </a:cubicBezTo>
                    <a:cubicBezTo>
                      <a:pt x="360" y="1189"/>
                      <a:pt x="600" y="961"/>
                      <a:pt x="851" y="721"/>
                    </a:cubicBezTo>
                    <a:cubicBezTo>
                      <a:pt x="665" y="666"/>
                      <a:pt x="709" y="535"/>
                      <a:pt x="752" y="404"/>
                    </a:cubicBezTo>
                    <a:cubicBezTo>
                      <a:pt x="807" y="273"/>
                      <a:pt x="851" y="132"/>
                      <a:pt x="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4"/>
              <p:cNvSpPr/>
              <p:nvPr/>
            </p:nvSpPr>
            <p:spPr>
              <a:xfrm>
                <a:off x="534450" y="4302250"/>
                <a:ext cx="218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71" extrusionOk="0">
                    <a:moveTo>
                      <a:pt x="764" y="1"/>
                    </a:moveTo>
                    <a:cubicBezTo>
                      <a:pt x="590" y="1"/>
                      <a:pt x="415" y="12"/>
                      <a:pt x="241" y="22"/>
                    </a:cubicBezTo>
                    <a:cubicBezTo>
                      <a:pt x="236" y="116"/>
                      <a:pt x="208" y="142"/>
                      <a:pt x="172" y="142"/>
                    </a:cubicBezTo>
                    <a:cubicBezTo>
                      <a:pt x="124" y="142"/>
                      <a:pt x="61" y="97"/>
                      <a:pt x="16" y="97"/>
                    </a:cubicBezTo>
                    <a:cubicBezTo>
                      <a:pt x="10" y="97"/>
                      <a:pt x="5" y="98"/>
                      <a:pt x="1" y="99"/>
                    </a:cubicBezTo>
                    <a:cubicBezTo>
                      <a:pt x="49" y="355"/>
                      <a:pt x="142" y="471"/>
                      <a:pt x="354" y="471"/>
                    </a:cubicBezTo>
                    <a:cubicBezTo>
                      <a:pt x="475" y="471"/>
                      <a:pt x="637" y="433"/>
                      <a:pt x="852" y="361"/>
                    </a:cubicBezTo>
                    <a:cubicBezTo>
                      <a:pt x="732" y="262"/>
                      <a:pt x="873" y="99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4"/>
              <p:cNvSpPr/>
              <p:nvPr/>
            </p:nvSpPr>
            <p:spPr>
              <a:xfrm>
                <a:off x="725950" y="4273850"/>
                <a:ext cx="125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50" extrusionOk="0">
                    <a:moveTo>
                      <a:pt x="249" y="1"/>
                    </a:moveTo>
                    <a:cubicBezTo>
                      <a:pt x="77" y="1"/>
                      <a:pt x="1" y="79"/>
                      <a:pt x="21" y="264"/>
                    </a:cubicBezTo>
                    <a:cubicBezTo>
                      <a:pt x="51" y="475"/>
                      <a:pt x="107" y="549"/>
                      <a:pt x="176" y="549"/>
                    </a:cubicBezTo>
                    <a:cubicBezTo>
                      <a:pt x="258" y="549"/>
                      <a:pt x="358" y="447"/>
                      <a:pt x="458" y="341"/>
                    </a:cubicBezTo>
                    <a:cubicBezTo>
                      <a:pt x="501" y="176"/>
                      <a:pt x="360" y="101"/>
                      <a:pt x="283" y="2"/>
                    </a:cubicBezTo>
                    <a:cubicBezTo>
                      <a:pt x="271" y="1"/>
                      <a:pt x="260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4"/>
              <p:cNvSpPr/>
              <p:nvPr/>
            </p:nvSpPr>
            <p:spPr>
              <a:xfrm>
                <a:off x="717475" y="4213400"/>
                <a:ext cx="117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66" extrusionOk="0">
                    <a:moveTo>
                      <a:pt x="158" y="0"/>
                    </a:moveTo>
                    <a:cubicBezTo>
                      <a:pt x="79" y="0"/>
                      <a:pt x="16" y="42"/>
                      <a:pt x="1" y="206"/>
                    </a:cubicBezTo>
                    <a:cubicBezTo>
                      <a:pt x="55" y="315"/>
                      <a:pt x="98" y="434"/>
                      <a:pt x="88" y="565"/>
                    </a:cubicBezTo>
                    <a:lnTo>
                      <a:pt x="186" y="565"/>
                    </a:lnTo>
                    <a:cubicBezTo>
                      <a:pt x="447" y="478"/>
                      <a:pt x="469" y="282"/>
                      <a:pt x="437" y="42"/>
                    </a:cubicBezTo>
                    <a:lnTo>
                      <a:pt x="437" y="42"/>
                    </a:lnTo>
                    <a:cubicBezTo>
                      <a:pt x="429" y="43"/>
                      <a:pt x="421" y="43"/>
                      <a:pt x="412" y="43"/>
                    </a:cubicBezTo>
                    <a:cubicBezTo>
                      <a:pt x="335" y="43"/>
                      <a:pt x="238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4"/>
              <p:cNvSpPr/>
              <p:nvPr/>
            </p:nvSpPr>
            <p:spPr>
              <a:xfrm>
                <a:off x="518925" y="4216350"/>
                <a:ext cx="131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77" extrusionOk="0">
                    <a:moveTo>
                      <a:pt x="327" y="0"/>
                    </a:moveTo>
                    <a:lnTo>
                      <a:pt x="327" y="0"/>
                    </a:lnTo>
                    <a:cubicBezTo>
                      <a:pt x="0" y="459"/>
                      <a:pt x="0" y="459"/>
                      <a:pt x="360" y="677"/>
                    </a:cubicBezTo>
                    <a:cubicBezTo>
                      <a:pt x="437" y="513"/>
                      <a:pt x="382" y="316"/>
                      <a:pt x="524" y="185"/>
                    </a:cubicBezTo>
                    <a:cubicBezTo>
                      <a:pt x="403" y="185"/>
                      <a:pt x="349" y="109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4"/>
              <p:cNvSpPr/>
              <p:nvPr/>
            </p:nvSpPr>
            <p:spPr>
              <a:xfrm>
                <a:off x="721850" y="4214425"/>
                <a:ext cx="133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798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294" y="241"/>
                      <a:pt x="272" y="437"/>
                      <a:pt x="11" y="524"/>
                    </a:cubicBezTo>
                    <a:cubicBezTo>
                      <a:pt x="11" y="623"/>
                      <a:pt x="0" y="721"/>
                      <a:pt x="87" y="797"/>
                    </a:cubicBezTo>
                    <a:cubicBezTo>
                      <a:pt x="183" y="721"/>
                      <a:pt x="244" y="603"/>
                      <a:pt x="375" y="603"/>
                    </a:cubicBezTo>
                    <a:cubicBezTo>
                      <a:pt x="394" y="603"/>
                      <a:pt x="414" y="606"/>
                      <a:pt x="436" y="611"/>
                    </a:cubicBezTo>
                    <a:cubicBezTo>
                      <a:pt x="534" y="371"/>
                      <a:pt x="371" y="197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4"/>
              <p:cNvSpPr/>
              <p:nvPr/>
            </p:nvSpPr>
            <p:spPr>
              <a:xfrm>
                <a:off x="724025" y="4229500"/>
                <a:ext cx="1175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67" extrusionOk="0">
                    <a:moveTo>
                      <a:pt x="288" y="0"/>
                    </a:moveTo>
                    <a:cubicBezTo>
                      <a:pt x="157" y="0"/>
                      <a:pt x="96" y="118"/>
                      <a:pt x="0" y="194"/>
                    </a:cubicBezTo>
                    <a:lnTo>
                      <a:pt x="0" y="358"/>
                    </a:lnTo>
                    <a:cubicBezTo>
                      <a:pt x="20" y="340"/>
                      <a:pt x="38" y="333"/>
                      <a:pt x="53" y="333"/>
                    </a:cubicBezTo>
                    <a:cubicBezTo>
                      <a:pt x="139" y="333"/>
                      <a:pt x="160" y="566"/>
                      <a:pt x="240" y="566"/>
                    </a:cubicBezTo>
                    <a:cubicBezTo>
                      <a:pt x="270" y="566"/>
                      <a:pt x="308" y="534"/>
                      <a:pt x="360" y="445"/>
                    </a:cubicBezTo>
                    <a:cubicBezTo>
                      <a:pt x="349" y="303"/>
                      <a:pt x="469" y="151"/>
                      <a:pt x="349" y="8"/>
                    </a:cubicBezTo>
                    <a:cubicBezTo>
                      <a:pt x="327" y="3"/>
                      <a:pt x="307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4"/>
              <p:cNvSpPr/>
              <p:nvPr/>
            </p:nvSpPr>
            <p:spPr>
              <a:xfrm>
                <a:off x="721850" y="4237800"/>
                <a:ext cx="150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74" extrusionOk="0">
                    <a:moveTo>
                      <a:pt x="140" y="1"/>
                    </a:moveTo>
                    <a:cubicBezTo>
                      <a:pt x="125" y="1"/>
                      <a:pt x="107" y="8"/>
                      <a:pt x="87" y="26"/>
                    </a:cubicBezTo>
                    <a:cubicBezTo>
                      <a:pt x="66" y="26"/>
                      <a:pt x="32" y="37"/>
                      <a:pt x="11" y="37"/>
                    </a:cubicBezTo>
                    <a:cubicBezTo>
                      <a:pt x="11" y="59"/>
                      <a:pt x="11" y="91"/>
                      <a:pt x="0" y="124"/>
                    </a:cubicBezTo>
                    <a:cubicBezTo>
                      <a:pt x="66" y="244"/>
                      <a:pt x="218" y="309"/>
                      <a:pt x="185" y="473"/>
                    </a:cubicBezTo>
                    <a:lnTo>
                      <a:pt x="447" y="473"/>
                    </a:lnTo>
                    <a:cubicBezTo>
                      <a:pt x="502" y="353"/>
                      <a:pt x="600" y="233"/>
                      <a:pt x="447" y="113"/>
                    </a:cubicBezTo>
                    <a:cubicBezTo>
                      <a:pt x="395" y="202"/>
                      <a:pt x="357" y="234"/>
                      <a:pt x="327" y="234"/>
                    </a:cubicBezTo>
                    <a:cubicBezTo>
                      <a:pt x="247" y="234"/>
                      <a:pt x="226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4"/>
              <p:cNvSpPr/>
              <p:nvPr/>
            </p:nvSpPr>
            <p:spPr>
              <a:xfrm>
                <a:off x="659925" y="4256700"/>
                <a:ext cx="123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83" extrusionOk="0">
                    <a:moveTo>
                      <a:pt x="262" y="1"/>
                    </a:moveTo>
                    <a:cubicBezTo>
                      <a:pt x="208" y="110"/>
                      <a:pt x="121" y="142"/>
                      <a:pt x="0" y="154"/>
                    </a:cubicBezTo>
                    <a:cubicBezTo>
                      <a:pt x="83" y="220"/>
                      <a:pt x="141" y="382"/>
                      <a:pt x="247" y="382"/>
                    </a:cubicBezTo>
                    <a:cubicBezTo>
                      <a:pt x="280" y="382"/>
                      <a:pt x="317" y="367"/>
                      <a:pt x="361" y="328"/>
                    </a:cubicBezTo>
                    <a:cubicBezTo>
                      <a:pt x="492" y="219"/>
                      <a:pt x="437" y="6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4"/>
              <p:cNvSpPr/>
              <p:nvPr/>
            </p:nvSpPr>
            <p:spPr>
              <a:xfrm>
                <a:off x="711725" y="4218525"/>
                <a:ext cx="82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59" extrusionOk="0">
                    <a:moveTo>
                      <a:pt x="231" y="1"/>
                    </a:moveTo>
                    <a:cubicBezTo>
                      <a:pt x="110" y="132"/>
                      <a:pt x="1" y="273"/>
                      <a:pt x="143" y="447"/>
                    </a:cubicBezTo>
                    <a:cubicBezTo>
                      <a:pt x="176" y="447"/>
                      <a:pt x="209" y="459"/>
                      <a:pt x="241" y="459"/>
                    </a:cubicBezTo>
                    <a:cubicBezTo>
                      <a:pt x="263" y="426"/>
                      <a:pt x="296" y="393"/>
                      <a:pt x="318" y="360"/>
                    </a:cubicBezTo>
                    <a:cubicBezTo>
                      <a:pt x="328" y="229"/>
                      <a:pt x="285" y="110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4"/>
              <p:cNvSpPr/>
              <p:nvPr/>
            </p:nvSpPr>
            <p:spPr>
              <a:xfrm>
                <a:off x="617650" y="4333650"/>
                <a:ext cx="79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38" extrusionOk="0">
                    <a:moveTo>
                      <a:pt x="220" y="1"/>
                    </a:moveTo>
                    <a:cubicBezTo>
                      <a:pt x="186" y="1"/>
                      <a:pt x="147" y="21"/>
                      <a:pt x="110" y="76"/>
                    </a:cubicBezTo>
                    <a:cubicBezTo>
                      <a:pt x="66" y="163"/>
                      <a:pt x="33" y="250"/>
                      <a:pt x="1" y="337"/>
                    </a:cubicBezTo>
                    <a:cubicBezTo>
                      <a:pt x="164" y="337"/>
                      <a:pt x="306" y="272"/>
                      <a:pt x="316" y="109"/>
                    </a:cubicBezTo>
                    <a:cubicBezTo>
                      <a:pt x="316" y="55"/>
                      <a:pt x="275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4"/>
              <p:cNvSpPr/>
              <p:nvPr/>
            </p:nvSpPr>
            <p:spPr>
              <a:xfrm>
                <a:off x="799300" y="4230925"/>
                <a:ext cx="79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12" extrusionOk="0">
                    <a:moveTo>
                      <a:pt x="125" y="0"/>
                    </a:moveTo>
                    <a:cubicBezTo>
                      <a:pt x="65" y="0"/>
                      <a:pt x="33" y="70"/>
                      <a:pt x="0" y="126"/>
                    </a:cubicBezTo>
                    <a:cubicBezTo>
                      <a:pt x="11" y="192"/>
                      <a:pt x="11" y="246"/>
                      <a:pt x="22" y="312"/>
                    </a:cubicBezTo>
                    <a:cubicBezTo>
                      <a:pt x="76" y="312"/>
                      <a:pt x="131" y="301"/>
                      <a:pt x="175" y="301"/>
                    </a:cubicBezTo>
                    <a:cubicBezTo>
                      <a:pt x="207" y="213"/>
                      <a:pt x="316" y="116"/>
                      <a:pt x="197" y="28"/>
                    </a:cubicBezTo>
                    <a:cubicBezTo>
                      <a:pt x="169" y="9"/>
                      <a:pt x="14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4"/>
              <p:cNvSpPr/>
              <p:nvPr/>
            </p:nvSpPr>
            <p:spPr>
              <a:xfrm>
                <a:off x="733000" y="4273825"/>
                <a:ext cx="877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42" extrusionOk="0">
                    <a:moveTo>
                      <a:pt x="179" y="0"/>
                    </a:moveTo>
                    <a:cubicBezTo>
                      <a:pt x="137" y="0"/>
                      <a:pt x="92" y="7"/>
                      <a:pt x="50" y="7"/>
                    </a:cubicBezTo>
                    <a:cubicBezTo>
                      <a:pt x="33" y="7"/>
                      <a:pt x="17" y="6"/>
                      <a:pt x="1" y="3"/>
                    </a:cubicBezTo>
                    <a:lnTo>
                      <a:pt x="1" y="3"/>
                    </a:lnTo>
                    <a:cubicBezTo>
                      <a:pt x="78" y="102"/>
                      <a:pt x="219" y="177"/>
                      <a:pt x="176" y="342"/>
                    </a:cubicBezTo>
                    <a:cubicBezTo>
                      <a:pt x="285" y="287"/>
                      <a:pt x="350" y="177"/>
                      <a:pt x="318" y="80"/>
                    </a:cubicBezTo>
                    <a:cubicBezTo>
                      <a:pt x="290" y="14"/>
                      <a:pt x="238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4"/>
              <p:cNvSpPr/>
              <p:nvPr/>
            </p:nvSpPr>
            <p:spPr>
              <a:xfrm>
                <a:off x="805025" y="4223150"/>
                <a:ext cx="57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63" extrusionOk="0">
                    <a:moveTo>
                      <a:pt x="197" y="1"/>
                    </a:moveTo>
                    <a:lnTo>
                      <a:pt x="197" y="1"/>
                    </a:lnTo>
                    <a:cubicBezTo>
                      <a:pt x="22" y="34"/>
                      <a:pt x="0" y="121"/>
                      <a:pt x="109" y="262"/>
                    </a:cubicBezTo>
                    <a:cubicBezTo>
                      <a:pt x="142" y="175"/>
                      <a:pt x="230" y="99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4"/>
              <p:cNvSpPr/>
              <p:nvPr/>
            </p:nvSpPr>
            <p:spPr>
              <a:xfrm>
                <a:off x="806100" y="4234075"/>
                <a:ext cx="3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61" extrusionOk="0">
                    <a:moveTo>
                      <a:pt x="154" y="0"/>
                    </a:moveTo>
                    <a:cubicBezTo>
                      <a:pt x="99" y="66"/>
                      <a:pt x="56" y="120"/>
                      <a:pt x="1" y="175"/>
                    </a:cubicBezTo>
                    <a:cubicBezTo>
                      <a:pt x="44" y="240"/>
                      <a:pt x="99" y="295"/>
                      <a:pt x="154" y="361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4"/>
              <p:cNvSpPr/>
              <p:nvPr/>
            </p:nvSpPr>
            <p:spPr>
              <a:xfrm>
                <a:off x="803675" y="4247450"/>
                <a:ext cx="65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41" y="87"/>
                      <a:pt x="0" y="175"/>
                      <a:pt x="251" y="262"/>
                    </a:cubicBezTo>
                    <a:cubicBezTo>
                      <a:pt x="251" y="175"/>
                      <a:pt x="251" y="87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4"/>
              <p:cNvSpPr/>
              <p:nvPr/>
            </p:nvSpPr>
            <p:spPr>
              <a:xfrm>
                <a:off x="535550" y="4247150"/>
                <a:ext cx="3902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27" extrusionOk="0">
                    <a:moveTo>
                      <a:pt x="906" y="1"/>
                    </a:moveTo>
                    <a:cubicBezTo>
                      <a:pt x="688" y="1"/>
                      <a:pt x="568" y="175"/>
                      <a:pt x="492" y="339"/>
                    </a:cubicBezTo>
                    <a:cubicBezTo>
                      <a:pt x="415" y="492"/>
                      <a:pt x="415" y="677"/>
                      <a:pt x="295" y="808"/>
                    </a:cubicBezTo>
                    <a:cubicBezTo>
                      <a:pt x="143" y="1278"/>
                      <a:pt x="0" y="1736"/>
                      <a:pt x="197" y="2226"/>
                    </a:cubicBezTo>
                    <a:cubicBezTo>
                      <a:pt x="371" y="2216"/>
                      <a:pt x="546" y="2205"/>
                      <a:pt x="720" y="2205"/>
                    </a:cubicBezTo>
                    <a:cubicBezTo>
                      <a:pt x="982" y="1867"/>
                      <a:pt x="1321" y="1583"/>
                      <a:pt x="1440" y="1147"/>
                    </a:cubicBezTo>
                    <a:cubicBezTo>
                      <a:pt x="1561" y="841"/>
                      <a:pt x="1419" y="558"/>
                      <a:pt x="1321" y="284"/>
                    </a:cubicBezTo>
                    <a:cubicBezTo>
                      <a:pt x="1266" y="121"/>
                      <a:pt x="1091" y="12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4"/>
              <p:cNvSpPr/>
              <p:nvPr/>
            </p:nvSpPr>
            <p:spPr>
              <a:xfrm>
                <a:off x="716375" y="4227525"/>
                <a:ext cx="7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48" extrusionOk="0">
                    <a:moveTo>
                      <a:pt x="132" y="0"/>
                    </a:moveTo>
                    <a:cubicBezTo>
                      <a:pt x="110" y="33"/>
                      <a:pt x="77" y="66"/>
                      <a:pt x="55" y="99"/>
                    </a:cubicBezTo>
                    <a:cubicBezTo>
                      <a:pt x="55" y="240"/>
                      <a:pt x="1" y="415"/>
                      <a:pt x="230" y="448"/>
                    </a:cubicBezTo>
                    <a:cubicBezTo>
                      <a:pt x="251" y="448"/>
                      <a:pt x="285" y="437"/>
                      <a:pt x="306" y="437"/>
                    </a:cubicBezTo>
                    <a:lnTo>
                      <a:pt x="306" y="273"/>
                    </a:lnTo>
                    <a:cubicBezTo>
                      <a:pt x="219" y="197"/>
                      <a:pt x="230" y="99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6" name="Google Shape;2216;p14"/>
          <p:cNvGrpSpPr/>
          <p:nvPr/>
        </p:nvGrpSpPr>
        <p:grpSpPr>
          <a:xfrm rot="-4002368">
            <a:off x="8088739" y="3605042"/>
            <a:ext cx="1393855" cy="429761"/>
            <a:chOff x="2678287" y="2429232"/>
            <a:chExt cx="497200" cy="155350"/>
          </a:xfrm>
        </p:grpSpPr>
        <p:sp>
          <p:nvSpPr>
            <p:cNvPr id="2217" name="Google Shape;2217;p14"/>
            <p:cNvSpPr/>
            <p:nvPr/>
          </p:nvSpPr>
          <p:spPr>
            <a:xfrm>
              <a:off x="2678287" y="2429232"/>
              <a:ext cx="497200" cy="155350"/>
            </a:xfrm>
            <a:custGeom>
              <a:avLst/>
              <a:gdLst/>
              <a:ahLst/>
              <a:cxnLst/>
              <a:rect l="l" t="t" r="r" b="b"/>
              <a:pathLst>
                <a:path w="19888" h="6214" extrusionOk="0">
                  <a:moveTo>
                    <a:pt x="17688" y="0"/>
                  </a:moveTo>
                  <a:cubicBezTo>
                    <a:pt x="17226" y="0"/>
                    <a:pt x="16808" y="193"/>
                    <a:pt x="16486" y="558"/>
                  </a:cubicBezTo>
                  <a:lnTo>
                    <a:pt x="16474" y="568"/>
                  </a:lnTo>
                  <a:cubicBezTo>
                    <a:pt x="16335" y="730"/>
                    <a:pt x="16238" y="902"/>
                    <a:pt x="16164" y="1095"/>
                  </a:cubicBezTo>
                  <a:cubicBezTo>
                    <a:pt x="15916" y="1138"/>
                    <a:pt x="15670" y="1212"/>
                    <a:pt x="15434" y="1331"/>
                  </a:cubicBezTo>
                  <a:cubicBezTo>
                    <a:pt x="15337" y="1374"/>
                    <a:pt x="15251" y="1427"/>
                    <a:pt x="15165" y="1481"/>
                  </a:cubicBezTo>
                  <a:lnTo>
                    <a:pt x="15026" y="1481"/>
                  </a:lnTo>
                  <a:cubicBezTo>
                    <a:pt x="14865" y="1481"/>
                    <a:pt x="14714" y="1503"/>
                    <a:pt x="14564" y="1546"/>
                  </a:cubicBezTo>
                  <a:cubicBezTo>
                    <a:pt x="14457" y="1546"/>
                    <a:pt x="14318" y="1556"/>
                    <a:pt x="14167" y="1577"/>
                  </a:cubicBezTo>
                  <a:cubicBezTo>
                    <a:pt x="14146" y="1577"/>
                    <a:pt x="14135" y="1588"/>
                    <a:pt x="14113" y="1588"/>
                  </a:cubicBezTo>
                  <a:cubicBezTo>
                    <a:pt x="13845" y="1352"/>
                    <a:pt x="13502" y="1234"/>
                    <a:pt x="13147" y="1234"/>
                  </a:cubicBezTo>
                  <a:lnTo>
                    <a:pt x="13008" y="1234"/>
                  </a:lnTo>
                  <a:cubicBezTo>
                    <a:pt x="12868" y="1181"/>
                    <a:pt x="12708" y="1138"/>
                    <a:pt x="12546" y="1127"/>
                  </a:cubicBezTo>
                  <a:cubicBezTo>
                    <a:pt x="12503" y="1052"/>
                    <a:pt x="12439" y="987"/>
                    <a:pt x="12386" y="923"/>
                  </a:cubicBezTo>
                  <a:cubicBezTo>
                    <a:pt x="12278" y="816"/>
                    <a:pt x="12160" y="730"/>
                    <a:pt x="12031" y="665"/>
                  </a:cubicBezTo>
                  <a:cubicBezTo>
                    <a:pt x="11902" y="590"/>
                    <a:pt x="11774" y="547"/>
                    <a:pt x="11635" y="515"/>
                  </a:cubicBezTo>
                  <a:cubicBezTo>
                    <a:pt x="11538" y="504"/>
                    <a:pt x="11452" y="494"/>
                    <a:pt x="11355" y="494"/>
                  </a:cubicBezTo>
                  <a:cubicBezTo>
                    <a:pt x="11258" y="494"/>
                    <a:pt x="11162" y="504"/>
                    <a:pt x="11065" y="515"/>
                  </a:cubicBezTo>
                  <a:cubicBezTo>
                    <a:pt x="11055" y="525"/>
                    <a:pt x="11034" y="525"/>
                    <a:pt x="11022" y="537"/>
                  </a:cubicBezTo>
                  <a:cubicBezTo>
                    <a:pt x="10475" y="665"/>
                    <a:pt x="10121" y="933"/>
                    <a:pt x="9906" y="1191"/>
                  </a:cubicBezTo>
                  <a:cubicBezTo>
                    <a:pt x="9627" y="976"/>
                    <a:pt x="9305" y="805"/>
                    <a:pt x="8930" y="687"/>
                  </a:cubicBezTo>
                  <a:cubicBezTo>
                    <a:pt x="8801" y="623"/>
                    <a:pt x="8554" y="515"/>
                    <a:pt x="8222" y="515"/>
                  </a:cubicBezTo>
                  <a:cubicBezTo>
                    <a:pt x="7652" y="515"/>
                    <a:pt x="7127" y="837"/>
                    <a:pt x="6869" y="1352"/>
                  </a:cubicBezTo>
                  <a:cubicBezTo>
                    <a:pt x="6858" y="1363"/>
                    <a:pt x="6858" y="1374"/>
                    <a:pt x="6848" y="1384"/>
                  </a:cubicBezTo>
                  <a:cubicBezTo>
                    <a:pt x="6536" y="1395"/>
                    <a:pt x="6247" y="1491"/>
                    <a:pt x="5989" y="1642"/>
                  </a:cubicBezTo>
                  <a:cubicBezTo>
                    <a:pt x="5710" y="1374"/>
                    <a:pt x="5345" y="1234"/>
                    <a:pt x="4959" y="1234"/>
                  </a:cubicBezTo>
                  <a:cubicBezTo>
                    <a:pt x="4819" y="1234"/>
                    <a:pt x="4680" y="1255"/>
                    <a:pt x="4540" y="1288"/>
                  </a:cubicBezTo>
                  <a:cubicBezTo>
                    <a:pt x="4379" y="1234"/>
                    <a:pt x="4197" y="1202"/>
                    <a:pt x="4015" y="1202"/>
                  </a:cubicBezTo>
                  <a:lnTo>
                    <a:pt x="3896" y="1202"/>
                  </a:lnTo>
                  <a:cubicBezTo>
                    <a:pt x="3843" y="1159"/>
                    <a:pt x="3778" y="1116"/>
                    <a:pt x="3714" y="1084"/>
                  </a:cubicBezTo>
                  <a:cubicBezTo>
                    <a:pt x="3607" y="1030"/>
                    <a:pt x="3499" y="987"/>
                    <a:pt x="3381" y="955"/>
                  </a:cubicBezTo>
                  <a:cubicBezTo>
                    <a:pt x="3263" y="719"/>
                    <a:pt x="3092" y="525"/>
                    <a:pt x="2887" y="375"/>
                  </a:cubicBezTo>
                  <a:cubicBezTo>
                    <a:pt x="2844" y="343"/>
                    <a:pt x="2801" y="322"/>
                    <a:pt x="2758" y="289"/>
                  </a:cubicBezTo>
                  <a:cubicBezTo>
                    <a:pt x="2533" y="161"/>
                    <a:pt x="2276" y="96"/>
                    <a:pt x="2007" y="96"/>
                  </a:cubicBezTo>
                  <a:cubicBezTo>
                    <a:pt x="1728" y="96"/>
                    <a:pt x="1449" y="172"/>
                    <a:pt x="1203" y="322"/>
                  </a:cubicBezTo>
                  <a:cubicBezTo>
                    <a:pt x="1117" y="375"/>
                    <a:pt x="1052" y="429"/>
                    <a:pt x="1009" y="461"/>
                  </a:cubicBezTo>
                  <a:cubicBezTo>
                    <a:pt x="623" y="751"/>
                    <a:pt x="344" y="1148"/>
                    <a:pt x="226" y="1620"/>
                  </a:cubicBezTo>
                  <a:cubicBezTo>
                    <a:pt x="172" y="1792"/>
                    <a:pt x="161" y="1953"/>
                    <a:pt x="151" y="2092"/>
                  </a:cubicBezTo>
                  <a:cubicBezTo>
                    <a:pt x="86" y="2243"/>
                    <a:pt x="54" y="2404"/>
                    <a:pt x="32" y="2576"/>
                  </a:cubicBezTo>
                  <a:cubicBezTo>
                    <a:pt x="1" y="2812"/>
                    <a:pt x="22" y="3027"/>
                    <a:pt x="32" y="3155"/>
                  </a:cubicBezTo>
                  <a:lnTo>
                    <a:pt x="32" y="3198"/>
                  </a:lnTo>
                  <a:lnTo>
                    <a:pt x="32" y="3220"/>
                  </a:lnTo>
                  <a:cubicBezTo>
                    <a:pt x="32" y="3273"/>
                    <a:pt x="44" y="3327"/>
                    <a:pt x="44" y="3392"/>
                  </a:cubicBezTo>
                  <a:cubicBezTo>
                    <a:pt x="54" y="3638"/>
                    <a:pt x="65" y="3950"/>
                    <a:pt x="161" y="4293"/>
                  </a:cubicBezTo>
                  <a:cubicBezTo>
                    <a:pt x="268" y="4711"/>
                    <a:pt x="473" y="5087"/>
                    <a:pt x="762" y="5388"/>
                  </a:cubicBezTo>
                  <a:cubicBezTo>
                    <a:pt x="795" y="5441"/>
                    <a:pt x="838" y="5495"/>
                    <a:pt x="891" y="5559"/>
                  </a:cubicBezTo>
                  <a:cubicBezTo>
                    <a:pt x="1009" y="5688"/>
                    <a:pt x="1138" y="5784"/>
                    <a:pt x="1288" y="5870"/>
                  </a:cubicBezTo>
                  <a:cubicBezTo>
                    <a:pt x="1503" y="5989"/>
                    <a:pt x="1750" y="6053"/>
                    <a:pt x="2007" y="6053"/>
                  </a:cubicBezTo>
                  <a:cubicBezTo>
                    <a:pt x="2243" y="6053"/>
                    <a:pt x="2705" y="5989"/>
                    <a:pt x="3113" y="5581"/>
                  </a:cubicBezTo>
                  <a:cubicBezTo>
                    <a:pt x="3166" y="5527"/>
                    <a:pt x="3209" y="5474"/>
                    <a:pt x="3263" y="5420"/>
                  </a:cubicBezTo>
                  <a:cubicBezTo>
                    <a:pt x="3435" y="5484"/>
                    <a:pt x="3628" y="5527"/>
                    <a:pt x="3832" y="5527"/>
                  </a:cubicBezTo>
                  <a:cubicBezTo>
                    <a:pt x="4036" y="5527"/>
                    <a:pt x="4229" y="5484"/>
                    <a:pt x="4422" y="5409"/>
                  </a:cubicBezTo>
                  <a:cubicBezTo>
                    <a:pt x="4508" y="5377"/>
                    <a:pt x="4594" y="5334"/>
                    <a:pt x="4669" y="5291"/>
                  </a:cubicBezTo>
                  <a:cubicBezTo>
                    <a:pt x="4830" y="5345"/>
                    <a:pt x="4991" y="5366"/>
                    <a:pt x="5152" y="5366"/>
                  </a:cubicBezTo>
                  <a:cubicBezTo>
                    <a:pt x="5270" y="5366"/>
                    <a:pt x="5399" y="5355"/>
                    <a:pt x="5539" y="5323"/>
                  </a:cubicBezTo>
                  <a:cubicBezTo>
                    <a:pt x="5570" y="5355"/>
                    <a:pt x="5603" y="5388"/>
                    <a:pt x="5646" y="5409"/>
                  </a:cubicBezTo>
                  <a:cubicBezTo>
                    <a:pt x="5903" y="5591"/>
                    <a:pt x="6214" y="5688"/>
                    <a:pt x="6536" y="5688"/>
                  </a:cubicBezTo>
                  <a:cubicBezTo>
                    <a:pt x="6622" y="5688"/>
                    <a:pt x="6719" y="5677"/>
                    <a:pt x="6794" y="5667"/>
                  </a:cubicBezTo>
                  <a:cubicBezTo>
                    <a:pt x="7008" y="5763"/>
                    <a:pt x="7234" y="5806"/>
                    <a:pt x="7470" y="5806"/>
                  </a:cubicBezTo>
                  <a:cubicBezTo>
                    <a:pt x="7621" y="5806"/>
                    <a:pt x="7760" y="5784"/>
                    <a:pt x="7888" y="5763"/>
                  </a:cubicBezTo>
                  <a:cubicBezTo>
                    <a:pt x="7943" y="5817"/>
                    <a:pt x="8007" y="5860"/>
                    <a:pt x="8071" y="5913"/>
                  </a:cubicBezTo>
                  <a:cubicBezTo>
                    <a:pt x="8071" y="5913"/>
                    <a:pt x="8082" y="5913"/>
                    <a:pt x="8093" y="5924"/>
                  </a:cubicBezTo>
                  <a:cubicBezTo>
                    <a:pt x="8361" y="6118"/>
                    <a:pt x="8683" y="6214"/>
                    <a:pt x="9005" y="6214"/>
                  </a:cubicBezTo>
                  <a:cubicBezTo>
                    <a:pt x="9434" y="6214"/>
                    <a:pt x="9842" y="6042"/>
                    <a:pt x="10142" y="5731"/>
                  </a:cubicBezTo>
                  <a:cubicBezTo>
                    <a:pt x="10443" y="5924"/>
                    <a:pt x="10808" y="6032"/>
                    <a:pt x="11194" y="6032"/>
                  </a:cubicBezTo>
                  <a:cubicBezTo>
                    <a:pt x="11420" y="6032"/>
                    <a:pt x="11666" y="5999"/>
                    <a:pt x="11914" y="5913"/>
                  </a:cubicBezTo>
                  <a:cubicBezTo>
                    <a:pt x="12214" y="5827"/>
                    <a:pt x="12472" y="5634"/>
                    <a:pt x="12654" y="5377"/>
                  </a:cubicBezTo>
                  <a:cubicBezTo>
                    <a:pt x="12718" y="5345"/>
                    <a:pt x="12772" y="5323"/>
                    <a:pt x="12825" y="5291"/>
                  </a:cubicBezTo>
                  <a:cubicBezTo>
                    <a:pt x="12954" y="5323"/>
                    <a:pt x="13083" y="5334"/>
                    <a:pt x="13212" y="5334"/>
                  </a:cubicBezTo>
                  <a:cubicBezTo>
                    <a:pt x="13481" y="5334"/>
                    <a:pt x="13748" y="5269"/>
                    <a:pt x="13985" y="5140"/>
                  </a:cubicBezTo>
                  <a:cubicBezTo>
                    <a:pt x="14082" y="5076"/>
                    <a:pt x="14178" y="5012"/>
                    <a:pt x="14275" y="4926"/>
                  </a:cubicBezTo>
                  <a:cubicBezTo>
                    <a:pt x="14404" y="5044"/>
                    <a:pt x="14554" y="5140"/>
                    <a:pt x="14725" y="5205"/>
                  </a:cubicBezTo>
                  <a:cubicBezTo>
                    <a:pt x="14736" y="5216"/>
                    <a:pt x="14747" y="5216"/>
                    <a:pt x="14757" y="5226"/>
                  </a:cubicBezTo>
                  <a:cubicBezTo>
                    <a:pt x="14811" y="5248"/>
                    <a:pt x="14886" y="5291"/>
                    <a:pt x="14983" y="5323"/>
                  </a:cubicBezTo>
                  <a:cubicBezTo>
                    <a:pt x="15144" y="5388"/>
                    <a:pt x="15315" y="5409"/>
                    <a:pt x="15487" y="5409"/>
                  </a:cubicBezTo>
                  <a:cubicBezTo>
                    <a:pt x="15551" y="5409"/>
                    <a:pt x="15616" y="5409"/>
                    <a:pt x="15680" y="5398"/>
                  </a:cubicBezTo>
                  <a:cubicBezTo>
                    <a:pt x="15873" y="5517"/>
                    <a:pt x="16110" y="5591"/>
                    <a:pt x="16346" y="5613"/>
                  </a:cubicBezTo>
                  <a:cubicBezTo>
                    <a:pt x="16378" y="5624"/>
                    <a:pt x="16410" y="5624"/>
                    <a:pt x="16443" y="5624"/>
                  </a:cubicBezTo>
                  <a:cubicBezTo>
                    <a:pt x="16496" y="5624"/>
                    <a:pt x="16539" y="5634"/>
                    <a:pt x="16582" y="5634"/>
                  </a:cubicBezTo>
                  <a:cubicBezTo>
                    <a:pt x="16679" y="5634"/>
                    <a:pt x="16765" y="5624"/>
                    <a:pt x="16861" y="5613"/>
                  </a:cubicBezTo>
                  <a:cubicBezTo>
                    <a:pt x="17054" y="5710"/>
                    <a:pt x="17269" y="5753"/>
                    <a:pt x="17483" y="5753"/>
                  </a:cubicBezTo>
                  <a:lnTo>
                    <a:pt x="17516" y="5753"/>
                  </a:lnTo>
                  <a:cubicBezTo>
                    <a:pt x="18063" y="5741"/>
                    <a:pt x="18557" y="5538"/>
                    <a:pt x="18921" y="5162"/>
                  </a:cubicBezTo>
                  <a:cubicBezTo>
                    <a:pt x="19179" y="4904"/>
                    <a:pt x="19319" y="4615"/>
                    <a:pt x="19415" y="4432"/>
                  </a:cubicBezTo>
                  <a:cubicBezTo>
                    <a:pt x="19437" y="4389"/>
                    <a:pt x="19448" y="4357"/>
                    <a:pt x="19469" y="4336"/>
                  </a:cubicBezTo>
                  <a:cubicBezTo>
                    <a:pt x="19469" y="4325"/>
                    <a:pt x="19480" y="4314"/>
                    <a:pt x="19480" y="4303"/>
                  </a:cubicBezTo>
                  <a:cubicBezTo>
                    <a:pt x="19630" y="4003"/>
                    <a:pt x="19748" y="3692"/>
                    <a:pt x="19813" y="3380"/>
                  </a:cubicBezTo>
                  <a:cubicBezTo>
                    <a:pt x="19877" y="3037"/>
                    <a:pt x="19887" y="2693"/>
                    <a:pt x="19844" y="2361"/>
                  </a:cubicBezTo>
                  <a:cubicBezTo>
                    <a:pt x="19748" y="1706"/>
                    <a:pt x="19426" y="1095"/>
                    <a:pt x="18921" y="601"/>
                  </a:cubicBezTo>
                  <a:cubicBezTo>
                    <a:pt x="18868" y="547"/>
                    <a:pt x="18793" y="461"/>
                    <a:pt x="18685" y="365"/>
                  </a:cubicBezTo>
                  <a:cubicBezTo>
                    <a:pt x="18396" y="129"/>
                    <a:pt x="18053" y="0"/>
                    <a:pt x="1768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8" name="Google Shape;2218;p14"/>
            <p:cNvGrpSpPr/>
            <p:nvPr/>
          </p:nvGrpSpPr>
          <p:grpSpPr>
            <a:xfrm>
              <a:off x="2708399" y="2464270"/>
              <a:ext cx="436975" cy="85275"/>
              <a:chOff x="-982825" y="2482800"/>
              <a:chExt cx="436975" cy="85275"/>
            </a:xfrm>
          </p:grpSpPr>
          <p:sp>
            <p:nvSpPr>
              <p:cNvPr id="2219" name="Google Shape;2219;p14"/>
              <p:cNvSpPr/>
              <p:nvPr/>
            </p:nvSpPr>
            <p:spPr>
              <a:xfrm>
                <a:off x="-575625" y="2482800"/>
                <a:ext cx="2977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945" extrusionOk="0">
                    <a:moveTo>
                      <a:pt x="268" y="0"/>
                    </a:moveTo>
                    <a:cubicBezTo>
                      <a:pt x="232" y="0"/>
                      <a:pt x="190" y="21"/>
                      <a:pt x="143" y="75"/>
                    </a:cubicBezTo>
                    <a:cubicBezTo>
                      <a:pt x="1" y="239"/>
                      <a:pt x="208" y="305"/>
                      <a:pt x="274" y="392"/>
                    </a:cubicBezTo>
                    <a:cubicBezTo>
                      <a:pt x="764" y="1101"/>
                      <a:pt x="852" y="1527"/>
                      <a:pt x="514" y="2017"/>
                    </a:cubicBezTo>
                    <a:cubicBezTo>
                      <a:pt x="623" y="2203"/>
                      <a:pt x="623" y="2344"/>
                      <a:pt x="371" y="2388"/>
                    </a:cubicBezTo>
                    <a:cubicBezTo>
                      <a:pt x="230" y="2552"/>
                      <a:pt x="131" y="2737"/>
                      <a:pt x="66" y="2945"/>
                    </a:cubicBezTo>
                    <a:cubicBezTo>
                      <a:pt x="524" y="2933"/>
                      <a:pt x="623" y="2596"/>
                      <a:pt x="797" y="2268"/>
                    </a:cubicBezTo>
                    <a:cubicBezTo>
                      <a:pt x="1190" y="1493"/>
                      <a:pt x="1103" y="763"/>
                      <a:pt x="492" y="184"/>
                    </a:cubicBezTo>
                    <a:cubicBezTo>
                      <a:pt x="422" y="122"/>
                      <a:pt x="358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4"/>
              <p:cNvSpPr/>
              <p:nvPr/>
            </p:nvSpPr>
            <p:spPr>
              <a:xfrm>
                <a:off x="-708450" y="2511400"/>
                <a:ext cx="32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376" extrusionOk="0">
                    <a:moveTo>
                      <a:pt x="248" y="1"/>
                    </a:moveTo>
                    <a:cubicBezTo>
                      <a:pt x="226" y="1"/>
                      <a:pt x="203" y="7"/>
                      <a:pt x="175" y="22"/>
                    </a:cubicBezTo>
                    <a:cubicBezTo>
                      <a:pt x="88" y="77"/>
                      <a:pt x="99" y="175"/>
                      <a:pt x="154" y="252"/>
                    </a:cubicBezTo>
                    <a:cubicBezTo>
                      <a:pt x="339" y="589"/>
                      <a:pt x="197" y="873"/>
                      <a:pt x="1" y="1146"/>
                    </a:cubicBezTo>
                    <a:cubicBezTo>
                      <a:pt x="11" y="1222"/>
                      <a:pt x="1" y="1299"/>
                      <a:pt x="99" y="1331"/>
                    </a:cubicBezTo>
                    <a:cubicBezTo>
                      <a:pt x="251" y="1255"/>
                      <a:pt x="361" y="1003"/>
                      <a:pt x="532" y="1003"/>
                    </a:cubicBezTo>
                    <a:cubicBezTo>
                      <a:pt x="606" y="1003"/>
                      <a:pt x="692" y="1050"/>
                      <a:pt x="797" y="1179"/>
                    </a:cubicBezTo>
                    <a:cubicBezTo>
                      <a:pt x="858" y="1255"/>
                      <a:pt x="941" y="1375"/>
                      <a:pt x="1038" y="1375"/>
                    </a:cubicBezTo>
                    <a:cubicBezTo>
                      <a:pt x="1079" y="1375"/>
                      <a:pt x="1123" y="1354"/>
                      <a:pt x="1168" y="1299"/>
                    </a:cubicBezTo>
                    <a:cubicBezTo>
                      <a:pt x="1299" y="1135"/>
                      <a:pt x="1136" y="972"/>
                      <a:pt x="983" y="906"/>
                    </a:cubicBezTo>
                    <a:cubicBezTo>
                      <a:pt x="786" y="808"/>
                      <a:pt x="765" y="688"/>
                      <a:pt x="884" y="524"/>
                    </a:cubicBezTo>
                    <a:cubicBezTo>
                      <a:pt x="852" y="458"/>
                      <a:pt x="786" y="448"/>
                      <a:pt x="721" y="448"/>
                    </a:cubicBezTo>
                    <a:cubicBezTo>
                      <a:pt x="705" y="450"/>
                      <a:pt x="691" y="451"/>
                      <a:pt x="677" y="451"/>
                    </a:cubicBezTo>
                    <a:cubicBezTo>
                      <a:pt x="483" y="451"/>
                      <a:pt x="497" y="245"/>
                      <a:pt x="415" y="142"/>
                    </a:cubicBezTo>
                    <a:cubicBezTo>
                      <a:pt x="365" y="75"/>
                      <a:pt x="321" y="1"/>
                      <a:pt x="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4"/>
              <p:cNvSpPr/>
              <p:nvPr/>
            </p:nvSpPr>
            <p:spPr>
              <a:xfrm>
                <a:off x="-630975" y="2510075"/>
                <a:ext cx="357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505" extrusionOk="0">
                    <a:moveTo>
                      <a:pt x="1298" y="0"/>
                    </a:moveTo>
                    <a:cubicBezTo>
                      <a:pt x="667" y="0"/>
                      <a:pt x="71" y="641"/>
                      <a:pt x="0" y="1396"/>
                    </a:cubicBezTo>
                    <a:cubicBezTo>
                      <a:pt x="88" y="1428"/>
                      <a:pt x="164" y="1472"/>
                      <a:pt x="251" y="1505"/>
                    </a:cubicBezTo>
                    <a:cubicBezTo>
                      <a:pt x="284" y="1483"/>
                      <a:pt x="316" y="1461"/>
                      <a:pt x="349" y="1450"/>
                    </a:cubicBezTo>
                    <a:lnTo>
                      <a:pt x="349" y="1297"/>
                    </a:lnTo>
                    <a:cubicBezTo>
                      <a:pt x="229" y="970"/>
                      <a:pt x="447" y="773"/>
                      <a:pt x="665" y="599"/>
                    </a:cubicBezTo>
                    <a:cubicBezTo>
                      <a:pt x="905" y="402"/>
                      <a:pt x="1157" y="228"/>
                      <a:pt x="1429" y="10"/>
                    </a:cubicBezTo>
                    <a:cubicBezTo>
                      <a:pt x="1385" y="3"/>
                      <a:pt x="1341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4"/>
              <p:cNvSpPr/>
              <p:nvPr/>
            </p:nvSpPr>
            <p:spPr>
              <a:xfrm>
                <a:off x="-669550" y="2520400"/>
                <a:ext cx="375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448" extrusionOk="0">
                    <a:moveTo>
                      <a:pt x="1322" y="1"/>
                    </a:moveTo>
                    <a:cubicBezTo>
                      <a:pt x="1294" y="1"/>
                      <a:pt x="1264" y="8"/>
                      <a:pt x="1238" y="23"/>
                    </a:cubicBezTo>
                    <a:cubicBezTo>
                      <a:pt x="1145" y="66"/>
                      <a:pt x="1052" y="72"/>
                      <a:pt x="959" y="72"/>
                    </a:cubicBezTo>
                    <a:cubicBezTo>
                      <a:pt x="928" y="72"/>
                      <a:pt x="898" y="71"/>
                      <a:pt x="867" y="71"/>
                    </a:cubicBezTo>
                    <a:cubicBezTo>
                      <a:pt x="805" y="71"/>
                      <a:pt x="743" y="73"/>
                      <a:pt x="681" y="88"/>
                    </a:cubicBezTo>
                    <a:cubicBezTo>
                      <a:pt x="431" y="132"/>
                      <a:pt x="5" y="66"/>
                      <a:pt x="5" y="328"/>
                    </a:cubicBezTo>
                    <a:cubicBezTo>
                      <a:pt x="0" y="421"/>
                      <a:pt x="75" y="443"/>
                      <a:pt x="180" y="443"/>
                    </a:cubicBezTo>
                    <a:cubicBezTo>
                      <a:pt x="269" y="443"/>
                      <a:pt x="380" y="427"/>
                      <a:pt x="482" y="427"/>
                    </a:cubicBezTo>
                    <a:cubicBezTo>
                      <a:pt x="539" y="427"/>
                      <a:pt x="592" y="432"/>
                      <a:pt x="637" y="448"/>
                    </a:cubicBezTo>
                    <a:cubicBezTo>
                      <a:pt x="714" y="423"/>
                      <a:pt x="790" y="418"/>
                      <a:pt x="865" y="418"/>
                    </a:cubicBezTo>
                    <a:cubicBezTo>
                      <a:pt x="924" y="418"/>
                      <a:pt x="983" y="421"/>
                      <a:pt x="1041" y="421"/>
                    </a:cubicBezTo>
                    <a:cubicBezTo>
                      <a:pt x="1140" y="421"/>
                      <a:pt x="1238" y="412"/>
                      <a:pt x="1336" y="360"/>
                    </a:cubicBezTo>
                    <a:cubicBezTo>
                      <a:pt x="1445" y="306"/>
                      <a:pt x="1500" y="197"/>
                      <a:pt x="1488" y="120"/>
                    </a:cubicBezTo>
                    <a:cubicBezTo>
                      <a:pt x="1472" y="49"/>
                      <a:pt x="1399" y="1"/>
                      <a:pt x="1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4"/>
              <p:cNvSpPr/>
              <p:nvPr/>
            </p:nvSpPr>
            <p:spPr>
              <a:xfrm>
                <a:off x="-622250" y="2522525"/>
                <a:ext cx="2647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52" extrusionOk="0">
                    <a:moveTo>
                      <a:pt x="768" y="0"/>
                    </a:moveTo>
                    <a:cubicBezTo>
                      <a:pt x="678" y="0"/>
                      <a:pt x="580" y="26"/>
                      <a:pt x="590" y="90"/>
                    </a:cubicBezTo>
                    <a:cubicBezTo>
                      <a:pt x="622" y="527"/>
                      <a:pt x="164" y="537"/>
                      <a:pt x="0" y="799"/>
                    </a:cubicBezTo>
                    <a:lnTo>
                      <a:pt x="0" y="952"/>
                    </a:lnTo>
                    <a:cubicBezTo>
                      <a:pt x="197" y="864"/>
                      <a:pt x="393" y="777"/>
                      <a:pt x="578" y="679"/>
                    </a:cubicBezTo>
                    <a:cubicBezTo>
                      <a:pt x="614" y="659"/>
                      <a:pt x="640" y="650"/>
                      <a:pt x="659" y="650"/>
                    </a:cubicBezTo>
                    <a:cubicBezTo>
                      <a:pt x="719" y="650"/>
                      <a:pt x="704" y="738"/>
                      <a:pt x="720" y="788"/>
                    </a:cubicBezTo>
                    <a:lnTo>
                      <a:pt x="873" y="788"/>
                    </a:lnTo>
                    <a:cubicBezTo>
                      <a:pt x="1058" y="592"/>
                      <a:pt x="939" y="352"/>
                      <a:pt x="960" y="134"/>
                    </a:cubicBezTo>
                    <a:cubicBezTo>
                      <a:pt x="971" y="57"/>
                      <a:pt x="895" y="13"/>
                      <a:pt x="818" y="3"/>
                    </a:cubicBezTo>
                    <a:cubicBezTo>
                      <a:pt x="802" y="1"/>
                      <a:pt x="785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4"/>
              <p:cNvSpPr/>
              <p:nvPr/>
            </p:nvSpPr>
            <p:spPr>
              <a:xfrm>
                <a:off x="-746075" y="2540050"/>
                <a:ext cx="196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36" extrusionOk="0">
                    <a:moveTo>
                      <a:pt x="251" y="0"/>
                    </a:moveTo>
                    <a:cubicBezTo>
                      <a:pt x="164" y="33"/>
                      <a:pt x="88" y="54"/>
                      <a:pt x="0" y="87"/>
                    </a:cubicBezTo>
                    <a:cubicBezTo>
                      <a:pt x="0" y="207"/>
                      <a:pt x="0" y="328"/>
                      <a:pt x="11" y="437"/>
                    </a:cubicBezTo>
                    <a:cubicBezTo>
                      <a:pt x="44" y="767"/>
                      <a:pt x="209" y="935"/>
                      <a:pt x="486" y="935"/>
                    </a:cubicBezTo>
                    <a:cubicBezTo>
                      <a:pt x="575" y="935"/>
                      <a:pt x="675" y="918"/>
                      <a:pt x="786" y="883"/>
                    </a:cubicBezTo>
                    <a:cubicBezTo>
                      <a:pt x="534" y="622"/>
                      <a:pt x="153" y="447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4"/>
              <p:cNvSpPr/>
              <p:nvPr/>
            </p:nvSpPr>
            <p:spPr>
              <a:xfrm>
                <a:off x="-749625" y="2515750"/>
                <a:ext cx="112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60" extrusionOk="0">
                    <a:moveTo>
                      <a:pt x="415" y="1"/>
                    </a:moveTo>
                    <a:cubicBezTo>
                      <a:pt x="327" y="34"/>
                      <a:pt x="240" y="56"/>
                      <a:pt x="153" y="88"/>
                    </a:cubicBezTo>
                    <a:cubicBezTo>
                      <a:pt x="22" y="284"/>
                      <a:pt x="109" y="503"/>
                      <a:pt x="55" y="710"/>
                    </a:cubicBezTo>
                    <a:cubicBezTo>
                      <a:pt x="77" y="830"/>
                      <a:pt x="0" y="972"/>
                      <a:pt x="142" y="1059"/>
                    </a:cubicBezTo>
                    <a:cubicBezTo>
                      <a:pt x="230" y="1026"/>
                      <a:pt x="306" y="1005"/>
                      <a:pt x="393" y="972"/>
                    </a:cubicBezTo>
                    <a:cubicBezTo>
                      <a:pt x="448" y="743"/>
                      <a:pt x="284" y="492"/>
                      <a:pt x="426" y="263"/>
                    </a:cubicBezTo>
                    <a:cubicBezTo>
                      <a:pt x="415" y="175"/>
                      <a:pt x="415" y="88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4"/>
              <p:cNvSpPr/>
              <p:nvPr/>
            </p:nvSpPr>
            <p:spPr>
              <a:xfrm>
                <a:off x="-605350" y="2542225"/>
                <a:ext cx="17200" cy="10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39" extrusionOk="0">
                    <a:moveTo>
                      <a:pt x="44" y="0"/>
                    </a:moveTo>
                    <a:cubicBezTo>
                      <a:pt x="33" y="197"/>
                      <a:pt x="1" y="404"/>
                      <a:pt x="273" y="437"/>
                    </a:cubicBezTo>
                    <a:cubicBezTo>
                      <a:pt x="293" y="438"/>
                      <a:pt x="313" y="438"/>
                      <a:pt x="332" y="438"/>
                    </a:cubicBezTo>
                    <a:cubicBezTo>
                      <a:pt x="517" y="438"/>
                      <a:pt x="678" y="384"/>
                      <a:pt x="688" y="88"/>
                    </a:cubicBezTo>
                    <a:lnTo>
                      <a:pt x="688" y="88"/>
                    </a:lnTo>
                    <a:cubicBezTo>
                      <a:pt x="596" y="147"/>
                      <a:pt x="514" y="178"/>
                      <a:pt x="441" y="178"/>
                    </a:cubicBezTo>
                    <a:cubicBezTo>
                      <a:pt x="342" y="178"/>
                      <a:pt x="260" y="12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4"/>
              <p:cNvSpPr/>
              <p:nvPr/>
            </p:nvSpPr>
            <p:spPr>
              <a:xfrm>
                <a:off x="-690450" y="2514075"/>
                <a:ext cx="93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17" extrusionOk="0">
                    <a:moveTo>
                      <a:pt x="252" y="1"/>
                    </a:moveTo>
                    <a:cubicBezTo>
                      <a:pt x="248" y="1"/>
                      <a:pt x="244" y="1"/>
                      <a:pt x="241" y="2"/>
                    </a:cubicBezTo>
                    <a:cubicBezTo>
                      <a:pt x="88" y="35"/>
                      <a:pt x="88" y="188"/>
                      <a:pt x="23" y="297"/>
                    </a:cubicBezTo>
                    <a:cubicBezTo>
                      <a:pt x="11" y="308"/>
                      <a:pt x="1" y="319"/>
                      <a:pt x="1" y="341"/>
                    </a:cubicBezTo>
                    <a:cubicBezTo>
                      <a:pt x="66" y="341"/>
                      <a:pt x="132" y="351"/>
                      <a:pt x="164" y="417"/>
                    </a:cubicBezTo>
                    <a:cubicBezTo>
                      <a:pt x="317" y="351"/>
                      <a:pt x="372" y="221"/>
                      <a:pt x="328" y="68"/>
                    </a:cubicBezTo>
                    <a:cubicBezTo>
                      <a:pt x="328" y="39"/>
                      <a:pt x="284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4"/>
              <p:cNvSpPr/>
              <p:nvPr/>
            </p:nvSpPr>
            <p:spPr>
              <a:xfrm>
                <a:off x="-714975" y="2540050"/>
                <a:ext cx="90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15" extrusionOk="0">
                    <a:moveTo>
                      <a:pt x="262" y="0"/>
                    </a:moveTo>
                    <a:cubicBezTo>
                      <a:pt x="185" y="131"/>
                      <a:pt x="0" y="207"/>
                      <a:pt x="32" y="415"/>
                    </a:cubicBezTo>
                    <a:cubicBezTo>
                      <a:pt x="207" y="403"/>
                      <a:pt x="284" y="294"/>
                      <a:pt x="360" y="185"/>
                    </a:cubicBezTo>
                    <a:cubicBezTo>
                      <a:pt x="262" y="153"/>
                      <a:pt x="272" y="76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4"/>
              <p:cNvSpPr/>
              <p:nvPr/>
            </p:nvSpPr>
            <p:spPr>
              <a:xfrm>
                <a:off x="-566350" y="2533225"/>
                <a:ext cx="630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7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34" y="99"/>
                      <a:pt x="66" y="251"/>
                      <a:pt x="0" y="371"/>
                    </a:cubicBezTo>
                    <a:cubicBezTo>
                      <a:pt x="252" y="327"/>
                      <a:pt x="252" y="186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4"/>
              <p:cNvSpPr/>
              <p:nvPr/>
            </p:nvSpPr>
            <p:spPr>
              <a:xfrm>
                <a:off x="-859825" y="2517825"/>
                <a:ext cx="401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599" extrusionOk="0">
                    <a:moveTo>
                      <a:pt x="830" y="300"/>
                    </a:moveTo>
                    <a:cubicBezTo>
                      <a:pt x="841" y="606"/>
                      <a:pt x="873" y="911"/>
                      <a:pt x="459" y="1052"/>
                    </a:cubicBezTo>
                    <a:cubicBezTo>
                      <a:pt x="437" y="703"/>
                      <a:pt x="623" y="496"/>
                      <a:pt x="830" y="300"/>
                    </a:cubicBezTo>
                    <a:close/>
                    <a:moveTo>
                      <a:pt x="740" y="0"/>
                    </a:moveTo>
                    <a:cubicBezTo>
                      <a:pt x="539" y="0"/>
                      <a:pt x="398" y="98"/>
                      <a:pt x="328" y="344"/>
                    </a:cubicBezTo>
                    <a:cubicBezTo>
                      <a:pt x="296" y="463"/>
                      <a:pt x="197" y="562"/>
                      <a:pt x="131" y="671"/>
                    </a:cubicBezTo>
                    <a:cubicBezTo>
                      <a:pt x="1" y="922"/>
                      <a:pt x="88" y="1195"/>
                      <a:pt x="175" y="1380"/>
                    </a:cubicBezTo>
                    <a:cubicBezTo>
                      <a:pt x="206" y="1448"/>
                      <a:pt x="250" y="1473"/>
                      <a:pt x="300" y="1473"/>
                    </a:cubicBezTo>
                    <a:cubicBezTo>
                      <a:pt x="411" y="1473"/>
                      <a:pt x="554" y="1356"/>
                      <a:pt x="666" y="1326"/>
                    </a:cubicBezTo>
                    <a:cubicBezTo>
                      <a:pt x="741" y="1305"/>
                      <a:pt x="827" y="1226"/>
                      <a:pt x="898" y="1226"/>
                    </a:cubicBezTo>
                    <a:cubicBezTo>
                      <a:pt x="942" y="1226"/>
                      <a:pt x="979" y="1256"/>
                      <a:pt x="1004" y="1347"/>
                    </a:cubicBezTo>
                    <a:cubicBezTo>
                      <a:pt x="1064" y="1537"/>
                      <a:pt x="1152" y="1598"/>
                      <a:pt x="1256" y="1598"/>
                    </a:cubicBezTo>
                    <a:cubicBezTo>
                      <a:pt x="1343" y="1598"/>
                      <a:pt x="1440" y="1556"/>
                      <a:pt x="1539" y="1511"/>
                    </a:cubicBezTo>
                    <a:cubicBezTo>
                      <a:pt x="1583" y="1423"/>
                      <a:pt x="1605" y="1336"/>
                      <a:pt x="1539" y="1260"/>
                    </a:cubicBezTo>
                    <a:cubicBezTo>
                      <a:pt x="1496" y="1162"/>
                      <a:pt x="1201" y="1238"/>
                      <a:pt x="1365" y="987"/>
                    </a:cubicBezTo>
                    <a:cubicBezTo>
                      <a:pt x="1256" y="834"/>
                      <a:pt x="1234" y="671"/>
                      <a:pt x="1353" y="507"/>
                    </a:cubicBezTo>
                    <a:cubicBezTo>
                      <a:pt x="1387" y="158"/>
                      <a:pt x="1157" y="71"/>
                      <a:pt x="895" y="16"/>
                    </a:cubicBezTo>
                    <a:cubicBezTo>
                      <a:pt x="840" y="6"/>
                      <a:pt x="788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4"/>
              <p:cNvSpPr/>
              <p:nvPr/>
            </p:nvSpPr>
            <p:spPr>
              <a:xfrm>
                <a:off x="-814000" y="2496000"/>
                <a:ext cx="38200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883" extrusionOk="0">
                    <a:moveTo>
                      <a:pt x="185" y="0"/>
                    </a:moveTo>
                    <a:cubicBezTo>
                      <a:pt x="151" y="0"/>
                      <a:pt x="121" y="16"/>
                      <a:pt x="99" y="60"/>
                    </a:cubicBezTo>
                    <a:cubicBezTo>
                      <a:pt x="0" y="245"/>
                      <a:pt x="197" y="289"/>
                      <a:pt x="306" y="322"/>
                    </a:cubicBezTo>
                    <a:cubicBezTo>
                      <a:pt x="819" y="507"/>
                      <a:pt x="1081" y="856"/>
                      <a:pt x="1125" y="1391"/>
                    </a:cubicBezTo>
                    <a:cubicBezTo>
                      <a:pt x="1157" y="1784"/>
                      <a:pt x="1125" y="2165"/>
                      <a:pt x="873" y="2504"/>
                    </a:cubicBezTo>
                    <a:cubicBezTo>
                      <a:pt x="786" y="2624"/>
                      <a:pt x="720" y="2733"/>
                      <a:pt x="873" y="2842"/>
                    </a:cubicBezTo>
                    <a:cubicBezTo>
                      <a:pt x="915" y="2871"/>
                      <a:pt x="952" y="2883"/>
                      <a:pt x="985" y="2883"/>
                    </a:cubicBezTo>
                    <a:cubicBezTo>
                      <a:pt x="1087" y="2883"/>
                      <a:pt x="1145" y="2764"/>
                      <a:pt x="1179" y="2689"/>
                    </a:cubicBezTo>
                    <a:cubicBezTo>
                      <a:pt x="1321" y="2318"/>
                      <a:pt x="1528" y="1947"/>
                      <a:pt x="1484" y="1576"/>
                    </a:cubicBezTo>
                    <a:cubicBezTo>
                      <a:pt x="1474" y="747"/>
                      <a:pt x="1135" y="300"/>
                      <a:pt x="404" y="82"/>
                    </a:cubicBezTo>
                    <a:cubicBezTo>
                      <a:pt x="332" y="60"/>
                      <a:pt x="251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4"/>
              <p:cNvSpPr/>
              <p:nvPr/>
            </p:nvSpPr>
            <p:spPr>
              <a:xfrm>
                <a:off x="-982825" y="2502625"/>
                <a:ext cx="207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454" extrusionOk="0">
                    <a:moveTo>
                      <a:pt x="401" y="1"/>
                    </a:moveTo>
                    <a:cubicBezTo>
                      <a:pt x="245" y="1"/>
                      <a:pt x="289" y="201"/>
                      <a:pt x="175" y="253"/>
                    </a:cubicBezTo>
                    <a:cubicBezTo>
                      <a:pt x="1" y="450"/>
                      <a:pt x="55" y="734"/>
                      <a:pt x="66" y="930"/>
                    </a:cubicBezTo>
                    <a:cubicBezTo>
                      <a:pt x="98" y="1399"/>
                      <a:pt x="55" y="1922"/>
                      <a:pt x="469" y="2293"/>
                    </a:cubicBezTo>
                    <a:cubicBezTo>
                      <a:pt x="517" y="2333"/>
                      <a:pt x="547" y="2453"/>
                      <a:pt x="619" y="2453"/>
                    </a:cubicBezTo>
                    <a:cubicBezTo>
                      <a:pt x="646" y="2453"/>
                      <a:pt x="679" y="2436"/>
                      <a:pt x="721" y="2392"/>
                    </a:cubicBezTo>
                    <a:cubicBezTo>
                      <a:pt x="830" y="2293"/>
                      <a:pt x="818" y="2195"/>
                      <a:pt x="721" y="2097"/>
                    </a:cubicBezTo>
                    <a:cubicBezTo>
                      <a:pt x="447" y="1825"/>
                      <a:pt x="426" y="1486"/>
                      <a:pt x="437" y="1126"/>
                    </a:cubicBezTo>
                    <a:cubicBezTo>
                      <a:pt x="447" y="744"/>
                      <a:pt x="437" y="373"/>
                      <a:pt x="426" y="2"/>
                    </a:cubicBezTo>
                    <a:cubicBezTo>
                      <a:pt x="417" y="1"/>
                      <a:pt x="409" y="1"/>
                      <a:pt x="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4"/>
              <p:cNvSpPr/>
              <p:nvPr/>
            </p:nvSpPr>
            <p:spPr>
              <a:xfrm>
                <a:off x="-946000" y="2505950"/>
                <a:ext cx="32200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785" extrusionOk="0">
                    <a:moveTo>
                      <a:pt x="163" y="1"/>
                    </a:moveTo>
                    <a:cubicBezTo>
                      <a:pt x="142" y="1"/>
                      <a:pt x="117" y="10"/>
                      <a:pt x="87" y="33"/>
                    </a:cubicBezTo>
                    <a:cubicBezTo>
                      <a:pt x="0" y="99"/>
                      <a:pt x="33" y="262"/>
                      <a:pt x="87" y="360"/>
                    </a:cubicBezTo>
                    <a:cubicBezTo>
                      <a:pt x="131" y="448"/>
                      <a:pt x="240" y="502"/>
                      <a:pt x="284" y="589"/>
                    </a:cubicBezTo>
                    <a:cubicBezTo>
                      <a:pt x="360" y="764"/>
                      <a:pt x="589" y="906"/>
                      <a:pt x="393" y="1124"/>
                    </a:cubicBezTo>
                    <a:cubicBezTo>
                      <a:pt x="404" y="1233"/>
                      <a:pt x="458" y="1277"/>
                      <a:pt x="567" y="1277"/>
                    </a:cubicBezTo>
                    <a:cubicBezTo>
                      <a:pt x="595" y="1268"/>
                      <a:pt x="618" y="1264"/>
                      <a:pt x="638" y="1264"/>
                    </a:cubicBezTo>
                    <a:cubicBezTo>
                      <a:pt x="768" y="1264"/>
                      <a:pt x="752" y="1429"/>
                      <a:pt x="819" y="1495"/>
                    </a:cubicBezTo>
                    <a:cubicBezTo>
                      <a:pt x="894" y="1579"/>
                      <a:pt x="880" y="1785"/>
                      <a:pt x="1000" y="1785"/>
                    </a:cubicBezTo>
                    <a:cubicBezTo>
                      <a:pt x="1019" y="1785"/>
                      <a:pt x="1042" y="1780"/>
                      <a:pt x="1069" y="1767"/>
                    </a:cubicBezTo>
                    <a:cubicBezTo>
                      <a:pt x="1287" y="1692"/>
                      <a:pt x="1124" y="1517"/>
                      <a:pt x="1102" y="1364"/>
                    </a:cubicBezTo>
                    <a:cubicBezTo>
                      <a:pt x="1059" y="1156"/>
                      <a:pt x="753" y="993"/>
                      <a:pt x="1004" y="742"/>
                    </a:cubicBezTo>
                    <a:cubicBezTo>
                      <a:pt x="982" y="688"/>
                      <a:pt x="950" y="633"/>
                      <a:pt x="928" y="579"/>
                    </a:cubicBezTo>
                    <a:cubicBezTo>
                      <a:pt x="840" y="625"/>
                      <a:pt x="757" y="669"/>
                      <a:pt x="691" y="669"/>
                    </a:cubicBezTo>
                    <a:cubicBezTo>
                      <a:pt x="617" y="669"/>
                      <a:pt x="563" y="614"/>
                      <a:pt x="545" y="448"/>
                    </a:cubicBezTo>
                    <a:cubicBezTo>
                      <a:pt x="524" y="339"/>
                      <a:pt x="436" y="251"/>
                      <a:pt x="327" y="175"/>
                    </a:cubicBezTo>
                    <a:cubicBezTo>
                      <a:pt x="267" y="132"/>
                      <a:pt x="241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4"/>
              <p:cNvSpPr/>
              <p:nvPr/>
            </p:nvSpPr>
            <p:spPr>
              <a:xfrm>
                <a:off x="-900725" y="2514125"/>
                <a:ext cx="2182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201" extrusionOk="0">
                    <a:moveTo>
                      <a:pt x="340" y="0"/>
                    </a:moveTo>
                    <a:cubicBezTo>
                      <a:pt x="325" y="0"/>
                      <a:pt x="306" y="6"/>
                      <a:pt x="284" y="22"/>
                    </a:cubicBezTo>
                    <a:cubicBezTo>
                      <a:pt x="186" y="88"/>
                      <a:pt x="142" y="164"/>
                      <a:pt x="240" y="274"/>
                    </a:cubicBezTo>
                    <a:cubicBezTo>
                      <a:pt x="360" y="383"/>
                      <a:pt x="360" y="535"/>
                      <a:pt x="218" y="601"/>
                    </a:cubicBezTo>
                    <a:cubicBezTo>
                      <a:pt x="0" y="699"/>
                      <a:pt x="33" y="786"/>
                      <a:pt x="218" y="829"/>
                    </a:cubicBezTo>
                    <a:cubicBezTo>
                      <a:pt x="404" y="873"/>
                      <a:pt x="327" y="1059"/>
                      <a:pt x="436" y="1124"/>
                    </a:cubicBezTo>
                    <a:cubicBezTo>
                      <a:pt x="513" y="1146"/>
                      <a:pt x="601" y="1179"/>
                      <a:pt x="688" y="1200"/>
                    </a:cubicBezTo>
                    <a:cubicBezTo>
                      <a:pt x="720" y="1015"/>
                      <a:pt x="622" y="786"/>
                      <a:pt x="873" y="677"/>
                    </a:cubicBezTo>
                    <a:lnTo>
                      <a:pt x="873" y="426"/>
                    </a:lnTo>
                    <a:cubicBezTo>
                      <a:pt x="843" y="435"/>
                      <a:pt x="817" y="438"/>
                      <a:pt x="794" y="438"/>
                    </a:cubicBezTo>
                    <a:cubicBezTo>
                      <a:pt x="603" y="438"/>
                      <a:pt x="606" y="188"/>
                      <a:pt x="470" y="121"/>
                    </a:cubicBezTo>
                    <a:cubicBezTo>
                      <a:pt x="418" y="94"/>
                      <a:pt x="400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4"/>
              <p:cNvSpPr/>
              <p:nvPr/>
            </p:nvSpPr>
            <p:spPr>
              <a:xfrm>
                <a:off x="-745825" y="2495300"/>
                <a:ext cx="161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07" extrusionOk="0">
                    <a:moveTo>
                      <a:pt x="645" y="1"/>
                    </a:moveTo>
                    <a:cubicBezTo>
                      <a:pt x="56" y="142"/>
                      <a:pt x="154" y="601"/>
                      <a:pt x="1" y="906"/>
                    </a:cubicBezTo>
                    <a:cubicBezTo>
                      <a:pt x="88" y="874"/>
                      <a:pt x="175" y="852"/>
                      <a:pt x="263" y="819"/>
                    </a:cubicBezTo>
                    <a:cubicBezTo>
                      <a:pt x="372" y="568"/>
                      <a:pt x="492" y="317"/>
                      <a:pt x="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4"/>
              <p:cNvSpPr/>
              <p:nvPr/>
            </p:nvSpPr>
            <p:spPr>
              <a:xfrm>
                <a:off x="-978750" y="2485200"/>
                <a:ext cx="145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51" extrusionOk="0">
                    <a:moveTo>
                      <a:pt x="461" y="0"/>
                    </a:moveTo>
                    <a:cubicBezTo>
                      <a:pt x="406" y="0"/>
                      <a:pt x="361" y="62"/>
                      <a:pt x="318" y="88"/>
                    </a:cubicBezTo>
                    <a:cubicBezTo>
                      <a:pt x="1" y="306"/>
                      <a:pt x="12" y="634"/>
                      <a:pt x="12" y="950"/>
                    </a:cubicBezTo>
                    <a:cubicBezTo>
                      <a:pt x="126" y="898"/>
                      <a:pt x="82" y="698"/>
                      <a:pt x="238" y="698"/>
                    </a:cubicBezTo>
                    <a:cubicBezTo>
                      <a:pt x="246" y="698"/>
                      <a:pt x="254" y="698"/>
                      <a:pt x="263" y="699"/>
                    </a:cubicBezTo>
                    <a:cubicBezTo>
                      <a:pt x="372" y="558"/>
                      <a:pt x="383" y="372"/>
                      <a:pt x="524" y="241"/>
                    </a:cubicBezTo>
                    <a:cubicBezTo>
                      <a:pt x="579" y="197"/>
                      <a:pt x="579" y="66"/>
                      <a:pt x="503" y="12"/>
                    </a:cubicBezTo>
                    <a:cubicBezTo>
                      <a:pt x="488" y="4"/>
                      <a:pt x="474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4"/>
              <p:cNvSpPr/>
              <p:nvPr/>
            </p:nvSpPr>
            <p:spPr>
              <a:xfrm>
                <a:off x="-946275" y="2534050"/>
                <a:ext cx="144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28" extrusionOk="0">
                    <a:moveTo>
                      <a:pt x="404" y="0"/>
                    </a:moveTo>
                    <a:cubicBezTo>
                      <a:pt x="371" y="44"/>
                      <a:pt x="338" y="87"/>
                      <a:pt x="295" y="120"/>
                    </a:cubicBezTo>
                    <a:cubicBezTo>
                      <a:pt x="219" y="197"/>
                      <a:pt x="1" y="229"/>
                      <a:pt x="142" y="382"/>
                    </a:cubicBezTo>
                    <a:cubicBezTo>
                      <a:pt x="168" y="414"/>
                      <a:pt x="199" y="427"/>
                      <a:pt x="234" y="427"/>
                    </a:cubicBezTo>
                    <a:cubicBezTo>
                      <a:pt x="315" y="427"/>
                      <a:pt x="411" y="353"/>
                      <a:pt x="481" y="284"/>
                    </a:cubicBezTo>
                    <a:cubicBezTo>
                      <a:pt x="513" y="251"/>
                      <a:pt x="546" y="197"/>
                      <a:pt x="578" y="153"/>
                    </a:cubicBezTo>
                    <a:cubicBezTo>
                      <a:pt x="469" y="153"/>
                      <a:pt x="415" y="10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4"/>
              <p:cNvSpPr/>
              <p:nvPr/>
            </p:nvSpPr>
            <p:spPr>
              <a:xfrm>
                <a:off x="-922825" y="2513325"/>
                <a:ext cx="120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47" extrusionOk="0">
                    <a:moveTo>
                      <a:pt x="260" y="1"/>
                    </a:moveTo>
                    <a:cubicBezTo>
                      <a:pt x="192" y="1"/>
                      <a:pt x="121" y="37"/>
                      <a:pt x="77" y="131"/>
                    </a:cubicBezTo>
                    <a:cubicBezTo>
                      <a:pt x="55" y="185"/>
                      <a:pt x="23" y="229"/>
                      <a:pt x="1" y="284"/>
                    </a:cubicBezTo>
                    <a:cubicBezTo>
                      <a:pt x="23" y="338"/>
                      <a:pt x="55" y="393"/>
                      <a:pt x="77" y="447"/>
                    </a:cubicBezTo>
                    <a:cubicBezTo>
                      <a:pt x="142" y="393"/>
                      <a:pt x="219" y="349"/>
                      <a:pt x="273" y="284"/>
                    </a:cubicBezTo>
                    <a:cubicBezTo>
                      <a:pt x="339" y="229"/>
                      <a:pt x="481" y="141"/>
                      <a:pt x="394" y="54"/>
                    </a:cubicBezTo>
                    <a:cubicBezTo>
                      <a:pt x="361" y="22"/>
                      <a:pt x="312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4"/>
              <p:cNvSpPr/>
              <p:nvPr/>
            </p:nvSpPr>
            <p:spPr>
              <a:xfrm>
                <a:off x="-878925" y="2524450"/>
                <a:ext cx="98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64" extrusionOk="0">
                    <a:moveTo>
                      <a:pt x="294" y="1"/>
                    </a:moveTo>
                    <a:cubicBezTo>
                      <a:pt x="249" y="1"/>
                      <a:pt x="195" y="14"/>
                      <a:pt x="150" y="14"/>
                    </a:cubicBezTo>
                    <a:cubicBezTo>
                      <a:pt x="144" y="14"/>
                      <a:pt x="138" y="14"/>
                      <a:pt x="132" y="13"/>
                    </a:cubicBezTo>
                    <a:cubicBezTo>
                      <a:pt x="117" y="9"/>
                      <a:pt x="103" y="8"/>
                      <a:pt x="88" y="8"/>
                    </a:cubicBezTo>
                    <a:cubicBezTo>
                      <a:pt x="59" y="8"/>
                      <a:pt x="30" y="13"/>
                      <a:pt x="1" y="13"/>
                    </a:cubicBezTo>
                    <a:lnTo>
                      <a:pt x="1" y="264"/>
                    </a:lnTo>
                    <a:cubicBezTo>
                      <a:pt x="44" y="264"/>
                      <a:pt x="88" y="253"/>
                      <a:pt x="132" y="253"/>
                    </a:cubicBezTo>
                    <a:cubicBezTo>
                      <a:pt x="159" y="258"/>
                      <a:pt x="187" y="261"/>
                      <a:pt x="213" y="261"/>
                    </a:cubicBezTo>
                    <a:cubicBezTo>
                      <a:pt x="312" y="261"/>
                      <a:pt x="394" y="223"/>
                      <a:pt x="394" y="111"/>
                    </a:cubicBezTo>
                    <a:cubicBezTo>
                      <a:pt x="394" y="21"/>
                      <a:pt x="350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4"/>
              <p:cNvSpPr/>
              <p:nvPr/>
            </p:nvSpPr>
            <p:spPr>
              <a:xfrm>
                <a:off x="-821350" y="2548900"/>
                <a:ext cx="65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8" extrusionOk="0">
                    <a:moveTo>
                      <a:pt x="153" y="1"/>
                    </a:moveTo>
                    <a:cubicBezTo>
                      <a:pt x="106" y="1"/>
                      <a:pt x="49" y="17"/>
                      <a:pt x="0" y="17"/>
                    </a:cubicBezTo>
                    <a:cubicBezTo>
                      <a:pt x="66" y="93"/>
                      <a:pt x="44" y="180"/>
                      <a:pt x="0" y="268"/>
                    </a:cubicBezTo>
                    <a:cubicBezTo>
                      <a:pt x="120" y="257"/>
                      <a:pt x="262" y="224"/>
                      <a:pt x="240" y="83"/>
                    </a:cubicBezTo>
                    <a:cubicBezTo>
                      <a:pt x="235" y="17"/>
                      <a:pt x="199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4"/>
              <p:cNvSpPr/>
              <p:nvPr/>
            </p:nvSpPr>
            <p:spPr>
              <a:xfrm>
                <a:off x="-889825" y="2542225"/>
                <a:ext cx="63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118"/>
                      <a:pt x="52" y="176"/>
                      <a:pt x="103" y="176"/>
                    </a:cubicBezTo>
                    <a:cubicBezTo>
                      <a:pt x="141" y="176"/>
                      <a:pt x="190" y="142"/>
                      <a:pt x="252" y="76"/>
                    </a:cubicBezTo>
                    <a:cubicBezTo>
                      <a:pt x="165" y="55"/>
                      <a:pt x="77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4"/>
              <p:cNvSpPr/>
              <p:nvPr/>
            </p:nvSpPr>
            <p:spPr>
              <a:xfrm>
                <a:off x="-848925" y="2525325"/>
                <a:ext cx="109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753" extrusionOk="0">
                    <a:moveTo>
                      <a:pt x="394" y="0"/>
                    </a:moveTo>
                    <a:lnTo>
                      <a:pt x="394" y="0"/>
                    </a:lnTo>
                    <a:cubicBezTo>
                      <a:pt x="187" y="196"/>
                      <a:pt x="1" y="403"/>
                      <a:pt x="23" y="752"/>
                    </a:cubicBezTo>
                    <a:cubicBezTo>
                      <a:pt x="437" y="611"/>
                      <a:pt x="405" y="306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3" name="Google Shape;2243;p14"/>
          <p:cNvGrpSpPr/>
          <p:nvPr/>
        </p:nvGrpSpPr>
        <p:grpSpPr>
          <a:xfrm rot="4384922">
            <a:off x="-452045" y="3129454"/>
            <a:ext cx="1663112" cy="473597"/>
            <a:chOff x="4189736" y="3443291"/>
            <a:chExt cx="756675" cy="215475"/>
          </a:xfrm>
        </p:grpSpPr>
        <p:sp>
          <p:nvSpPr>
            <p:cNvPr id="2244" name="Google Shape;2244;p14"/>
            <p:cNvSpPr/>
            <p:nvPr/>
          </p:nvSpPr>
          <p:spPr>
            <a:xfrm>
              <a:off x="4189736" y="3443291"/>
              <a:ext cx="756675" cy="215475"/>
            </a:xfrm>
            <a:custGeom>
              <a:avLst/>
              <a:gdLst/>
              <a:ahLst/>
              <a:cxnLst/>
              <a:rect l="l" t="t" r="r" b="b"/>
              <a:pathLst>
                <a:path w="30267" h="8619" extrusionOk="0">
                  <a:moveTo>
                    <a:pt x="15413" y="0"/>
                  </a:moveTo>
                  <a:cubicBezTo>
                    <a:pt x="15262" y="0"/>
                    <a:pt x="14994" y="22"/>
                    <a:pt x="14704" y="140"/>
                  </a:cubicBezTo>
                  <a:cubicBezTo>
                    <a:pt x="14253" y="322"/>
                    <a:pt x="13910" y="677"/>
                    <a:pt x="13760" y="1116"/>
                  </a:cubicBezTo>
                  <a:cubicBezTo>
                    <a:pt x="13738" y="1181"/>
                    <a:pt x="13728" y="1235"/>
                    <a:pt x="13706" y="1299"/>
                  </a:cubicBezTo>
                  <a:cubicBezTo>
                    <a:pt x="13588" y="1331"/>
                    <a:pt x="13459" y="1353"/>
                    <a:pt x="13342" y="1385"/>
                  </a:cubicBezTo>
                  <a:cubicBezTo>
                    <a:pt x="13213" y="1245"/>
                    <a:pt x="13063" y="1128"/>
                    <a:pt x="12880" y="1031"/>
                  </a:cubicBezTo>
                  <a:cubicBezTo>
                    <a:pt x="12655" y="913"/>
                    <a:pt x="12397" y="849"/>
                    <a:pt x="12128" y="849"/>
                  </a:cubicBezTo>
                  <a:cubicBezTo>
                    <a:pt x="12011" y="849"/>
                    <a:pt x="11914" y="859"/>
                    <a:pt x="11849" y="870"/>
                  </a:cubicBezTo>
                  <a:cubicBezTo>
                    <a:pt x="11667" y="880"/>
                    <a:pt x="11484" y="923"/>
                    <a:pt x="11324" y="999"/>
                  </a:cubicBezTo>
                  <a:cubicBezTo>
                    <a:pt x="11270" y="1020"/>
                    <a:pt x="11227" y="1052"/>
                    <a:pt x="11184" y="1074"/>
                  </a:cubicBezTo>
                  <a:cubicBezTo>
                    <a:pt x="11045" y="1042"/>
                    <a:pt x="10895" y="1031"/>
                    <a:pt x="10755" y="1031"/>
                  </a:cubicBezTo>
                  <a:cubicBezTo>
                    <a:pt x="10444" y="1031"/>
                    <a:pt x="10122" y="1095"/>
                    <a:pt x="9810" y="1235"/>
                  </a:cubicBezTo>
                  <a:cubicBezTo>
                    <a:pt x="9617" y="1321"/>
                    <a:pt x="9424" y="1428"/>
                    <a:pt x="9252" y="1546"/>
                  </a:cubicBezTo>
                  <a:cubicBezTo>
                    <a:pt x="9016" y="1460"/>
                    <a:pt x="8801" y="1438"/>
                    <a:pt x="8673" y="1428"/>
                  </a:cubicBezTo>
                  <a:cubicBezTo>
                    <a:pt x="8619" y="1428"/>
                    <a:pt x="8565" y="1417"/>
                    <a:pt x="8512" y="1417"/>
                  </a:cubicBezTo>
                  <a:cubicBezTo>
                    <a:pt x="8200" y="1417"/>
                    <a:pt x="7900" y="1514"/>
                    <a:pt x="7653" y="1664"/>
                  </a:cubicBezTo>
                  <a:cubicBezTo>
                    <a:pt x="7568" y="1653"/>
                    <a:pt x="7492" y="1643"/>
                    <a:pt x="7406" y="1643"/>
                  </a:cubicBezTo>
                  <a:cubicBezTo>
                    <a:pt x="7246" y="1503"/>
                    <a:pt x="7074" y="1407"/>
                    <a:pt x="6881" y="1331"/>
                  </a:cubicBezTo>
                  <a:cubicBezTo>
                    <a:pt x="6762" y="1138"/>
                    <a:pt x="6602" y="977"/>
                    <a:pt x="6419" y="849"/>
                  </a:cubicBezTo>
                  <a:cubicBezTo>
                    <a:pt x="6237" y="730"/>
                    <a:pt x="5946" y="591"/>
                    <a:pt x="5550" y="591"/>
                  </a:cubicBezTo>
                  <a:lnTo>
                    <a:pt x="5260" y="591"/>
                  </a:lnTo>
                  <a:cubicBezTo>
                    <a:pt x="4852" y="591"/>
                    <a:pt x="4465" y="709"/>
                    <a:pt x="4133" y="956"/>
                  </a:cubicBezTo>
                  <a:cubicBezTo>
                    <a:pt x="3864" y="1149"/>
                    <a:pt x="3639" y="1417"/>
                    <a:pt x="3489" y="1739"/>
                  </a:cubicBezTo>
                  <a:cubicBezTo>
                    <a:pt x="3478" y="1750"/>
                    <a:pt x="3478" y="1750"/>
                    <a:pt x="3478" y="1760"/>
                  </a:cubicBezTo>
                  <a:cubicBezTo>
                    <a:pt x="3457" y="1793"/>
                    <a:pt x="3403" y="1879"/>
                    <a:pt x="3371" y="1932"/>
                  </a:cubicBezTo>
                  <a:cubicBezTo>
                    <a:pt x="3306" y="2029"/>
                    <a:pt x="3232" y="2136"/>
                    <a:pt x="3167" y="2276"/>
                  </a:cubicBezTo>
                  <a:cubicBezTo>
                    <a:pt x="2931" y="2147"/>
                    <a:pt x="2662" y="2072"/>
                    <a:pt x="2383" y="2072"/>
                  </a:cubicBezTo>
                  <a:cubicBezTo>
                    <a:pt x="2126" y="2072"/>
                    <a:pt x="1858" y="2136"/>
                    <a:pt x="1600" y="2254"/>
                  </a:cubicBezTo>
                  <a:cubicBezTo>
                    <a:pt x="1310" y="2383"/>
                    <a:pt x="1052" y="2555"/>
                    <a:pt x="828" y="2759"/>
                  </a:cubicBezTo>
                  <a:cubicBezTo>
                    <a:pt x="591" y="2995"/>
                    <a:pt x="409" y="3274"/>
                    <a:pt x="280" y="3596"/>
                  </a:cubicBezTo>
                  <a:cubicBezTo>
                    <a:pt x="248" y="3682"/>
                    <a:pt x="215" y="3789"/>
                    <a:pt x="205" y="3885"/>
                  </a:cubicBezTo>
                  <a:cubicBezTo>
                    <a:pt x="65" y="4143"/>
                    <a:pt x="1" y="4444"/>
                    <a:pt x="44" y="4744"/>
                  </a:cubicBezTo>
                  <a:cubicBezTo>
                    <a:pt x="44" y="4798"/>
                    <a:pt x="55" y="4873"/>
                    <a:pt x="65" y="4948"/>
                  </a:cubicBezTo>
                  <a:cubicBezTo>
                    <a:pt x="119" y="5259"/>
                    <a:pt x="258" y="5549"/>
                    <a:pt x="484" y="5774"/>
                  </a:cubicBezTo>
                  <a:cubicBezTo>
                    <a:pt x="773" y="6065"/>
                    <a:pt x="1171" y="6215"/>
                    <a:pt x="1589" y="6215"/>
                  </a:cubicBezTo>
                  <a:cubicBezTo>
                    <a:pt x="1879" y="6215"/>
                    <a:pt x="2158" y="6150"/>
                    <a:pt x="2394" y="6010"/>
                  </a:cubicBezTo>
                  <a:cubicBezTo>
                    <a:pt x="2674" y="6161"/>
                    <a:pt x="2984" y="6236"/>
                    <a:pt x="3285" y="6236"/>
                  </a:cubicBezTo>
                  <a:cubicBezTo>
                    <a:pt x="3371" y="6236"/>
                    <a:pt x="3468" y="6225"/>
                    <a:pt x="3554" y="6215"/>
                  </a:cubicBezTo>
                  <a:cubicBezTo>
                    <a:pt x="3597" y="6247"/>
                    <a:pt x="3628" y="6279"/>
                    <a:pt x="3671" y="6301"/>
                  </a:cubicBezTo>
                  <a:cubicBezTo>
                    <a:pt x="4090" y="6611"/>
                    <a:pt x="4584" y="6773"/>
                    <a:pt x="5066" y="6773"/>
                  </a:cubicBezTo>
                  <a:lnTo>
                    <a:pt x="5131" y="6773"/>
                  </a:lnTo>
                  <a:cubicBezTo>
                    <a:pt x="5152" y="6869"/>
                    <a:pt x="5185" y="6966"/>
                    <a:pt x="5206" y="7062"/>
                  </a:cubicBezTo>
                  <a:cubicBezTo>
                    <a:pt x="5217" y="7105"/>
                    <a:pt x="5228" y="7138"/>
                    <a:pt x="5228" y="7181"/>
                  </a:cubicBezTo>
                  <a:cubicBezTo>
                    <a:pt x="5335" y="7599"/>
                    <a:pt x="5582" y="7985"/>
                    <a:pt x="5946" y="8243"/>
                  </a:cubicBezTo>
                  <a:cubicBezTo>
                    <a:pt x="6215" y="8447"/>
                    <a:pt x="6548" y="8576"/>
                    <a:pt x="6891" y="8608"/>
                  </a:cubicBezTo>
                  <a:cubicBezTo>
                    <a:pt x="6912" y="8619"/>
                    <a:pt x="6934" y="8619"/>
                    <a:pt x="6955" y="8619"/>
                  </a:cubicBezTo>
                  <a:lnTo>
                    <a:pt x="7063" y="8619"/>
                  </a:lnTo>
                  <a:cubicBezTo>
                    <a:pt x="7406" y="8619"/>
                    <a:pt x="7728" y="8512"/>
                    <a:pt x="7997" y="8318"/>
                  </a:cubicBezTo>
                  <a:cubicBezTo>
                    <a:pt x="8211" y="8157"/>
                    <a:pt x="8393" y="7942"/>
                    <a:pt x="8501" y="7696"/>
                  </a:cubicBezTo>
                  <a:cubicBezTo>
                    <a:pt x="8619" y="7438"/>
                    <a:pt x="8662" y="7159"/>
                    <a:pt x="8641" y="6891"/>
                  </a:cubicBezTo>
                  <a:cubicBezTo>
                    <a:pt x="8630" y="6601"/>
                    <a:pt x="8533" y="6322"/>
                    <a:pt x="8372" y="6086"/>
                  </a:cubicBezTo>
                  <a:cubicBezTo>
                    <a:pt x="8372" y="6086"/>
                    <a:pt x="8362" y="6075"/>
                    <a:pt x="8362" y="6065"/>
                  </a:cubicBezTo>
                  <a:cubicBezTo>
                    <a:pt x="8415" y="6043"/>
                    <a:pt x="8469" y="6032"/>
                    <a:pt x="8512" y="6010"/>
                  </a:cubicBezTo>
                  <a:cubicBezTo>
                    <a:pt x="8673" y="6096"/>
                    <a:pt x="8898" y="6193"/>
                    <a:pt x="9177" y="6225"/>
                  </a:cubicBezTo>
                  <a:lnTo>
                    <a:pt x="9177" y="6472"/>
                  </a:lnTo>
                  <a:cubicBezTo>
                    <a:pt x="9177" y="7019"/>
                    <a:pt x="9402" y="7492"/>
                    <a:pt x="9789" y="7825"/>
                  </a:cubicBezTo>
                  <a:cubicBezTo>
                    <a:pt x="10003" y="8007"/>
                    <a:pt x="10390" y="8233"/>
                    <a:pt x="10948" y="8233"/>
                  </a:cubicBezTo>
                  <a:cubicBezTo>
                    <a:pt x="11023" y="8233"/>
                    <a:pt x="11098" y="8221"/>
                    <a:pt x="11174" y="8221"/>
                  </a:cubicBezTo>
                  <a:lnTo>
                    <a:pt x="11184" y="8221"/>
                  </a:lnTo>
                  <a:cubicBezTo>
                    <a:pt x="11785" y="8157"/>
                    <a:pt x="12364" y="7846"/>
                    <a:pt x="12826" y="7341"/>
                  </a:cubicBezTo>
                  <a:cubicBezTo>
                    <a:pt x="13191" y="6933"/>
                    <a:pt x="13438" y="6451"/>
                    <a:pt x="13545" y="5957"/>
                  </a:cubicBezTo>
                  <a:cubicBezTo>
                    <a:pt x="13706" y="6010"/>
                    <a:pt x="13878" y="6043"/>
                    <a:pt x="14071" y="6065"/>
                  </a:cubicBezTo>
                  <a:lnTo>
                    <a:pt x="14125" y="6065"/>
                  </a:lnTo>
                  <a:cubicBezTo>
                    <a:pt x="14168" y="6065"/>
                    <a:pt x="14222" y="6075"/>
                    <a:pt x="14265" y="6075"/>
                  </a:cubicBezTo>
                  <a:cubicBezTo>
                    <a:pt x="14758" y="6075"/>
                    <a:pt x="15166" y="5957"/>
                    <a:pt x="15498" y="5860"/>
                  </a:cubicBezTo>
                  <a:cubicBezTo>
                    <a:pt x="15563" y="5850"/>
                    <a:pt x="15617" y="5828"/>
                    <a:pt x="15670" y="5817"/>
                  </a:cubicBezTo>
                  <a:lnTo>
                    <a:pt x="15681" y="5817"/>
                  </a:lnTo>
                  <a:cubicBezTo>
                    <a:pt x="15960" y="5817"/>
                    <a:pt x="16196" y="5764"/>
                    <a:pt x="16378" y="5678"/>
                  </a:cubicBezTo>
                  <a:lnTo>
                    <a:pt x="16475" y="5678"/>
                  </a:lnTo>
                  <a:cubicBezTo>
                    <a:pt x="16712" y="5678"/>
                    <a:pt x="16948" y="5624"/>
                    <a:pt x="17173" y="5528"/>
                  </a:cubicBezTo>
                  <a:cubicBezTo>
                    <a:pt x="17184" y="5517"/>
                    <a:pt x="17205" y="5506"/>
                    <a:pt x="17216" y="5506"/>
                  </a:cubicBezTo>
                  <a:cubicBezTo>
                    <a:pt x="17248" y="5517"/>
                    <a:pt x="17270" y="5528"/>
                    <a:pt x="17301" y="5538"/>
                  </a:cubicBezTo>
                  <a:cubicBezTo>
                    <a:pt x="17291" y="5721"/>
                    <a:pt x="17301" y="5914"/>
                    <a:pt x="17344" y="6107"/>
                  </a:cubicBezTo>
                  <a:cubicBezTo>
                    <a:pt x="17409" y="6408"/>
                    <a:pt x="17549" y="6633"/>
                    <a:pt x="17613" y="6751"/>
                  </a:cubicBezTo>
                  <a:cubicBezTo>
                    <a:pt x="17623" y="6751"/>
                    <a:pt x="17623" y="6762"/>
                    <a:pt x="17623" y="6762"/>
                  </a:cubicBezTo>
                  <a:cubicBezTo>
                    <a:pt x="17666" y="6859"/>
                    <a:pt x="17731" y="7009"/>
                    <a:pt x="17859" y="7170"/>
                  </a:cubicBezTo>
                  <a:cubicBezTo>
                    <a:pt x="18150" y="7567"/>
                    <a:pt x="18600" y="7792"/>
                    <a:pt x="19094" y="7792"/>
                  </a:cubicBezTo>
                  <a:cubicBezTo>
                    <a:pt x="19223" y="7792"/>
                    <a:pt x="19352" y="7771"/>
                    <a:pt x="19481" y="7739"/>
                  </a:cubicBezTo>
                  <a:cubicBezTo>
                    <a:pt x="19953" y="7632"/>
                    <a:pt x="20339" y="7320"/>
                    <a:pt x="20554" y="6891"/>
                  </a:cubicBezTo>
                  <a:cubicBezTo>
                    <a:pt x="20661" y="6666"/>
                    <a:pt x="20725" y="6429"/>
                    <a:pt x="20725" y="6182"/>
                  </a:cubicBezTo>
                  <a:cubicBezTo>
                    <a:pt x="20854" y="6225"/>
                    <a:pt x="20993" y="6258"/>
                    <a:pt x="21133" y="6268"/>
                  </a:cubicBezTo>
                  <a:cubicBezTo>
                    <a:pt x="21187" y="6268"/>
                    <a:pt x="21241" y="6279"/>
                    <a:pt x="21294" y="6279"/>
                  </a:cubicBezTo>
                  <a:cubicBezTo>
                    <a:pt x="21916" y="6279"/>
                    <a:pt x="22474" y="5946"/>
                    <a:pt x="22775" y="5388"/>
                  </a:cubicBezTo>
                  <a:cubicBezTo>
                    <a:pt x="22796" y="5356"/>
                    <a:pt x="22818" y="5313"/>
                    <a:pt x="22829" y="5270"/>
                  </a:cubicBezTo>
                  <a:cubicBezTo>
                    <a:pt x="22893" y="5270"/>
                    <a:pt x="22958" y="5259"/>
                    <a:pt x="23033" y="5249"/>
                  </a:cubicBezTo>
                  <a:cubicBezTo>
                    <a:pt x="23044" y="5249"/>
                    <a:pt x="23054" y="5259"/>
                    <a:pt x="23065" y="5270"/>
                  </a:cubicBezTo>
                  <a:cubicBezTo>
                    <a:pt x="23409" y="5485"/>
                    <a:pt x="23805" y="5603"/>
                    <a:pt x="24203" y="5603"/>
                  </a:cubicBezTo>
                  <a:cubicBezTo>
                    <a:pt x="24332" y="5603"/>
                    <a:pt x="24449" y="5592"/>
                    <a:pt x="24568" y="5571"/>
                  </a:cubicBezTo>
                  <a:cubicBezTo>
                    <a:pt x="24685" y="5560"/>
                    <a:pt x="24804" y="5528"/>
                    <a:pt x="24911" y="5485"/>
                  </a:cubicBezTo>
                  <a:lnTo>
                    <a:pt x="24911" y="5538"/>
                  </a:lnTo>
                  <a:lnTo>
                    <a:pt x="24911" y="5560"/>
                  </a:lnTo>
                  <a:cubicBezTo>
                    <a:pt x="24847" y="5903"/>
                    <a:pt x="24900" y="6236"/>
                    <a:pt x="25061" y="6547"/>
                  </a:cubicBezTo>
                  <a:cubicBezTo>
                    <a:pt x="25158" y="6730"/>
                    <a:pt x="25286" y="6891"/>
                    <a:pt x="25437" y="7030"/>
                  </a:cubicBezTo>
                  <a:cubicBezTo>
                    <a:pt x="25587" y="7159"/>
                    <a:pt x="25759" y="7277"/>
                    <a:pt x="25963" y="7374"/>
                  </a:cubicBezTo>
                  <a:cubicBezTo>
                    <a:pt x="25973" y="7384"/>
                    <a:pt x="25984" y="7395"/>
                    <a:pt x="25995" y="7395"/>
                  </a:cubicBezTo>
                  <a:cubicBezTo>
                    <a:pt x="26221" y="7503"/>
                    <a:pt x="26457" y="7556"/>
                    <a:pt x="26703" y="7556"/>
                  </a:cubicBezTo>
                  <a:cubicBezTo>
                    <a:pt x="26982" y="7556"/>
                    <a:pt x="27530" y="7470"/>
                    <a:pt x="27991" y="6945"/>
                  </a:cubicBezTo>
                  <a:cubicBezTo>
                    <a:pt x="28034" y="6891"/>
                    <a:pt x="28077" y="6848"/>
                    <a:pt x="28120" y="6805"/>
                  </a:cubicBezTo>
                  <a:cubicBezTo>
                    <a:pt x="28324" y="6644"/>
                    <a:pt x="28625" y="6418"/>
                    <a:pt x="28839" y="6022"/>
                  </a:cubicBezTo>
                  <a:cubicBezTo>
                    <a:pt x="29011" y="5731"/>
                    <a:pt x="29097" y="5409"/>
                    <a:pt x="29086" y="5077"/>
                  </a:cubicBezTo>
                  <a:cubicBezTo>
                    <a:pt x="29086" y="4991"/>
                    <a:pt x="29075" y="4916"/>
                    <a:pt x="29064" y="4830"/>
                  </a:cubicBezTo>
                  <a:cubicBezTo>
                    <a:pt x="29183" y="4744"/>
                    <a:pt x="29279" y="4669"/>
                    <a:pt x="29365" y="4594"/>
                  </a:cubicBezTo>
                  <a:cubicBezTo>
                    <a:pt x="29419" y="4551"/>
                    <a:pt x="29472" y="4508"/>
                    <a:pt x="29515" y="4476"/>
                  </a:cubicBezTo>
                  <a:cubicBezTo>
                    <a:pt x="29548" y="4455"/>
                    <a:pt x="29569" y="4433"/>
                    <a:pt x="29601" y="4412"/>
                  </a:cubicBezTo>
                  <a:cubicBezTo>
                    <a:pt x="29773" y="4250"/>
                    <a:pt x="29912" y="4090"/>
                    <a:pt x="30020" y="3907"/>
                  </a:cubicBezTo>
                  <a:cubicBezTo>
                    <a:pt x="30149" y="3692"/>
                    <a:pt x="30223" y="3456"/>
                    <a:pt x="30234" y="3210"/>
                  </a:cubicBezTo>
                  <a:cubicBezTo>
                    <a:pt x="30266" y="2834"/>
                    <a:pt x="30159" y="2469"/>
                    <a:pt x="29934" y="2168"/>
                  </a:cubicBezTo>
                  <a:cubicBezTo>
                    <a:pt x="29784" y="1975"/>
                    <a:pt x="29590" y="1814"/>
                    <a:pt x="29376" y="1707"/>
                  </a:cubicBezTo>
                  <a:cubicBezTo>
                    <a:pt x="29161" y="1600"/>
                    <a:pt x="28925" y="1546"/>
                    <a:pt x="28689" y="1546"/>
                  </a:cubicBezTo>
                  <a:cubicBezTo>
                    <a:pt x="28517" y="1546"/>
                    <a:pt x="28367" y="1578"/>
                    <a:pt x="28238" y="1610"/>
                  </a:cubicBezTo>
                  <a:cubicBezTo>
                    <a:pt x="28131" y="1450"/>
                    <a:pt x="28002" y="1299"/>
                    <a:pt x="27841" y="1171"/>
                  </a:cubicBezTo>
                  <a:cubicBezTo>
                    <a:pt x="27508" y="902"/>
                    <a:pt x="27101" y="752"/>
                    <a:pt x="26671" y="752"/>
                  </a:cubicBezTo>
                  <a:cubicBezTo>
                    <a:pt x="26263" y="752"/>
                    <a:pt x="25866" y="891"/>
                    <a:pt x="25512" y="1149"/>
                  </a:cubicBezTo>
                  <a:cubicBezTo>
                    <a:pt x="25329" y="1288"/>
                    <a:pt x="25158" y="1450"/>
                    <a:pt x="25018" y="1653"/>
                  </a:cubicBezTo>
                  <a:lnTo>
                    <a:pt x="24954" y="1717"/>
                  </a:lnTo>
                  <a:cubicBezTo>
                    <a:pt x="24847" y="1696"/>
                    <a:pt x="24739" y="1686"/>
                    <a:pt x="24632" y="1686"/>
                  </a:cubicBezTo>
                  <a:lnTo>
                    <a:pt x="24599" y="1686"/>
                  </a:lnTo>
                  <a:cubicBezTo>
                    <a:pt x="24482" y="1600"/>
                    <a:pt x="24353" y="1535"/>
                    <a:pt x="24213" y="1493"/>
                  </a:cubicBezTo>
                  <a:cubicBezTo>
                    <a:pt x="24020" y="1428"/>
                    <a:pt x="23816" y="1395"/>
                    <a:pt x="23591" y="1395"/>
                  </a:cubicBezTo>
                  <a:cubicBezTo>
                    <a:pt x="23473" y="1395"/>
                    <a:pt x="23355" y="1395"/>
                    <a:pt x="23226" y="1417"/>
                  </a:cubicBezTo>
                  <a:cubicBezTo>
                    <a:pt x="23001" y="1450"/>
                    <a:pt x="22786" y="1535"/>
                    <a:pt x="22603" y="1664"/>
                  </a:cubicBezTo>
                  <a:lnTo>
                    <a:pt x="22571" y="1696"/>
                  </a:lnTo>
                  <a:cubicBezTo>
                    <a:pt x="22314" y="1546"/>
                    <a:pt x="22024" y="1460"/>
                    <a:pt x="21723" y="1460"/>
                  </a:cubicBezTo>
                  <a:cubicBezTo>
                    <a:pt x="21541" y="1460"/>
                    <a:pt x="21358" y="1493"/>
                    <a:pt x="21198" y="1546"/>
                  </a:cubicBezTo>
                  <a:cubicBezTo>
                    <a:pt x="21079" y="1450"/>
                    <a:pt x="20940" y="1353"/>
                    <a:pt x="20800" y="1288"/>
                  </a:cubicBezTo>
                  <a:cubicBezTo>
                    <a:pt x="20489" y="1128"/>
                    <a:pt x="20156" y="1052"/>
                    <a:pt x="19802" y="1052"/>
                  </a:cubicBezTo>
                  <a:cubicBezTo>
                    <a:pt x="19266" y="1052"/>
                    <a:pt x="18697" y="1235"/>
                    <a:pt x="18171" y="1589"/>
                  </a:cubicBezTo>
                  <a:cubicBezTo>
                    <a:pt x="18021" y="1686"/>
                    <a:pt x="17881" y="1793"/>
                    <a:pt x="17752" y="1911"/>
                  </a:cubicBezTo>
                  <a:cubicBezTo>
                    <a:pt x="17538" y="1814"/>
                    <a:pt x="17301" y="1760"/>
                    <a:pt x="17065" y="1760"/>
                  </a:cubicBezTo>
                  <a:cubicBezTo>
                    <a:pt x="17044" y="1438"/>
                    <a:pt x="16948" y="1042"/>
                    <a:pt x="16679" y="655"/>
                  </a:cubicBezTo>
                  <a:cubicBezTo>
                    <a:pt x="16572" y="494"/>
                    <a:pt x="16421" y="344"/>
                    <a:pt x="16261" y="236"/>
                  </a:cubicBezTo>
                  <a:cubicBezTo>
                    <a:pt x="16132" y="162"/>
                    <a:pt x="16003" y="97"/>
                    <a:pt x="15853" y="65"/>
                  </a:cubicBezTo>
                  <a:cubicBezTo>
                    <a:pt x="15713" y="22"/>
                    <a:pt x="15563" y="0"/>
                    <a:pt x="15413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5" name="Google Shape;2245;p14"/>
            <p:cNvGrpSpPr/>
            <p:nvPr/>
          </p:nvGrpSpPr>
          <p:grpSpPr>
            <a:xfrm>
              <a:off x="4219349" y="3477829"/>
              <a:ext cx="697450" cy="146400"/>
              <a:chOff x="543175" y="3513025"/>
              <a:chExt cx="697450" cy="146400"/>
            </a:xfrm>
          </p:grpSpPr>
          <p:sp>
            <p:nvSpPr>
              <p:cNvPr id="2246" name="Google Shape;2246;p14"/>
              <p:cNvSpPr/>
              <p:nvPr/>
            </p:nvSpPr>
            <p:spPr>
              <a:xfrm>
                <a:off x="745300" y="3539175"/>
                <a:ext cx="70650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4410" extrusionOk="0">
                    <a:moveTo>
                      <a:pt x="1170" y="476"/>
                    </a:moveTo>
                    <a:cubicBezTo>
                      <a:pt x="1188" y="476"/>
                      <a:pt x="1206" y="483"/>
                      <a:pt x="1222" y="500"/>
                    </a:cubicBezTo>
                    <a:cubicBezTo>
                      <a:pt x="1298" y="565"/>
                      <a:pt x="1331" y="696"/>
                      <a:pt x="1310" y="827"/>
                    </a:cubicBezTo>
                    <a:cubicBezTo>
                      <a:pt x="1233" y="1165"/>
                      <a:pt x="818" y="1122"/>
                      <a:pt x="742" y="1416"/>
                    </a:cubicBezTo>
                    <a:cubicBezTo>
                      <a:pt x="622" y="1372"/>
                      <a:pt x="524" y="1340"/>
                      <a:pt x="589" y="1231"/>
                    </a:cubicBezTo>
                    <a:cubicBezTo>
                      <a:pt x="709" y="1013"/>
                      <a:pt x="742" y="740"/>
                      <a:pt x="971" y="609"/>
                    </a:cubicBezTo>
                    <a:cubicBezTo>
                      <a:pt x="1031" y="566"/>
                      <a:pt x="1104" y="476"/>
                      <a:pt x="1170" y="476"/>
                    </a:cubicBezTo>
                    <a:close/>
                    <a:moveTo>
                      <a:pt x="1405" y="0"/>
                    </a:moveTo>
                    <a:cubicBezTo>
                      <a:pt x="1284" y="0"/>
                      <a:pt x="1160" y="30"/>
                      <a:pt x="1036" y="85"/>
                    </a:cubicBezTo>
                    <a:cubicBezTo>
                      <a:pt x="415" y="358"/>
                      <a:pt x="109" y="860"/>
                      <a:pt x="11" y="1515"/>
                    </a:cubicBezTo>
                    <a:cubicBezTo>
                      <a:pt x="11" y="1569"/>
                      <a:pt x="11" y="1612"/>
                      <a:pt x="0" y="1667"/>
                    </a:cubicBezTo>
                    <a:cubicBezTo>
                      <a:pt x="187" y="1801"/>
                      <a:pt x="359" y="1869"/>
                      <a:pt x="526" y="1869"/>
                    </a:cubicBezTo>
                    <a:cubicBezTo>
                      <a:pt x="700" y="1869"/>
                      <a:pt x="870" y="1795"/>
                      <a:pt x="1048" y="1645"/>
                    </a:cubicBezTo>
                    <a:cubicBezTo>
                      <a:pt x="1140" y="1561"/>
                      <a:pt x="1232" y="1503"/>
                      <a:pt x="1347" y="1503"/>
                    </a:cubicBezTo>
                    <a:cubicBezTo>
                      <a:pt x="1395" y="1503"/>
                      <a:pt x="1448" y="1514"/>
                      <a:pt x="1506" y="1536"/>
                    </a:cubicBezTo>
                    <a:cubicBezTo>
                      <a:pt x="1233" y="1842"/>
                      <a:pt x="1462" y="2201"/>
                      <a:pt x="1375" y="2540"/>
                    </a:cubicBezTo>
                    <a:cubicBezTo>
                      <a:pt x="1255" y="3042"/>
                      <a:pt x="1244" y="3554"/>
                      <a:pt x="1255" y="4056"/>
                    </a:cubicBezTo>
                    <a:cubicBezTo>
                      <a:pt x="1255" y="4333"/>
                      <a:pt x="1414" y="4410"/>
                      <a:pt x="1607" y="4410"/>
                    </a:cubicBezTo>
                    <a:cubicBezTo>
                      <a:pt x="1634" y="4410"/>
                      <a:pt x="1662" y="4408"/>
                      <a:pt x="1691" y="4405"/>
                    </a:cubicBezTo>
                    <a:cubicBezTo>
                      <a:pt x="2226" y="4351"/>
                      <a:pt x="2760" y="3740"/>
                      <a:pt x="2826" y="3183"/>
                    </a:cubicBezTo>
                    <a:cubicBezTo>
                      <a:pt x="2768" y="3143"/>
                      <a:pt x="2721" y="3125"/>
                      <a:pt x="2682" y="3125"/>
                    </a:cubicBezTo>
                    <a:cubicBezTo>
                      <a:pt x="2595" y="3125"/>
                      <a:pt x="2547" y="3212"/>
                      <a:pt x="2510" y="3326"/>
                    </a:cubicBezTo>
                    <a:cubicBezTo>
                      <a:pt x="2468" y="3473"/>
                      <a:pt x="2425" y="3620"/>
                      <a:pt x="2236" y="3620"/>
                    </a:cubicBezTo>
                    <a:cubicBezTo>
                      <a:pt x="2229" y="3620"/>
                      <a:pt x="2222" y="3620"/>
                      <a:pt x="2215" y="3620"/>
                    </a:cubicBezTo>
                    <a:cubicBezTo>
                      <a:pt x="2139" y="3733"/>
                      <a:pt x="2080" y="3895"/>
                      <a:pt x="1939" y="3895"/>
                    </a:cubicBezTo>
                    <a:cubicBezTo>
                      <a:pt x="1917" y="3895"/>
                      <a:pt x="1892" y="3891"/>
                      <a:pt x="1865" y="3882"/>
                    </a:cubicBezTo>
                    <a:cubicBezTo>
                      <a:pt x="1680" y="3827"/>
                      <a:pt x="1778" y="3631"/>
                      <a:pt x="1778" y="3511"/>
                    </a:cubicBezTo>
                    <a:cubicBezTo>
                      <a:pt x="1800" y="3282"/>
                      <a:pt x="1855" y="3052"/>
                      <a:pt x="1887" y="2834"/>
                    </a:cubicBezTo>
                    <a:cubicBezTo>
                      <a:pt x="1964" y="2092"/>
                      <a:pt x="1953" y="1362"/>
                      <a:pt x="1953" y="630"/>
                    </a:cubicBezTo>
                    <a:cubicBezTo>
                      <a:pt x="1822" y="489"/>
                      <a:pt x="1887" y="336"/>
                      <a:pt x="1887" y="184"/>
                    </a:cubicBezTo>
                    <a:cubicBezTo>
                      <a:pt x="1735" y="57"/>
                      <a:pt x="1573" y="0"/>
                      <a:pt x="1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4"/>
              <p:cNvSpPr/>
              <p:nvPr/>
            </p:nvSpPr>
            <p:spPr>
              <a:xfrm>
                <a:off x="543175" y="3527925"/>
                <a:ext cx="10887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3380" extrusionOk="0">
                    <a:moveTo>
                      <a:pt x="3911" y="0"/>
                    </a:moveTo>
                    <a:cubicBezTo>
                      <a:pt x="3677" y="0"/>
                      <a:pt x="3510" y="141"/>
                      <a:pt x="3416" y="339"/>
                    </a:cubicBezTo>
                    <a:cubicBezTo>
                      <a:pt x="3263" y="677"/>
                      <a:pt x="2980" y="950"/>
                      <a:pt x="2914" y="1332"/>
                    </a:cubicBezTo>
                    <a:cubicBezTo>
                      <a:pt x="2881" y="1528"/>
                      <a:pt x="2827" y="1746"/>
                      <a:pt x="2521" y="1757"/>
                    </a:cubicBezTo>
                    <a:cubicBezTo>
                      <a:pt x="2390" y="1757"/>
                      <a:pt x="2205" y="1877"/>
                      <a:pt x="2161" y="2095"/>
                    </a:cubicBezTo>
                    <a:cubicBezTo>
                      <a:pt x="2128" y="2227"/>
                      <a:pt x="2024" y="2295"/>
                      <a:pt x="1930" y="2295"/>
                    </a:cubicBezTo>
                    <a:cubicBezTo>
                      <a:pt x="1868" y="2295"/>
                      <a:pt x="1810" y="2265"/>
                      <a:pt x="1779" y="2205"/>
                    </a:cubicBezTo>
                    <a:cubicBezTo>
                      <a:pt x="1627" y="1931"/>
                      <a:pt x="1278" y="1921"/>
                      <a:pt x="1157" y="1626"/>
                    </a:cubicBezTo>
                    <a:cubicBezTo>
                      <a:pt x="1124" y="1542"/>
                      <a:pt x="1059" y="1513"/>
                      <a:pt x="985" y="1513"/>
                    </a:cubicBezTo>
                    <a:cubicBezTo>
                      <a:pt x="914" y="1513"/>
                      <a:pt x="834" y="1540"/>
                      <a:pt x="764" y="1572"/>
                    </a:cubicBezTo>
                    <a:cubicBezTo>
                      <a:pt x="503" y="1681"/>
                      <a:pt x="306" y="1866"/>
                      <a:pt x="197" y="2139"/>
                    </a:cubicBezTo>
                    <a:cubicBezTo>
                      <a:pt x="296" y="2336"/>
                      <a:pt x="175" y="2466"/>
                      <a:pt x="44" y="2586"/>
                    </a:cubicBezTo>
                    <a:cubicBezTo>
                      <a:pt x="78" y="2673"/>
                      <a:pt x="1" y="2816"/>
                      <a:pt x="175" y="2816"/>
                    </a:cubicBezTo>
                    <a:cubicBezTo>
                      <a:pt x="339" y="2816"/>
                      <a:pt x="372" y="2685"/>
                      <a:pt x="437" y="2564"/>
                    </a:cubicBezTo>
                    <a:cubicBezTo>
                      <a:pt x="624" y="2236"/>
                      <a:pt x="740" y="2078"/>
                      <a:pt x="871" y="2078"/>
                    </a:cubicBezTo>
                    <a:cubicBezTo>
                      <a:pt x="993" y="2078"/>
                      <a:pt x="1127" y="2214"/>
                      <a:pt x="1343" y="2477"/>
                    </a:cubicBezTo>
                    <a:cubicBezTo>
                      <a:pt x="1354" y="2488"/>
                      <a:pt x="1354" y="2499"/>
                      <a:pt x="1365" y="2510"/>
                    </a:cubicBezTo>
                    <a:cubicBezTo>
                      <a:pt x="1538" y="2723"/>
                      <a:pt x="1718" y="2829"/>
                      <a:pt x="1898" y="2829"/>
                    </a:cubicBezTo>
                    <a:cubicBezTo>
                      <a:pt x="2070" y="2829"/>
                      <a:pt x="2242" y="2734"/>
                      <a:pt x="2412" y="2542"/>
                    </a:cubicBezTo>
                    <a:cubicBezTo>
                      <a:pt x="2500" y="2445"/>
                      <a:pt x="2510" y="2281"/>
                      <a:pt x="2696" y="2237"/>
                    </a:cubicBezTo>
                    <a:cubicBezTo>
                      <a:pt x="2728" y="2390"/>
                      <a:pt x="2761" y="2542"/>
                      <a:pt x="2805" y="2695"/>
                    </a:cubicBezTo>
                    <a:cubicBezTo>
                      <a:pt x="2896" y="3085"/>
                      <a:pt x="3333" y="3380"/>
                      <a:pt x="3705" y="3380"/>
                    </a:cubicBezTo>
                    <a:cubicBezTo>
                      <a:pt x="3823" y="3380"/>
                      <a:pt x="3935" y="3350"/>
                      <a:pt x="4027" y="3284"/>
                    </a:cubicBezTo>
                    <a:cubicBezTo>
                      <a:pt x="4027" y="3175"/>
                      <a:pt x="4005" y="3056"/>
                      <a:pt x="3940" y="2957"/>
                    </a:cubicBezTo>
                    <a:cubicBezTo>
                      <a:pt x="3590" y="2935"/>
                      <a:pt x="3295" y="2859"/>
                      <a:pt x="3274" y="2433"/>
                    </a:cubicBezTo>
                    <a:cubicBezTo>
                      <a:pt x="3241" y="1604"/>
                      <a:pt x="3525" y="917"/>
                      <a:pt x="4125" y="360"/>
                    </a:cubicBezTo>
                    <a:cubicBezTo>
                      <a:pt x="4212" y="273"/>
                      <a:pt x="4354" y="219"/>
                      <a:pt x="4321" y="99"/>
                    </a:cubicBezTo>
                    <a:cubicBezTo>
                      <a:pt x="4305" y="22"/>
                      <a:pt x="4259" y="6"/>
                      <a:pt x="4203" y="6"/>
                    </a:cubicBezTo>
                    <a:cubicBezTo>
                      <a:pt x="4161" y="6"/>
                      <a:pt x="4114" y="15"/>
                      <a:pt x="4070" y="15"/>
                    </a:cubicBezTo>
                    <a:cubicBezTo>
                      <a:pt x="4055" y="15"/>
                      <a:pt x="4041" y="14"/>
                      <a:pt x="4027" y="11"/>
                    </a:cubicBezTo>
                    <a:cubicBezTo>
                      <a:pt x="3987" y="4"/>
                      <a:pt x="3948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4"/>
              <p:cNvSpPr/>
              <p:nvPr/>
            </p:nvSpPr>
            <p:spPr>
              <a:xfrm>
                <a:off x="919575" y="3539700"/>
                <a:ext cx="1031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3244" extrusionOk="0">
                    <a:moveTo>
                      <a:pt x="3633" y="0"/>
                    </a:moveTo>
                    <a:cubicBezTo>
                      <a:pt x="3077" y="0"/>
                      <a:pt x="2410" y="497"/>
                      <a:pt x="2117" y="959"/>
                    </a:cubicBezTo>
                    <a:cubicBezTo>
                      <a:pt x="2000" y="1146"/>
                      <a:pt x="1845" y="1245"/>
                      <a:pt x="1685" y="1245"/>
                    </a:cubicBezTo>
                    <a:cubicBezTo>
                      <a:pt x="1547" y="1245"/>
                      <a:pt x="1404" y="1170"/>
                      <a:pt x="1277" y="1014"/>
                    </a:cubicBezTo>
                    <a:cubicBezTo>
                      <a:pt x="1117" y="820"/>
                      <a:pt x="984" y="721"/>
                      <a:pt x="851" y="721"/>
                    </a:cubicBezTo>
                    <a:cubicBezTo>
                      <a:pt x="722" y="721"/>
                      <a:pt x="593" y="814"/>
                      <a:pt x="437" y="1002"/>
                    </a:cubicBezTo>
                    <a:cubicBezTo>
                      <a:pt x="306" y="1155"/>
                      <a:pt x="262" y="1363"/>
                      <a:pt x="77" y="1494"/>
                    </a:cubicBezTo>
                    <a:cubicBezTo>
                      <a:pt x="0" y="1548"/>
                      <a:pt x="44" y="1657"/>
                      <a:pt x="99" y="1722"/>
                    </a:cubicBezTo>
                    <a:cubicBezTo>
                      <a:pt x="142" y="1773"/>
                      <a:pt x="194" y="1799"/>
                      <a:pt x="250" y="1799"/>
                    </a:cubicBezTo>
                    <a:cubicBezTo>
                      <a:pt x="279" y="1799"/>
                      <a:pt x="309" y="1792"/>
                      <a:pt x="339" y="1777"/>
                    </a:cubicBezTo>
                    <a:cubicBezTo>
                      <a:pt x="459" y="1722"/>
                      <a:pt x="568" y="1657"/>
                      <a:pt x="633" y="1537"/>
                    </a:cubicBezTo>
                    <a:cubicBezTo>
                      <a:pt x="707" y="1407"/>
                      <a:pt x="784" y="1350"/>
                      <a:pt x="869" y="1350"/>
                    </a:cubicBezTo>
                    <a:cubicBezTo>
                      <a:pt x="949" y="1350"/>
                      <a:pt x="1036" y="1398"/>
                      <a:pt x="1135" y="1482"/>
                    </a:cubicBezTo>
                    <a:cubicBezTo>
                      <a:pt x="1357" y="1656"/>
                      <a:pt x="1523" y="1742"/>
                      <a:pt x="1675" y="1742"/>
                    </a:cubicBezTo>
                    <a:cubicBezTo>
                      <a:pt x="1868" y="1742"/>
                      <a:pt x="2038" y="1604"/>
                      <a:pt x="2270" y="1329"/>
                    </a:cubicBezTo>
                    <a:cubicBezTo>
                      <a:pt x="2346" y="1242"/>
                      <a:pt x="2379" y="1057"/>
                      <a:pt x="2597" y="1046"/>
                    </a:cubicBezTo>
                    <a:lnTo>
                      <a:pt x="2597" y="1046"/>
                    </a:lnTo>
                    <a:cubicBezTo>
                      <a:pt x="2488" y="1744"/>
                      <a:pt x="2565" y="2410"/>
                      <a:pt x="2597" y="3075"/>
                    </a:cubicBezTo>
                    <a:cubicBezTo>
                      <a:pt x="2659" y="3193"/>
                      <a:pt x="2731" y="3244"/>
                      <a:pt x="2815" y="3244"/>
                    </a:cubicBezTo>
                    <a:cubicBezTo>
                      <a:pt x="2878" y="3244"/>
                      <a:pt x="2947" y="3214"/>
                      <a:pt x="3023" y="3162"/>
                    </a:cubicBezTo>
                    <a:cubicBezTo>
                      <a:pt x="3208" y="2825"/>
                      <a:pt x="3011" y="2454"/>
                      <a:pt x="3121" y="2115"/>
                    </a:cubicBezTo>
                    <a:cubicBezTo>
                      <a:pt x="2946" y="1952"/>
                      <a:pt x="3066" y="1766"/>
                      <a:pt x="3088" y="1591"/>
                    </a:cubicBezTo>
                    <a:cubicBezTo>
                      <a:pt x="3077" y="1329"/>
                      <a:pt x="3077" y="1079"/>
                      <a:pt x="3055" y="817"/>
                    </a:cubicBezTo>
                    <a:cubicBezTo>
                      <a:pt x="3045" y="708"/>
                      <a:pt x="3011" y="621"/>
                      <a:pt x="3154" y="588"/>
                    </a:cubicBezTo>
                    <a:cubicBezTo>
                      <a:pt x="3288" y="552"/>
                      <a:pt x="3415" y="465"/>
                      <a:pt x="3559" y="465"/>
                    </a:cubicBezTo>
                    <a:cubicBezTo>
                      <a:pt x="3590" y="465"/>
                      <a:pt x="3622" y="469"/>
                      <a:pt x="3656" y="479"/>
                    </a:cubicBezTo>
                    <a:cubicBezTo>
                      <a:pt x="3743" y="512"/>
                      <a:pt x="3710" y="577"/>
                      <a:pt x="3666" y="653"/>
                    </a:cubicBezTo>
                    <a:cubicBezTo>
                      <a:pt x="3590" y="806"/>
                      <a:pt x="3535" y="970"/>
                      <a:pt x="3470" y="1133"/>
                    </a:cubicBezTo>
                    <a:cubicBezTo>
                      <a:pt x="3537" y="1227"/>
                      <a:pt x="3599" y="1339"/>
                      <a:pt x="3714" y="1339"/>
                    </a:cubicBezTo>
                    <a:cubicBezTo>
                      <a:pt x="3748" y="1339"/>
                      <a:pt x="3786" y="1330"/>
                      <a:pt x="3830" y="1308"/>
                    </a:cubicBezTo>
                    <a:cubicBezTo>
                      <a:pt x="4005" y="1101"/>
                      <a:pt x="4124" y="883"/>
                      <a:pt x="4102" y="609"/>
                    </a:cubicBezTo>
                    <a:cubicBezTo>
                      <a:pt x="4114" y="424"/>
                      <a:pt x="3884" y="293"/>
                      <a:pt x="3993" y="86"/>
                    </a:cubicBezTo>
                    <a:cubicBezTo>
                      <a:pt x="3883" y="27"/>
                      <a:pt x="3761" y="0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4"/>
              <p:cNvSpPr/>
              <p:nvPr/>
            </p:nvSpPr>
            <p:spPr>
              <a:xfrm>
                <a:off x="658025" y="3544500"/>
                <a:ext cx="412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4597" extrusionOk="0">
                    <a:moveTo>
                      <a:pt x="387" y="0"/>
                    </a:moveTo>
                    <a:cubicBezTo>
                      <a:pt x="372" y="0"/>
                      <a:pt x="355" y="1"/>
                      <a:pt x="338" y="3"/>
                    </a:cubicBezTo>
                    <a:cubicBezTo>
                      <a:pt x="98" y="36"/>
                      <a:pt x="0" y="145"/>
                      <a:pt x="120" y="451"/>
                    </a:cubicBezTo>
                    <a:cubicBezTo>
                      <a:pt x="197" y="657"/>
                      <a:pt x="207" y="952"/>
                      <a:pt x="207" y="1192"/>
                    </a:cubicBezTo>
                    <a:cubicBezTo>
                      <a:pt x="185" y="2250"/>
                      <a:pt x="447" y="3244"/>
                      <a:pt x="698" y="4247"/>
                    </a:cubicBezTo>
                    <a:cubicBezTo>
                      <a:pt x="742" y="4454"/>
                      <a:pt x="949" y="4575"/>
                      <a:pt x="1135" y="4596"/>
                    </a:cubicBezTo>
                    <a:cubicBezTo>
                      <a:pt x="1138" y="4597"/>
                      <a:pt x="1142" y="4597"/>
                      <a:pt x="1146" y="4597"/>
                    </a:cubicBezTo>
                    <a:cubicBezTo>
                      <a:pt x="1300" y="4597"/>
                      <a:pt x="1340" y="4376"/>
                      <a:pt x="1266" y="4291"/>
                    </a:cubicBezTo>
                    <a:cubicBezTo>
                      <a:pt x="1026" y="3996"/>
                      <a:pt x="1036" y="3636"/>
                      <a:pt x="982" y="3309"/>
                    </a:cubicBezTo>
                    <a:cubicBezTo>
                      <a:pt x="905" y="2873"/>
                      <a:pt x="611" y="2393"/>
                      <a:pt x="1135" y="1988"/>
                    </a:cubicBezTo>
                    <a:cubicBezTo>
                      <a:pt x="1353" y="1825"/>
                      <a:pt x="1582" y="1607"/>
                      <a:pt x="1647" y="1302"/>
                    </a:cubicBezTo>
                    <a:cubicBezTo>
                      <a:pt x="1615" y="1185"/>
                      <a:pt x="1581" y="1147"/>
                      <a:pt x="1545" y="1147"/>
                    </a:cubicBezTo>
                    <a:cubicBezTo>
                      <a:pt x="1474" y="1147"/>
                      <a:pt x="1398" y="1306"/>
                      <a:pt x="1325" y="1306"/>
                    </a:cubicBezTo>
                    <a:cubicBezTo>
                      <a:pt x="1313" y="1306"/>
                      <a:pt x="1300" y="1302"/>
                      <a:pt x="1288" y="1290"/>
                    </a:cubicBezTo>
                    <a:lnTo>
                      <a:pt x="1288" y="1290"/>
                    </a:lnTo>
                    <a:cubicBezTo>
                      <a:pt x="1298" y="1421"/>
                      <a:pt x="1222" y="1498"/>
                      <a:pt x="1113" y="1552"/>
                    </a:cubicBezTo>
                    <a:cubicBezTo>
                      <a:pt x="1029" y="1618"/>
                      <a:pt x="985" y="1762"/>
                      <a:pt x="878" y="1762"/>
                    </a:cubicBezTo>
                    <a:cubicBezTo>
                      <a:pt x="860" y="1762"/>
                      <a:pt x="840" y="1758"/>
                      <a:pt x="818" y="1748"/>
                    </a:cubicBezTo>
                    <a:cubicBezTo>
                      <a:pt x="698" y="1694"/>
                      <a:pt x="774" y="1542"/>
                      <a:pt x="753" y="1432"/>
                    </a:cubicBezTo>
                    <a:cubicBezTo>
                      <a:pt x="709" y="1072"/>
                      <a:pt x="709" y="756"/>
                      <a:pt x="1200" y="756"/>
                    </a:cubicBezTo>
                    <a:cubicBezTo>
                      <a:pt x="1135" y="712"/>
                      <a:pt x="1375" y="560"/>
                      <a:pt x="1113" y="560"/>
                    </a:cubicBezTo>
                    <a:cubicBezTo>
                      <a:pt x="938" y="560"/>
                      <a:pt x="731" y="527"/>
                      <a:pt x="578" y="407"/>
                    </a:cubicBezTo>
                    <a:cubicBezTo>
                      <a:pt x="547" y="252"/>
                      <a:pt x="643" y="0"/>
                      <a:pt x="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4"/>
              <p:cNvSpPr/>
              <p:nvPr/>
            </p:nvSpPr>
            <p:spPr>
              <a:xfrm>
                <a:off x="1077775" y="3548325"/>
                <a:ext cx="6412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378" extrusionOk="0">
                    <a:moveTo>
                      <a:pt x="1156" y="1"/>
                    </a:moveTo>
                    <a:cubicBezTo>
                      <a:pt x="1109" y="1"/>
                      <a:pt x="1055" y="5"/>
                      <a:pt x="993" y="14"/>
                    </a:cubicBezTo>
                    <a:cubicBezTo>
                      <a:pt x="807" y="145"/>
                      <a:pt x="524" y="341"/>
                      <a:pt x="251" y="548"/>
                    </a:cubicBezTo>
                    <a:cubicBezTo>
                      <a:pt x="99" y="657"/>
                      <a:pt x="0" y="843"/>
                      <a:pt x="131" y="984"/>
                    </a:cubicBezTo>
                    <a:cubicBezTo>
                      <a:pt x="173" y="1027"/>
                      <a:pt x="216" y="1044"/>
                      <a:pt x="258" y="1044"/>
                    </a:cubicBezTo>
                    <a:cubicBezTo>
                      <a:pt x="360" y="1044"/>
                      <a:pt x="458" y="946"/>
                      <a:pt x="535" y="854"/>
                    </a:cubicBezTo>
                    <a:cubicBezTo>
                      <a:pt x="645" y="725"/>
                      <a:pt x="744" y="668"/>
                      <a:pt x="833" y="668"/>
                    </a:cubicBezTo>
                    <a:cubicBezTo>
                      <a:pt x="955" y="668"/>
                      <a:pt x="1058" y="775"/>
                      <a:pt x="1146" y="952"/>
                    </a:cubicBezTo>
                    <a:cubicBezTo>
                      <a:pt x="1278" y="1226"/>
                      <a:pt x="1526" y="1377"/>
                      <a:pt x="1781" y="1377"/>
                    </a:cubicBezTo>
                    <a:cubicBezTo>
                      <a:pt x="1820" y="1377"/>
                      <a:pt x="1859" y="1374"/>
                      <a:pt x="1898" y="1367"/>
                    </a:cubicBezTo>
                    <a:cubicBezTo>
                      <a:pt x="2237" y="1312"/>
                      <a:pt x="2390" y="984"/>
                      <a:pt x="2444" y="657"/>
                    </a:cubicBezTo>
                    <a:cubicBezTo>
                      <a:pt x="2455" y="548"/>
                      <a:pt x="2564" y="395"/>
                      <a:pt x="2324" y="319"/>
                    </a:cubicBezTo>
                    <a:cubicBezTo>
                      <a:pt x="2278" y="304"/>
                      <a:pt x="2241" y="297"/>
                      <a:pt x="2211" y="297"/>
                    </a:cubicBezTo>
                    <a:cubicBezTo>
                      <a:pt x="2075" y="297"/>
                      <a:pt x="2074" y="435"/>
                      <a:pt x="2029" y="516"/>
                    </a:cubicBezTo>
                    <a:cubicBezTo>
                      <a:pt x="1950" y="634"/>
                      <a:pt x="1934" y="806"/>
                      <a:pt x="1763" y="806"/>
                    </a:cubicBezTo>
                    <a:cubicBezTo>
                      <a:pt x="1744" y="806"/>
                      <a:pt x="1724" y="804"/>
                      <a:pt x="1702" y="799"/>
                    </a:cubicBezTo>
                    <a:cubicBezTo>
                      <a:pt x="1484" y="756"/>
                      <a:pt x="1462" y="581"/>
                      <a:pt x="1484" y="395"/>
                    </a:cubicBezTo>
                    <a:cubicBezTo>
                      <a:pt x="1503" y="169"/>
                      <a:pt x="1456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4"/>
              <p:cNvSpPr/>
              <p:nvPr/>
            </p:nvSpPr>
            <p:spPr>
              <a:xfrm>
                <a:off x="707650" y="3549150"/>
                <a:ext cx="4312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979" extrusionOk="0">
                    <a:moveTo>
                      <a:pt x="631" y="0"/>
                    </a:moveTo>
                    <a:cubicBezTo>
                      <a:pt x="487" y="0"/>
                      <a:pt x="391" y="125"/>
                      <a:pt x="360" y="297"/>
                    </a:cubicBezTo>
                    <a:cubicBezTo>
                      <a:pt x="317" y="537"/>
                      <a:pt x="175" y="745"/>
                      <a:pt x="1" y="919"/>
                    </a:cubicBezTo>
                    <a:cubicBezTo>
                      <a:pt x="33" y="1090"/>
                      <a:pt x="139" y="1103"/>
                      <a:pt x="254" y="1103"/>
                    </a:cubicBezTo>
                    <a:cubicBezTo>
                      <a:pt x="275" y="1103"/>
                      <a:pt x="296" y="1103"/>
                      <a:pt x="316" y="1103"/>
                    </a:cubicBezTo>
                    <a:cubicBezTo>
                      <a:pt x="335" y="1103"/>
                      <a:pt x="353" y="1103"/>
                      <a:pt x="372" y="1104"/>
                    </a:cubicBezTo>
                    <a:cubicBezTo>
                      <a:pt x="394" y="1061"/>
                      <a:pt x="426" y="1017"/>
                      <a:pt x="459" y="963"/>
                    </a:cubicBezTo>
                    <a:cubicBezTo>
                      <a:pt x="511" y="900"/>
                      <a:pt x="503" y="755"/>
                      <a:pt x="621" y="755"/>
                    </a:cubicBezTo>
                    <a:cubicBezTo>
                      <a:pt x="625" y="755"/>
                      <a:pt x="629" y="755"/>
                      <a:pt x="634" y="755"/>
                    </a:cubicBezTo>
                    <a:cubicBezTo>
                      <a:pt x="775" y="777"/>
                      <a:pt x="721" y="951"/>
                      <a:pt x="753" y="995"/>
                    </a:cubicBezTo>
                    <a:cubicBezTo>
                      <a:pt x="971" y="1257"/>
                      <a:pt x="971" y="1650"/>
                      <a:pt x="1245" y="1857"/>
                    </a:cubicBezTo>
                    <a:cubicBezTo>
                      <a:pt x="1305" y="1903"/>
                      <a:pt x="1375" y="1979"/>
                      <a:pt x="1463" y="1979"/>
                    </a:cubicBezTo>
                    <a:cubicBezTo>
                      <a:pt x="1503" y="1979"/>
                      <a:pt x="1546" y="1964"/>
                      <a:pt x="1594" y="1923"/>
                    </a:cubicBezTo>
                    <a:cubicBezTo>
                      <a:pt x="1725" y="1814"/>
                      <a:pt x="1703" y="1693"/>
                      <a:pt x="1594" y="1584"/>
                    </a:cubicBezTo>
                    <a:cubicBezTo>
                      <a:pt x="1495" y="1497"/>
                      <a:pt x="1506" y="1377"/>
                      <a:pt x="1506" y="1268"/>
                    </a:cubicBezTo>
                    <a:cubicBezTo>
                      <a:pt x="1517" y="1213"/>
                      <a:pt x="1517" y="1170"/>
                      <a:pt x="1517" y="1116"/>
                    </a:cubicBezTo>
                    <a:cubicBezTo>
                      <a:pt x="1233" y="908"/>
                      <a:pt x="1211" y="548"/>
                      <a:pt x="1092" y="253"/>
                    </a:cubicBezTo>
                    <a:cubicBezTo>
                      <a:pt x="1004" y="25"/>
                      <a:pt x="830" y="13"/>
                      <a:pt x="666" y="3"/>
                    </a:cubicBezTo>
                    <a:cubicBezTo>
                      <a:pt x="654" y="1"/>
                      <a:pt x="642" y="0"/>
                      <a:pt x="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4"/>
              <p:cNvSpPr/>
              <p:nvPr/>
            </p:nvSpPr>
            <p:spPr>
              <a:xfrm>
                <a:off x="807200" y="3534625"/>
                <a:ext cx="281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70" extrusionOk="0">
                    <a:moveTo>
                      <a:pt x="329" y="0"/>
                    </a:moveTo>
                    <a:cubicBezTo>
                      <a:pt x="276" y="0"/>
                      <a:pt x="217" y="11"/>
                      <a:pt x="165" y="16"/>
                    </a:cubicBezTo>
                    <a:cubicBezTo>
                      <a:pt x="55" y="16"/>
                      <a:pt x="0" y="92"/>
                      <a:pt x="34" y="191"/>
                    </a:cubicBezTo>
                    <a:cubicBezTo>
                      <a:pt x="131" y="507"/>
                      <a:pt x="175" y="867"/>
                      <a:pt x="361" y="1129"/>
                    </a:cubicBezTo>
                    <a:cubicBezTo>
                      <a:pt x="557" y="1423"/>
                      <a:pt x="601" y="1663"/>
                      <a:pt x="448" y="1958"/>
                    </a:cubicBezTo>
                    <a:cubicBezTo>
                      <a:pt x="557" y="2133"/>
                      <a:pt x="361" y="2198"/>
                      <a:pt x="295" y="2308"/>
                    </a:cubicBezTo>
                    <a:cubicBezTo>
                      <a:pt x="208" y="2438"/>
                      <a:pt x="230" y="2504"/>
                      <a:pt x="361" y="2569"/>
                    </a:cubicBezTo>
                    <a:cubicBezTo>
                      <a:pt x="710" y="2427"/>
                      <a:pt x="873" y="2155"/>
                      <a:pt x="961" y="1794"/>
                    </a:cubicBezTo>
                    <a:cubicBezTo>
                      <a:pt x="1125" y="1129"/>
                      <a:pt x="655" y="660"/>
                      <a:pt x="480" y="92"/>
                    </a:cubicBezTo>
                    <a:cubicBezTo>
                      <a:pt x="456" y="19"/>
                      <a:pt x="397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4"/>
              <p:cNvSpPr/>
              <p:nvPr/>
            </p:nvSpPr>
            <p:spPr>
              <a:xfrm>
                <a:off x="1024600" y="3552450"/>
                <a:ext cx="335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891" extrusionOk="0">
                    <a:moveTo>
                      <a:pt x="335" y="1"/>
                    </a:moveTo>
                    <a:cubicBezTo>
                      <a:pt x="298" y="1"/>
                      <a:pt x="259" y="5"/>
                      <a:pt x="218" y="12"/>
                    </a:cubicBezTo>
                    <a:cubicBezTo>
                      <a:pt x="0" y="45"/>
                      <a:pt x="44" y="252"/>
                      <a:pt x="98" y="361"/>
                    </a:cubicBezTo>
                    <a:cubicBezTo>
                      <a:pt x="218" y="591"/>
                      <a:pt x="207" y="863"/>
                      <a:pt x="338" y="1060"/>
                    </a:cubicBezTo>
                    <a:cubicBezTo>
                      <a:pt x="512" y="1355"/>
                      <a:pt x="567" y="1856"/>
                      <a:pt x="916" y="1889"/>
                    </a:cubicBezTo>
                    <a:cubicBezTo>
                      <a:pt x="928" y="1890"/>
                      <a:pt x="939" y="1890"/>
                      <a:pt x="950" y="1890"/>
                    </a:cubicBezTo>
                    <a:cubicBezTo>
                      <a:pt x="1273" y="1890"/>
                      <a:pt x="1226" y="1422"/>
                      <a:pt x="1341" y="1180"/>
                    </a:cubicBezTo>
                    <a:cubicBezTo>
                      <a:pt x="1341" y="1180"/>
                      <a:pt x="1320" y="1158"/>
                      <a:pt x="1320" y="1147"/>
                    </a:cubicBezTo>
                    <a:cubicBezTo>
                      <a:pt x="1282" y="1105"/>
                      <a:pt x="1230" y="1097"/>
                      <a:pt x="1176" y="1097"/>
                    </a:cubicBezTo>
                    <a:cubicBezTo>
                      <a:pt x="1137" y="1097"/>
                      <a:pt x="1098" y="1101"/>
                      <a:pt x="1059" y="1101"/>
                    </a:cubicBezTo>
                    <a:cubicBezTo>
                      <a:pt x="980" y="1101"/>
                      <a:pt x="908" y="1083"/>
                      <a:pt x="873" y="972"/>
                    </a:cubicBezTo>
                    <a:cubicBezTo>
                      <a:pt x="774" y="732"/>
                      <a:pt x="665" y="492"/>
                      <a:pt x="611" y="252"/>
                    </a:cubicBezTo>
                    <a:cubicBezTo>
                      <a:pt x="568" y="57"/>
                      <a:pt x="466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4"/>
              <p:cNvSpPr/>
              <p:nvPr/>
            </p:nvSpPr>
            <p:spPr>
              <a:xfrm>
                <a:off x="1178125" y="3553475"/>
                <a:ext cx="20750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165" extrusionOk="0">
                    <a:moveTo>
                      <a:pt x="462" y="1"/>
                    </a:moveTo>
                    <a:cubicBezTo>
                      <a:pt x="362" y="1"/>
                      <a:pt x="298" y="113"/>
                      <a:pt x="219" y="157"/>
                    </a:cubicBezTo>
                    <a:cubicBezTo>
                      <a:pt x="99" y="223"/>
                      <a:pt x="56" y="353"/>
                      <a:pt x="34" y="484"/>
                    </a:cubicBezTo>
                    <a:cubicBezTo>
                      <a:pt x="394" y="713"/>
                      <a:pt x="230" y="953"/>
                      <a:pt x="56" y="1204"/>
                    </a:cubicBezTo>
                    <a:cubicBezTo>
                      <a:pt x="44" y="1379"/>
                      <a:pt x="44" y="1554"/>
                      <a:pt x="44" y="1728"/>
                    </a:cubicBezTo>
                    <a:cubicBezTo>
                      <a:pt x="219" y="1826"/>
                      <a:pt x="1" y="2131"/>
                      <a:pt x="284" y="2164"/>
                    </a:cubicBezTo>
                    <a:cubicBezTo>
                      <a:pt x="339" y="2012"/>
                      <a:pt x="415" y="1881"/>
                      <a:pt x="558" y="1794"/>
                    </a:cubicBezTo>
                    <a:cubicBezTo>
                      <a:pt x="590" y="1684"/>
                      <a:pt x="514" y="1542"/>
                      <a:pt x="655" y="1466"/>
                    </a:cubicBezTo>
                    <a:cubicBezTo>
                      <a:pt x="721" y="1433"/>
                      <a:pt x="776" y="1389"/>
                      <a:pt x="830" y="1357"/>
                    </a:cubicBezTo>
                    <a:cubicBezTo>
                      <a:pt x="830" y="1248"/>
                      <a:pt x="754" y="1204"/>
                      <a:pt x="655" y="1193"/>
                    </a:cubicBezTo>
                    <a:cubicBezTo>
                      <a:pt x="339" y="931"/>
                      <a:pt x="645" y="615"/>
                      <a:pt x="568" y="332"/>
                    </a:cubicBezTo>
                    <a:cubicBezTo>
                      <a:pt x="546" y="233"/>
                      <a:pt x="721" y="113"/>
                      <a:pt x="546" y="26"/>
                    </a:cubicBezTo>
                    <a:cubicBezTo>
                      <a:pt x="515" y="8"/>
                      <a:pt x="487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4"/>
              <p:cNvSpPr/>
              <p:nvPr/>
            </p:nvSpPr>
            <p:spPr>
              <a:xfrm>
                <a:off x="855475" y="3578650"/>
                <a:ext cx="557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636" extrusionOk="0">
                    <a:moveTo>
                      <a:pt x="1554" y="1"/>
                    </a:moveTo>
                    <a:cubicBezTo>
                      <a:pt x="1516" y="1"/>
                      <a:pt x="1481" y="6"/>
                      <a:pt x="1451" y="23"/>
                    </a:cubicBezTo>
                    <a:cubicBezTo>
                      <a:pt x="1193" y="170"/>
                      <a:pt x="918" y="176"/>
                      <a:pt x="641" y="176"/>
                    </a:cubicBezTo>
                    <a:cubicBezTo>
                      <a:pt x="619" y="176"/>
                      <a:pt x="597" y="176"/>
                      <a:pt x="576" y="176"/>
                    </a:cubicBezTo>
                    <a:cubicBezTo>
                      <a:pt x="383" y="176"/>
                      <a:pt x="189" y="178"/>
                      <a:pt x="1" y="230"/>
                    </a:cubicBezTo>
                    <a:cubicBezTo>
                      <a:pt x="77" y="525"/>
                      <a:pt x="230" y="612"/>
                      <a:pt x="491" y="634"/>
                    </a:cubicBezTo>
                    <a:cubicBezTo>
                      <a:pt x="518" y="635"/>
                      <a:pt x="544" y="636"/>
                      <a:pt x="571" y="636"/>
                    </a:cubicBezTo>
                    <a:cubicBezTo>
                      <a:pt x="998" y="636"/>
                      <a:pt x="1389" y="475"/>
                      <a:pt x="1801" y="382"/>
                    </a:cubicBezTo>
                    <a:cubicBezTo>
                      <a:pt x="1824" y="377"/>
                      <a:pt x="1850" y="376"/>
                      <a:pt x="1879" y="376"/>
                    </a:cubicBezTo>
                    <a:cubicBezTo>
                      <a:pt x="1920" y="376"/>
                      <a:pt x="1965" y="379"/>
                      <a:pt x="2009" y="379"/>
                    </a:cubicBezTo>
                    <a:cubicBezTo>
                      <a:pt x="2124" y="379"/>
                      <a:pt x="2228" y="357"/>
                      <a:pt x="2215" y="197"/>
                    </a:cubicBezTo>
                    <a:cubicBezTo>
                      <a:pt x="2205" y="55"/>
                      <a:pt x="1921" y="45"/>
                      <a:pt x="1746" y="23"/>
                    </a:cubicBezTo>
                    <a:cubicBezTo>
                      <a:pt x="1685" y="16"/>
                      <a:pt x="1616" y="1"/>
                      <a:pt x="1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4"/>
              <p:cNvSpPr/>
              <p:nvPr/>
            </p:nvSpPr>
            <p:spPr>
              <a:xfrm>
                <a:off x="793850" y="3583575"/>
                <a:ext cx="27300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45" extrusionOk="0">
                    <a:moveTo>
                      <a:pt x="982" y="0"/>
                    </a:moveTo>
                    <a:cubicBezTo>
                      <a:pt x="644" y="338"/>
                      <a:pt x="109" y="491"/>
                      <a:pt x="0" y="1058"/>
                    </a:cubicBezTo>
                    <a:cubicBezTo>
                      <a:pt x="22" y="1102"/>
                      <a:pt x="44" y="1189"/>
                      <a:pt x="76" y="1189"/>
                    </a:cubicBezTo>
                    <a:cubicBezTo>
                      <a:pt x="677" y="1266"/>
                      <a:pt x="437" y="1571"/>
                      <a:pt x="273" y="1844"/>
                    </a:cubicBezTo>
                    <a:cubicBezTo>
                      <a:pt x="280" y="1844"/>
                      <a:pt x="287" y="1844"/>
                      <a:pt x="294" y="1844"/>
                    </a:cubicBezTo>
                    <a:cubicBezTo>
                      <a:pt x="483" y="1844"/>
                      <a:pt x="526" y="1697"/>
                      <a:pt x="568" y="1550"/>
                    </a:cubicBezTo>
                    <a:cubicBezTo>
                      <a:pt x="605" y="1436"/>
                      <a:pt x="653" y="1349"/>
                      <a:pt x="740" y="1349"/>
                    </a:cubicBezTo>
                    <a:cubicBezTo>
                      <a:pt x="779" y="1349"/>
                      <a:pt x="826" y="1367"/>
                      <a:pt x="884" y="1407"/>
                    </a:cubicBezTo>
                    <a:cubicBezTo>
                      <a:pt x="862" y="1266"/>
                      <a:pt x="895" y="1080"/>
                      <a:pt x="818" y="971"/>
                    </a:cubicBezTo>
                    <a:cubicBezTo>
                      <a:pt x="709" y="796"/>
                      <a:pt x="720" y="699"/>
                      <a:pt x="895" y="611"/>
                    </a:cubicBezTo>
                    <a:cubicBezTo>
                      <a:pt x="764" y="546"/>
                      <a:pt x="742" y="480"/>
                      <a:pt x="829" y="350"/>
                    </a:cubicBezTo>
                    <a:cubicBezTo>
                      <a:pt x="895" y="240"/>
                      <a:pt x="1091" y="175"/>
                      <a:pt x="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4"/>
              <p:cNvSpPr/>
              <p:nvPr/>
            </p:nvSpPr>
            <p:spPr>
              <a:xfrm>
                <a:off x="886850" y="3513025"/>
                <a:ext cx="199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492" extrusionOk="0">
                    <a:moveTo>
                      <a:pt x="474" y="1"/>
                    </a:moveTo>
                    <a:cubicBezTo>
                      <a:pt x="422" y="1"/>
                      <a:pt x="362" y="12"/>
                      <a:pt x="327" y="29"/>
                    </a:cubicBezTo>
                    <a:cubicBezTo>
                      <a:pt x="240" y="62"/>
                      <a:pt x="121" y="149"/>
                      <a:pt x="186" y="258"/>
                    </a:cubicBezTo>
                    <a:cubicBezTo>
                      <a:pt x="415" y="640"/>
                      <a:pt x="153" y="913"/>
                      <a:pt x="0" y="1208"/>
                    </a:cubicBezTo>
                    <a:cubicBezTo>
                      <a:pt x="11" y="1393"/>
                      <a:pt x="109" y="1480"/>
                      <a:pt x="284" y="1491"/>
                    </a:cubicBezTo>
                    <a:cubicBezTo>
                      <a:pt x="535" y="1458"/>
                      <a:pt x="710" y="1317"/>
                      <a:pt x="698" y="1077"/>
                    </a:cubicBezTo>
                    <a:cubicBezTo>
                      <a:pt x="677" y="728"/>
                      <a:pt x="797" y="345"/>
                      <a:pt x="567" y="29"/>
                    </a:cubicBezTo>
                    <a:cubicBezTo>
                      <a:pt x="557" y="9"/>
                      <a:pt x="519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4"/>
              <p:cNvSpPr/>
              <p:nvPr/>
            </p:nvSpPr>
            <p:spPr>
              <a:xfrm>
                <a:off x="1194500" y="3552275"/>
                <a:ext cx="461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406" extrusionOk="0">
                    <a:moveTo>
                      <a:pt x="1669" y="0"/>
                    </a:moveTo>
                    <a:cubicBezTo>
                      <a:pt x="1587" y="0"/>
                      <a:pt x="1490" y="66"/>
                      <a:pt x="1408" y="96"/>
                    </a:cubicBezTo>
                    <a:cubicBezTo>
                      <a:pt x="1248" y="166"/>
                      <a:pt x="1161" y="374"/>
                      <a:pt x="963" y="374"/>
                    </a:cubicBezTo>
                    <a:cubicBezTo>
                      <a:pt x="945" y="374"/>
                      <a:pt x="926" y="372"/>
                      <a:pt x="906" y="368"/>
                    </a:cubicBezTo>
                    <a:lnTo>
                      <a:pt x="906" y="368"/>
                    </a:lnTo>
                    <a:cubicBezTo>
                      <a:pt x="926" y="530"/>
                      <a:pt x="872" y="571"/>
                      <a:pt x="791" y="571"/>
                    </a:cubicBezTo>
                    <a:cubicBezTo>
                      <a:pt x="741" y="571"/>
                      <a:pt x="681" y="556"/>
                      <a:pt x="623" y="543"/>
                    </a:cubicBezTo>
                    <a:cubicBezTo>
                      <a:pt x="415" y="783"/>
                      <a:pt x="208" y="1012"/>
                      <a:pt x="0" y="1241"/>
                    </a:cubicBezTo>
                    <a:cubicBezTo>
                      <a:pt x="99" y="1252"/>
                      <a:pt x="175" y="1296"/>
                      <a:pt x="175" y="1405"/>
                    </a:cubicBezTo>
                    <a:cubicBezTo>
                      <a:pt x="492" y="1328"/>
                      <a:pt x="633" y="1001"/>
                      <a:pt x="928" y="870"/>
                    </a:cubicBezTo>
                    <a:cubicBezTo>
                      <a:pt x="1179" y="751"/>
                      <a:pt x="1397" y="543"/>
                      <a:pt x="1626" y="368"/>
                    </a:cubicBezTo>
                    <a:cubicBezTo>
                      <a:pt x="1724" y="281"/>
                      <a:pt x="1845" y="150"/>
                      <a:pt x="1768" y="52"/>
                    </a:cubicBezTo>
                    <a:cubicBezTo>
                      <a:pt x="1740" y="14"/>
                      <a:pt x="1706" y="0"/>
                      <a:pt x="1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4"/>
              <p:cNvSpPr/>
              <p:nvPr/>
            </p:nvSpPr>
            <p:spPr>
              <a:xfrm>
                <a:off x="854100" y="3561825"/>
                <a:ext cx="404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11" extrusionOk="0">
                    <a:moveTo>
                      <a:pt x="1040" y="0"/>
                    </a:moveTo>
                    <a:cubicBezTo>
                      <a:pt x="767" y="0"/>
                      <a:pt x="493" y="53"/>
                      <a:pt x="219" y="74"/>
                    </a:cubicBezTo>
                    <a:cubicBezTo>
                      <a:pt x="100" y="74"/>
                      <a:pt x="1" y="107"/>
                      <a:pt x="56" y="292"/>
                    </a:cubicBezTo>
                    <a:cubicBezTo>
                      <a:pt x="107" y="416"/>
                      <a:pt x="129" y="511"/>
                      <a:pt x="280" y="511"/>
                    </a:cubicBezTo>
                    <a:cubicBezTo>
                      <a:pt x="288" y="511"/>
                      <a:pt x="297" y="511"/>
                      <a:pt x="306" y="510"/>
                    </a:cubicBezTo>
                    <a:cubicBezTo>
                      <a:pt x="430" y="499"/>
                      <a:pt x="553" y="497"/>
                      <a:pt x="674" y="497"/>
                    </a:cubicBezTo>
                    <a:cubicBezTo>
                      <a:pt x="801" y="497"/>
                      <a:pt x="926" y="499"/>
                      <a:pt x="1048" y="499"/>
                    </a:cubicBezTo>
                    <a:cubicBezTo>
                      <a:pt x="1087" y="372"/>
                      <a:pt x="1140" y="326"/>
                      <a:pt x="1203" y="326"/>
                    </a:cubicBezTo>
                    <a:cubicBezTo>
                      <a:pt x="1264" y="326"/>
                      <a:pt x="1334" y="369"/>
                      <a:pt x="1409" y="423"/>
                    </a:cubicBezTo>
                    <a:cubicBezTo>
                      <a:pt x="1376" y="292"/>
                      <a:pt x="1616" y="226"/>
                      <a:pt x="1496" y="63"/>
                    </a:cubicBezTo>
                    <a:cubicBezTo>
                      <a:pt x="1344" y="16"/>
                      <a:pt x="1192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4"/>
              <p:cNvSpPr/>
              <p:nvPr/>
            </p:nvSpPr>
            <p:spPr>
              <a:xfrm>
                <a:off x="848100" y="3543125"/>
                <a:ext cx="458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57" extrusionOk="0">
                    <a:moveTo>
                      <a:pt x="1404" y="1"/>
                    </a:moveTo>
                    <a:cubicBezTo>
                      <a:pt x="931" y="1"/>
                      <a:pt x="466" y="95"/>
                      <a:pt x="1" y="244"/>
                    </a:cubicBezTo>
                    <a:cubicBezTo>
                      <a:pt x="264" y="402"/>
                      <a:pt x="532" y="457"/>
                      <a:pt x="801" y="457"/>
                    </a:cubicBezTo>
                    <a:cubicBezTo>
                      <a:pt x="1145" y="457"/>
                      <a:pt x="1491" y="367"/>
                      <a:pt x="1834" y="287"/>
                    </a:cubicBezTo>
                    <a:cubicBezTo>
                      <a:pt x="1659" y="276"/>
                      <a:pt x="1561" y="189"/>
                      <a:pt x="1550" y="4"/>
                    </a:cubicBezTo>
                    <a:cubicBezTo>
                      <a:pt x="1501" y="2"/>
                      <a:pt x="1453" y="1"/>
                      <a:pt x="1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4"/>
              <p:cNvSpPr/>
              <p:nvPr/>
            </p:nvSpPr>
            <p:spPr>
              <a:xfrm>
                <a:off x="1160950" y="3532150"/>
                <a:ext cx="341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61" extrusionOk="0">
                    <a:moveTo>
                      <a:pt x="963" y="0"/>
                    </a:moveTo>
                    <a:cubicBezTo>
                      <a:pt x="753" y="0"/>
                      <a:pt x="532" y="156"/>
                      <a:pt x="361" y="453"/>
                    </a:cubicBezTo>
                    <a:cubicBezTo>
                      <a:pt x="361" y="574"/>
                      <a:pt x="416" y="715"/>
                      <a:pt x="273" y="802"/>
                    </a:cubicBezTo>
                    <a:cubicBezTo>
                      <a:pt x="1" y="966"/>
                      <a:pt x="208" y="1108"/>
                      <a:pt x="285" y="1261"/>
                    </a:cubicBezTo>
                    <a:cubicBezTo>
                      <a:pt x="328" y="1228"/>
                      <a:pt x="394" y="1206"/>
                      <a:pt x="416" y="1151"/>
                    </a:cubicBezTo>
                    <a:cubicBezTo>
                      <a:pt x="622" y="802"/>
                      <a:pt x="753" y="388"/>
                      <a:pt x="1266" y="322"/>
                    </a:cubicBezTo>
                    <a:cubicBezTo>
                      <a:pt x="1364" y="312"/>
                      <a:pt x="1354" y="191"/>
                      <a:pt x="1245" y="104"/>
                    </a:cubicBezTo>
                    <a:cubicBezTo>
                      <a:pt x="1158" y="35"/>
                      <a:pt x="1062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4"/>
              <p:cNvSpPr/>
              <p:nvPr/>
            </p:nvSpPr>
            <p:spPr>
              <a:xfrm>
                <a:off x="1175400" y="3596675"/>
                <a:ext cx="2105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21" extrusionOk="0">
                    <a:moveTo>
                      <a:pt x="153" y="0"/>
                    </a:moveTo>
                    <a:lnTo>
                      <a:pt x="153" y="0"/>
                    </a:lnTo>
                    <a:cubicBezTo>
                      <a:pt x="12" y="349"/>
                      <a:pt x="88" y="731"/>
                      <a:pt x="23" y="1091"/>
                    </a:cubicBezTo>
                    <a:cubicBezTo>
                      <a:pt x="1" y="1222"/>
                      <a:pt x="175" y="1331"/>
                      <a:pt x="306" y="1397"/>
                    </a:cubicBezTo>
                    <a:cubicBezTo>
                      <a:pt x="343" y="1413"/>
                      <a:pt x="377" y="1421"/>
                      <a:pt x="409" y="1421"/>
                    </a:cubicBezTo>
                    <a:cubicBezTo>
                      <a:pt x="503" y="1421"/>
                      <a:pt x="580" y="1357"/>
                      <a:pt x="645" y="1276"/>
                    </a:cubicBezTo>
                    <a:cubicBezTo>
                      <a:pt x="710" y="1211"/>
                      <a:pt x="776" y="1135"/>
                      <a:pt x="841" y="1058"/>
                    </a:cubicBezTo>
                    <a:cubicBezTo>
                      <a:pt x="819" y="1026"/>
                      <a:pt x="786" y="1004"/>
                      <a:pt x="764" y="971"/>
                    </a:cubicBezTo>
                    <a:lnTo>
                      <a:pt x="677" y="971"/>
                    </a:lnTo>
                    <a:cubicBezTo>
                      <a:pt x="664" y="971"/>
                      <a:pt x="651" y="972"/>
                      <a:pt x="639" y="972"/>
                    </a:cubicBezTo>
                    <a:cubicBezTo>
                      <a:pt x="213" y="972"/>
                      <a:pt x="489" y="606"/>
                      <a:pt x="393" y="436"/>
                    </a:cubicBezTo>
                    <a:cubicBezTo>
                      <a:pt x="110" y="403"/>
                      <a:pt x="328" y="98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4"/>
              <p:cNvSpPr/>
              <p:nvPr/>
            </p:nvSpPr>
            <p:spPr>
              <a:xfrm>
                <a:off x="672450" y="3554650"/>
                <a:ext cx="363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901" extrusionOk="0">
                    <a:moveTo>
                      <a:pt x="1" y="1"/>
                    </a:moveTo>
                    <a:cubicBezTo>
                      <a:pt x="154" y="121"/>
                      <a:pt x="361" y="154"/>
                      <a:pt x="536" y="154"/>
                    </a:cubicBezTo>
                    <a:cubicBezTo>
                      <a:pt x="798" y="154"/>
                      <a:pt x="558" y="306"/>
                      <a:pt x="623" y="350"/>
                    </a:cubicBezTo>
                    <a:cubicBezTo>
                      <a:pt x="896" y="481"/>
                      <a:pt x="667" y="710"/>
                      <a:pt x="711" y="884"/>
                    </a:cubicBezTo>
                    <a:cubicBezTo>
                      <a:pt x="723" y="896"/>
                      <a:pt x="736" y="900"/>
                      <a:pt x="748" y="900"/>
                    </a:cubicBezTo>
                    <a:cubicBezTo>
                      <a:pt x="821" y="900"/>
                      <a:pt x="897" y="741"/>
                      <a:pt x="968" y="741"/>
                    </a:cubicBezTo>
                    <a:cubicBezTo>
                      <a:pt x="1004" y="741"/>
                      <a:pt x="1038" y="779"/>
                      <a:pt x="1070" y="896"/>
                    </a:cubicBezTo>
                    <a:cubicBezTo>
                      <a:pt x="1103" y="841"/>
                      <a:pt x="1157" y="786"/>
                      <a:pt x="1179" y="721"/>
                    </a:cubicBezTo>
                    <a:cubicBezTo>
                      <a:pt x="1452" y="186"/>
                      <a:pt x="1332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4"/>
              <p:cNvSpPr/>
              <p:nvPr/>
            </p:nvSpPr>
            <p:spPr>
              <a:xfrm>
                <a:off x="1042050" y="3550125"/>
                <a:ext cx="226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0" extrusionOk="0">
                    <a:moveTo>
                      <a:pt x="681" y="0"/>
                    </a:moveTo>
                    <a:cubicBezTo>
                      <a:pt x="629" y="0"/>
                      <a:pt x="584" y="17"/>
                      <a:pt x="578" y="51"/>
                    </a:cubicBezTo>
                    <a:cubicBezTo>
                      <a:pt x="556" y="367"/>
                      <a:pt x="0" y="520"/>
                      <a:pt x="328" y="946"/>
                    </a:cubicBezTo>
                    <a:cubicBezTo>
                      <a:pt x="403" y="1033"/>
                      <a:pt x="262" y="1065"/>
                      <a:pt x="175" y="1065"/>
                    </a:cubicBezTo>
                    <a:cubicBezTo>
                      <a:pt x="210" y="1176"/>
                      <a:pt x="282" y="1194"/>
                      <a:pt x="361" y="1194"/>
                    </a:cubicBezTo>
                    <a:cubicBezTo>
                      <a:pt x="400" y="1194"/>
                      <a:pt x="439" y="1190"/>
                      <a:pt x="478" y="1190"/>
                    </a:cubicBezTo>
                    <a:cubicBezTo>
                      <a:pt x="532" y="1190"/>
                      <a:pt x="584" y="1198"/>
                      <a:pt x="622" y="1240"/>
                    </a:cubicBezTo>
                    <a:cubicBezTo>
                      <a:pt x="589" y="891"/>
                      <a:pt x="774" y="597"/>
                      <a:pt x="862" y="280"/>
                    </a:cubicBezTo>
                    <a:cubicBezTo>
                      <a:pt x="884" y="192"/>
                      <a:pt x="905" y="95"/>
                      <a:pt x="818" y="40"/>
                    </a:cubicBezTo>
                    <a:cubicBezTo>
                      <a:pt x="782" y="14"/>
                      <a:pt x="728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4"/>
              <p:cNvSpPr/>
              <p:nvPr/>
            </p:nvSpPr>
            <p:spPr>
              <a:xfrm>
                <a:off x="1157150" y="3543475"/>
                <a:ext cx="3082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605" extrusionOk="0">
                    <a:moveTo>
                      <a:pt x="513" y="0"/>
                    </a:moveTo>
                    <a:lnTo>
                      <a:pt x="513" y="0"/>
                    </a:lnTo>
                    <a:cubicBezTo>
                      <a:pt x="197" y="208"/>
                      <a:pt x="87" y="546"/>
                      <a:pt x="0" y="895"/>
                    </a:cubicBezTo>
                    <a:cubicBezTo>
                      <a:pt x="22" y="892"/>
                      <a:pt x="43" y="891"/>
                      <a:pt x="63" y="891"/>
                    </a:cubicBezTo>
                    <a:cubicBezTo>
                      <a:pt x="388" y="891"/>
                      <a:pt x="528" y="1208"/>
                      <a:pt x="786" y="1331"/>
                    </a:cubicBezTo>
                    <a:cubicBezTo>
                      <a:pt x="818" y="1419"/>
                      <a:pt x="851" y="1506"/>
                      <a:pt x="895" y="1604"/>
                    </a:cubicBezTo>
                    <a:cubicBezTo>
                      <a:pt x="1069" y="1353"/>
                      <a:pt x="1233" y="1113"/>
                      <a:pt x="873" y="884"/>
                    </a:cubicBezTo>
                    <a:cubicBezTo>
                      <a:pt x="859" y="861"/>
                      <a:pt x="842" y="851"/>
                      <a:pt x="824" y="851"/>
                    </a:cubicBezTo>
                    <a:cubicBezTo>
                      <a:pt x="738" y="851"/>
                      <a:pt x="617" y="1076"/>
                      <a:pt x="532" y="1076"/>
                    </a:cubicBezTo>
                    <a:cubicBezTo>
                      <a:pt x="486" y="1076"/>
                      <a:pt x="450" y="1010"/>
                      <a:pt x="437" y="808"/>
                    </a:cubicBezTo>
                    <a:cubicBezTo>
                      <a:pt x="360" y="655"/>
                      <a:pt x="153" y="513"/>
                      <a:pt x="425" y="349"/>
                    </a:cubicBezTo>
                    <a:cubicBezTo>
                      <a:pt x="568" y="262"/>
                      <a:pt x="513" y="121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4"/>
              <p:cNvSpPr/>
              <p:nvPr/>
            </p:nvSpPr>
            <p:spPr>
              <a:xfrm>
                <a:off x="1150600" y="3565750"/>
                <a:ext cx="262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704" extrusionOk="0">
                    <a:moveTo>
                      <a:pt x="325" y="0"/>
                    </a:moveTo>
                    <a:cubicBezTo>
                      <a:pt x="305" y="0"/>
                      <a:pt x="284" y="1"/>
                      <a:pt x="262" y="4"/>
                    </a:cubicBezTo>
                    <a:cubicBezTo>
                      <a:pt x="251" y="59"/>
                      <a:pt x="251" y="135"/>
                      <a:pt x="219" y="157"/>
                    </a:cubicBezTo>
                    <a:cubicBezTo>
                      <a:pt x="0" y="287"/>
                      <a:pt x="76" y="462"/>
                      <a:pt x="153" y="604"/>
                    </a:cubicBezTo>
                    <a:cubicBezTo>
                      <a:pt x="190" y="679"/>
                      <a:pt x="234" y="703"/>
                      <a:pt x="281" y="703"/>
                    </a:cubicBezTo>
                    <a:cubicBezTo>
                      <a:pt x="358" y="703"/>
                      <a:pt x="443" y="640"/>
                      <a:pt x="524" y="626"/>
                    </a:cubicBezTo>
                    <a:cubicBezTo>
                      <a:pt x="698" y="595"/>
                      <a:pt x="835" y="438"/>
                      <a:pt x="1014" y="438"/>
                    </a:cubicBezTo>
                    <a:cubicBezTo>
                      <a:pt x="1025" y="438"/>
                      <a:pt x="1036" y="439"/>
                      <a:pt x="1048" y="440"/>
                    </a:cubicBezTo>
                    <a:cubicBezTo>
                      <a:pt x="790" y="317"/>
                      <a:pt x="650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4"/>
              <p:cNvSpPr/>
              <p:nvPr/>
            </p:nvSpPr>
            <p:spPr>
              <a:xfrm>
                <a:off x="1194500" y="3598850"/>
                <a:ext cx="199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71" extrusionOk="0">
                    <a:moveTo>
                      <a:pt x="524" y="0"/>
                    </a:moveTo>
                    <a:cubicBezTo>
                      <a:pt x="380" y="0"/>
                      <a:pt x="310" y="189"/>
                      <a:pt x="160" y="189"/>
                    </a:cubicBezTo>
                    <a:cubicBezTo>
                      <a:pt x="138" y="189"/>
                      <a:pt x="114" y="185"/>
                      <a:pt x="88" y="175"/>
                    </a:cubicBezTo>
                    <a:cubicBezTo>
                      <a:pt x="88" y="316"/>
                      <a:pt x="77" y="469"/>
                      <a:pt x="77" y="611"/>
                    </a:cubicBezTo>
                    <a:cubicBezTo>
                      <a:pt x="55" y="699"/>
                      <a:pt x="22" y="796"/>
                      <a:pt x="0" y="884"/>
                    </a:cubicBezTo>
                    <a:cubicBezTo>
                      <a:pt x="22" y="917"/>
                      <a:pt x="55" y="939"/>
                      <a:pt x="77" y="971"/>
                    </a:cubicBezTo>
                    <a:cubicBezTo>
                      <a:pt x="383" y="720"/>
                      <a:pt x="797" y="513"/>
                      <a:pt x="535" y="0"/>
                    </a:cubicBezTo>
                    <a:cubicBezTo>
                      <a:pt x="532" y="0"/>
                      <a:pt x="528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4"/>
              <p:cNvSpPr/>
              <p:nvPr/>
            </p:nvSpPr>
            <p:spPr>
              <a:xfrm>
                <a:off x="980400" y="3616575"/>
                <a:ext cx="174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69" extrusionOk="0">
                    <a:moveTo>
                      <a:pt x="164" y="0"/>
                    </a:moveTo>
                    <a:lnTo>
                      <a:pt x="164" y="0"/>
                    </a:lnTo>
                    <a:cubicBezTo>
                      <a:pt x="1" y="284"/>
                      <a:pt x="229" y="470"/>
                      <a:pt x="317" y="688"/>
                    </a:cubicBezTo>
                    <a:cubicBezTo>
                      <a:pt x="354" y="783"/>
                      <a:pt x="384" y="869"/>
                      <a:pt x="477" y="869"/>
                    </a:cubicBezTo>
                    <a:cubicBezTo>
                      <a:pt x="491" y="869"/>
                      <a:pt x="507" y="867"/>
                      <a:pt x="524" y="862"/>
                    </a:cubicBezTo>
                    <a:cubicBezTo>
                      <a:pt x="655" y="829"/>
                      <a:pt x="699" y="710"/>
                      <a:pt x="677" y="589"/>
                    </a:cubicBezTo>
                    <a:cubicBezTo>
                      <a:pt x="666" y="426"/>
                      <a:pt x="622" y="251"/>
                      <a:pt x="590" y="87"/>
                    </a:cubicBezTo>
                    <a:cubicBezTo>
                      <a:pt x="514" y="139"/>
                      <a:pt x="445" y="169"/>
                      <a:pt x="382" y="169"/>
                    </a:cubicBezTo>
                    <a:cubicBezTo>
                      <a:pt x="298" y="169"/>
                      <a:pt x="226" y="118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4"/>
              <p:cNvSpPr/>
              <p:nvPr/>
            </p:nvSpPr>
            <p:spPr>
              <a:xfrm>
                <a:off x="702200" y="3572125"/>
                <a:ext cx="147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73" extrusionOk="0">
                    <a:moveTo>
                      <a:pt x="219" y="0"/>
                    </a:moveTo>
                    <a:cubicBezTo>
                      <a:pt x="66" y="251"/>
                      <a:pt x="1" y="524"/>
                      <a:pt x="44" y="818"/>
                    </a:cubicBezTo>
                    <a:cubicBezTo>
                      <a:pt x="55" y="883"/>
                      <a:pt x="55" y="960"/>
                      <a:pt x="153" y="971"/>
                    </a:cubicBezTo>
                    <a:cubicBezTo>
                      <a:pt x="164" y="972"/>
                      <a:pt x="175" y="973"/>
                      <a:pt x="185" y="973"/>
                    </a:cubicBezTo>
                    <a:cubicBezTo>
                      <a:pt x="254" y="973"/>
                      <a:pt x="299" y="939"/>
                      <a:pt x="328" y="873"/>
                    </a:cubicBezTo>
                    <a:lnTo>
                      <a:pt x="590" y="185"/>
                    </a:lnTo>
                    <a:cubicBezTo>
                      <a:pt x="571" y="184"/>
                      <a:pt x="553" y="184"/>
                      <a:pt x="534" y="184"/>
                    </a:cubicBezTo>
                    <a:cubicBezTo>
                      <a:pt x="514" y="184"/>
                      <a:pt x="493" y="184"/>
                      <a:pt x="472" y="184"/>
                    </a:cubicBezTo>
                    <a:cubicBezTo>
                      <a:pt x="357" y="184"/>
                      <a:pt x="251" y="17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4"/>
              <p:cNvSpPr/>
              <p:nvPr/>
            </p:nvSpPr>
            <p:spPr>
              <a:xfrm>
                <a:off x="996775" y="3568025"/>
                <a:ext cx="185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97" extrusionOk="0">
                    <a:moveTo>
                      <a:pt x="382" y="0"/>
                    </a:moveTo>
                    <a:cubicBezTo>
                      <a:pt x="142" y="77"/>
                      <a:pt x="360" y="480"/>
                      <a:pt x="22" y="502"/>
                    </a:cubicBezTo>
                    <a:cubicBezTo>
                      <a:pt x="33" y="611"/>
                      <a:pt x="0" y="732"/>
                      <a:pt x="120" y="797"/>
                    </a:cubicBezTo>
                    <a:cubicBezTo>
                      <a:pt x="502" y="764"/>
                      <a:pt x="568" y="404"/>
                      <a:pt x="742" y="175"/>
                    </a:cubicBezTo>
                    <a:lnTo>
                      <a:pt x="742" y="175"/>
                    </a:lnTo>
                    <a:cubicBezTo>
                      <a:pt x="698" y="197"/>
                      <a:pt x="660" y="206"/>
                      <a:pt x="626" y="206"/>
                    </a:cubicBezTo>
                    <a:cubicBezTo>
                      <a:pt x="511" y="206"/>
                      <a:pt x="449" y="94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4"/>
              <p:cNvSpPr/>
              <p:nvPr/>
            </p:nvSpPr>
            <p:spPr>
              <a:xfrm>
                <a:off x="888475" y="3563400"/>
                <a:ext cx="154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60" extrusionOk="0">
                    <a:moveTo>
                      <a:pt x="121" y="0"/>
                    </a:moveTo>
                    <a:cubicBezTo>
                      <a:pt x="241" y="163"/>
                      <a:pt x="1" y="229"/>
                      <a:pt x="34" y="360"/>
                    </a:cubicBezTo>
                    <a:cubicBezTo>
                      <a:pt x="44" y="360"/>
                      <a:pt x="66" y="360"/>
                      <a:pt x="77" y="349"/>
                    </a:cubicBezTo>
                    <a:cubicBezTo>
                      <a:pt x="107" y="340"/>
                      <a:pt x="141" y="337"/>
                      <a:pt x="177" y="337"/>
                    </a:cubicBezTo>
                    <a:cubicBezTo>
                      <a:pt x="248" y="337"/>
                      <a:pt x="328" y="349"/>
                      <a:pt x="399" y="349"/>
                    </a:cubicBezTo>
                    <a:cubicBezTo>
                      <a:pt x="516" y="349"/>
                      <a:pt x="612" y="318"/>
                      <a:pt x="612" y="153"/>
                    </a:cubicBezTo>
                    <a:cubicBezTo>
                      <a:pt x="616" y="33"/>
                      <a:pt x="558" y="4"/>
                      <a:pt x="477" y="4"/>
                    </a:cubicBezTo>
                    <a:cubicBezTo>
                      <a:pt x="406" y="4"/>
                      <a:pt x="317" y="26"/>
                      <a:pt x="237" y="26"/>
                    </a:cubicBezTo>
                    <a:cubicBezTo>
                      <a:pt x="194" y="26"/>
                      <a:pt x="154" y="20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4"/>
              <p:cNvSpPr/>
              <p:nvPr/>
            </p:nvSpPr>
            <p:spPr>
              <a:xfrm>
                <a:off x="1190975" y="3590125"/>
                <a:ext cx="1692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8" extrusionOk="0">
                    <a:moveTo>
                      <a:pt x="141" y="0"/>
                    </a:moveTo>
                    <a:cubicBezTo>
                      <a:pt x="0" y="76"/>
                      <a:pt x="76" y="218"/>
                      <a:pt x="44" y="328"/>
                    </a:cubicBezTo>
                    <a:cubicBezTo>
                      <a:pt x="109" y="393"/>
                      <a:pt x="163" y="458"/>
                      <a:pt x="229" y="524"/>
                    </a:cubicBezTo>
                    <a:cubicBezTo>
                      <a:pt x="255" y="534"/>
                      <a:pt x="279" y="538"/>
                      <a:pt x="301" y="538"/>
                    </a:cubicBezTo>
                    <a:cubicBezTo>
                      <a:pt x="451" y="538"/>
                      <a:pt x="521" y="349"/>
                      <a:pt x="665" y="349"/>
                    </a:cubicBezTo>
                    <a:cubicBezTo>
                      <a:pt x="669" y="349"/>
                      <a:pt x="673" y="349"/>
                      <a:pt x="676" y="349"/>
                    </a:cubicBezTo>
                    <a:cubicBezTo>
                      <a:pt x="524" y="185"/>
                      <a:pt x="218" y="273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4"/>
              <p:cNvSpPr/>
              <p:nvPr/>
            </p:nvSpPr>
            <p:spPr>
              <a:xfrm>
                <a:off x="641650" y="3601300"/>
                <a:ext cx="174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350" extrusionOk="0">
                    <a:moveTo>
                      <a:pt x="241" y="0"/>
                    </a:moveTo>
                    <a:cubicBezTo>
                      <a:pt x="164" y="11"/>
                      <a:pt x="77" y="11"/>
                      <a:pt x="1" y="22"/>
                    </a:cubicBezTo>
                    <a:cubicBezTo>
                      <a:pt x="66" y="121"/>
                      <a:pt x="88" y="240"/>
                      <a:pt x="88" y="349"/>
                    </a:cubicBezTo>
                    <a:cubicBezTo>
                      <a:pt x="273" y="218"/>
                      <a:pt x="535" y="284"/>
                      <a:pt x="699" y="99"/>
                    </a:cubicBezTo>
                    <a:cubicBezTo>
                      <a:pt x="651" y="73"/>
                      <a:pt x="599" y="68"/>
                      <a:pt x="545" y="68"/>
                    </a:cubicBezTo>
                    <a:cubicBezTo>
                      <a:pt x="513" y="68"/>
                      <a:pt x="480" y="70"/>
                      <a:pt x="447" y="70"/>
                    </a:cubicBezTo>
                    <a:cubicBezTo>
                      <a:pt x="373" y="70"/>
                      <a:pt x="301" y="61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4"/>
              <p:cNvSpPr/>
              <p:nvPr/>
            </p:nvSpPr>
            <p:spPr>
              <a:xfrm>
                <a:off x="1016675" y="3541825"/>
                <a:ext cx="9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525" extrusionOk="0">
                    <a:moveTo>
                      <a:pt x="109" y="1"/>
                    </a:moveTo>
                    <a:cubicBezTo>
                      <a:pt x="0" y="208"/>
                      <a:pt x="230" y="339"/>
                      <a:pt x="218" y="524"/>
                    </a:cubicBezTo>
                    <a:cubicBezTo>
                      <a:pt x="317" y="328"/>
                      <a:pt x="393" y="132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4"/>
              <p:cNvSpPr/>
              <p:nvPr/>
            </p:nvSpPr>
            <p:spPr>
              <a:xfrm>
                <a:off x="880300" y="3569950"/>
                <a:ext cx="90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90" extrusionOk="0">
                    <a:moveTo>
                      <a:pt x="155" y="1"/>
                    </a:moveTo>
                    <a:cubicBezTo>
                      <a:pt x="92" y="1"/>
                      <a:pt x="39" y="47"/>
                      <a:pt x="0" y="174"/>
                    </a:cubicBezTo>
                    <a:cubicBezTo>
                      <a:pt x="57" y="179"/>
                      <a:pt x="114" y="190"/>
                      <a:pt x="169" y="190"/>
                    </a:cubicBezTo>
                    <a:cubicBezTo>
                      <a:pt x="239" y="190"/>
                      <a:pt x="305" y="172"/>
                      <a:pt x="361" y="98"/>
                    </a:cubicBezTo>
                    <a:cubicBezTo>
                      <a:pt x="286" y="44"/>
                      <a:pt x="21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4"/>
              <p:cNvSpPr/>
              <p:nvPr/>
            </p:nvSpPr>
            <p:spPr>
              <a:xfrm>
                <a:off x="758400" y="3551075"/>
                <a:ext cx="202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940" extrusionOk="0">
                    <a:moveTo>
                      <a:pt x="646" y="0"/>
                    </a:moveTo>
                    <a:cubicBezTo>
                      <a:pt x="580" y="0"/>
                      <a:pt x="507" y="90"/>
                      <a:pt x="447" y="133"/>
                    </a:cubicBezTo>
                    <a:cubicBezTo>
                      <a:pt x="218" y="264"/>
                      <a:pt x="185" y="537"/>
                      <a:pt x="65" y="755"/>
                    </a:cubicBezTo>
                    <a:cubicBezTo>
                      <a:pt x="0" y="864"/>
                      <a:pt x="98" y="896"/>
                      <a:pt x="218" y="940"/>
                    </a:cubicBezTo>
                    <a:cubicBezTo>
                      <a:pt x="294" y="646"/>
                      <a:pt x="709" y="689"/>
                      <a:pt x="786" y="351"/>
                    </a:cubicBezTo>
                    <a:cubicBezTo>
                      <a:pt x="807" y="220"/>
                      <a:pt x="774" y="89"/>
                      <a:pt x="698" y="24"/>
                    </a:cubicBezTo>
                    <a:cubicBezTo>
                      <a:pt x="682" y="7"/>
                      <a:pt x="664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4"/>
              <p:cNvSpPr/>
              <p:nvPr/>
            </p:nvSpPr>
            <p:spPr>
              <a:xfrm>
                <a:off x="994850" y="3551300"/>
                <a:ext cx="183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71" extrusionOk="0">
                    <a:moveTo>
                      <a:pt x="548" y="1"/>
                    </a:moveTo>
                    <a:cubicBezTo>
                      <a:pt x="404" y="1"/>
                      <a:pt x="277" y="88"/>
                      <a:pt x="143" y="124"/>
                    </a:cubicBezTo>
                    <a:cubicBezTo>
                      <a:pt x="0" y="157"/>
                      <a:pt x="34" y="244"/>
                      <a:pt x="44" y="353"/>
                    </a:cubicBezTo>
                    <a:cubicBezTo>
                      <a:pt x="66" y="615"/>
                      <a:pt x="66" y="865"/>
                      <a:pt x="77" y="1127"/>
                    </a:cubicBezTo>
                    <a:cubicBezTo>
                      <a:pt x="88" y="1139"/>
                      <a:pt x="99" y="1149"/>
                      <a:pt x="99" y="1171"/>
                    </a:cubicBezTo>
                    <a:cubicBezTo>
                      <a:pt x="437" y="1149"/>
                      <a:pt x="219" y="746"/>
                      <a:pt x="459" y="669"/>
                    </a:cubicBezTo>
                    <a:cubicBezTo>
                      <a:pt x="524" y="506"/>
                      <a:pt x="579" y="342"/>
                      <a:pt x="655" y="189"/>
                    </a:cubicBezTo>
                    <a:cubicBezTo>
                      <a:pt x="699" y="113"/>
                      <a:pt x="732" y="48"/>
                      <a:pt x="645" y="15"/>
                    </a:cubicBezTo>
                    <a:cubicBezTo>
                      <a:pt x="611" y="5"/>
                      <a:pt x="579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4"/>
              <p:cNvSpPr/>
              <p:nvPr/>
            </p:nvSpPr>
            <p:spPr>
              <a:xfrm>
                <a:off x="675475" y="3563400"/>
                <a:ext cx="193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07" extrusionOk="0">
                    <a:moveTo>
                      <a:pt x="502" y="0"/>
                    </a:moveTo>
                    <a:cubicBezTo>
                      <a:pt x="11" y="0"/>
                      <a:pt x="11" y="316"/>
                      <a:pt x="55" y="676"/>
                    </a:cubicBezTo>
                    <a:cubicBezTo>
                      <a:pt x="76" y="786"/>
                      <a:pt x="0" y="938"/>
                      <a:pt x="120" y="992"/>
                    </a:cubicBezTo>
                    <a:cubicBezTo>
                      <a:pt x="142" y="1002"/>
                      <a:pt x="162" y="1006"/>
                      <a:pt x="180" y="1006"/>
                    </a:cubicBezTo>
                    <a:cubicBezTo>
                      <a:pt x="287" y="1006"/>
                      <a:pt x="331" y="862"/>
                      <a:pt x="415" y="796"/>
                    </a:cubicBezTo>
                    <a:cubicBezTo>
                      <a:pt x="295" y="600"/>
                      <a:pt x="437" y="556"/>
                      <a:pt x="590" y="534"/>
                    </a:cubicBezTo>
                    <a:cubicBezTo>
                      <a:pt x="546" y="360"/>
                      <a:pt x="775" y="131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4"/>
              <p:cNvSpPr/>
              <p:nvPr/>
            </p:nvSpPr>
            <p:spPr>
              <a:xfrm>
                <a:off x="682825" y="3576750"/>
                <a:ext cx="76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63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143" y="22"/>
                      <a:pt x="1" y="66"/>
                      <a:pt x="121" y="262"/>
                    </a:cubicBezTo>
                    <a:cubicBezTo>
                      <a:pt x="230" y="208"/>
                      <a:pt x="306" y="131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4"/>
              <p:cNvSpPr/>
              <p:nvPr/>
            </p:nvSpPr>
            <p:spPr>
              <a:xfrm>
                <a:off x="1180725" y="3598300"/>
                <a:ext cx="159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07" extrusionOk="0">
                    <a:moveTo>
                      <a:pt x="454" y="1"/>
                    </a:moveTo>
                    <a:cubicBezTo>
                      <a:pt x="311" y="88"/>
                      <a:pt x="235" y="219"/>
                      <a:pt x="180" y="371"/>
                    </a:cubicBezTo>
                    <a:cubicBezTo>
                      <a:pt x="276" y="541"/>
                      <a:pt x="0" y="907"/>
                      <a:pt x="426" y="907"/>
                    </a:cubicBezTo>
                    <a:cubicBezTo>
                      <a:pt x="438" y="907"/>
                      <a:pt x="451" y="906"/>
                      <a:pt x="464" y="906"/>
                    </a:cubicBezTo>
                    <a:cubicBezTo>
                      <a:pt x="475" y="797"/>
                      <a:pt x="432" y="633"/>
                      <a:pt x="628" y="633"/>
                    </a:cubicBezTo>
                    <a:cubicBezTo>
                      <a:pt x="628" y="491"/>
                      <a:pt x="639" y="338"/>
                      <a:pt x="639" y="197"/>
                    </a:cubicBezTo>
                    <a:cubicBezTo>
                      <a:pt x="573" y="131"/>
                      <a:pt x="519" y="66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4"/>
              <p:cNvSpPr/>
              <p:nvPr/>
            </p:nvSpPr>
            <p:spPr>
              <a:xfrm>
                <a:off x="1191500" y="3614125"/>
                <a:ext cx="49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73" extrusionOk="0">
                    <a:moveTo>
                      <a:pt x="197" y="0"/>
                    </a:moveTo>
                    <a:cubicBezTo>
                      <a:pt x="1" y="0"/>
                      <a:pt x="44" y="164"/>
                      <a:pt x="33" y="273"/>
                    </a:cubicBezTo>
                    <a:lnTo>
                      <a:pt x="120" y="273"/>
                    </a:lnTo>
                    <a:cubicBezTo>
                      <a:pt x="142" y="185"/>
                      <a:pt x="175" y="88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"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" name="Google Shape;2283;p15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2284" name="Google Shape;2284;p15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88" name="Google Shape;2288;p15"/>
          <p:cNvGrpSpPr/>
          <p:nvPr/>
        </p:nvGrpSpPr>
        <p:grpSpPr>
          <a:xfrm>
            <a:off x="5618596" y="48039"/>
            <a:ext cx="1668434" cy="387029"/>
            <a:chOff x="4163774" y="4376505"/>
            <a:chExt cx="1437438" cy="333445"/>
          </a:xfrm>
        </p:grpSpPr>
        <p:sp>
          <p:nvSpPr>
            <p:cNvPr id="2289" name="Google Shape;2289;p15"/>
            <p:cNvSpPr/>
            <p:nvPr/>
          </p:nvSpPr>
          <p:spPr>
            <a:xfrm>
              <a:off x="4163774" y="4376505"/>
              <a:ext cx="1437438" cy="333445"/>
            </a:xfrm>
            <a:custGeom>
              <a:avLst/>
              <a:gdLst/>
              <a:ahLst/>
              <a:cxnLst/>
              <a:rect l="l" t="t" r="r" b="b"/>
              <a:pathLst>
                <a:path w="32435" h="7524" extrusionOk="0">
                  <a:moveTo>
                    <a:pt x="7621" y="1"/>
                  </a:moveTo>
                  <a:cubicBezTo>
                    <a:pt x="7170" y="1"/>
                    <a:pt x="6837" y="194"/>
                    <a:pt x="6698" y="280"/>
                  </a:cubicBezTo>
                  <a:lnTo>
                    <a:pt x="6698" y="290"/>
                  </a:lnTo>
                  <a:cubicBezTo>
                    <a:pt x="6472" y="419"/>
                    <a:pt x="6290" y="591"/>
                    <a:pt x="6150" y="795"/>
                  </a:cubicBezTo>
                  <a:cubicBezTo>
                    <a:pt x="6011" y="1010"/>
                    <a:pt x="5914" y="1256"/>
                    <a:pt x="5892" y="1514"/>
                  </a:cubicBezTo>
                  <a:cubicBezTo>
                    <a:pt x="5871" y="1525"/>
                    <a:pt x="5861" y="1525"/>
                    <a:pt x="5849" y="1535"/>
                  </a:cubicBezTo>
                  <a:cubicBezTo>
                    <a:pt x="5839" y="1546"/>
                    <a:pt x="5818" y="1546"/>
                    <a:pt x="5806" y="1557"/>
                  </a:cubicBezTo>
                  <a:cubicBezTo>
                    <a:pt x="5753" y="1589"/>
                    <a:pt x="5689" y="1632"/>
                    <a:pt x="5613" y="1675"/>
                  </a:cubicBezTo>
                  <a:cubicBezTo>
                    <a:pt x="5603" y="1675"/>
                    <a:pt x="5603" y="1675"/>
                    <a:pt x="5592" y="1685"/>
                  </a:cubicBezTo>
                  <a:cubicBezTo>
                    <a:pt x="5302" y="1471"/>
                    <a:pt x="4948" y="1353"/>
                    <a:pt x="4561" y="1353"/>
                  </a:cubicBezTo>
                  <a:cubicBezTo>
                    <a:pt x="4540" y="1353"/>
                    <a:pt x="4530" y="1353"/>
                    <a:pt x="4519" y="1363"/>
                  </a:cubicBezTo>
                  <a:cubicBezTo>
                    <a:pt x="4465" y="1353"/>
                    <a:pt x="4411" y="1353"/>
                    <a:pt x="4358" y="1353"/>
                  </a:cubicBezTo>
                  <a:cubicBezTo>
                    <a:pt x="4197" y="1353"/>
                    <a:pt x="4046" y="1375"/>
                    <a:pt x="3896" y="1428"/>
                  </a:cubicBezTo>
                  <a:cubicBezTo>
                    <a:pt x="3757" y="1299"/>
                    <a:pt x="3574" y="1192"/>
                    <a:pt x="3392" y="1127"/>
                  </a:cubicBezTo>
                  <a:cubicBezTo>
                    <a:pt x="3145" y="1053"/>
                    <a:pt x="2909" y="1010"/>
                    <a:pt x="2673" y="1010"/>
                  </a:cubicBezTo>
                  <a:cubicBezTo>
                    <a:pt x="1943" y="1010"/>
                    <a:pt x="1449" y="1363"/>
                    <a:pt x="1160" y="1568"/>
                  </a:cubicBezTo>
                  <a:cubicBezTo>
                    <a:pt x="1106" y="1600"/>
                    <a:pt x="1052" y="1632"/>
                    <a:pt x="1020" y="1654"/>
                  </a:cubicBezTo>
                  <a:cubicBezTo>
                    <a:pt x="1009" y="1664"/>
                    <a:pt x="998" y="1675"/>
                    <a:pt x="988" y="1675"/>
                  </a:cubicBezTo>
                  <a:cubicBezTo>
                    <a:pt x="859" y="1750"/>
                    <a:pt x="633" y="1879"/>
                    <a:pt x="430" y="2115"/>
                  </a:cubicBezTo>
                  <a:cubicBezTo>
                    <a:pt x="140" y="2458"/>
                    <a:pt x="1" y="2909"/>
                    <a:pt x="32" y="3371"/>
                  </a:cubicBezTo>
                  <a:cubicBezTo>
                    <a:pt x="54" y="3628"/>
                    <a:pt x="118" y="3875"/>
                    <a:pt x="247" y="4101"/>
                  </a:cubicBezTo>
                  <a:cubicBezTo>
                    <a:pt x="311" y="4218"/>
                    <a:pt x="387" y="4315"/>
                    <a:pt x="473" y="4411"/>
                  </a:cubicBezTo>
                  <a:lnTo>
                    <a:pt x="473" y="4594"/>
                  </a:lnTo>
                  <a:cubicBezTo>
                    <a:pt x="483" y="4873"/>
                    <a:pt x="559" y="5141"/>
                    <a:pt x="687" y="5377"/>
                  </a:cubicBezTo>
                  <a:cubicBezTo>
                    <a:pt x="924" y="5796"/>
                    <a:pt x="1331" y="6075"/>
                    <a:pt x="1793" y="6161"/>
                  </a:cubicBezTo>
                  <a:cubicBezTo>
                    <a:pt x="1825" y="6172"/>
                    <a:pt x="1857" y="6172"/>
                    <a:pt x="1890" y="6183"/>
                  </a:cubicBezTo>
                  <a:cubicBezTo>
                    <a:pt x="1964" y="6183"/>
                    <a:pt x="2040" y="6193"/>
                    <a:pt x="2104" y="6193"/>
                  </a:cubicBezTo>
                  <a:cubicBezTo>
                    <a:pt x="2254" y="6193"/>
                    <a:pt x="2372" y="6172"/>
                    <a:pt x="2458" y="6161"/>
                  </a:cubicBezTo>
                  <a:lnTo>
                    <a:pt x="2479" y="6161"/>
                  </a:lnTo>
                  <a:cubicBezTo>
                    <a:pt x="2887" y="6140"/>
                    <a:pt x="3231" y="6054"/>
                    <a:pt x="3531" y="5904"/>
                  </a:cubicBezTo>
                  <a:cubicBezTo>
                    <a:pt x="3703" y="5947"/>
                    <a:pt x="3886" y="5968"/>
                    <a:pt x="4079" y="5968"/>
                  </a:cubicBezTo>
                  <a:cubicBezTo>
                    <a:pt x="4304" y="5968"/>
                    <a:pt x="4540" y="5935"/>
                    <a:pt x="4776" y="5861"/>
                  </a:cubicBezTo>
                  <a:cubicBezTo>
                    <a:pt x="4787" y="5861"/>
                    <a:pt x="4809" y="5850"/>
                    <a:pt x="4819" y="5850"/>
                  </a:cubicBezTo>
                  <a:cubicBezTo>
                    <a:pt x="4841" y="5839"/>
                    <a:pt x="4873" y="5828"/>
                    <a:pt x="4895" y="5818"/>
                  </a:cubicBezTo>
                  <a:cubicBezTo>
                    <a:pt x="4969" y="5796"/>
                    <a:pt x="5055" y="5764"/>
                    <a:pt x="5152" y="5721"/>
                  </a:cubicBezTo>
                  <a:cubicBezTo>
                    <a:pt x="5184" y="5742"/>
                    <a:pt x="5217" y="5764"/>
                    <a:pt x="5260" y="5785"/>
                  </a:cubicBezTo>
                  <a:cubicBezTo>
                    <a:pt x="5474" y="5893"/>
                    <a:pt x="5710" y="5947"/>
                    <a:pt x="5968" y="5947"/>
                  </a:cubicBezTo>
                  <a:cubicBezTo>
                    <a:pt x="6054" y="5947"/>
                    <a:pt x="6118" y="5947"/>
                    <a:pt x="6161" y="5935"/>
                  </a:cubicBezTo>
                  <a:cubicBezTo>
                    <a:pt x="6225" y="5935"/>
                    <a:pt x="6290" y="5925"/>
                    <a:pt x="6354" y="5914"/>
                  </a:cubicBezTo>
                  <a:cubicBezTo>
                    <a:pt x="6386" y="5904"/>
                    <a:pt x="6429" y="5904"/>
                    <a:pt x="6472" y="5893"/>
                  </a:cubicBezTo>
                  <a:cubicBezTo>
                    <a:pt x="6622" y="5871"/>
                    <a:pt x="6826" y="5839"/>
                    <a:pt x="7041" y="5764"/>
                  </a:cubicBezTo>
                  <a:cubicBezTo>
                    <a:pt x="7234" y="5850"/>
                    <a:pt x="7449" y="5904"/>
                    <a:pt x="7664" y="5904"/>
                  </a:cubicBezTo>
                  <a:cubicBezTo>
                    <a:pt x="7728" y="5904"/>
                    <a:pt x="7781" y="5893"/>
                    <a:pt x="7846" y="5893"/>
                  </a:cubicBezTo>
                  <a:cubicBezTo>
                    <a:pt x="8039" y="5871"/>
                    <a:pt x="8222" y="5818"/>
                    <a:pt x="8393" y="5732"/>
                  </a:cubicBezTo>
                  <a:cubicBezTo>
                    <a:pt x="8479" y="5742"/>
                    <a:pt x="8575" y="5753"/>
                    <a:pt x="8661" y="5753"/>
                  </a:cubicBezTo>
                  <a:cubicBezTo>
                    <a:pt x="8833" y="5753"/>
                    <a:pt x="8994" y="5721"/>
                    <a:pt x="9155" y="5668"/>
                  </a:cubicBezTo>
                  <a:cubicBezTo>
                    <a:pt x="9166" y="5678"/>
                    <a:pt x="9188" y="5689"/>
                    <a:pt x="9198" y="5711"/>
                  </a:cubicBezTo>
                  <a:cubicBezTo>
                    <a:pt x="9574" y="6021"/>
                    <a:pt x="10014" y="6183"/>
                    <a:pt x="10486" y="6183"/>
                  </a:cubicBezTo>
                  <a:cubicBezTo>
                    <a:pt x="10872" y="6183"/>
                    <a:pt x="11248" y="6064"/>
                    <a:pt x="11592" y="5861"/>
                  </a:cubicBezTo>
                  <a:lnTo>
                    <a:pt x="11774" y="6107"/>
                  </a:lnTo>
                  <a:cubicBezTo>
                    <a:pt x="12064" y="6483"/>
                    <a:pt x="12493" y="6676"/>
                    <a:pt x="12922" y="6676"/>
                  </a:cubicBezTo>
                  <a:cubicBezTo>
                    <a:pt x="13202" y="6676"/>
                    <a:pt x="13469" y="6601"/>
                    <a:pt x="13717" y="6440"/>
                  </a:cubicBezTo>
                  <a:cubicBezTo>
                    <a:pt x="13942" y="6290"/>
                    <a:pt x="14199" y="6107"/>
                    <a:pt x="14435" y="5861"/>
                  </a:cubicBezTo>
                  <a:cubicBezTo>
                    <a:pt x="14586" y="5914"/>
                    <a:pt x="14747" y="5935"/>
                    <a:pt x="14908" y="5935"/>
                  </a:cubicBezTo>
                  <a:cubicBezTo>
                    <a:pt x="15155" y="5935"/>
                    <a:pt x="15401" y="5882"/>
                    <a:pt x="15627" y="5775"/>
                  </a:cubicBezTo>
                  <a:cubicBezTo>
                    <a:pt x="15691" y="5742"/>
                    <a:pt x="15756" y="5711"/>
                    <a:pt x="15831" y="5678"/>
                  </a:cubicBezTo>
                  <a:cubicBezTo>
                    <a:pt x="16013" y="5656"/>
                    <a:pt x="16185" y="5603"/>
                    <a:pt x="16324" y="5549"/>
                  </a:cubicBezTo>
                  <a:cubicBezTo>
                    <a:pt x="16346" y="5539"/>
                    <a:pt x="16357" y="5539"/>
                    <a:pt x="16367" y="5539"/>
                  </a:cubicBezTo>
                  <a:cubicBezTo>
                    <a:pt x="16861" y="5420"/>
                    <a:pt x="17151" y="5141"/>
                    <a:pt x="17312" y="4927"/>
                  </a:cubicBezTo>
                  <a:cubicBezTo>
                    <a:pt x="17559" y="4594"/>
                    <a:pt x="17655" y="4175"/>
                    <a:pt x="17591" y="3768"/>
                  </a:cubicBezTo>
                  <a:lnTo>
                    <a:pt x="17591" y="3757"/>
                  </a:lnTo>
                  <a:cubicBezTo>
                    <a:pt x="17655" y="3961"/>
                    <a:pt x="17752" y="4144"/>
                    <a:pt x="17881" y="4304"/>
                  </a:cubicBezTo>
                  <a:cubicBezTo>
                    <a:pt x="17956" y="4401"/>
                    <a:pt x="18041" y="4487"/>
                    <a:pt x="18138" y="4573"/>
                  </a:cubicBezTo>
                  <a:cubicBezTo>
                    <a:pt x="18106" y="4702"/>
                    <a:pt x="18096" y="4830"/>
                    <a:pt x="18106" y="4970"/>
                  </a:cubicBezTo>
                  <a:cubicBezTo>
                    <a:pt x="18117" y="5195"/>
                    <a:pt x="18170" y="5410"/>
                    <a:pt x="18278" y="5614"/>
                  </a:cubicBezTo>
                  <a:cubicBezTo>
                    <a:pt x="18385" y="5807"/>
                    <a:pt x="18525" y="5990"/>
                    <a:pt x="18707" y="6140"/>
                  </a:cubicBezTo>
                  <a:cubicBezTo>
                    <a:pt x="19093" y="6462"/>
                    <a:pt x="19534" y="6634"/>
                    <a:pt x="20006" y="6634"/>
                  </a:cubicBezTo>
                  <a:cubicBezTo>
                    <a:pt x="20263" y="6634"/>
                    <a:pt x="20639" y="6569"/>
                    <a:pt x="21036" y="6333"/>
                  </a:cubicBezTo>
                  <a:cubicBezTo>
                    <a:pt x="21251" y="6257"/>
                    <a:pt x="21444" y="6161"/>
                    <a:pt x="21616" y="6033"/>
                  </a:cubicBezTo>
                  <a:cubicBezTo>
                    <a:pt x="21745" y="6021"/>
                    <a:pt x="21916" y="6011"/>
                    <a:pt x="22120" y="5968"/>
                  </a:cubicBezTo>
                  <a:cubicBezTo>
                    <a:pt x="22184" y="5947"/>
                    <a:pt x="22260" y="5925"/>
                    <a:pt x="22334" y="5904"/>
                  </a:cubicBezTo>
                  <a:cubicBezTo>
                    <a:pt x="22549" y="5978"/>
                    <a:pt x="22775" y="6011"/>
                    <a:pt x="23011" y="6011"/>
                  </a:cubicBezTo>
                  <a:cubicBezTo>
                    <a:pt x="23214" y="6011"/>
                    <a:pt x="23419" y="5990"/>
                    <a:pt x="23622" y="5935"/>
                  </a:cubicBezTo>
                  <a:cubicBezTo>
                    <a:pt x="24009" y="5893"/>
                    <a:pt x="24363" y="5699"/>
                    <a:pt x="24631" y="5410"/>
                  </a:cubicBezTo>
                  <a:cubicBezTo>
                    <a:pt x="24750" y="5549"/>
                    <a:pt x="24878" y="5678"/>
                    <a:pt x="25029" y="5785"/>
                  </a:cubicBezTo>
                  <a:cubicBezTo>
                    <a:pt x="25382" y="6054"/>
                    <a:pt x="25812" y="6193"/>
                    <a:pt x="26262" y="6193"/>
                  </a:cubicBezTo>
                  <a:cubicBezTo>
                    <a:pt x="26510" y="6193"/>
                    <a:pt x="26746" y="6150"/>
                    <a:pt x="26992" y="6075"/>
                  </a:cubicBezTo>
                  <a:cubicBezTo>
                    <a:pt x="27003" y="6204"/>
                    <a:pt x="27035" y="6333"/>
                    <a:pt x="27089" y="6462"/>
                  </a:cubicBezTo>
                  <a:cubicBezTo>
                    <a:pt x="27207" y="6805"/>
                    <a:pt x="27433" y="7095"/>
                    <a:pt x="27733" y="7277"/>
                  </a:cubicBezTo>
                  <a:cubicBezTo>
                    <a:pt x="27991" y="7438"/>
                    <a:pt x="28280" y="7524"/>
                    <a:pt x="28592" y="7524"/>
                  </a:cubicBezTo>
                  <a:cubicBezTo>
                    <a:pt x="28795" y="7524"/>
                    <a:pt x="29000" y="7492"/>
                    <a:pt x="29193" y="7417"/>
                  </a:cubicBezTo>
                  <a:lnTo>
                    <a:pt x="29386" y="7352"/>
                  </a:lnTo>
                  <a:cubicBezTo>
                    <a:pt x="29783" y="7213"/>
                    <a:pt x="30276" y="7041"/>
                    <a:pt x="30749" y="6676"/>
                  </a:cubicBezTo>
                  <a:cubicBezTo>
                    <a:pt x="30749" y="6676"/>
                    <a:pt x="30760" y="6665"/>
                    <a:pt x="30770" y="6665"/>
                  </a:cubicBezTo>
                  <a:cubicBezTo>
                    <a:pt x="31211" y="6312"/>
                    <a:pt x="31575" y="5893"/>
                    <a:pt x="31843" y="5410"/>
                  </a:cubicBezTo>
                  <a:cubicBezTo>
                    <a:pt x="32101" y="4959"/>
                    <a:pt x="32273" y="4454"/>
                    <a:pt x="32359" y="3907"/>
                  </a:cubicBezTo>
                  <a:cubicBezTo>
                    <a:pt x="32423" y="3478"/>
                    <a:pt x="32434" y="3027"/>
                    <a:pt x="32370" y="2587"/>
                  </a:cubicBezTo>
                  <a:cubicBezTo>
                    <a:pt x="32305" y="2179"/>
                    <a:pt x="32187" y="1771"/>
                    <a:pt x="32026" y="1375"/>
                  </a:cubicBezTo>
                  <a:cubicBezTo>
                    <a:pt x="32015" y="1375"/>
                    <a:pt x="32015" y="1363"/>
                    <a:pt x="32015" y="1363"/>
                  </a:cubicBezTo>
                  <a:cubicBezTo>
                    <a:pt x="31908" y="1117"/>
                    <a:pt x="31769" y="902"/>
                    <a:pt x="31597" y="719"/>
                  </a:cubicBezTo>
                  <a:cubicBezTo>
                    <a:pt x="31254" y="366"/>
                    <a:pt x="30803" y="161"/>
                    <a:pt x="30319" y="161"/>
                  </a:cubicBezTo>
                  <a:cubicBezTo>
                    <a:pt x="30083" y="161"/>
                    <a:pt x="29858" y="215"/>
                    <a:pt x="29632" y="312"/>
                  </a:cubicBezTo>
                  <a:cubicBezTo>
                    <a:pt x="29611" y="312"/>
                    <a:pt x="29601" y="323"/>
                    <a:pt x="29579" y="333"/>
                  </a:cubicBezTo>
                  <a:cubicBezTo>
                    <a:pt x="29300" y="462"/>
                    <a:pt x="29074" y="666"/>
                    <a:pt x="28914" y="891"/>
                  </a:cubicBezTo>
                  <a:cubicBezTo>
                    <a:pt x="28795" y="762"/>
                    <a:pt x="28656" y="645"/>
                    <a:pt x="28495" y="548"/>
                  </a:cubicBezTo>
                  <a:cubicBezTo>
                    <a:pt x="28270" y="409"/>
                    <a:pt x="28012" y="323"/>
                    <a:pt x="27733" y="301"/>
                  </a:cubicBezTo>
                  <a:cubicBezTo>
                    <a:pt x="27658" y="290"/>
                    <a:pt x="27583" y="280"/>
                    <a:pt x="27507" y="280"/>
                  </a:cubicBezTo>
                  <a:lnTo>
                    <a:pt x="27443" y="280"/>
                  </a:lnTo>
                  <a:cubicBezTo>
                    <a:pt x="27228" y="173"/>
                    <a:pt x="26982" y="108"/>
                    <a:pt x="26713" y="108"/>
                  </a:cubicBezTo>
                  <a:lnTo>
                    <a:pt x="26670" y="108"/>
                  </a:lnTo>
                  <a:cubicBezTo>
                    <a:pt x="26520" y="76"/>
                    <a:pt x="26381" y="54"/>
                    <a:pt x="26241" y="54"/>
                  </a:cubicBezTo>
                  <a:cubicBezTo>
                    <a:pt x="25619" y="54"/>
                    <a:pt x="25072" y="366"/>
                    <a:pt x="24717" y="891"/>
                  </a:cubicBezTo>
                  <a:cubicBezTo>
                    <a:pt x="24492" y="1213"/>
                    <a:pt x="24320" y="1535"/>
                    <a:pt x="24192" y="1857"/>
                  </a:cubicBezTo>
                  <a:cubicBezTo>
                    <a:pt x="23966" y="1750"/>
                    <a:pt x="23708" y="1685"/>
                    <a:pt x="23462" y="1685"/>
                  </a:cubicBezTo>
                  <a:cubicBezTo>
                    <a:pt x="23300" y="1685"/>
                    <a:pt x="23150" y="1707"/>
                    <a:pt x="22990" y="1750"/>
                  </a:cubicBezTo>
                  <a:cubicBezTo>
                    <a:pt x="22935" y="1697"/>
                    <a:pt x="22871" y="1632"/>
                    <a:pt x="22796" y="1578"/>
                  </a:cubicBezTo>
                  <a:cubicBezTo>
                    <a:pt x="22775" y="1568"/>
                    <a:pt x="22753" y="1546"/>
                    <a:pt x="22732" y="1535"/>
                  </a:cubicBezTo>
                  <a:cubicBezTo>
                    <a:pt x="22431" y="1332"/>
                    <a:pt x="22098" y="1224"/>
                    <a:pt x="21755" y="1224"/>
                  </a:cubicBezTo>
                  <a:cubicBezTo>
                    <a:pt x="21573" y="1224"/>
                    <a:pt x="21401" y="1256"/>
                    <a:pt x="21229" y="1321"/>
                  </a:cubicBezTo>
                  <a:lnTo>
                    <a:pt x="21101" y="1224"/>
                  </a:lnTo>
                  <a:cubicBezTo>
                    <a:pt x="20843" y="1041"/>
                    <a:pt x="20585" y="999"/>
                    <a:pt x="20467" y="977"/>
                  </a:cubicBezTo>
                  <a:cubicBezTo>
                    <a:pt x="20467" y="967"/>
                    <a:pt x="20457" y="967"/>
                    <a:pt x="20446" y="967"/>
                  </a:cubicBezTo>
                  <a:cubicBezTo>
                    <a:pt x="20306" y="934"/>
                    <a:pt x="20166" y="924"/>
                    <a:pt x="20027" y="924"/>
                  </a:cubicBezTo>
                  <a:cubicBezTo>
                    <a:pt x="19608" y="924"/>
                    <a:pt x="19298" y="1053"/>
                    <a:pt x="19115" y="1138"/>
                  </a:cubicBezTo>
                  <a:cubicBezTo>
                    <a:pt x="18900" y="1170"/>
                    <a:pt x="18697" y="1235"/>
                    <a:pt x="18514" y="1342"/>
                  </a:cubicBezTo>
                  <a:cubicBezTo>
                    <a:pt x="18256" y="1471"/>
                    <a:pt x="18053" y="1664"/>
                    <a:pt x="17881" y="1900"/>
                  </a:cubicBezTo>
                  <a:cubicBezTo>
                    <a:pt x="17677" y="2201"/>
                    <a:pt x="17591" y="2501"/>
                    <a:pt x="17548" y="2748"/>
                  </a:cubicBezTo>
                  <a:cubicBezTo>
                    <a:pt x="17516" y="2662"/>
                    <a:pt x="17473" y="2577"/>
                    <a:pt x="17419" y="2491"/>
                  </a:cubicBezTo>
                  <a:cubicBezTo>
                    <a:pt x="17258" y="2233"/>
                    <a:pt x="17022" y="2029"/>
                    <a:pt x="16732" y="1900"/>
                  </a:cubicBezTo>
                  <a:cubicBezTo>
                    <a:pt x="16582" y="1836"/>
                    <a:pt x="16453" y="1804"/>
                    <a:pt x="16367" y="1782"/>
                  </a:cubicBezTo>
                  <a:lnTo>
                    <a:pt x="16346" y="1782"/>
                  </a:lnTo>
                  <a:cubicBezTo>
                    <a:pt x="16078" y="1718"/>
                    <a:pt x="15766" y="1654"/>
                    <a:pt x="15434" y="1621"/>
                  </a:cubicBezTo>
                  <a:cubicBezTo>
                    <a:pt x="15412" y="1611"/>
                    <a:pt x="15391" y="1611"/>
                    <a:pt x="15369" y="1611"/>
                  </a:cubicBezTo>
                  <a:lnTo>
                    <a:pt x="15241" y="1611"/>
                  </a:lnTo>
                  <a:cubicBezTo>
                    <a:pt x="15069" y="1611"/>
                    <a:pt x="14897" y="1632"/>
                    <a:pt x="14726" y="1685"/>
                  </a:cubicBezTo>
                  <a:cubicBezTo>
                    <a:pt x="14693" y="1611"/>
                    <a:pt x="14650" y="1525"/>
                    <a:pt x="14607" y="1439"/>
                  </a:cubicBezTo>
                  <a:cubicBezTo>
                    <a:pt x="14532" y="1310"/>
                    <a:pt x="14425" y="1127"/>
                    <a:pt x="14264" y="945"/>
                  </a:cubicBezTo>
                  <a:cubicBezTo>
                    <a:pt x="13942" y="591"/>
                    <a:pt x="13502" y="387"/>
                    <a:pt x="13030" y="387"/>
                  </a:cubicBezTo>
                  <a:cubicBezTo>
                    <a:pt x="12783" y="387"/>
                    <a:pt x="12546" y="440"/>
                    <a:pt x="12310" y="559"/>
                  </a:cubicBezTo>
                  <a:cubicBezTo>
                    <a:pt x="12150" y="634"/>
                    <a:pt x="11999" y="731"/>
                    <a:pt x="11881" y="838"/>
                  </a:cubicBezTo>
                  <a:lnTo>
                    <a:pt x="11871" y="838"/>
                  </a:lnTo>
                  <a:cubicBezTo>
                    <a:pt x="11570" y="537"/>
                    <a:pt x="11173" y="376"/>
                    <a:pt x="10743" y="376"/>
                  </a:cubicBezTo>
                  <a:cubicBezTo>
                    <a:pt x="10421" y="376"/>
                    <a:pt x="9939" y="473"/>
                    <a:pt x="9477" y="934"/>
                  </a:cubicBezTo>
                  <a:cubicBezTo>
                    <a:pt x="9455" y="945"/>
                    <a:pt x="9445" y="967"/>
                    <a:pt x="9434" y="977"/>
                  </a:cubicBezTo>
                  <a:cubicBezTo>
                    <a:pt x="9413" y="999"/>
                    <a:pt x="9381" y="1031"/>
                    <a:pt x="9348" y="1074"/>
                  </a:cubicBezTo>
                  <a:cubicBezTo>
                    <a:pt x="9284" y="1127"/>
                    <a:pt x="9209" y="1203"/>
                    <a:pt x="9134" y="1289"/>
                  </a:cubicBezTo>
                  <a:cubicBezTo>
                    <a:pt x="9134" y="1278"/>
                    <a:pt x="9134" y="1256"/>
                    <a:pt x="9123" y="1246"/>
                  </a:cubicBezTo>
                  <a:cubicBezTo>
                    <a:pt x="9080" y="1053"/>
                    <a:pt x="9016" y="870"/>
                    <a:pt x="8909" y="698"/>
                  </a:cubicBezTo>
                  <a:cubicBezTo>
                    <a:pt x="8630" y="258"/>
                    <a:pt x="8146" y="1"/>
                    <a:pt x="762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0" name="Google Shape;2290;p15"/>
            <p:cNvGrpSpPr/>
            <p:nvPr/>
          </p:nvGrpSpPr>
          <p:grpSpPr>
            <a:xfrm>
              <a:off x="4215737" y="4438153"/>
              <a:ext cx="1333514" cy="210198"/>
              <a:chOff x="415825" y="3842200"/>
              <a:chExt cx="752250" cy="118575"/>
            </a:xfrm>
          </p:grpSpPr>
          <p:sp>
            <p:nvSpPr>
              <p:cNvPr id="2291" name="Google Shape;2291;p15"/>
              <p:cNvSpPr/>
              <p:nvPr/>
            </p:nvSpPr>
            <p:spPr>
              <a:xfrm>
                <a:off x="1100125" y="3846375"/>
                <a:ext cx="6795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4576" extrusionOk="0">
                    <a:moveTo>
                      <a:pt x="1990" y="0"/>
                    </a:moveTo>
                    <a:cubicBezTo>
                      <a:pt x="1951" y="0"/>
                      <a:pt x="1910" y="8"/>
                      <a:pt x="1867" y="27"/>
                    </a:cubicBezTo>
                    <a:cubicBezTo>
                      <a:pt x="1593" y="158"/>
                      <a:pt x="1736" y="409"/>
                      <a:pt x="1823" y="605"/>
                    </a:cubicBezTo>
                    <a:cubicBezTo>
                      <a:pt x="1998" y="976"/>
                      <a:pt x="2073" y="1358"/>
                      <a:pt x="2073" y="1773"/>
                    </a:cubicBezTo>
                    <a:cubicBezTo>
                      <a:pt x="2073" y="2700"/>
                      <a:pt x="1779" y="3464"/>
                      <a:pt x="863" y="3878"/>
                    </a:cubicBezTo>
                    <a:cubicBezTo>
                      <a:pt x="655" y="3965"/>
                      <a:pt x="437" y="4074"/>
                      <a:pt x="230" y="4173"/>
                    </a:cubicBezTo>
                    <a:cubicBezTo>
                      <a:pt x="121" y="4239"/>
                      <a:pt x="1" y="4293"/>
                      <a:pt x="66" y="4457"/>
                    </a:cubicBezTo>
                    <a:cubicBezTo>
                      <a:pt x="94" y="4547"/>
                      <a:pt x="162" y="4575"/>
                      <a:pt x="231" y="4575"/>
                    </a:cubicBezTo>
                    <a:cubicBezTo>
                      <a:pt x="269" y="4575"/>
                      <a:pt x="308" y="4566"/>
                      <a:pt x="339" y="4555"/>
                    </a:cubicBezTo>
                    <a:cubicBezTo>
                      <a:pt x="754" y="4402"/>
                      <a:pt x="1179" y="4282"/>
                      <a:pt x="1539" y="4009"/>
                    </a:cubicBezTo>
                    <a:cubicBezTo>
                      <a:pt x="2161" y="3519"/>
                      <a:pt x="2499" y="2874"/>
                      <a:pt x="2619" y="2122"/>
                    </a:cubicBezTo>
                    <a:cubicBezTo>
                      <a:pt x="2718" y="1511"/>
                      <a:pt x="2619" y="911"/>
                      <a:pt x="2379" y="355"/>
                    </a:cubicBezTo>
                    <a:cubicBezTo>
                      <a:pt x="2307" y="192"/>
                      <a:pt x="2175" y="0"/>
                      <a:pt x="1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5"/>
              <p:cNvSpPr/>
              <p:nvPr/>
            </p:nvSpPr>
            <p:spPr>
              <a:xfrm>
                <a:off x="902400" y="3873425"/>
                <a:ext cx="41750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055" extrusionOk="0">
                    <a:moveTo>
                      <a:pt x="1190" y="0"/>
                    </a:moveTo>
                    <a:cubicBezTo>
                      <a:pt x="1126" y="0"/>
                      <a:pt x="1055" y="29"/>
                      <a:pt x="982" y="112"/>
                    </a:cubicBezTo>
                    <a:cubicBezTo>
                      <a:pt x="775" y="342"/>
                      <a:pt x="491" y="505"/>
                      <a:pt x="240" y="701"/>
                    </a:cubicBezTo>
                    <a:cubicBezTo>
                      <a:pt x="76" y="822"/>
                      <a:pt x="0" y="996"/>
                      <a:pt x="11" y="1203"/>
                    </a:cubicBezTo>
                    <a:cubicBezTo>
                      <a:pt x="88" y="1400"/>
                      <a:pt x="197" y="1586"/>
                      <a:pt x="185" y="1804"/>
                    </a:cubicBezTo>
                    <a:cubicBezTo>
                      <a:pt x="273" y="1869"/>
                      <a:pt x="142" y="2054"/>
                      <a:pt x="338" y="2054"/>
                    </a:cubicBezTo>
                    <a:cubicBezTo>
                      <a:pt x="401" y="1981"/>
                      <a:pt x="474" y="1963"/>
                      <a:pt x="550" y="1963"/>
                    </a:cubicBezTo>
                    <a:cubicBezTo>
                      <a:pt x="623" y="1963"/>
                      <a:pt x="698" y="1979"/>
                      <a:pt x="769" y="1979"/>
                    </a:cubicBezTo>
                    <a:cubicBezTo>
                      <a:pt x="778" y="1979"/>
                      <a:pt x="787" y="1979"/>
                      <a:pt x="796" y="1978"/>
                    </a:cubicBezTo>
                    <a:cubicBezTo>
                      <a:pt x="1026" y="1956"/>
                      <a:pt x="1266" y="2011"/>
                      <a:pt x="1451" y="1814"/>
                    </a:cubicBezTo>
                    <a:cubicBezTo>
                      <a:pt x="1528" y="1683"/>
                      <a:pt x="1538" y="1574"/>
                      <a:pt x="1375" y="1509"/>
                    </a:cubicBezTo>
                    <a:cubicBezTo>
                      <a:pt x="1264" y="1528"/>
                      <a:pt x="1153" y="1545"/>
                      <a:pt x="1044" y="1545"/>
                    </a:cubicBezTo>
                    <a:cubicBezTo>
                      <a:pt x="906" y="1545"/>
                      <a:pt x="772" y="1518"/>
                      <a:pt x="644" y="1433"/>
                    </a:cubicBezTo>
                    <a:cubicBezTo>
                      <a:pt x="917" y="1225"/>
                      <a:pt x="1189" y="1007"/>
                      <a:pt x="1462" y="811"/>
                    </a:cubicBezTo>
                    <a:cubicBezTo>
                      <a:pt x="1604" y="701"/>
                      <a:pt x="1669" y="549"/>
                      <a:pt x="1637" y="407"/>
                    </a:cubicBezTo>
                    <a:cubicBezTo>
                      <a:pt x="1624" y="346"/>
                      <a:pt x="1597" y="327"/>
                      <a:pt x="1563" y="327"/>
                    </a:cubicBezTo>
                    <a:cubicBezTo>
                      <a:pt x="1504" y="327"/>
                      <a:pt x="1424" y="384"/>
                      <a:pt x="1361" y="384"/>
                    </a:cubicBezTo>
                    <a:cubicBezTo>
                      <a:pt x="1337" y="384"/>
                      <a:pt x="1315" y="376"/>
                      <a:pt x="1298" y="352"/>
                    </a:cubicBezTo>
                    <a:cubicBezTo>
                      <a:pt x="1276" y="233"/>
                      <a:pt x="1506" y="167"/>
                      <a:pt x="1375" y="69"/>
                    </a:cubicBezTo>
                    <a:cubicBezTo>
                      <a:pt x="1324" y="34"/>
                      <a:pt x="1260" y="0"/>
                      <a:pt x="1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5"/>
              <p:cNvSpPr/>
              <p:nvPr/>
            </p:nvSpPr>
            <p:spPr>
              <a:xfrm>
                <a:off x="701375" y="3852100"/>
                <a:ext cx="30300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3486" extrusionOk="0">
                    <a:moveTo>
                      <a:pt x="361" y="0"/>
                    </a:moveTo>
                    <a:cubicBezTo>
                      <a:pt x="328" y="0"/>
                      <a:pt x="291" y="8"/>
                      <a:pt x="252" y="27"/>
                    </a:cubicBezTo>
                    <a:cubicBezTo>
                      <a:pt x="0" y="147"/>
                      <a:pt x="12" y="409"/>
                      <a:pt x="175" y="594"/>
                    </a:cubicBezTo>
                    <a:cubicBezTo>
                      <a:pt x="361" y="802"/>
                      <a:pt x="437" y="1042"/>
                      <a:pt x="470" y="1293"/>
                    </a:cubicBezTo>
                    <a:cubicBezTo>
                      <a:pt x="524" y="1718"/>
                      <a:pt x="623" y="2133"/>
                      <a:pt x="514" y="2591"/>
                    </a:cubicBezTo>
                    <a:cubicBezTo>
                      <a:pt x="437" y="2919"/>
                      <a:pt x="66" y="2929"/>
                      <a:pt x="55" y="3224"/>
                    </a:cubicBezTo>
                    <a:lnTo>
                      <a:pt x="252" y="3486"/>
                    </a:lnTo>
                    <a:cubicBezTo>
                      <a:pt x="611" y="3246"/>
                      <a:pt x="950" y="2984"/>
                      <a:pt x="1048" y="2526"/>
                    </a:cubicBezTo>
                    <a:cubicBezTo>
                      <a:pt x="1212" y="1740"/>
                      <a:pt x="1048" y="998"/>
                      <a:pt x="677" y="300"/>
                    </a:cubicBezTo>
                    <a:cubicBezTo>
                      <a:pt x="598" y="150"/>
                      <a:pt x="504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5"/>
              <p:cNvSpPr/>
              <p:nvPr/>
            </p:nvSpPr>
            <p:spPr>
              <a:xfrm>
                <a:off x="562550" y="3846925"/>
                <a:ext cx="40400" cy="72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98" extrusionOk="0">
                    <a:moveTo>
                      <a:pt x="461" y="0"/>
                    </a:moveTo>
                    <a:cubicBezTo>
                      <a:pt x="192" y="0"/>
                      <a:pt x="381" y="348"/>
                      <a:pt x="208" y="420"/>
                    </a:cubicBezTo>
                    <a:cubicBezTo>
                      <a:pt x="1" y="638"/>
                      <a:pt x="229" y="856"/>
                      <a:pt x="219" y="1075"/>
                    </a:cubicBezTo>
                    <a:cubicBezTo>
                      <a:pt x="197" y="1587"/>
                      <a:pt x="77" y="2122"/>
                      <a:pt x="295" y="2624"/>
                    </a:cubicBezTo>
                    <a:cubicBezTo>
                      <a:pt x="336" y="2727"/>
                      <a:pt x="349" y="2898"/>
                      <a:pt x="460" y="2898"/>
                    </a:cubicBezTo>
                    <a:cubicBezTo>
                      <a:pt x="467" y="2898"/>
                      <a:pt x="474" y="2897"/>
                      <a:pt x="481" y="2896"/>
                    </a:cubicBezTo>
                    <a:cubicBezTo>
                      <a:pt x="634" y="2886"/>
                      <a:pt x="709" y="2743"/>
                      <a:pt x="721" y="2558"/>
                    </a:cubicBezTo>
                    <a:cubicBezTo>
                      <a:pt x="743" y="2406"/>
                      <a:pt x="753" y="2220"/>
                      <a:pt x="917" y="2132"/>
                    </a:cubicBezTo>
                    <a:cubicBezTo>
                      <a:pt x="1102" y="2231"/>
                      <a:pt x="1004" y="2460"/>
                      <a:pt x="1135" y="2580"/>
                    </a:cubicBezTo>
                    <a:cubicBezTo>
                      <a:pt x="1194" y="2544"/>
                      <a:pt x="1247" y="2521"/>
                      <a:pt x="1290" y="2521"/>
                    </a:cubicBezTo>
                    <a:cubicBezTo>
                      <a:pt x="1352" y="2521"/>
                      <a:pt x="1395" y="2567"/>
                      <a:pt x="1408" y="2689"/>
                    </a:cubicBezTo>
                    <a:cubicBezTo>
                      <a:pt x="1427" y="2733"/>
                      <a:pt x="1449" y="2751"/>
                      <a:pt x="1472" y="2751"/>
                    </a:cubicBezTo>
                    <a:cubicBezTo>
                      <a:pt x="1499" y="2751"/>
                      <a:pt x="1526" y="2725"/>
                      <a:pt x="1550" y="2689"/>
                    </a:cubicBezTo>
                    <a:cubicBezTo>
                      <a:pt x="1615" y="2547"/>
                      <a:pt x="1277" y="2416"/>
                      <a:pt x="1539" y="2275"/>
                    </a:cubicBezTo>
                    <a:cubicBezTo>
                      <a:pt x="1506" y="1991"/>
                      <a:pt x="1615" y="1642"/>
                      <a:pt x="1223" y="1521"/>
                    </a:cubicBezTo>
                    <a:cubicBezTo>
                      <a:pt x="1026" y="1598"/>
                      <a:pt x="1004" y="1860"/>
                      <a:pt x="775" y="1892"/>
                    </a:cubicBezTo>
                    <a:cubicBezTo>
                      <a:pt x="775" y="1892"/>
                      <a:pt x="764" y="1871"/>
                      <a:pt x="764" y="1860"/>
                    </a:cubicBezTo>
                    <a:cubicBezTo>
                      <a:pt x="775" y="1838"/>
                      <a:pt x="786" y="1805"/>
                      <a:pt x="797" y="1783"/>
                    </a:cubicBezTo>
                    <a:cubicBezTo>
                      <a:pt x="612" y="1652"/>
                      <a:pt x="644" y="1456"/>
                      <a:pt x="622" y="1271"/>
                    </a:cubicBezTo>
                    <a:cubicBezTo>
                      <a:pt x="590" y="845"/>
                      <a:pt x="731" y="409"/>
                      <a:pt x="524" y="5"/>
                    </a:cubicBezTo>
                    <a:cubicBezTo>
                      <a:pt x="501" y="2"/>
                      <a:pt x="48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5"/>
              <p:cNvSpPr/>
              <p:nvPr/>
            </p:nvSpPr>
            <p:spPr>
              <a:xfrm>
                <a:off x="460275" y="3876500"/>
                <a:ext cx="50750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790" extrusionOk="0">
                    <a:moveTo>
                      <a:pt x="960" y="513"/>
                    </a:moveTo>
                    <a:cubicBezTo>
                      <a:pt x="1026" y="513"/>
                      <a:pt x="1081" y="535"/>
                      <a:pt x="1069" y="600"/>
                    </a:cubicBezTo>
                    <a:cubicBezTo>
                      <a:pt x="1069" y="677"/>
                      <a:pt x="993" y="709"/>
                      <a:pt x="928" y="721"/>
                    </a:cubicBezTo>
                    <a:cubicBezTo>
                      <a:pt x="916" y="725"/>
                      <a:pt x="906" y="728"/>
                      <a:pt x="897" y="728"/>
                    </a:cubicBezTo>
                    <a:cubicBezTo>
                      <a:pt x="864" y="728"/>
                      <a:pt x="851" y="700"/>
                      <a:pt x="851" y="666"/>
                    </a:cubicBezTo>
                    <a:cubicBezTo>
                      <a:pt x="841" y="578"/>
                      <a:pt x="917" y="557"/>
                      <a:pt x="960" y="513"/>
                    </a:cubicBezTo>
                    <a:close/>
                    <a:moveTo>
                      <a:pt x="1190" y="1"/>
                    </a:moveTo>
                    <a:cubicBezTo>
                      <a:pt x="1147" y="111"/>
                      <a:pt x="1090" y="159"/>
                      <a:pt x="1022" y="159"/>
                    </a:cubicBezTo>
                    <a:cubicBezTo>
                      <a:pt x="968" y="159"/>
                      <a:pt x="908" y="129"/>
                      <a:pt x="841" y="77"/>
                    </a:cubicBezTo>
                    <a:cubicBezTo>
                      <a:pt x="492" y="219"/>
                      <a:pt x="404" y="557"/>
                      <a:pt x="262" y="852"/>
                    </a:cubicBezTo>
                    <a:cubicBezTo>
                      <a:pt x="210" y="976"/>
                      <a:pt x="248" y="1180"/>
                      <a:pt x="34" y="1180"/>
                    </a:cubicBezTo>
                    <a:cubicBezTo>
                      <a:pt x="23" y="1180"/>
                      <a:pt x="12" y="1180"/>
                      <a:pt x="0" y="1179"/>
                    </a:cubicBezTo>
                    <a:lnTo>
                      <a:pt x="0" y="1179"/>
                    </a:lnTo>
                    <a:cubicBezTo>
                      <a:pt x="0" y="1244"/>
                      <a:pt x="11" y="1310"/>
                      <a:pt x="87" y="1342"/>
                    </a:cubicBezTo>
                    <a:cubicBezTo>
                      <a:pt x="111" y="1335"/>
                      <a:pt x="133" y="1331"/>
                      <a:pt x="154" y="1331"/>
                    </a:cubicBezTo>
                    <a:cubicBezTo>
                      <a:pt x="283" y="1331"/>
                      <a:pt x="349" y="1465"/>
                      <a:pt x="415" y="1550"/>
                    </a:cubicBezTo>
                    <a:cubicBezTo>
                      <a:pt x="551" y="1728"/>
                      <a:pt x="728" y="1790"/>
                      <a:pt x="902" y="1790"/>
                    </a:cubicBezTo>
                    <a:cubicBezTo>
                      <a:pt x="994" y="1790"/>
                      <a:pt x="1085" y="1772"/>
                      <a:pt x="1168" y="1746"/>
                    </a:cubicBezTo>
                    <a:cubicBezTo>
                      <a:pt x="1473" y="1637"/>
                      <a:pt x="1811" y="1538"/>
                      <a:pt x="2029" y="1266"/>
                    </a:cubicBezTo>
                    <a:cubicBezTo>
                      <a:pt x="2029" y="1189"/>
                      <a:pt x="2008" y="1124"/>
                      <a:pt x="1932" y="1080"/>
                    </a:cubicBezTo>
                    <a:cubicBezTo>
                      <a:pt x="1647" y="1162"/>
                      <a:pt x="1400" y="1357"/>
                      <a:pt x="1094" y="1357"/>
                    </a:cubicBezTo>
                    <a:cubicBezTo>
                      <a:pt x="1071" y="1357"/>
                      <a:pt x="1049" y="1356"/>
                      <a:pt x="1026" y="1353"/>
                    </a:cubicBezTo>
                    <a:cubicBezTo>
                      <a:pt x="917" y="1332"/>
                      <a:pt x="819" y="1320"/>
                      <a:pt x="786" y="1223"/>
                    </a:cubicBezTo>
                    <a:cubicBezTo>
                      <a:pt x="732" y="1092"/>
                      <a:pt x="862" y="1070"/>
                      <a:pt x="938" y="1026"/>
                    </a:cubicBezTo>
                    <a:cubicBezTo>
                      <a:pt x="1287" y="852"/>
                      <a:pt x="1528" y="557"/>
                      <a:pt x="1768" y="262"/>
                    </a:cubicBezTo>
                    <a:cubicBezTo>
                      <a:pt x="1757" y="259"/>
                      <a:pt x="1746" y="257"/>
                      <a:pt x="1734" y="257"/>
                    </a:cubicBezTo>
                    <a:cubicBezTo>
                      <a:pt x="1676" y="257"/>
                      <a:pt x="1610" y="297"/>
                      <a:pt x="1555" y="297"/>
                    </a:cubicBezTo>
                    <a:cubicBezTo>
                      <a:pt x="1523" y="297"/>
                      <a:pt x="1495" y="284"/>
                      <a:pt x="1473" y="241"/>
                    </a:cubicBezTo>
                    <a:cubicBezTo>
                      <a:pt x="1418" y="142"/>
                      <a:pt x="1561" y="132"/>
                      <a:pt x="1593" y="66"/>
                    </a:cubicBezTo>
                    <a:cubicBezTo>
                      <a:pt x="1533" y="17"/>
                      <a:pt x="1465" y="8"/>
                      <a:pt x="1396" y="8"/>
                    </a:cubicBezTo>
                    <a:cubicBezTo>
                      <a:pt x="1360" y="8"/>
                      <a:pt x="1325" y="11"/>
                      <a:pt x="1290" y="11"/>
                    </a:cubicBezTo>
                    <a:cubicBezTo>
                      <a:pt x="1256" y="11"/>
                      <a:pt x="1222" y="9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5"/>
              <p:cNvSpPr/>
              <p:nvPr/>
            </p:nvSpPr>
            <p:spPr>
              <a:xfrm>
                <a:off x="415825" y="3867950"/>
                <a:ext cx="46650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2329" extrusionOk="0">
                    <a:moveTo>
                      <a:pt x="1249" y="0"/>
                    </a:moveTo>
                    <a:cubicBezTo>
                      <a:pt x="879" y="0"/>
                      <a:pt x="626" y="265"/>
                      <a:pt x="316" y="452"/>
                    </a:cubicBezTo>
                    <a:cubicBezTo>
                      <a:pt x="131" y="561"/>
                      <a:pt x="0" y="615"/>
                      <a:pt x="22" y="833"/>
                    </a:cubicBezTo>
                    <a:cubicBezTo>
                      <a:pt x="33" y="1063"/>
                      <a:pt x="218" y="1128"/>
                      <a:pt x="393" y="1172"/>
                    </a:cubicBezTo>
                    <a:cubicBezTo>
                      <a:pt x="677" y="1237"/>
                      <a:pt x="971" y="1313"/>
                      <a:pt x="1233" y="1455"/>
                    </a:cubicBezTo>
                    <a:cubicBezTo>
                      <a:pt x="1419" y="1543"/>
                      <a:pt x="1484" y="1586"/>
                      <a:pt x="1298" y="1793"/>
                    </a:cubicBezTo>
                    <a:cubicBezTo>
                      <a:pt x="1113" y="2011"/>
                      <a:pt x="862" y="1902"/>
                      <a:pt x="677" y="2011"/>
                    </a:cubicBezTo>
                    <a:cubicBezTo>
                      <a:pt x="731" y="2142"/>
                      <a:pt x="808" y="2263"/>
                      <a:pt x="939" y="2328"/>
                    </a:cubicBezTo>
                    <a:cubicBezTo>
                      <a:pt x="1484" y="2306"/>
                      <a:pt x="1724" y="2132"/>
                      <a:pt x="1865" y="1684"/>
                    </a:cubicBezTo>
                    <a:cubicBezTo>
                      <a:pt x="1789" y="1652"/>
                      <a:pt x="1778" y="1586"/>
                      <a:pt x="1778" y="1521"/>
                    </a:cubicBezTo>
                    <a:cubicBezTo>
                      <a:pt x="1811" y="1194"/>
                      <a:pt x="1494" y="1182"/>
                      <a:pt x="1342" y="1019"/>
                    </a:cubicBezTo>
                    <a:cubicBezTo>
                      <a:pt x="1293" y="1041"/>
                      <a:pt x="1239" y="1071"/>
                      <a:pt x="1193" y="1071"/>
                    </a:cubicBezTo>
                    <a:cubicBezTo>
                      <a:pt x="1148" y="1071"/>
                      <a:pt x="1113" y="1041"/>
                      <a:pt x="1102" y="942"/>
                    </a:cubicBezTo>
                    <a:cubicBezTo>
                      <a:pt x="917" y="866"/>
                      <a:pt x="687" y="899"/>
                      <a:pt x="546" y="735"/>
                    </a:cubicBezTo>
                    <a:cubicBezTo>
                      <a:pt x="742" y="321"/>
                      <a:pt x="1353" y="495"/>
                      <a:pt x="1528" y="48"/>
                    </a:cubicBezTo>
                    <a:cubicBezTo>
                      <a:pt x="1427" y="15"/>
                      <a:pt x="1335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5"/>
              <p:cNvSpPr/>
              <p:nvPr/>
            </p:nvSpPr>
            <p:spPr>
              <a:xfrm>
                <a:off x="1018050" y="3845125"/>
                <a:ext cx="38475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996" extrusionOk="0">
                    <a:moveTo>
                      <a:pt x="1375" y="1"/>
                    </a:moveTo>
                    <a:cubicBezTo>
                      <a:pt x="1220" y="61"/>
                      <a:pt x="1085" y="183"/>
                      <a:pt x="917" y="183"/>
                    </a:cubicBezTo>
                    <a:cubicBezTo>
                      <a:pt x="872" y="183"/>
                      <a:pt x="825" y="174"/>
                      <a:pt x="774" y="153"/>
                    </a:cubicBezTo>
                    <a:cubicBezTo>
                      <a:pt x="207" y="961"/>
                      <a:pt x="0" y="1823"/>
                      <a:pt x="458" y="2761"/>
                    </a:cubicBezTo>
                    <a:cubicBezTo>
                      <a:pt x="475" y="2758"/>
                      <a:pt x="491" y="2756"/>
                      <a:pt x="506" y="2756"/>
                    </a:cubicBezTo>
                    <a:cubicBezTo>
                      <a:pt x="638" y="2756"/>
                      <a:pt x="710" y="2877"/>
                      <a:pt x="808" y="2936"/>
                    </a:cubicBezTo>
                    <a:cubicBezTo>
                      <a:pt x="874" y="2976"/>
                      <a:pt x="927" y="2995"/>
                      <a:pt x="970" y="2995"/>
                    </a:cubicBezTo>
                    <a:cubicBezTo>
                      <a:pt x="1055" y="2995"/>
                      <a:pt x="1099" y="2920"/>
                      <a:pt x="1113" y="2783"/>
                    </a:cubicBezTo>
                    <a:cubicBezTo>
                      <a:pt x="1048" y="2706"/>
                      <a:pt x="905" y="2718"/>
                      <a:pt x="873" y="2587"/>
                    </a:cubicBezTo>
                    <a:cubicBezTo>
                      <a:pt x="720" y="1943"/>
                      <a:pt x="611" y="819"/>
                      <a:pt x="1363" y="306"/>
                    </a:cubicBezTo>
                    <a:cubicBezTo>
                      <a:pt x="1418" y="197"/>
                      <a:pt x="1484" y="99"/>
                      <a:pt x="1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5"/>
              <p:cNvSpPr/>
              <p:nvPr/>
            </p:nvSpPr>
            <p:spPr>
              <a:xfrm>
                <a:off x="1093875" y="3872150"/>
                <a:ext cx="37100" cy="406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626" extrusionOk="0">
                    <a:moveTo>
                      <a:pt x="877" y="0"/>
                    </a:moveTo>
                    <a:cubicBezTo>
                      <a:pt x="718" y="0"/>
                      <a:pt x="537" y="39"/>
                      <a:pt x="370" y="39"/>
                    </a:cubicBezTo>
                    <a:cubicBezTo>
                      <a:pt x="333" y="39"/>
                      <a:pt x="297" y="37"/>
                      <a:pt x="262" y="32"/>
                    </a:cubicBezTo>
                    <a:cubicBezTo>
                      <a:pt x="250" y="31"/>
                      <a:pt x="239" y="30"/>
                      <a:pt x="229" y="30"/>
                    </a:cubicBezTo>
                    <a:cubicBezTo>
                      <a:pt x="42" y="30"/>
                      <a:pt x="31" y="295"/>
                      <a:pt x="0" y="491"/>
                    </a:cubicBezTo>
                    <a:cubicBezTo>
                      <a:pt x="79" y="491"/>
                      <a:pt x="165" y="505"/>
                      <a:pt x="241" y="505"/>
                    </a:cubicBezTo>
                    <a:cubicBezTo>
                      <a:pt x="260" y="505"/>
                      <a:pt x="277" y="504"/>
                      <a:pt x="294" y="502"/>
                    </a:cubicBezTo>
                    <a:cubicBezTo>
                      <a:pt x="336" y="497"/>
                      <a:pt x="374" y="495"/>
                      <a:pt x="408" y="495"/>
                    </a:cubicBezTo>
                    <a:cubicBezTo>
                      <a:pt x="615" y="495"/>
                      <a:pt x="674" y="586"/>
                      <a:pt x="524" y="829"/>
                    </a:cubicBezTo>
                    <a:cubicBezTo>
                      <a:pt x="491" y="873"/>
                      <a:pt x="469" y="927"/>
                      <a:pt x="437" y="982"/>
                    </a:cubicBezTo>
                    <a:cubicBezTo>
                      <a:pt x="327" y="1157"/>
                      <a:pt x="306" y="1407"/>
                      <a:pt x="415" y="1527"/>
                    </a:cubicBezTo>
                    <a:cubicBezTo>
                      <a:pt x="485" y="1593"/>
                      <a:pt x="584" y="1626"/>
                      <a:pt x="687" y="1626"/>
                    </a:cubicBezTo>
                    <a:cubicBezTo>
                      <a:pt x="791" y="1626"/>
                      <a:pt x="900" y="1593"/>
                      <a:pt x="992" y="1527"/>
                    </a:cubicBezTo>
                    <a:cubicBezTo>
                      <a:pt x="1135" y="1429"/>
                      <a:pt x="1429" y="1462"/>
                      <a:pt x="1385" y="1200"/>
                    </a:cubicBezTo>
                    <a:cubicBezTo>
                      <a:pt x="1365" y="1086"/>
                      <a:pt x="1314" y="1055"/>
                      <a:pt x="1250" y="1055"/>
                    </a:cubicBezTo>
                    <a:cubicBezTo>
                      <a:pt x="1178" y="1055"/>
                      <a:pt x="1090" y="1094"/>
                      <a:pt x="1011" y="1094"/>
                    </a:cubicBezTo>
                    <a:cubicBezTo>
                      <a:pt x="973" y="1094"/>
                      <a:pt x="936" y="1085"/>
                      <a:pt x="905" y="1058"/>
                    </a:cubicBezTo>
                    <a:cubicBezTo>
                      <a:pt x="982" y="742"/>
                      <a:pt x="1484" y="480"/>
                      <a:pt x="1211" y="131"/>
                    </a:cubicBezTo>
                    <a:cubicBezTo>
                      <a:pt x="1130" y="28"/>
                      <a:pt x="1012" y="0"/>
                      <a:pt x="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5"/>
              <p:cNvSpPr/>
              <p:nvPr/>
            </p:nvSpPr>
            <p:spPr>
              <a:xfrm>
                <a:off x="628825" y="3855225"/>
                <a:ext cx="28925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853" extrusionOk="0">
                    <a:moveTo>
                      <a:pt x="677" y="1"/>
                    </a:moveTo>
                    <a:cubicBezTo>
                      <a:pt x="448" y="251"/>
                      <a:pt x="164" y="459"/>
                      <a:pt x="164" y="840"/>
                    </a:cubicBezTo>
                    <a:cubicBezTo>
                      <a:pt x="175" y="993"/>
                      <a:pt x="295" y="1113"/>
                      <a:pt x="208" y="1277"/>
                    </a:cubicBezTo>
                    <a:cubicBezTo>
                      <a:pt x="176" y="1344"/>
                      <a:pt x="150" y="1367"/>
                      <a:pt x="127" y="1367"/>
                    </a:cubicBezTo>
                    <a:cubicBezTo>
                      <a:pt x="86" y="1367"/>
                      <a:pt x="53" y="1298"/>
                      <a:pt x="12" y="1277"/>
                    </a:cubicBezTo>
                    <a:cubicBezTo>
                      <a:pt x="0" y="1298"/>
                      <a:pt x="0" y="1320"/>
                      <a:pt x="0" y="1353"/>
                    </a:cubicBezTo>
                    <a:lnTo>
                      <a:pt x="0" y="2280"/>
                    </a:lnTo>
                    <a:cubicBezTo>
                      <a:pt x="160" y="2654"/>
                      <a:pt x="407" y="2852"/>
                      <a:pt x="678" y="2852"/>
                    </a:cubicBezTo>
                    <a:cubicBezTo>
                      <a:pt x="834" y="2852"/>
                      <a:pt x="997" y="2787"/>
                      <a:pt x="1157" y="2651"/>
                    </a:cubicBezTo>
                    <a:cubicBezTo>
                      <a:pt x="1070" y="2619"/>
                      <a:pt x="982" y="2575"/>
                      <a:pt x="895" y="2554"/>
                    </a:cubicBezTo>
                    <a:cubicBezTo>
                      <a:pt x="524" y="2466"/>
                      <a:pt x="405" y="2270"/>
                      <a:pt x="415" y="1877"/>
                    </a:cubicBezTo>
                    <a:cubicBezTo>
                      <a:pt x="426" y="1277"/>
                      <a:pt x="601" y="753"/>
                      <a:pt x="928" y="262"/>
                    </a:cubicBezTo>
                    <a:cubicBezTo>
                      <a:pt x="895" y="120"/>
                      <a:pt x="742" y="110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5"/>
              <p:cNvSpPr/>
              <p:nvPr/>
            </p:nvSpPr>
            <p:spPr>
              <a:xfrm>
                <a:off x="936775" y="3885125"/>
                <a:ext cx="4610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486" extrusionOk="0">
                    <a:moveTo>
                      <a:pt x="1545" y="0"/>
                    </a:moveTo>
                    <a:cubicBezTo>
                      <a:pt x="1510" y="0"/>
                      <a:pt x="1471" y="8"/>
                      <a:pt x="1429" y="27"/>
                    </a:cubicBezTo>
                    <a:cubicBezTo>
                      <a:pt x="1276" y="81"/>
                      <a:pt x="1156" y="190"/>
                      <a:pt x="1014" y="277"/>
                    </a:cubicBezTo>
                    <a:cubicBezTo>
                      <a:pt x="678" y="498"/>
                      <a:pt x="575" y="1043"/>
                      <a:pt x="60" y="1043"/>
                    </a:cubicBezTo>
                    <a:cubicBezTo>
                      <a:pt x="40" y="1043"/>
                      <a:pt x="21" y="1042"/>
                      <a:pt x="0" y="1041"/>
                    </a:cubicBezTo>
                    <a:lnTo>
                      <a:pt x="0" y="1041"/>
                    </a:lnTo>
                    <a:cubicBezTo>
                      <a:pt x="163" y="1106"/>
                      <a:pt x="153" y="1215"/>
                      <a:pt x="76" y="1346"/>
                    </a:cubicBezTo>
                    <a:cubicBezTo>
                      <a:pt x="94" y="1354"/>
                      <a:pt x="112" y="1357"/>
                      <a:pt x="129" y="1357"/>
                    </a:cubicBezTo>
                    <a:cubicBezTo>
                      <a:pt x="248" y="1357"/>
                      <a:pt x="337" y="1195"/>
                      <a:pt x="443" y="1195"/>
                    </a:cubicBezTo>
                    <a:cubicBezTo>
                      <a:pt x="475" y="1195"/>
                      <a:pt x="509" y="1209"/>
                      <a:pt x="546" y="1248"/>
                    </a:cubicBezTo>
                    <a:cubicBezTo>
                      <a:pt x="714" y="1417"/>
                      <a:pt x="895" y="1486"/>
                      <a:pt x="1087" y="1486"/>
                    </a:cubicBezTo>
                    <a:cubicBezTo>
                      <a:pt x="1217" y="1486"/>
                      <a:pt x="1353" y="1454"/>
                      <a:pt x="1494" y="1401"/>
                    </a:cubicBezTo>
                    <a:cubicBezTo>
                      <a:pt x="1440" y="1324"/>
                      <a:pt x="1451" y="1248"/>
                      <a:pt x="1506" y="1172"/>
                    </a:cubicBezTo>
                    <a:cubicBezTo>
                      <a:pt x="1014" y="844"/>
                      <a:pt x="1014" y="844"/>
                      <a:pt x="1538" y="473"/>
                    </a:cubicBezTo>
                    <a:cubicBezTo>
                      <a:pt x="1571" y="452"/>
                      <a:pt x="1615" y="430"/>
                      <a:pt x="1637" y="397"/>
                    </a:cubicBezTo>
                    <a:cubicBezTo>
                      <a:pt x="1691" y="310"/>
                      <a:pt x="1843" y="267"/>
                      <a:pt x="1756" y="124"/>
                    </a:cubicBezTo>
                    <a:cubicBezTo>
                      <a:pt x="1701" y="54"/>
                      <a:pt x="1635" y="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5"/>
              <p:cNvSpPr/>
              <p:nvPr/>
            </p:nvSpPr>
            <p:spPr>
              <a:xfrm>
                <a:off x="859575" y="3865575"/>
                <a:ext cx="37100" cy="363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452" extrusionOk="0">
                    <a:moveTo>
                      <a:pt x="1142" y="0"/>
                    </a:moveTo>
                    <a:cubicBezTo>
                      <a:pt x="910" y="0"/>
                      <a:pt x="731" y="178"/>
                      <a:pt x="502" y="198"/>
                    </a:cubicBezTo>
                    <a:cubicBezTo>
                      <a:pt x="164" y="219"/>
                      <a:pt x="87" y="459"/>
                      <a:pt x="44" y="732"/>
                    </a:cubicBezTo>
                    <a:cubicBezTo>
                      <a:pt x="0" y="1037"/>
                      <a:pt x="131" y="1212"/>
                      <a:pt x="437" y="1245"/>
                    </a:cubicBezTo>
                    <a:cubicBezTo>
                      <a:pt x="633" y="1267"/>
                      <a:pt x="797" y="1354"/>
                      <a:pt x="960" y="1452"/>
                    </a:cubicBezTo>
                    <a:cubicBezTo>
                      <a:pt x="1135" y="1441"/>
                      <a:pt x="1146" y="1310"/>
                      <a:pt x="1146" y="1190"/>
                    </a:cubicBezTo>
                    <a:cubicBezTo>
                      <a:pt x="1069" y="1103"/>
                      <a:pt x="1004" y="1005"/>
                      <a:pt x="917" y="950"/>
                    </a:cubicBezTo>
                    <a:cubicBezTo>
                      <a:pt x="502" y="634"/>
                      <a:pt x="502" y="634"/>
                      <a:pt x="1015" y="404"/>
                    </a:cubicBezTo>
                    <a:cubicBezTo>
                      <a:pt x="1081" y="372"/>
                      <a:pt x="1146" y="361"/>
                      <a:pt x="1212" y="329"/>
                    </a:cubicBezTo>
                    <a:cubicBezTo>
                      <a:pt x="1222" y="143"/>
                      <a:pt x="1375" y="198"/>
                      <a:pt x="1484" y="176"/>
                    </a:cubicBezTo>
                    <a:cubicBezTo>
                      <a:pt x="1473" y="23"/>
                      <a:pt x="1353" y="45"/>
                      <a:pt x="1244" y="12"/>
                    </a:cubicBezTo>
                    <a:cubicBezTo>
                      <a:pt x="1209" y="4"/>
                      <a:pt x="1175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5"/>
              <p:cNvSpPr/>
              <p:nvPr/>
            </p:nvSpPr>
            <p:spPr>
              <a:xfrm>
                <a:off x="518100" y="3875275"/>
                <a:ext cx="3630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815" extrusionOk="0">
                    <a:moveTo>
                      <a:pt x="1240" y="1"/>
                    </a:moveTo>
                    <a:cubicBezTo>
                      <a:pt x="1206" y="1"/>
                      <a:pt x="1168" y="13"/>
                      <a:pt x="1124" y="38"/>
                    </a:cubicBezTo>
                    <a:cubicBezTo>
                      <a:pt x="916" y="169"/>
                      <a:pt x="688" y="278"/>
                      <a:pt x="491" y="421"/>
                    </a:cubicBezTo>
                    <a:cubicBezTo>
                      <a:pt x="55" y="726"/>
                      <a:pt x="0" y="988"/>
                      <a:pt x="230" y="1533"/>
                    </a:cubicBezTo>
                    <a:cubicBezTo>
                      <a:pt x="244" y="1539"/>
                      <a:pt x="264" y="1540"/>
                      <a:pt x="287" y="1540"/>
                    </a:cubicBezTo>
                    <a:cubicBezTo>
                      <a:pt x="314" y="1540"/>
                      <a:pt x="344" y="1538"/>
                      <a:pt x="371" y="1538"/>
                    </a:cubicBezTo>
                    <a:cubicBezTo>
                      <a:pt x="461" y="1538"/>
                      <a:pt x="528" y="1559"/>
                      <a:pt x="382" y="1740"/>
                    </a:cubicBezTo>
                    <a:cubicBezTo>
                      <a:pt x="412" y="1801"/>
                      <a:pt x="459" y="1814"/>
                      <a:pt x="510" y="1814"/>
                    </a:cubicBezTo>
                    <a:cubicBezTo>
                      <a:pt x="551" y="1814"/>
                      <a:pt x="594" y="1806"/>
                      <a:pt x="633" y="1806"/>
                    </a:cubicBezTo>
                    <a:cubicBezTo>
                      <a:pt x="731" y="1697"/>
                      <a:pt x="633" y="1577"/>
                      <a:pt x="644" y="1468"/>
                    </a:cubicBezTo>
                    <a:cubicBezTo>
                      <a:pt x="436" y="1129"/>
                      <a:pt x="546" y="857"/>
                      <a:pt x="841" y="649"/>
                    </a:cubicBezTo>
                    <a:cubicBezTo>
                      <a:pt x="993" y="540"/>
                      <a:pt x="1146" y="453"/>
                      <a:pt x="1309" y="377"/>
                    </a:cubicBezTo>
                    <a:cubicBezTo>
                      <a:pt x="1440" y="311"/>
                      <a:pt x="1451" y="235"/>
                      <a:pt x="1386" y="126"/>
                    </a:cubicBezTo>
                    <a:cubicBezTo>
                      <a:pt x="1350" y="46"/>
                      <a:pt x="1304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5"/>
              <p:cNvSpPr/>
              <p:nvPr/>
            </p:nvSpPr>
            <p:spPr>
              <a:xfrm>
                <a:off x="1068225" y="3880775"/>
                <a:ext cx="16925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390" extrusionOk="0">
                    <a:moveTo>
                      <a:pt x="325" y="0"/>
                    </a:moveTo>
                    <a:cubicBezTo>
                      <a:pt x="289" y="0"/>
                      <a:pt x="253" y="13"/>
                      <a:pt x="219" y="48"/>
                    </a:cubicBezTo>
                    <a:cubicBezTo>
                      <a:pt x="120" y="146"/>
                      <a:pt x="1" y="288"/>
                      <a:pt x="55" y="407"/>
                    </a:cubicBezTo>
                    <a:cubicBezTo>
                      <a:pt x="153" y="593"/>
                      <a:pt x="88" y="746"/>
                      <a:pt x="44" y="921"/>
                    </a:cubicBezTo>
                    <a:cubicBezTo>
                      <a:pt x="1" y="1149"/>
                      <a:pt x="66" y="1389"/>
                      <a:pt x="328" y="1389"/>
                    </a:cubicBezTo>
                    <a:cubicBezTo>
                      <a:pt x="557" y="1389"/>
                      <a:pt x="590" y="1149"/>
                      <a:pt x="633" y="986"/>
                    </a:cubicBezTo>
                    <a:cubicBezTo>
                      <a:pt x="612" y="768"/>
                      <a:pt x="524" y="593"/>
                      <a:pt x="590" y="397"/>
                    </a:cubicBezTo>
                    <a:cubicBezTo>
                      <a:pt x="644" y="276"/>
                      <a:pt x="677" y="157"/>
                      <a:pt x="524" y="80"/>
                    </a:cubicBezTo>
                    <a:cubicBezTo>
                      <a:pt x="460" y="45"/>
                      <a:pt x="392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5"/>
              <p:cNvSpPr/>
              <p:nvPr/>
            </p:nvSpPr>
            <p:spPr>
              <a:xfrm>
                <a:off x="675200" y="3865850"/>
                <a:ext cx="26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441" extrusionOk="0">
                    <a:moveTo>
                      <a:pt x="415" y="1"/>
                    </a:moveTo>
                    <a:cubicBezTo>
                      <a:pt x="393" y="1"/>
                      <a:pt x="361" y="12"/>
                      <a:pt x="327" y="12"/>
                    </a:cubicBezTo>
                    <a:cubicBezTo>
                      <a:pt x="306" y="88"/>
                      <a:pt x="284" y="165"/>
                      <a:pt x="251" y="241"/>
                    </a:cubicBezTo>
                    <a:cubicBezTo>
                      <a:pt x="513" y="393"/>
                      <a:pt x="415" y="601"/>
                      <a:pt x="339" y="808"/>
                    </a:cubicBezTo>
                    <a:cubicBezTo>
                      <a:pt x="273" y="1026"/>
                      <a:pt x="33" y="1114"/>
                      <a:pt x="0" y="1354"/>
                    </a:cubicBezTo>
                    <a:cubicBezTo>
                      <a:pt x="13" y="1371"/>
                      <a:pt x="29" y="1378"/>
                      <a:pt x="46" y="1378"/>
                    </a:cubicBezTo>
                    <a:cubicBezTo>
                      <a:pt x="110" y="1378"/>
                      <a:pt x="198" y="1290"/>
                      <a:pt x="261" y="1290"/>
                    </a:cubicBezTo>
                    <a:cubicBezTo>
                      <a:pt x="301" y="1290"/>
                      <a:pt x="331" y="1325"/>
                      <a:pt x="339" y="1441"/>
                    </a:cubicBezTo>
                    <a:cubicBezTo>
                      <a:pt x="589" y="1026"/>
                      <a:pt x="1059" y="677"/>
                      <a:pt x="742" y="99"/>
                    </a:cubicBezTo>
                    <a:lnTo>
                      <a:pt x="742" y="99"/>
                    </a:lnTo>
                    <a:cubicBezTo>
                      <a:pt x="684" y="123"/>
                      <a:pt x="626" y="145"/>
                      <a:pt x="575" y="145"/>
                    </a:cubicBezTo>
                    <a:cubicBezTo>
                      <a:pt x="510" y="145"/>
                      <a:pt x="456" y="110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5"/>
              <p:cNvSpPr/>
              <p:nvPr/>
            </p:nvSpPr>
            <p:spPr>
              <a:xfrm>
                <a:off x="759750" y="3883025"/>
                <a:ext cx="32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492" extrusionOk="0">
                    <a:moveTo>
                      <a:pt x="275" y="1"/>
                    </a:moveTo>
                    <a:cubicBezTo>
                      <a:pt x="133" y="1"/>
                      <a:pt x="33" y="117"/>
                      <a:pt x="22" y="263"/>
                    </a:cubicBezTo>
                    <a:cubicBezTo>
                      <a:pt x="0" y="448"/>
                      <a:pt x="142" y="481"/>
                      <a:pt x="295" y="481"/>
                    </a:cubicBezTo>
                    <a:cubicBezTo>
                      <a:pt x="415" y="481"/>
                      <a:pt x="524" y="492"/>
                      <a:pt x="633" y="492"/>
                    </a:cubicBezTo>
                    <a:cubicBezTo>
                      <a:pt x="728" y="492"/>
                      <a:pt x="822" y="487"/>
                      <a:pt x="913" y="487"/>
                    </a:cubicBezTo>
                    <a:cubicBezTo>
                      <a:pt x="959" y="487"/>
                      <a:pt x="1004" y="488"/>
                      <a:pt x="1047" y="492"/>
                    </a:cubicBezTo>
                    <a:cubicBezTo>
                      <a:pt x="1168" y="492"/>
                      <a:pt x="1233" y="448"/>
                      <a:pt x="1266" y="339"/>
                    </a:cubicBezTo>
                    <a:cubicBezTo>
                      <a:pt x="1299" y="198"/>
                      <a:pt x="1200" y="165"/>
                      <a:pt x="1102" y="143"/>
                    </a:cubicBezTo>
                    <a:cubicBezTo>
                      <a:pt x="841" y="89"/>
                      <a:pt x="567" y="34"/>
                      <a:pt x="295" y="1"/>
                    </a:cubicBezTo>
                    <a:cubicBezTo>
                      <a:pt x="288" y="1"/>
                      <a:pt x="282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5"/>
              <p:cNvSpPr/>
              <p:nvPr/>
            </p:nvSpPr>
            <p:spPr>
              <a:xfrm>
                <a:off x="883575" y="3895300"/>
                <a:ext cx="237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95" extrusionOk="0">
                    <a:moveTo>
                      <a:pt x="186" y="1"/>
                    </a:moveTo>
                    <a:cubicBezTo>
                      <a:pt x="186" y="121"/>
                      <a:pt x="175" y="252"/>
                      <a:pt x="0" y="263"/>
                    </a:cubicBezTo>
                    <a:cubicBezTo>
                      <a:pt x="371" y="394"/>
                      <a:pt x="437" y="874"/>
                      <a:pt x="819" y="994"/>
                    </a:cubicBezTo>
                    <a:cubicBezTo>
                      <a:pt x="863" y="972"/>
                      <a:pt x="906" y="951"/>
                      <a:pt x="938" y="929"/>
                    </a:cubicBezTo>
                    <a:cubicBezTo>
                      <a:pt x="950" y="711"/>
                      <a:pt x="841" y="525"/>
                      <a:pt x="764" y="328"/>
                    </a:cubicBezTo>
                    <a:cubicBezTo>
                      <a:pt x="752" y="330"/>
                      <a:pt x="740" y="330"/>
                      <a:pt x="728" y="330"/>
                    </a:cubicBezTo>
                    <a:cubicBezTo>
                      <a:pt x="486" y="330"/>
                      <a:pt x="425" y="12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5"/>
              <p:cNvSpPr/>
              <p:nvPr/>
            </p:nvSpPr>
            <p:spPr>
              <a:xfrm>
                <a:off x="672125" y="3898075"/>
                <a:ext cx="257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9" extrusionOk="0">
                    <a:moveTo>
                      <a:pt x="384" y="1"/>
                    </a:moveTo>
                    <a:cubicBezTo>
                      <a:pt x="321" y="1"/>
                      <a:pt x="233" y="89"/>
                      <a:pt x="169" y="89"/>
                    </a:cubicBezTo>
                    <a:cubicBezTo>
                      <a:pt x="152" y="89"/>
                      <a:pt x="136" y="82"/>
                      <a:pt x="123" y="65"/>
                    </a:cubicBezTo>
                    <a:lnTo>
                      <a:pt x="123" y="65"/>
                    </a:lnTo>
                    <a:cubicBezTo>
                      <a:pt x="0" y="478"/>
                      <a:pt x="75" y="678"/>
                      <a:pt x="360" y="678"/>
                    </a:cubicBezTo>
                    <a:cubicBezTo>
                      <a:pt x="429" y="678"/>
                      <a:pt x="510" y="666"/>
                      <a:pt x="603" y="643"/>
                    </a:cubicBezTo>
                    <a:cubicBezTo>
                      <a:pt x="734" y="610"/>
                      <a:pt x="854" y="545"/>
                      <a:pt x="974" y="490"/>
                    </a:cubicBezTo>
                    <a:cubicBezTo>
                      <a:pt x="991" y="423"/>
                      <a:pt x="1028" y="335"/>
                      <a:pt x="957" y="335"/>
                    </a:cubicBezTo>
                    <a:cubicBezTo>
                      <a:pt x="936" y="335"/>
                      <a:pt x="907" y="342"/>
                      <a:pt x="865" y="360"/>
                    </a:cubicBezTo>
                    <a:cubicBezTo>
                      <a:pt x="806" y="383"/>
                      <a:pt x="749" y="398"/>
                      <a:pt x="696" y="398"/>
                    </a:cubicBezTo>
                    <a:cubicBezTo>
                      <a:pt x="600" y="398"/>
                      <a:pt x="518" y="350"/>
                      <a:pt x="462" y="217"/>
                    </a:cubicBezTo>
                    <a:lnTo>
                      <a:pt x="462" y="152"/>
                    </a:lnTo>
                    <a:cubicBezTo>
                      <a:pt x="454" y="36"/>
                      <a:pt x="424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5"/>
              <p:cNvSpPr/>
              <p:nvPr/>
            </p:nvSpPr>
            <p:spPr>
              <a:xfrm>
                <a:off x="1029500" y="3914025"/>
                <a:ext cx="31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514" extrusionOk="0">
                    <a:moveTo>
                      <a:pt x="48" y="0"/>
                    </a:moveTo>
                    <a:cubicBezTo>
                      <a:pt x="33" y="0"/>
                      <a:pt x="17" y="2"/>
                      <a:pt x="0" y="5"/>
                    </a:cubicBezTo>
                    <a:cubicBezTo>
                      <a:pt x="156" y="343"/>
                      <a:pt x="395" y="514"/>
                      <a:pt x="685" y="514"/>
                    </a:cubicBezTo>
                    <a:cubicBezTo>
                      <a:pt x="862" y="514"/>
                      <a:pt x="1059" y="450"/>
                      <a:pt x="1266" y="321"/>
                    </a:cubicBezTo>
                    <a:cubicBezTo>
                      <a:pt x="1080" y="190"/>
                      <a:pt x="818" y="212"/>
                      <a:pt x="655" y="27"/>
                    </a:cubicBezTo>
                    <a:cubicBezTo>
                      <a:pt x="641" y="164"/>
                      <a:pt x="597" y="239"/>
                      <a:pt x="512" y="239"/>
                    </a:cubicBezTo>
                    <a:cubicBezTo>
                      <a:pt x="469" y="239"/>
                      <a:pt x="416" y="220"/>
                      <a:pt x="350" y="180"/>
                    </a:cubicBezTo>
                    <a:cubicBezTo>
                      <a:pt x="252" y="121"/>
                      <a:pt x="180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5"/>
              <p:cNvSpPr/>
              <p:nvPr/>
            </p:nvSpPr>
            <p:spPr>
              <a:xfrm>
                <a:off x="1070700" y="3849400"/>
                <a:ext cx="169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28" extrusionOk="0">
                    <a:moveTo>
                      <a:pt x="309" y="0"/>
                    </a:moveTo>
                    <a:cubicBezTo>
                      <a:pt x="136" y="0"/>
                      <a:pt x="52" y="152"/>
                      <a:pt x="33" y="331"/>
                    </a:cubicBezTo>
                    <a:cubicBezTo>
                      <a:pt x="1" y="519"/>
                      <a:pt x="119" y="627"/>
                      <a:pt x="263" y="627"/>
                    </a:cubicBezTo>
                    <a:cubicBezTo>
                      <a:pt x="270" y="627"/>
                      <a:pt x="276" y="627"/>
                      <a:pt x="283" y="626"/>
                    </a:cubicBezTo>
                    <a:cubicBezTo>
                      <a:pt x="479" y="615"/>
                      <a:pt x="632" y="484"/>
                      <a:pt x="676" y="244"/>
                    </a:cubicBezTo>
                    <a:cubicBezTo>
                      <a:pt x="665" y="70"/>
                      <a:pt x="491" y="15"/>
                      <a:pt x="360" y="4"/>
                    </a:cubicBezTo>
                    <a:cubicBezTo>
                      <a:pt x="342" y="1"/>
                      <a:pt x="325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5"/>
              <p:cNvSpPr/>
              <p:nvPr/>
            </p:nvSpPr>
            <p:spPr>
              <a:xfrm>
                <a:off x="874850" y="3926650"/>
                <a:ext cx="237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3" extrusionOk="0">
                    <a:moveTo>
                      <a:pt x="167" y="0"/>
                    </a:moveTo>
                    <a:cubicBezTo>
                      <a:pt x="118" y="0"/>
                      <a:pt x="69" y="20"/>
                      <a:pt x="44" y="78"/>
                    </a:cubicBezTo>
                    <a:cubicBezTo>
                      <a:pt x="0" y="165"/>
                      <a:pt x="66" y="242"/>
                      <a:pt x="131" y="296"/>
                    </a:cubicBezTo>
                    <a:cubicBezTo>
                      <a:pt x="258" y="404"/>
                      <a:pt x="383" y="452"/>
                      <a:pt x="506" y="452"/>
                    </a:cubicBezTo>
                    <a:cubicBezTo>
                      <a:pt x="657" y="452"/>
                      <a:pt x="805" y="379"/>
                      <a:pt x="950" y="253"/>
                    </a:cubicBezTo>
                    <a:lnTo>
                      <a:pt x="950" y="13"/>
                    </a:lnTo>
                    <a:cubicBezTo>
                      <a:pt x="809" y="46"/>
                      <a:pt x="672" y="92"/>
                      <a:pt x="531" y="92"/>
                    </a:cubicBezTo>
                    <a:cubicBezTo>
                      <a:pt x="444" y="92"/>
                      <a:pt x="354" y="74"/>
                      <a:pt x="262" y="24"/>
                    </a:cubicBezTo>
                    <a:cubicBezTo>
                      <a:pt x="235" y="10"/>
                      <a:pt x="201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5"/>
              <p:cNvSpPr/>
              <p:nvPr/>
            </p:nvSpPr>
            <p:spPr>
              <a:xfrm>
                <a:off x="751875" y="3905675"/>
                <a:ext cx="2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88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620" y="11"/>
                      <a:pt x="493" y="188"/>
                      <a:pt x="304" y="188"/>
                    </a:cubicBezTo>
                    <a:cubicBezTo>
                      <a:pt x="293" y="188"/>
                      <a:pt x="282" y="188"/>
                      <a:pt x="271" y="186"/>
                    </a:cubicBezTo>
                    <a:cubicBezTo>
                      <a:pt x="243" y="184"/>
                      <a:pt x="212" y="181"/>
                      <a:pt x="182" y="181"/>
                    </a:cubicBezTo>
                    <a:cubicBezTo>
                      <a:pt x="86" y="181"/>
                      <a:pt x="1" y="208"/>
                      <a:pt x="43" y="350"/>
                    </a:cubicBezTo>
                    <a:cubicBezTo>
                      <a:pt x="68" y="462"/>
                      <a:pt x="128" y="587"/>
                      <a:pt x="254" y="587"/>
                    </a:cubicBezTo>
                    <a:cubicBezTo>
                      <a:pt x="288" y="587"/>
                      <a:pt x="326" y="578"/>
                      <a:pt x="370" y="557"/>
                    </a:cubicBezTo>
                    <a:cubicBezTo>
                      <a:pt x="512" y="492"/>
                      <a:pt x="664" y="415"/>
                      <a:pt x="807" y="339"/>
                    </a:cubicBezTo>
                    <a:cubicBezTo>
                      <a:pt x="457" y="230"/>
                      <a:pt x="850" y="110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5"/>
              <p:cNvSpPr/>
              <p:nvPr/>
            </p:nvSpPr>
            <p:spPr>
              <a:xfrm>
                <a:off x="533900" y="3909400"/>
                <a:ext cx="202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441" extrusionOk="0">
                    <a:moveTo>
                      <a:pt x="490" y="1"/>
                    </a:moveTo>
                    <a:cubicBezTo>
                      <a:pt x="334" y="1"/>
                      <a:pt x="171" y="84"/>
                      <a:pt x="12" y="103"/>
                    </a:cubicBezTo>
                    <a:cubicBezTo>
                      <a:pt x="1" y="212"/>
                      <a:pt x="99" y="332"/>
                      <a:pt x="1" y="441"/>
                    </a:cubicBezTo>
                    <a:cubicBezTo>
                      <a:pt x="284" y="387"/>
                      <a:pt x="579" y="375"/>
                      <a:pt x="808" y="179"/>
                    </a:cubicBezTo>
                    <a:cubicBezTo>
                      <a:pt x="708" y="43"/>
                      <a:pt x="601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5"/>
              <p:cNvSpPr/>
              <p:nvPr/>
            </p:nvSpPr>
            <p:spPr>
              <a:xfrm>
                <a:off x="683650" y="3901550"/>
                <a:ext cx="24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52" extrusionOk="0">
                    <a:moveTo>
                      <a:pt x="809" y="1"/>
                    </a:moveTo>
                    <a:cubicBezTo>
                      <a:pt x="753" y="1"/>
                      <a:pt x="688" y="16"/>
                      <a:pt x="630" y="16"/>
                    </a:cubicBezTo>
                    <a:cubicBezTo>
                      <a:pt x="616" y="16"/>
                      <a:pt x="603" y="15"/>
                      <a:pt x="590" y="13"/>
                    </a:cubicBezTo>
                    <a:cubicBezTo>
                      <a:pt x="581" y="12"/>
                      <a:pt x="572" y="11"/>
                      <a:pt x="564" y="11"/>
                    </a:cubicBezTo>
                    <a:cubicBezTo>
                      <a:pt x="419" y="11"/>
                      <a:pt x="295" y="134"/>
                      <a:pt x="155" y="134"/>
                    </a:cubicBezTo>
                    <a:cubicBezTo>
                      <a:pt x="106" y="134"/>
                      <a:pt x="55" y="119"/>
                      <a:pt x="1" y="78"/>
                    </a:cubicBezTo>
                    <a:lnTo>
                      <a:pt x="1" y="78"/>
                    </a:lnTo>
                    <a:cubicBezTo>
                      <a:pt x="57" y="211"/>
                      <a:pt x="139" y="259"/>
                      <a:pt x="235" y="259"/>
                    </a:cubicBezTo>
                    <a:cubicBezTo>
                      <a:pt x="288" y="259"/>
                      <a:pt x="345" y="244"/>
                      <a:pt x="404" y="221"/>
                    </a:cubicBezTo>
                    <a:cubicBezTo>
                      <a:pt x="446" y="203"/>
                      <a:pt x="475" y="196"/>
                      <a:pt x="496" y="196"/>
                    </a:cubicBezTo>
                    <a:cubicBezTo>
                      <a:pt x="567" y="196"/>
                      <a:pt x="530" y="284"/>
                      <a:pt x="513" y="351"/>
                    </a:cubicBezTo>
                    <a:cubicBezTo>
                      <a:pt x="568" y="330"/>
                      <a:pt x="622" y="318"/>
                      <a:pt x="666" y="286"/>
                    </a:cubicBezTo>
                    <a:cubicBezTo>
                      <a:pt x="764" y="221"/>
                      <a:pt x="983" y="286"/>
                      <a:pt x="949" y="111"/>
                    </a:cubicBezTo>
                    <a:cubicBezTo>
                      <a:pt x="928" y="21"/>
                      <a:pt x="874" y="1"/>
                      <a:pt x="8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5"/>
              <p:cNvSpPr/>
              <p:nvPr/>
            </p:nvSpPr>
            <p:spPr>
              <a:xfrm>
                <a:off x="763300" y="3903100"/>
                <a:ext cx="191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47" extrusionOk="0">
                    <a:moveTo>
                      <a:pt x="540" y="0"/>
                    </a:moveTo>
                    <a:cubicBezTo>
                      <a:pt x="477" y="0"/>
                      <a:pt x="415" y="44"/>
                      <a:pt x="350" y="104"/>
                    </a:cubicBezTo>
                    <a:cubicBezTo>
                      <a:pt x="393" y="213"/>
                      <a:pt x="0" y="333"/>
                      <a:pt x="350" y="442"/>
                    </a:cubicBezTo>
                    <a:cubicBezTo>
                      <a:pt x="386" y="445"/>
                      <a:pt x="421" y="447"/>
                      <a:pt x="456" y="447"/>
                    </a:cubicBezTo>
                    <a:cubicBezTo>
                      <a:pt x="568" y="447"/>
                      <a:pt x="672" y="427"/>
                      <a:pt x="764" y="344"/>
                    </a:cubicBezTo>
                    <a:cubicBezTo>
                      <a:pt x="742" y="268"/>
                      <a:pt x="720" y="191"/>
                      <a:pt x="699" y="104"/>
                    </a:cubicBezTo>
                    <a:cubicBezTo>
                      <a:pt x="644" y="30"/>
                      <a:pt x="592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5"/>
              <p:cNvSpPr/>
              <p:nvPr/>
            </p:nvSpPr>
            <p:spPr>
              <a:xfrm>
                <a:off x="898575" y="3918500"/>
                <a:ext cx="123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79" extrusionOk="0">
                    <a:moveTo>
                      <a:pt x="338" y="1"/>
                    </a:moveTo>
                    <a:cubicBezTo>
                      <a:pt x="306" y="23"/>
                      <a:pt x="263" y="44"/>
                      <a:pt x="219" y="66"/>
                    </a:cubicBezTo>
                    <a:cubicBezTo>
                      <a:pt x="229" y="219"/>
                      <a:pt x="66" y="241"/>
                      <a:pt x="1" y="339"/>
                    </a:cubicBezTo>
                    <a:lnTo>
                      <a:pt x="1" y="579"/>
                    </a:lnTo>
                    <a:cubicBezTo>
                      <a:pt x="229" y="557"/>
                      <a:pt x="382" y="448"/>
                      <a:pt x="491" y="251"/>
                    </a:cubicBezTo>
                    <a:cubicBezTo>
                      <a:pt x="295" y="251"/>
                      <a:pt x="426" y="66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5"/>
              <p:cNvSpPr/>
              <p:nvPr/>
            </p:nvSpPr>
            <p:spPr>
              <a:xfrm>
                <a:off x="561175" y="3842200"/>
                <a:ext cx="145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09" extrusionOk="0">
                    <a:moveTo>
                      <a:pt x="473" y="1"/>
                    </a:moveTo>
                    <a:cubicBezTo>
                      <a:pt x="409" y="1"/>
                      <a:pt x="330" y="52"/>
                      <a:pt x="274" y="85"/>
                    </a:cubicBezTo>
                    <a:cubicBezTo>
                      <a:pt x="1" y="248"/>
                      <a:pt x="274" y="434"/>
                      <a:pt x="263" y="609"/>
                    </a:cubicBezTo>
                    <a:cubicBezTo>
                      <a:pt x="436" y="537"/>
                      <a:pt x="247" y="189"/>
                      <a:pt x="516" y="189"/>
                    </a:cubicBezTo>
                    <a:cubicBezTo>
                      <a:pt x="535" y="189"/>
                      <a:pt x="556" y="191"/>
                      <a:pt x="579" y="194"/>
                    </a:cubicBezTo>
                    <a:cubicBezTo>
                      <a:pt x="579" y="46"/>
                      <a:pt x="533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5"/>
              <p:cNvSpPr/>
              <p:nvPr/>
            </p:nvSpPr>
            <p:spPr>
              <a:xfrm>
                <a:off x="645725" y="3851625"/>
                <a:ext cx="1312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7" extrusionOk="0">
                    <a:moveTo>
                      <a:pt x="260" y="1"/>
                    </a:moveTo>
                    <a:cubicBezTo>
                      <a:pt x="171" y="1"/>
                      <a:pt x="77" y="68"/>
                      <a:pt x="1" y="145"/>
                    </a:cubicBezTo>
                    <a:cubicBezTo>
                      <a:pt x="66" y="254"/>
                      <a:pt x="219" y="264"/>
                      <a:pt x="252" y="406"/>
                    </a:cubicBezTo>
                    <a:cubicBezTo>
                      <a:pt x="383" y="330"/>
                      <a:pt x="524" y="210"/>
                      <a:pt x="405" y="79"/>
                    </a:cubicBezTo>
                    <a:cubicBezTo>
                      <a:pt x="361" y="23"/>
                      <a:pt x="311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5"/>
              <p:cNvSpPr/>
              <p:nvPr/>
            </p:nvSpPr>
            <p:spPr>
              <a:xfrm>
                <a:off x="780750" y="3904175"/>
                <a:ext cx="106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1" extrusionOk="0">
                    <a:moveTo>
                      <a:pt x="296" y="0"/>
                    </a:moveTo>
                    <a:cubicBezTo>
                      <a:pt x="229" y="0"/>
                      <a:pt x="140" y="64"/>
                      <a:pt x="71" y="64"/>
                    </a:cubicBezTo>
                    <a:cubicBezTo>
                      <a:pt x="61" y="64"/>
                      <a:pt x="53" y="63"/>
                      <a:pt x="44" y="61"/>
                    </a:cubicBezTo>
                    <a:lnTo>
                      <a:pt x="1" y="61"/>
                    </a:lnTo>
                    <a:cubicBezTo>
                      <a:pt x="22" y="148"/>
                      <a:pt x="44" y="225"/>
                      <a:pt x="66" y="301"/>
                    </a:cubicBezTo>
                    <a:cubicBezTo>
                      <a:pt x="207" y="290"/>
                      <a:pt x="426" y="279"/>
                      <a:pt x="382" y="94"/>
                    </a:cubicBezTo>
                    <a:cubicBezTo>
                      <a:pt x="367" y="22"/>
                      <a:pt x="335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5"/>
              <p:cNvSpPr/>
              <p:nvPr/>
            </p:nvSpPr>
            <p:spPr>
              <a:xfrm>
                <a:off x="671375" y="3864500"/>
                <a:ext cx="120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7" extrusionOk="0">
                    <a:moveTo>
                      <a:pt x="153" y="1"/>
                    </a:moveTo>
                    <a:cubicBezTo>
                      <a:pt x="0" y="22"/>
                      <a:pt x="88" y="153"/>
                      <a:pt x="44" y="229"/>
                    </a:cubicBezTo>
                    <a:cubicBezTo>
                      <a:pt x="99" y="229"/>
                      <a:pt x="143" y="251"/>
                      <a:pt x="153" y="306"/>
                    </a:cubicBezTo>
                    <a:cubicBezTo>
                      <a:pt x="240" y="295"/>
                      <a:pt x="328" y="295"/>
                      <a:pt x="404" y="295"/>
                    </a:cubicBezTo>
                    <a:cubicBezTo>
                      <a:pt x="437" y="219"/>
                      <a:pt x="459" y="142"/>
                      <a:pt x="480" y="66"/>
                    </a:cubicBezTo>
                    <a:cubicBezTo>
                      <a:pt x="444" y="55"/>
                      <a:pt x="406" y="54"/>
                      <a:pt x="369" y="54"/>
                    </a:cubicBezTo>
                    <a:cubicBezTo>
                      <a:pt x="358" y="54"/>
                      <a:pt x="347" y="54"/>
                      <a:pt x="336" y="54"/>
                    </a:cubicBezTo>
                    <a:cubicBezTo>
                      <a:pt x="272" y="54"/>
                      <a:pt x="209" y="50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5"/>
              <p:cNvSpPr/>
              <p:nvPr/>
            </p:nvSpPr>
            <p:spPr>
              <a:xfrm>
                <a:off x="427275" y="3917675"/>
                <a:ext cx="120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64" extrusionOk="0">
                    <a:moveTo>
                      <a:pt x="219" y="22"/>
                    </a:moveTo>
                    <a:cubicBezTo>
                      <a:pt x="142" y="56"/>
                      <a:pt x="0" y="1"/>
                      <a:pt x="11" y="143"/>
                    </a:cubicBezTo>
                    <a:cubicBezTo>
                      <a:pt x="11" y="230"/>
                      <a:pt x="44" y="339"/>
                      <a:pt x="164" y="361"/>
                    </a:cubicBezTo>
                    <a:cubicBezTo>
                      <a:pt x="182" y="363"/>
                      <a:pt x="201" y="364"/>
                      <a:pt x="220" y="364"/>
                    </a:cubicBezTo>
                    <a:cubicBezTo>
                      <a:pt x="303" y="364"/>
                      <a:pt x="392" y="348"/>
                      <a:pt x="481" y="339"/>
                    </a:cubicBezTo>
                    <a:cubicBezTo>
                      <a:pt x="350" y="274"/>
                      <a:pt x="273" y="153"/>
                      <a:pt x="219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5"/>
              <p:cNvSpPr/>
              <p:nvPr/>
            </p:nvSpPr>
            <p:spPr>
              <a:xfrm>
                <a:off x="581650" y="3883250"/>
                <a:ext cx="114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40" extrusionOk="0">
                    <a:moveTo>
                      <a:pt x="262" y="1"/>
                    </a:moveTo>
                    <a:cubicBezTo>
                      <a:pt x="114" y="1"/>
                      <a:pt x="74" y="168"/>
                      <a:pt x="33" y="330"/>
                    </a:cubicBezTo>
                    <a:cubicBezTo>
                      <a:pt x="22" y="352"/>
                      <a:pt x="11" y="385"/>
                      <a:pt x="0" y="407"/>
                    </a:cubicBezTo>
                    <a:cubicBezTo>
                      <a:pt x="0" y="418"/>
                      <a:pt x="11" y="439"/>
                      <a:pt x="11" y="439"/>
                    </a:cubicBezTo>
                    <a:cubicBezTo>
                      <a:pt x="240" y="407"/>
                      <a:pt x="262" y="145"/>
                      <a:pt x="459" y="68"/>
                    </a:cubicBezTo>
                    <a:cubicBezTo>
                      <a:pt x="377" y="21"/>
                      <a:pt x="31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5"/>
              <p:cNvSpPr/>
              <p:nvPr/>
            </p:nvSpPr>
            <p:spPr>
              <a:xfrm>
                <a:off x="628025" y="3876225"/>
                <a:ext cx="82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28" extrusionOk="0">
                    <a:moveTo>
                      <a:pt x="196" y="0"/>
                    </a:moveTo>
                    <a:cubicBezTo>
                      <a:pt x="98" y="131"/>
                      <a:pt x="0" y="252"/>
                      <a:pt x="44" y="437"/>
                    </a:cubicBezTo>
                    <a:cubicBezTo>
                      <a:pt x="85" y="458"/>
                      <a:pt x="118" y="527"/>
                      <a:pt x="159" y="527"/>
                    </a:cubicBezTo>
                    <a:cubicBezTo>
                      <a:pt x="182" y="527"/>
                      <a:pt x="208" y="504"/>
                      <a:pt x="240" y="437"/>
                    </a:cubicBezTo>
                    <a:cubicBezTo>
                      <a:pt x="327" y="273"/>
                      <a:pt x="207" y="153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5"/>
              <p:cNvSpPr/>
              <p:nvPr/>
            </p:nvSpPr>
            <p:spPr>
              <a:xfrm>
                <a:off x="1037400" y="3843675"/>
                <a:ext cx="15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41" extrusionOk="0">
                    <a:moveTo>
                      <a:pt x="347" y="1"/>
                    </a:moveTo>
                    <a:cubicBezTo>
                      <a:pt x="213" y="1"/>
                      <a:pt x="96" y="61"/>
                      <a:pt x="0" y="211"/>
                    </a:cubicBezTo>
                    <a:cubicBezTo>
                      <a:pt x="51" y="232"/>
                      <a:pt x="98" y="241"/>
                      <a:pt x="143" y="241"/>
                    </a:cubicBezTo>
                    <a:cubicBezTo>
                      <a:pt x="311" y="241"/>
                      <a:pt x="446" y="119"/>
                      <a:pt x="601" y="59"/>
                    </a:cubicBezTo>
                    <a:cubicBezTo>
                      <a:pt x="511" y="22"/>
                      <a:pt x="42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5"/>
              <p:cNvSpPr/>
              <p:nvPr/>
            </p:nvSpPr>
            <p:spPr>
              <a:xfrm>
                <a:off x="625825" y="3889050"/>
                <a:ext cx="30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8" extrusionOk="0">
                    <a:moveTo>
                      <a:pt x="120" y="0"/>
                    </a:moveTo>
                    <a:cubicBezTo>
                      <a:pt x="1" y="306"/>
                      <a:pt x="1" y="622"/>
                      <a:pt x="120" y="927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5"/>
              <p:cNvSpPr/>
              <p:nvPr/>
            </p:nvSpPr>
            <p:spPr>
              <a:xfrm>
                <a:off x="1052125" y="3844900"/>
                <a:ext cx="88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6" extrusionOk="0">
                    <a:moveTo>
                      <a:pt x="242" y="1"/>
                    </a:moveTo>
                    <a:cubicBezTo>
                      <a:pt x="220" y="1"/>
                      <a:pt x="197" y="4"/>
                      <a:pt x="175" y="10"/>
                    </a:cubicBezTo>
                    <a:cubicBezTo>
                      <a:pt x="121" y="108"/>
                      <a:pt x="55" y="206"/>
                      <a:pt x="0" y="315"/>
                    </a:cubicBezTo>
                    <a:cubicBezTo>
                      <a:pt x="153" y="305"/>
                      <a:pt x="295" y="283"/>
                      <a:pt x="328" y="119"/>
                    </a:cubicBezTo>
                    <a:cubicBezTo>
                      <a:pt x="352" y="30"/>
                      <a:pt x="30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5"/>
              <p:cNvSpPr/>
              <p:nvPr/>
            </p:nvSpPr>
            <p:spPr>
              <a:xfrm>
                <a:off x="594450" y="3903775"/>
                <a:ext cx="12850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6" extrusionOk="0">
                    <a:moveTo>
                      <a:pt x="263" y="1"/>
                    </a:moveTo>
                    <a:lnTo>
                      <a:pt x="263" y="1"/>
                    </a:lnTo>
                    <a:cubicBezTo>
                      <a:pt x="1" y="142"/>
                      <a:pt x="339" y="273"/>
                      <a:pt x="274" y="415"/>
                    </a:cubicBezTo>
                    <a:cubicBezTo>
                      <a:pt x="514" y="273"/>
                      <a:pt x="328" y="142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5"/>
              <p:cNvSpPr/>
              <p:nvPr/>
            </p:nvSpPr>
            <p:spPr>
              <a:xfrm>
                <a:off x="508550" y="3899800"/>
                <a:ext cx="8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35" extrusionOk="0">
                    <a:moveTo>
                      <a:pt x="77" y="1"/>
                    </a:moveTo>
                    <a:cubicBezTo>
                      <a:pt x="25" y="1"/>
                      <a:pt x="8" y="67"/>
                      <a:pt x="1" y="148"/>
                    </a:cubicBezTo>
                    <a:cubicBezTo>
                      <a:pt x="77" y="192"/>
                      <a:pt x="98" y="257"/>
                      <a:pt x="98" y="334"/>
                    </a:cubicBezTo>
                    <a:cubicBezTo>
                      <a:pt x="207" y="269"/>
                      <a:pt x="328" y="192"/>
                      <a:pt x="175" y="51"/>
                    </a:cubicBezTo>
                    <a:cubicBezTo>
                      <a:pt x="133" y="16"/>
                      <a:pt x="101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5"/>
              <p:cNvSpPr/>
              <p:nvPr/>
            </p:nvSpPr>
            <p:spPr>
              <a:xfrm>
                <a:off x="972775" y="3913850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40" y="1"/>
                    </a:moveTo>
                    <a:cubicBezTo>
                      <a:pt x="185" y="12"/>
                      <a:pt x="120" y="12"/>
                      <a:pt x="66" y="23"/>
                    </a:cubicBezTo>
                    <a:cubicBezTo>
                      <a:pt x="11" y="99"/>
                      <a:pt x="0" y="175"/>
                      <a:pt x="54" y="252"/>
                    </a:cubicBezTo>
                    <a:cubicBezTo>
                      <a:pt x="75" y="259"/>
                      <a:pt x="93" y="262"/>
                      <a:pt x="109" y="262"/>
                    </a:cubicBezTo>
                    <a:cubicBezTo>
                      <a:pt x="196" y="262"/>
                      <a:pt x="225" y="173"/>
                      <a:pt x="262" y="99"/>
                    </a:cubicBezTo>
                    <a:cubicBezTo>
                      <a:pt x="251" y="66"/>
                      <a:pt x="251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5"/>
              <p:cNvSpPr/>
              <p:nvPr/>
            </p:nvSpPr>
            <p:spPr>
              <a:xfrm>
                <a:off x="590925" y="3909925"/>
                <a:ext cx="68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70" extrusionOk="0">
                    <a:moveTo>
                      <a:pt x="155" y="1"/>
                    </a:moveTo>
                    <a:cubicBezTo>
                      <a:pt x="112" y="1"/>
                      <a:pt x="59" y="24"/>
                      <a:pt x="0" y="60"/>
                    </a:cubicBezTo>
                    <a:cubicBezTo>
                      <a:pt x="88" y="104"/>
                      <a:pt x="185" y="136"/>
                      <a:pt x="273" y="169"/>
                    </a:cubicBezTo>
                    <a:cubicBezTo>
                      <a:pt x="260" y="47"/>
                      <a:pt x="217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5"/>
              <p:cNvSpPr/>
              <p:nvPr/>
            </p:nvSpPr>
            <p:spPr>
              <a:xfrm>
                <a:off x="523825" y="3913600"/>
                <a:ext cx="75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88"/>
                      <a:pt x="66" y="164"/>
                      <a:pt x="153" y="207"/>
                    </a:cubicBezTo>
                    <a:cubicBezTo>
                      <a:pt x="299" y="26"/>
                      <a:pt x="232" y="5"/>
                      <a:pt x="142" y="5"/>
                    </a:cubicBezTo>
                    <a:cubicBezTo>
                      <a:pt x="115" y="5"/>
                      <a:pt x="85" y="7"/>
                      <a:pt x="58" y="7"/>
                    </a:cubicBezTo>
                    <a:cubicBezTo>
                      <a:pt x="35" y="7"/>
                      <a:pt x="15" y="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5"/>
              <p:cNvSpPr/>
              <p:nvPr/>
            </p:nvSpPr>
            <p:spPr>
              <a:xfrm>
                <a:off x="889850" y="3869125"/>
                <a:ext cx="68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8" extrusionOk="0">
                    <a:moveTo>
                      <a:pt x="273" y="34"/>
                    </a:moveTo>
                    <a:lnTo>
                      <a:pt x="273" y="34"/>
                    </a:lnTo>
                    <a:cubicBezTo>
                      <a:pt x="164" y="56"/>
                      <a:pt x="11" y="1"/>
                      <a:pt x="1" y="187"/>
                    </a:cubicBezTo>
                    <a:cubicBezTo>
                      <a:pt x="24" y="187"/>
                      <a:pt x="49" y="187"/>
                      <a:pt x="73" y="187"/>
                    </a:cubicBezTo>
                    <a:cubicBezTo>
                      <a:pt x="168" y="187"/>
                      <a:pt x="255" y="173"/>
                      <a:pt x="27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5"/>
              <p:cNvSpPr/>
              <p:nvPr/>
            </p:nvSpPr>
            <p:spPr>
              <a:xfrm>
                <a:off x="685850" y="3865850"/>
                <a:ext cx="790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46" extrusionOk="0">
                    <a:moveTo>
                      <a:pt x="154" y="1"/>
                    </a:moveTo>
                    <a:cubicBezTo>
                      <a:pt x="120" y="1"/>
                      <a:pt x="84" y="5"/>
                      <a:pt x="50" y="5"/>
                    </a:cubicBezTo>
                    <a:cubicBezTo>
                      <a:pt x="33" y="5"/>
                      <a:pt x="16" y="4"/>
                      <a:pt x="0" y="1"/>
                    </a:cubicBezTo>
                    <a:lnTo>
                      <a:pt x="0" y="1"/>
                    </a:lnTo>
                    <a:cubicBezTo>
                      <a:pt x="30" y="110"/>
                      <a:pt x="84" y="145"/>
                      <a:pt x="149" y="145"/>
                    </a:cubicBezTo>
                    <a:cubicBezTo>
                      <a:pt x="200" y="145"/>
                      <a:pt x="258" y="123"/>
                      <a:pt x="316" y="99"/>
                    </a:cubicBezTo>
                    <a:cubicBezTo>
                      <a:pt x="274" y="15"/>
                      <a:pt x="216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5"/>
              <p:cNvSpPr/>
              <p:nvPr/>
            </p:nvSpPr>
            <p:spPr>
              <a:xfrm>
                <a:off x="675200" y="3863525"/>
                <a:ext cx="10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6" extrusionOk="0">
                    <a:moveTo>
                      <a:pt x="207" y="1"/>
                    </a:moveTo>
                    <a:cubicBezTo>
                      <a:pt x="141" y="1"/>
                      <a:pt x="72" y="19"/>
                      <a:pt x="0" y="40"/>
                    </a:cubicBezTo>
                    <a:cubicBezTo>
                      <a:pt x="56" y="89"/>
                      <a:pt x="119" y="93"/>
                      <a:pt x="183" y="93"/>
                    </a:cubicBezTo>
                    <a:cubicBezTo>
                      <a:pt x="194" y="93"/>
                      <a:pt x="205" y="93"/>
                      <a:pt x="216" y="93"/>
                    </a:cubicBezTo>
                    <a:cubicBezTo>
                      <a:pt x="253" y="93"/>
                      <a:pt x="291" y="94"/>
                      <a:pt x="327" y="105"/>
                    </a:cubicBezTo>
                    <a:cubicBezTo>
                      <a:pt x="361" y="105"/>
                      <a:pt x="393" y="94"/>
                      <a:pt x="415" y="94"/>
                    </a:cubicBezTo>
                    <a:cubicBezTo>
                      <a:pt x="351" y="24"/>
                      <a:pt x="281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5"/>
              <p:cNvSpPr/>
              <p:nvPr/>
            </p:nvSpPr>
            <p:spPr>
              <a:xfrm>
                <a:off x="443350" y="3891325"/>
                <a:ext cx="6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6" extrusionOk="0">
                    <a:moveTo>
                      <a:pt x="139" y="0"/>
                    </a:moveTo>
                    <a:cubicBezTo>
                      <a:pt x="103" y="0"/>
                      <a:pt x="65" y="11"/>
                      <a:pt x="31" y="11"/>
                    </a:cubicBezTo>
                    <a:cubicBezTo>
                      <a:pt x="20" y="11"/>
                      <a:pt x="10" y="10"/>
                      <a:pt x="1" y="7"/>
                    </a:cubicBezTo>
                    <a:lnTo>
                      <a:pt x="1" y="7"/>
                    </a:lnTo>
                    <a:cubicBezTo>
                      <a:pt x="12" y="106"/>
                      <a:pt x="47" y="136"/>
                      <a:pt x="92" y="136"/>
                    </a:cubicBezTo>
                    <a:cubicBezTo>
                      <a:pt x="138" y="136"/>
                      <a:pt x="192" y="106"/>
                      <a:pt x="241" y="84"/>
                    </a:cubicBezTo>
                    <a:cubicBezTo>
                      <a:pt x="220" y="16"/>
                      <a:pt x="181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5"/>
              <p:cNvSpPr/>
              <p:nvPr/>
            </p:nvSpPr>
            <p:spPr>
              <a:xfrm>
                <a:off x="481275" y="3889300"/>
                <a:ext cx="60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16" extrusionOk="0">
                    <a:moveTo>
                      <a:pt x="120" y="1"/>
                    </a:moveTo>
                    <a:cubicBezTo>
                      <a:pt x="77" y="45"/>
                      <a:pt x="1" y="66"/>
                      <a:pt x="11" y="154"/>
                    </a:cubicBezTo>
                    <a:cubicBezTo>
                      <a:pt x="11" y="188"/>
                      <a:pt x="24" y="216"/>
                      <a:pt x="57" y="216"/>
                    </a:cubicBezTo>
                    <a:cubicBezTo>
                      <a:pt x="66" y="216"/>
                      <a:pt x="76" y="213"/>
                      <a:pt x="88" y="209"/>
                    </a:cubicBezTo>
                    <a:cubicBezTo>
                      <a:pt x="153" y="197"/>
                      <a:pt x="229" y="165"/>
                      <a:pt x="229" y="88"/>
                    </a:cubicBezTo>
                    <a:cubicBezTo>
                      <a:pt x="241" y="23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6" name="Google Shape;2336;p15"/>
          <p:cNvGrpSpPr/>
          <p:nvPr/>
        </p:nvGrpSpPr>
        <p:grpSpPr>
          <a:xfrm>
            <a:off x="1856916" y="38074"/>
            <a:ext cx="2209853" cy="406962"/>
            <a:chOff x="2474712" y="4057166"/>
            <a:chExt cx="1074100" cy="197775"/>
          </a:xfrm>
        </p:grpSpPr>
        <p:sp>
          <p:nvSpPr>
            <p:cNvPr id="2337" name="Google Shape;2337;p15"/>
            <p:cNvSpPr/>
            <p:nvPr/>
          </p:nvSpPr>
          <p:spPr>
            <a:xfrm>
              <a:off x="2474712" y="4057166"/>
              <a:ext cx="1074100" cy="197775"/>
            </a:xfrm>
            <a:custGeom>
              <a:avLst/>
              <a:gdLst/>
              <a:ahLst/>
              <a:cxnLst/>
              <a:rect l="l" t="t" r="r" b="b"/>
              <a:pathLst>
                <a:path w="42964" h="7911" extrusionOk="0">
                  <a:moveTo>
                    <a:pt x="40934" y="0"/>
                  </a:moveTo>
                  <a:cubicBezTo>
                    <a:pt x="40655" y="0"/>
                    <a:pt x="40366" y="54"/>
                    <a:pt x="40033" y="161"/>
                  </a:cubicBezTo>
                  <a:cubicBezTo>
                    <a:pt x="39979" y="183"/>
                    <a:pt x="39936" y="193"/>
                    <a:pt x="39894" y="215"/>
                  </a:cubicBezTo>
                  <a:cubicBezTo>
                    <a:pt x="39882" y="226"/>
                    <a:pt x="39882" y="226"/>
                    <a:pt x="39872" y="226"/>
                  </a:cubicBezTo>
                  <a:cubicBezTo>
                    <a:pt x="39614" y="258"/>
                    <a:pt x="39421" y="322"/>
                    <a:pt x="39293" y="376"/>
                  </a:cubicBezTo>
                  <a:lnTo>
                    <a:pt x="39271" y="376"/>
                  </a:lnTo>
                  <a:cubicBezTo>
                    <a:pt x="38906" y="441"/>
                    <a:pt x="38573" y="634"/>
                    <a:pt x="38348" y="934"/>
                  </a:cubicBezTo>
                  <a:cubicBezTo>
                    <a:pt x="38305" y="999"/>
                    <a:pt x="38262" y="1063"/>
                    <a:pt x="38230" y="1138"/>
                  </a:cubicBezTo>
                  <a:cubicBezTo>
                    <a:pt x="38101" y="1213"/>
                    <a:pt x="37972" y="1309"/>
                    <a:pt x="37876" y="1428"/>
                  </a:cubicBezTo>
                  <a:cubicBezTo>
                    <a:pt x="37757" y="1546"/>
                    <a:pt x="37661" y="1674"/>
                    <a:pt x="37586" y="1814"/>
                  </a:cubicBezTo>
                  <a:cubicBezTo>
                    <a:pt x="37404" y="1739"/>
                    <a:pt x="37199" y="1707"/>
                    <a:pt x="36996" y="1707"/>
                  </a:cubicBezTo>
                  <a:cubicBezTo>
                    <a:pt x="36760" y="1707"/>
                    <a:pt x="36524" y="1760"/>
                    <a:pt x="36309" y="1857"/>
                  </a:cubicBezTo>
                  <a:cubicBezTo>
                    <a:pt x="36287" y="1846"/>
                    <a:pt x="36266" y="1825"/>
                    <a:pt x="36245" y="1814"/>
                  </a:cubicBezTo>
                  <a:cubicBezTo>
                    <a:pt x="36137" y="1750"/>
                    <a:pt x="35794" y="1557"/>
                    <a:pt x="35332" y="1557"/>
                  </a:cubicBezTo>
                  <a:cubicBezTo>
                    <a:pt x="35203" y="1557"/>
                    <a:pt x="35074" y="1567"/>
                    <a:pt x="34945" y="1600"/>
                  </a:cubicBezTo>
                  <a:cubicBezTo>
                    <a:pt x="34817" y="1492"/>
                    <a:pt x="34666" y="1406"/>
                    <a:pt x="34506" y="1342"/>
                  </a:cubicBezTo>
                  <a:cubicBezTo>
                    <a:pt x="34334" y="1278"/>
                    <a:pt x="34162" y="1235"/>
                    <a:pt x="33958" y="1213"/>
                  </a:cubicBezTo>
                  <a:lnTo>
                    <a:pt x="33776" y="1213"/>
                  </a:lnTo>
                  <a:cubicBezTo>
                    <a:pt x="33443" y="1213"/>
                    <a:pt x="33132" y="1288"/>
                    <a:pt x="32853" y="1428"/>
                  </a:cubicBezTo>
                  <a:cubicBezTo>
                    <a:pt x="32681" y="1514"/>
                    <a:pt x="32520" y="1631"/>
                    <a:pt x="32381" y="1760"/>
                  </a:cubicBezTo>
                  <a:cubicBezTo>
                    <a:pt x="32219" y="1717"/>
                    <a:pt x="32048" y="1696"/>
                    <a:pt x="31866" y="1696"/>
                  </a:cubicBezTo>
                  <a:cubicBezTo>
                    <a:pt x="31575" y="1696"/>
                    <a:pt x="31286" y="1760"/>
                    <a:pt x="31039" y="1900"/>
                  </a:cubicBezTo>
                  <a:cubicBezTo>
                    <a:pt x="30932" y="1953"/>
                    <a:pt x="30824" y="2029"/>
                    <a:pt x="30707" y="2104"/>
                  </a:cubicBezTo>
                  <a:cubicBezTo>
                    <a:pt x="30695" y="2104"/>
                    <a:pt x="30685" y="2093"/>
                    <a:pt x="30674" y="2093"/>
                  </a:cubicBezTo>
                  <a:cubicBezTo>
                    <a:pt x="30664" y="2007"/>
                    <a:pt x="30642" y="1932"/>
                    <a:pt x="30621" y="1857"/>
                  </a:cubicBezTo>
                  <a:cubicBezTo>
                    <a:pt x="30610" y="1836"/>
                    <a:pt x="30610" y="1825"/>
                    <a:pt x="30610" y="1814"/>
                  </a:cubicBezTo>
                  <a:cubicBezTo>
                    <a:pt x="30481" y="1449"/>
                    <a:pt x="30245" y="1138"/>
                    <a:pt x="29923" y="923"/>
                  </a:cubicBezTo>
                  <a:cubicBezTo>
                    <a:pt x="29633" y="730"/>
                    <a:pt x="29279" y="623"/>
                    <a:pt x="28925" y="623"/>
                  </a:cubicBezTo>
                  <a:cubicBezTo>
                    <a:pt x="28699" y="623"/>
                    <a:pt x="28485" y="665"/>
                    <a:pt x="28270" y="751"/>
                  </a:cubicBezTo>
                  <a:lnTo>
                    <a:pt x="28227" y="751"/>
                  </a:lnTo>
                  <a:cubicBezTo>
                    <a:pt x="28141" y="773"/>
                    <a:pt x="28002" y="805"/>
                    <a:pt x="27841" y="859"/>
                  </a:cubicBezTo>
                  <a:cubicBezTo>
                    <a:pt x="27583" y="956"/>
                    <a:pt x="27358" y="1073"/>
                    <a:pt x="27154" y="1235"/>
                  </a:cubicBezTo>
                  <a:cubicBezTo>
                    <a:pt x="26961" y="1385"/>
                    <a:pt x="26800" y="1567"/>
                    <a:pt x="26671" y="1782"/>
                  </a:cubicBezTo>
                  <a:cubicBezTo>
                    <a:pt x="26628" y="1771"/>
                    <a:pt x="26574" y="1760"/>
                    <a:pt x="26531" y="1750"/>
                  </a:cubicBezTo>
                  <a:cubicBezTo>
                    <a:pt x="26467" y="1588"/>
                    <a:pt x="26371" y="1428"/>
                    <a:pt x="26252" y="1299"/>
                  </a:cubicBezTo>
                  <a:cubicBezTo>
                    <a:pt x="25920" y="923"/>
                    <a:pt x="25448" y="720"/>
                    <a:pt x="24921" y="720"/>
                  </a:cubicBezTo>
                  <a:cubicBezTo>
                    <a:pt x="24793" y="720"/>
                    <a:pt x="24653" y="741"/>
                    <a:pt x="24514" y="762"/>
                  </a:cubicBezTo>
                  <a:cubicBezTo>
                    <a:pt x="24320" y="805"/>
                    <a:pt x="24160" y="859"/>
                    <a:pt x="24041" y="891"/>
                  </a:cubicBezTo>
                  <a:cubicBezTo>
                    <a:pt x="24010" y="902"/>
                    <a:pt x="23988" y="913"/>
                    <a:pt x="23967" y="923"/>
                  </a:cubicBezTo>
                  <a:lnTo>
                    <a:pt x="23934" y="923"/>
                  </a:lnTo>
                  <a:cubicBezTo>
                    <a:pt x="23569" y="923"/>
                    <a:pt x="23237" y="1042"/>
                    <a:pt x="22968" y="1245"/>
                  </a:cubicBezTo>
                  <a:cubicBezTo>
                    <a:pt x="22818" y="1116"/>
                    <a:pt x="22657" y="1009"/>
                    <a:pt x="22486" y="934"/>
                  </a:cubicBezTo>
                  <a:cubicBezTo>
                    <a:pt x="22249" y="827"/>
                    <a:pt x="22002" y="773"/>
                    <a:pt x="21734" y="773"/>
                  </a:cubicBezTo>
                  <a:cubicBezTo>
                    <a:pt x="21455" y="773"/>
                    <a:pt x="21229" y="837"/>
                    <a:pt x="21058" y="870"/>
                  </a:cubicBezTo>
                  <a:cubicBezTo>
                    <a:pt x="21047" y="880"/>
                    <a:pt x="21015" y="880"/>
                    <a:pt x="21004" y="891"/>
                  </a:cubicBezTo>
                  <a:lnTo>
                    <a:pt x="20876" y="891"/>
                  </a:lnTo>
                  <a:cubicBezTo>
                    <a:pt x="20725" y="891"/>
                    <a:pt x="20532" y="891"/>
                    <a:pt x="20306" y="934"/>
                  </a:cubicBezTo>
                  <a:cubicBezTo>
                    <a:pt x="19910" y="1009"/>
                    <a:pt x="19577" y="1235"/>
                    <a:pt x="19362" y="1567"/>
                  </a:cubicBezTo>
                  <a:cubicBezTo>
                    <a:pt x="19352" y="1578"/>
                    <a:pt x="19352" y="1588"/>
                    <a:pt x="19340" y="1600"/>
                  </a:cubicBezTo>
                  <a:cubicBezTo>
                    <a:pt x="19190" y="1578"/>
                    <a:pt x="19051" y="1578"/>
                    <a:pt x="18944" y="1578"/>
                  </a:cubicBezTo>
                  <a:lnTo>
                    <a:pt x="18353" y="1578"/>
                  </a:lnTo>
                  <a:cubicBezTo>
                    <a:pt x="18310" y="1524"/>
                    <a:pt x="18278" y="1481"/>
                    <a:pt x="18235" y="1438"/>
                  </a:cubicBezTo>
                  <a:cubicBezTo>
                    <a:pt x="17913" y="1095"/>
                    <a:pt x="17473" y="902"/>
                    <a:pt x="16979" y="902"/>
                  </a:cubicBezTo>
                  <a:cubicBezTo>
                    <a:pt x="16915" y="902"/>
                    <a:pt x="16840" y="913"/>
                    <a:pt x="16776" y="913"/>
                  </a:cubicBezTo>
                  <a:lnTo>
                    <a:pt x="16754" y="913"/>
                  </a:lnTo>
                  <a:cubicBezTo>
                    <a:pt x="16357" y="913"/>
                    <a:pt x="15992" y="1009"/>
                    <a:pt x="15670" y="1192"/>
                  </a:cubicBezTo>
                  <a:cubicBezTo>
                    <a:pt x="15660" y="1202"/>
                    <a:pt x="15649" y="1202"/>
                    <a:pt x="15649" y="1213"/>
                  </a:cubicBezTo>
                  <a:lnTo>
                    <a:pt x="15627" y="1213"/>
                  </a:lnTo>
                  <a:cubicBezTo>
                    <a:pt x="15509" y="1288"/>
                    <a:pt x="15241" y="1449"/>
                    <a:pt x="15026" y="1782"/>
                  </a:cubicBezTo>
                  <a:cubicBezTo>
                    <a:pt x="14844" y="1868"/>
                    <a:pt x="14672" y="1986"/>
                    <a:pt x="14532" y="2125"/>
                  </a:cubicBezTo>
                  <a:cubicBezTo>
                    <a:pt x="14458" y="2115"/>
                    <a:pt x="14372" y="2104"/>
                    <a:pt x="14286" y="2104"/>
                  </a:cubicBezTo>
                  <a:cubicBezTo>
                    <a:pt x="14167" y="2104"/>
                    <a:pt x="14050" y="2125"/>
                    <a:pt x="13931" y="2147"/>
                  </a:cubicBezTo>
                  <a:cubicBezTo>
                    <a:pt x="13771" y="1846"/>
                    <a:pt x="13513" y="1610"/>
                    <a:pt x="13202" y="1460"/>
                  </a:cubicBezTo>
                  <a:cubicBezTo>
                    <a:pt x="12998" y="1374"/>
                    <a:pt x="12772" y="1321"/>
                    <a:pt x="12536" y="1309"/>
                  </a:cubicBezTo>
                  <a:lnTo>
                    <a:pt x="12472" y="1309"/>
                  </a:lnTo>
                  <a:cubicBezTo>
                    <a:pt x="12128" y="1309"/>
                    <a:pt x="11817" y="1374"/>
                    <a:pt x="11549" y="1514"/>
                  </a:cubicBezTo>
                  <a:cubicBezTo>
                    <a:pt x="11377" y="1256"/>
                    <a:pt x="11141" y="1063"/>
                    <a:pt x="10873" y="934"/>
                  </a:cubicBezTo>
                  <a:cubicBezTo>
                    <a:pt x="10647" y="827"/>
                    <a:pt x="10401" y="773"/>
                    <a:pt x="10154" y="773"/>
                  </a:cubicBezTo>
                  <a:cubicBezTo>
                    <a:pt x="9821" y="773"/>
                    <a:pt x="9564" y="859"/>
                    <a:pt x="9413" y="913"/>
                  </a:cubicBezTo>
                  <a:cubicBezTo>
                    <a:pt x="9402" y="913"/>
                    <a:pt x="9392" y="913"/>
                    <a:pt x="9381" y="923"/>
                  </a:cubicBezTo>
                  <a:cubicBezTo>
                    <a:pt x="9381" y="923"/>
                    <a:pt x="9370" y="923"/>
                    <a:pt x="9359" y="934"/>
                  </a:cubicBezTo>
                  <a:cubicBezTo>
                    <a:pt x="9349" y="934"/>
                    <a:pt x="9338" y="934"/>
                    <a:pt x="9316" y="945"/>
                  </a:cubicBezTo>
                  <a:cubicBezTo>
                    <a:pt x="9220" y="977"/>
                    <a:pt x="9059" y="1020"/>
                    <a:pt x="8898" y="1106"/>
                  </a:cubicBezTo>
                  <a:cubicBezTo>
                    <a:pt x="8866" y="1116"/>
                    <a:pt x="8844" y="1127"/>
                    <a:pt x="8812" y="1138"/>
                  </a:cubicBezTo>
                  <a:cubicBezTo>
                    <a:pt x="8555" y="987"/>
                    <a:pt x="8286" y="913"/>
                    <a:pt x="7997" y="913"/>
                  </a:cubicBezTo>
                  <a:cubicBezTo>
                    <a:pt x="7556" y="913"/>
                    <a:pt x="7138" y="1095"/>
                    <a:pt x="6826" y="1438"/>
                  </a:cubicBezTo>
                  <a:cubicBezTo>
                    <a:pt x="6805" y="1471"/>
                    <a:pt x="6773" y="1503"/>
                    <a:pt x="6752" y="1535"/>
                  </a:cubicBezTo>
                  <a:cubicBezTo>
                    <a:pt x="6601" y="1471"/>
                    <a:pt x="6451" y="1428"/>
                    <a:pt x="6280" y="1417"/>
                  </a:cubicBezTo>
                  <a:cubicBezTo>
                    <a:pt x="6258" y="1385"/>
                    <a:pt x="6247" y="1352"/>
                    <a:pt x="6225" y="1331"/>
                  </a:cubicBezTo>
                  <a:cubicBezTo>
                    <a:pt x="6097" y="1149"/>
                    <a:pt x="5936" y="999"/>
                    <a:pt x="5743" y="880"/>
                  </a:cubicBezTo>
                  <a:cubicBezTo>
                    <a:pt x="5474" y="708"/>
                    <a:pt x="5185" y="623"/>
                    <a:pt x="4884" y="623"/>
                  </a:cubicBezTo>
                  <a:cubicBezTo>
                    <a:pt x="4476" y="623"/>
                    <a:pt x="4090" y="794"/>
                    <a:pt x="3800" y="1084"/>
                  </a:cubicBezTo>
                  <a:cubicBezTo>
                    <a:pt x="3585" y="977"/>
                    <a:pt x="3339" y="923"/>
                    <a:pt x="3092" y="923"/>
                  </a:cubicBezTo>
                  <a:cubicBezTo>
                    <a:pt x="2941" y="923"/>
                    <a:pt x="2781" y="945"/>
                    <a:pt x="2641" y="987"/>
                  </a:cubicBezTo>
                  <a:cubicBezTo>
                    <a:pt x="2619" y="987"/>
                    <a:pt x="2609" y="999"/>
                    <a:pt x="2598" y="999"/>
                  </a:cubicBezTo>
                  <a:cubicBezTo>
                    <a:pt x="2158" y="1138"/>
                    <a:pt x="1815" y="1428"/>
                    <a:pt x="1632" y="1825"/>
                  </a:cubicBezTo>
                  <a:cubicBezTo>
                    <a:pt x="1600" y="1900"/>
                    <a:pt x="1568" y="1986"/>
                    <a:pt x="1546" y="2061"/>
                  </a:cubicBezTo>
                  <a:cubicBezTo>
                    <a:pt x="1396" y="2104"/>
                    <a:pt x="1257" y="2158"/>
                    <a:pt x="1128" y="2232"/>
                  </a:cubicBezTo>
                  <a:cubicBezTo>
                    <a:pt x="945" y="2340"/>
                    <a:pt x="795" y="2480"/>
                    <a:pt x="656" y="2640"/>
                  </a:cubicBezTo>
                  <a:cubicBezTo>
                    <a:pt x="591" y="2716"/>
                    <a:pt x="537" y="2802"/>
                    <a:pt x="494" y="2876"/>
                  </a:cubicBezTo>
                  <a:cubicBezTo>
                    <a:pt x="291" y="3081"/>
                    <a:pt x="151" y="3327"/>
                    <a:pt x="76" y="3596"/>
                  </a:cubicBezTo>
                  <a:cubicBezTo>
                    <a:pt x="1" y="3907"/>
                    <a:pt x="12" y="4218"/>
                    <a:pt x="119" y="4519"/>
                  </a:cubicBezTo>
                  <a:cubicBezTo>
                    <a:pt x="194" y="4734"/>
                    <a:pt x="312" y="4927"/>
                    <a:pt x="463" y="5087"/>
                  </a:cubicBezTo>
                  <a:cubicBezTo>
                    <a:pt x="785" y="5442"/>
                    <a:pt x="1203" y="5645"/>
                    <a:pt x="1653" y="5645"/>
                  </a:cubicBezTo>
                  <a:cubicBezTo>
                    <a:pt x="1708" y="5645"/>
                    <a:pt x="1761" y="5635"/>
                    <a:pt x="1815" y="5635"/>
                  </a:cubicBezTo>
                  <a:cubicBezTo>
                    <a:pt x="1997" y="5699"/>
                    <a:pt x="2190" y="5731"/>
                    <a:pt x="2394" y="5731"/>
                  </a:cubicBezTo>
                  <a:cubicBezTo>
                    <a:pt x="2437" y="5731"/>
                    <a:pt x="2491" y="5731"/>
                    <a:pt x="2533" y="5721"/>
                  </a:cubicBezTo>
                  <a:cubicBezTo>
                    <a:pt x="2566" y="5753"/>
                    <a:pt x="2588" y="5785"/>
                    <a:pt x="2619" y="5807"/>
                  </a:cubicBezTo>
                  <a:cubicBezTo>
                    <a:pt x="2910" y="6107"/>
                    <a:pt x="3285" y="6289"/>
                    <a:pt x="3704" y="6343"/>
                  </a:cubicBezTo>
                  <a:lnTo>
                    <a:pt x="3736" y="6343"/>
                  </a:lnTo>
                  <a:cubicBezTo>
                    <a:pt x="3790" y="6343"/>
                    <a:pt x="3843" y="6354"/>
                    <a:pt x="3897" y="6354"/>
                  </a:cubicBezTo>
                  <a:cubicBezTo>
                    <a:pt x="4122" y="6354"/>
                    <a:pt x="4337" y="6311"/>
                    <a:pt x="4530" y="6225"/>
                  </a:cubicBezTo>
                  <a:cubicBezTo>
                    <a:pt x="4701" y="6300"/>
                    <a:pt x="4895" y="6332"/>
                    <a:pt x="5088" y="6332"/>
                  </a:cubicBezTo>
                  <a:cubicBezTo>
                    <a:pt x="5195" y="6332"/>
                    <a:pt x="5335" y="6322"/>
                    <a:pt x="5496" y="6279"/>
                  </a:cubicBezTo>
                  <a:cubicBezTo>
                    <a:pt x="5539" y="6279"/>
                    <a:pt x="5593" y="6289"/>
                    <a:pt x="5636" y="6289"/>
                  </a:cubicBezTo>
                  <a:cubicBezTo>
                    <a:pt x="5764" y="6289"/>
                    <a:pt x="5882" y="6268"/>
                    <a:pt x="5979" y="6246"/>
                  </a:cubicBezTo>
                  <a:cubicBezTo>
                    <a:pt x="6108" y="6343"/>
                    <a:pt x="6258" y="6429"/>
                    <a:pt x="6408" y="6494"/>
                  </a:cubicBezTo>
                  <a:cubicBezTo>
                    <a:pt x="6537" y="6558"/>
                    <a:pt x="6676" y="6590"/>
                    <a:pt x="6816" y="6622"/>
                  </a:cubicBezTo>
                  <a:cubicBezTo>
                    <a:pt x="6945" y="6859"/>
                    <a:pt x="7138" y="7073"/>
                    <a:pt x="7363" y="7223"/>
                  </a:cubicBezTo>
                  <a:cubicBezTo>
                    <a:pt x="7621" y="7405"/>
                    <a:pt x="7911" y="7503"/>
                    <a:pt x="8222" y="7503"/>
                  </a:cubicBezTo>
                  <a:cubicBezTo>
                    <a:pt x="8555" y="7503"/>
                    <a:pt x="8877" y="7395"/>
                    <a:pt x="9145" y="7191"/>
                  </a:cubicBezTo>
                  <a:cubicBezTo>
                    <a:pt x="9273" y="7084"/>
                    <a:pt x="9392" y="6955"/>
                    <a:pt x="9488" y="6816"/>
                  </a:cubicBezTo>
                  <a:cubicBezTo>
                    <a:pt x="9574" y="6687"/>
                    <a:pt x="9628" y="6558"/>
                    <a:pt x="9671" y="6494"/>
                  </a:cubicBezTo>
                  <a:cubicBezTo>
                    <a:pt x="9671" y="6472"/>
                    <a:pt x="9681" y="6461"/>
                    <a:pt x="9692" y="6451"/>
                  </a:cubicBezTo>
                  <a:cubicBezTo>
                    <a:pt x="9993" y="6816"/>
                    <a:pt x="10444" y="7030"/>
                    <a:pt x="10937" y="7030"/>
                  </a:cubicBezTo>
                  <a:lnTo>
                    <a:pt x="11023" y="7030"/>
                  </a:lnTo>
                  <a:cubicBezTo>
                    <a:pt x="11474" y="7009"/>
                    <a:pt x="11871" y="6804"/>
                    <a:pt x="12150" y="6472"/>
                  </a:cubicBezTo>
                  <a:lnTo>
                    <a:pt x="12182" y="6440"/>
                  </a:lnTo>
                  <a:cubicBezTo>
                    <a:pt x="12354" y="6429"/>
                    <a:pt x="12493" y="6397"/>
                    <a:pt x="12590" y="6365"/>
                  </a:cubicBezTo>
                  <a:cubicBezTo>
                    <a:pt x="12622" y="6365"/>
                    <a:pt x="12655" y="6354"/>
                    <a:pt x="12676" y="6343"/>
                  </a:cubicBezTo>
                  <a:cubicBezTo>
                    <a:pt x="12740" y="6322"/>
                    <a:pt x="12794" y="6300"/>
                    <a:pt x="12848" y="6279"/>
                  </a:cubicBezTo>
                  <a:cubicBezTo>
                    <a:pt x="12922" y="6451"/>
                    <a:pt x="13030" y="6611"/>
                    <a:pt x="13159" y="6740"/>
                  </a:cubicBezTo>
                  <a:cubicBezTo>
                    <a:pt x="13363" y="7084"/>
                    <a:pt x="13706" y="7331"/>
                    <a:pt x="14114" y="7417"/>
                  </a:cubicBezTo>
                  <a:cubicBezTo>
                    <a:pt x="14200" y="7427"/>
                    <a:pt x="14296" y="7438"/>
                    <a:pt x="14393" y="7438"/>
                  </a:cubicBezTo>
                  <a:cubicBezTo>
                    <a:pt x="14694" y="7438"/>
                    <a:pt x="14983" y="7352"/>
                    <a:pt x="15230" y="7169"/>
                  </a:cubicBezTo>
                  <a:cubicBezTo>
                    <a:pt x="15338" y="7116"/>
                    <a:pt x="15520" y="7009"/>
                    <a:pt x="15703" y="6837"/>
                  </a:cubicBezTo>
                  <a:cubicBezTo>
                    <a:pt x="15767" y="6762"/>
                    <a:pt x="15831" y="6697"/>
                    <a:pt x="15885" y="6622"/>
                  </a:cubicBezTo>
                  <a:cubicBezTo>
                    <a:pt x="15949" y="6601"/>
                    <a:pt x="16025" y="6580"/>
                    <a:pt x="16099" y="6558"/>
                  </a:cubicBezTo>
                  <a:cubicBezTo>
                    <a:pt x="16271" y="6611"/>
                    <a:pt x="16454" y="6654"/>
                    <a:pt x="16636" y="6654"/>
                  </a:cubicBezTo>
                  <a:cubicBezTo>
                    <a:pt x="16915" y="6654"/>
                    <a:pt x="17130" y="6580"/>
                    <a:pt x="17248" y="6537"/>
                  </a:cubicBezTo>
                  <a:cubicBezTo>
                    <a:pt x="17377" y="6504"/>
                    <a:pt x="17494" y="6461"/>
                    <a:pt x="17613" y="6418"/>
                  </a:cubicBezTo>
                  <a:cubicBezTo>
                    <a:pt x="17699" y="6429"/>
                    <a:pt x="17795" y="6440"/>
                    <a:pt x="17892" y="6440"/>
                  </a:cubicBezTo>
                  <a:cubicBezTo>
                    <a:pt x="18525" y="6440"/>
                    <a:pt x="19094" y="6386"/>
                    <a:pt x="19631" y="6246"/>
                  </a:cubicBezTo>
                  <a:lnTo>
                    <a:pt x="19717" y="6246"/>
                  </a:lnTo>
                  <a:cubicBezTo>
                    <a:pt x="19856" y="6451"/>
                    <a:pt x="20049" y="6622"/>
                    <a:pt x="20263" y="6740"/>
                  </a:cubicBezTo>
                  <a:cubicBezTo>
                    <a:pt x="20435" y="6837"/>
                    <a:pt x="20640" y="6901"/>
                    <a:pt x="20854" y="6923"/>
                  </a:cubicBezTo>
                  <a:cubicBezTo>
                    <a:pt x="20950" y="6933"/>
                    <a:pt x="21047" y="6944"/>
                    <a:pt x="21133" y="6944"/>
                  </a:cubicBezTo>
                  <a:cubicBezTo>
                    <a:pt x="21444" y="6944"/>
                    <a:pt x="21745" y="6880"/>
                    <a:pt x="22035" y="6762"/>
                  </a:cubicBezTo>
                  <a:cubicBezTo>
                    <a:pt x="22260" y="6665"/>
                    <a:pt x="22474" y="6537"/>
                    <a:pt x="22668" y="6386"/>
                  </a:cubicBezTo>
                  <a:cubicBezTo>
                    <a:pt x="22786" y="6408"/>
                    <a:pt x="22904" y="6418"/>
                    <a:pt x="23022" y="6418"/>
                  </a:cubicBezTo>
                  <a:lnTo>
                    <a:pt x="23032" y="6418"/>
                  </a:lnTo>
                  <a:cubicBezTo>
                    <a:pt x="23118" y="6537"/>
                    <a:pt x="23226" y="6633"/>
                    <a:pt x="23333" y="6719"/>
                  </a:cubicBezTo>
                  <a:cubicBezTo>
                    <a:pt x="23612" y="6923"/>
                    <a:pt x="23934" y="7030"/>
                    <a:pt x="24277" y="7030"/>
                  </a:cubicBezTo>
                  <a:cubicBezTo>
                    <a:pt x="24471" y="7030"/>
                    <a:pt x="24632" y="6998"/>
                    <a:pt x="24761" y="6966"/>
                  </a:cubicBezTo>
                  <a:lnTo>
                    <a:pt x="24943" y="6966"/>
                  </a:lnTo>
                  <a:cubicBezTo>
                    <a:pt x="25297" y="6966"/>
                    <a:pt x="25630" y="6880"/>
                    <a:pt x="25898" y="6697"/>
                  </a:cubicBezTo>
                  <a:cubicBezTo>
                    <a:pt x="26049" y="6816"/>
                    <a:pt x="26209" y="6923"/>
                    <a:pt x="26381" y="6987"/>
                  </a:cubicBezTo>
                  <a:cubicBezTo>
                    <a:pt x="26574" y="7062"/>
                    <a:pt x="26778" y="7105"/>
                    <a:pt x="26982" y="7105"/>
                  </a:cubicBezTo>
                  <a:cubicBezTo>
                    <a:pt x="27465" y="7105"/>
                    <a:pt x="27895" y="6890"/>
                    <a:pt x="28184" y="6525"/>
                  </a:cubicBezTo>
                  <a:cubicBezTo>
                    <a:pt x="28281" y="6537"/>
                    <a:pt x="28388" y="6547"/>
                    <a:pt x="28496" y="6547"/>
                  </a:cubicBezTo>
                  <a:cubicBezTo>
                    <a:pt x="28775" y="6547"/>
                    <a:pt x="29011" y="6494"/>
                    <a:pt x="29171" y="6461"/>
                  </a:cubicBezTo>
                  <a:cubicBezTo>
                    <a:pt x="29183" y="6451"/>
                    <a:pt x="29183" y="6451"/>
                    <a:pt x="29193" y="6451"/>
                  </a:cubicBezTo>
                  <a:lnTo>
                    <a:pt x="29257" y="6451"/>
                  </a:lnTo>
                  <a:cubicBezTo>
                    <a:pt x="29515" y="6451"/>
                    <a:pt x="29762" y="6397"/>
                    <a:pt x="29987" y="6289"/>
                  </a:cubicBezTo>
                  <a:cubicBezTo>
                    <a:pt x="29998" y="6343"/>
                    <a:pt x="30009" y="6386"/>
                    <a:pt x="30020" y="6440"/>
                  </a:cubicBezTo>
                  <a:cubicBezTo>
                    <a:pt x="30020" y="6451"/>
                    <a:pt x="30020" y="6472"/>
                    <a:pt x="30030" y="6482"/>
                  </a:cubicBezTo>
                  <a:lnTo>
                    <a:pt x="30030" y="6494"/>
                  </a:lnTo>
                  <a:cubicBezTo>
                    <a:pt x="30084" y="6740"/>
                    <a:pt x="30170" y="6955"/>
                    <a:pt x="30288" y="7148"/>
                  </a:cubicBezTo>
                  <a:cubicBezTo>
                    <a:pt x="30416" y="7352"/>
                    <a:pt x="30578" y="7513"/>
                    <a:pt x="30781" y="7642"/>
                  </a:cubicBezTo>
                  <a:cubicBezTo>
                    <a:pt x="31039" y="7813"/>
                    <a:pt x="31339" y="7910"/>
                    <a:pt x="31661" y="7910"/>
                  </a:cubicBezTo>
                  <a:cubicBezTo>
                    <a:pt x="31952" y="7910"/>
                    <a:pt x="32241" y="7835"/>
                    <a:pt x="32510" y="7674"/>
                  </a:cubicBezTo>
                  <a:cubicBezTo>
                    <a:pt x="32595" y="7631"/>
                    <a:pt x="32681" y="7577"/>
                    <a:pt x="32746" y="7513"/>
                  </a:cubicBezTo>
                  <a:cubicBezTo>
                    <a:pt x="32939" y="7352"/>
                    <a:pt x="33089" y="7159"/>
                    <a:pt x="33196" y="6944"/>
                  </a:cubicBezTo>
                  <a:cubicBezTo>
                    <a:pt x="33304" y="6730"/>
                    <a:pt x="33368" y="6504"/>
                    <a:pt x="33390" y="6268"/>
                  </a:cubicBezTo>
                  <a:lnTo>
                    <a:pt x="33390" y="6139"/>
                  </a:lnTo>
                  <a:cubicBezTo>
                    <a:pt x="33486" y="6150"/>
                    <a:pt x="33572" y="6161"/>
                    <a:pt x="33669" y="6161"/>
                  </a:cubicBezTo>
                  <a:cubicBezTo>
                    <a:pt x="33733" y="6161"/>
                    <a:pt x="33798" y="6161"/>
                    <a:pt x="33862" y="6150"/>
                  </a:cubicBezTo>
                  <a:cubicBezTo>
                    <a:pt x="33905" y="6172"/>
                    <a:pt x="33948" y="6193"/>
                    <a:pt x="33980" y="6215"/>
                  </a:cubicBezTo>
                  <a:lnTo>
                    <a:pt x="33991" y="6215"/>
                  </a:lnTo>
                  <a:cubicBezTo>
                    <a:pt x="34205" y="6311"/>
                    <a:pt x="34441" y="6365"/>
                    <a:pt x="34678" y="6365"/>
                  </a:cubicBezTo>
                  <a:cubicBezTo>
                    <a:pt x="34924" y="6365"/>
                    <a:pt x="35160" y="6311"/>
                    <a:pt x="35386" y="6203"/>
                  </a:cubicBezTo>
                  <a:cubicBezTo>
                    <a:pt x="35589" y="6311"/>
                    <a:pt x="35826" y="6375"/>
                    <a:pt x="36083" y="6386"/>
                  </a:cubicBezTo>
                  <a:lnTo>
                    <a:pt x="36169" y="6386"/>
                  </a:lnTo>
                  <a:cubicBezTo>
                    <a:pt x="36373" y="6386"/>
                    <a:pt x="36566" y="6354"/>
                    <a:pt x="36738" y="6289"/>
                  </a:cubicBezTo>
                  <a:cubicBezTo>
                    <a:pt x="36803" y="6440"/>
                    <a:pt x="36888" y="6590"/>
                    <a:pt x="36996" y="6719"/>
                  </a:cubicBezTo>
                  <a:cubicBezTo>
                    <a:pt x="37307" y="7126"/>
                    <a:pt x="37769" y="7363"/>
                    <a:pt x="38262" y="7363"/>
                  </a:cubicBezTo>
                  <a:cubicBezTo>
                    <a:pt x="38444" y="7363"/>
                    <a:pt x="38616" y="7331"/>
                    <a:pt x="38788" y="7266"/>
                  </a:cubicBezTo>
                  <a:cubicBezTo>
                    <a:pt x="38820" y="7255"/>
                    <a:pt x="38863" y="7245"/>
                    <a:pt x="38906" y="7223"/>
                  </a:cubicBezTo>
                  <a:cubicBezTo>
                    <a:pt x="39024" y="7169"/>
                    <a:pt x="39131" y="7105"/>
                    <a:pt x="39228" y="7030"/>
                  </a:cubicBezTo>
                  <a:cubicBezTo>
                    <a:pt x="39507" y="7234"/>
                    <a:pt x="39851" y="7352"/>
                    <a:pt x="40216" y="7352"/>
                  </a:cubicBezTo>
                  <a:cubicBezTo>
                    <a:pt x="40290" y="7352"/>
                    <a:pt x="40376" y="7341"/>
                    <a:pt x="40462" y="7331"/>
                  </a:cubicBezTo>
                  <a:cubicBezTo>
                    <a:pt x="40495" y="7331"/>
                    <a:pt x="40526" y="7320"/>
                    <a:pt x="40559" y="7309"/>
                  </a:cubicBezTo>
                  <a:cubicBezTo>
                    <a:pt x="40612" y="7298"/>
                    <a:pt x="40655" y="7298"/>
                    <a:pt x="40709" y="7288"/>
                  </a:cubicBezTo>
                  <a:cubicBezTo>
                    <a:pt x="40999" y="7223"/>
                    <a:pt x="41321" y="7159"/>
                    <a:pt x="41664" y="7019"/>
                  </a:cubicBezTo>
                  <a:lnTo>
                    <a:pt x="41685" y="7019"/>
                  </a:lnTo>
                  <a:cubicBezTo>
                    <a:pt x="42233" y="6794"/>
                    <a:pt x="42630" y="6397"/>
                    <a:pt x="42802" y="5881"/>
                  </a:cubicBezTo>
                  <a:cubicBezTo>
                    <a:pt x="42963" y="5409"/>
                    <a:pt x="42909" y="4894"/>
                    <a:pt x="42663" y="4433"/>
                  </a:cubicBezTo>
                  <a:cubicBezTo>
                    <a:pt x="42791" y="3714"/>
                    <a:pt x="42802" y="3027"/>
                    <a:pt x="42802" y="2404"/>
                  </a:cubicBezTo>
                  <a:lnTo>
                    <a:pt x="42802" y="2104"/>
                  </a:lnTo>
                  <a:lnTo>
                    <a:pt x="42802" y="2082"/>
                  </a:lnTo>
                  <a:cubicBezTo>
                    <a:pt x="42802" y="1567"/>
                    <a:pt x="42694" y="1149"/>
                    <a:pt x="42469" y="794"/>
                  </a:cubicBezTo>
                  <a:cubicBezTo>
                    <a:pt x="42126" y="290"/>
                    <a:pt x="41568" y="0"/>
                    <a:pt x="4093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8" name="Google Shape;2338;p15"/>
            <p:cNvGrpSpPr/>
            <p:nvPr/>
          </p:nvGrpSpPr>
          <p:grpSpPr>
            <a:xfrm>
              <a:off x="2501437" y="4091941"/>
              <a:ext cx="1020650" cy="128225"/>
              <a:chOff x="-1187925" y="4132175"/>
              <a:chExt cx="1020650" cy="128225"/>
            </a:xfrm>
          </p:grpSpPr>
          <p:sp>
            <p:nvSpPr>
              <p:cNvPr id="2339" name="Google Shape;2339;p15"/>
              <p:cNvSpPr/>
              <p:nvPr/>
            </p:nvSpPr>
            <p:spPr>
              <a:xfrm>
                <a:off x="-219975" y="4132175"/>
                <a:ext cx="527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560" extrusionOk="0">
                    <a:moveTo>
                      <a:pt x="1462" y="1"/>
                    </a:moveTo>
                    <a:cubicBezTo>
                      <a:pt x="1337" y="1"/>
                      <a:pt x="1182" y="33"/>
                      <a:pt x="994" y="94"/>
                    </a:cubicBezTo>
                    <a:cubicBezTo>
                      <a:pt x="994" y="203"/>
                      <a:pt x="983" y="301"/>
                      <a:pt x="874" y="345"/>
                    </a:cubicBezTo>
                    <a:cubicBezTo>
                      <a:pt x="861" y="350"/>
                      <a:pt x="848" y="352"/>
                      <a:pt x="836" y="352"/>
                    </a:cubicBezTo>
                    <a:cubicBezTo>
                      <a:pt x="770" y="352"/>
                      <a:pt x="726" y="281"/>
                      <a:pt x="689" y="225"/>
                    </a:cubicBezTo>
                    <a:cubicBezTo>
                      <a:pt x="659" y="220"/>
                      <a:pt x="631" y="218"/>
                      <a:pt x="603" y="218"/>
                    </a:cubicBezTo>
                    <a:cubicBezTo>
                      <a:pt x="391" y="218"/>
                      <a:pt x="213" y="347"/>
                      <a:pt x="1" y="367"/>
                    </a:cubicBezTo>
                    <a:cubicBezTo>
                      <a:pt x="12" y="422"/>
                      <a:pt x="12" y="443"/>
                      <a:pt x="23" y="454"/>
                    </a:cubicBezTo>
                    <a:cubicBezTo>
                      <a:pt x="143" y="661"/>
                      <a:pt x="290" y="721"/>
                      <a:pt x="448" y="721"/>
                    </a:cubicBezTo>
                    <a:cubicBezTo>
                      <a:pt x="606" y="721"/>
                      <a:pt x="776" y="661"/>
                      <a:pt x="939" y="629"/>
                    </a:cubicBezTo>
                    <a:cubicBezTo>
                      <a:pt x="990" y="618"/>
                      <a:pt x="1049" y="612"/>
                      <a:pt x="1107" y="612"/>
                    </a:cubicBezTo>
                    <a:cubicBezTo>
                      <a:pt x="1285" y="612"/>
                      <a:pt x="1455" y="669"/>
                      <a:pt x="1365" y="825"/>
                    </a:cubicBezTo>
                    <a:cubicBezTo>
                      <a:pt x="1114" y="1251"/>
                      <a:pt x="1343" y="1622"/>
                      <a:pt x="1310" y="2015"/>
                    </a:cubicBezTo>
                    <a:cubicBezTo>
                      <a:pt x="1278" y="2418"/>
                      <a:pt x="1016" y="2832"/>
                      <a:pt x="1147" y="3160"/>
                    </a:cubicBezTo>
                    <a:cubicBezTo>
                      <a:pt x="1354" y="3705"/>
                      <a:pt x="1267" y="3923"/>
                      <a:pt x="689" y="3978"/>
                    </a:cubicBezTo>
                    <a:cubicBezTo>
                      <a:pt x="492" y="4000"/>
                      <a:pt x="492" y="4163"/>
                      <a:pt x="503" y="4338"/>
                    </a:cubicBezTo>
                    <a:cubicBezTo>
                      <a:pt x="522" y="4484"/>
                      <a:pt x="602" y="4560"/>
                      <a:pt x="727" y="4560"/>
                    </a:cubicBezTo>
                    <a:cubicBezTo>
                      <a:pt x="742" y="4560"/>
                      <a:pt x="759" y="4559"/>
                      <a:pt x="776" y="4556"/>
                    </a:cubicBezTo>
                    <a:cubicBezTo>
                      <a:pt x="1082" y="4491"/>
                      <a:pt x="1397" y="4437"/>
                      <a:pt x="1681" y="4327"/>
                    </a:cubicBezTo>
                    <a:cubicBezTo>
                      <a:pt x="1954" y="4218"/>
                      <a:pt x="2107" y="4011"/>
                      <a:pt x="1911" y="3683"/>
                    </a:cubicBezTo>
                    <a:cubicBezTo>
                      <a:pt x="1812" y="3520"/>
                      <a:pt x="1659" y="3346"/>
                      <a:pt x="1714" y="3127"/>
                    </a:cubicBezTo>
                    <a:cubicBezTo>
                      <a:pt x="1921" y="2320"/>
                      <a:pt x="1899" y="1491"/>
                      <a:pt x="1911" y="662"/>
                    </a:cubicBezTo>
                    <a:cubicBezTo>
                      <a:pt x="1911" y="208"/>
                      <a:pt x="1781" y="1"/>
                      <a:pt x="1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5"/>
              <p:cNvSpPr/>
              <p:nvPr/>
            </p:nvSpPr>
            <p:spPr>
              <a:xfrm>
                <a:off x="-431075" y="4175200"/>
                <a:ext cx="39300" cy="852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3408" extrusionOk="0">
                    <a:moveTo>
                      <a:pt x="786" y="534"/>
                    </a:moveTo>
                    <a:cubicBezTo>
                      <a:pt x="852" y="534"/>
                      <a:pt x="907" y="566"/>
                      <a:pt x="929" y="664"/>
                    </a:cubicBezTo>
                    <a:cubicBezTo>
                      <a:pt x="907" y="686"/>
                      <a:pt x="895" y="752"/>
                      <a:pt x="863" y="762"/>
                    </a:cubicBezTo>
                    <a:cubicBezTo>
                      <a:pt x="851" y="766"/>
                      <a:pt x="840" y="767"/>
                      <a:pt x="830" y="767"/>
                    </a:cubicBezTo>
                    <a:cubicBezTo>
                      <a:pt x="771" y="767"/>
                      <a:pt x="732" y="718"/>
                      <a:pt x="732" y="653"/>
                    </a:cubicBezTo>
                    <a:cubicBezTo>
                      <a:pt x="732" y="621"/>
                      <a:pt x="764" y="544"/>
                      <a:pt x="786" y="534"/>
                    </a:cubicBezTo>
                    <a:close/>
                    <a:moveTo>
                      <a:pt x="685" y="0"/>
                    </a:moveTo>
                    <a:cubicBezTo>
                      <a:pt x="632" y="0"/>
                      <a:pt x="584" y="10"/>
                      <a:pt x="546" y="32"/>
                    </a:cubicBezTo>
                    <a:cubicBezTo>
                      <a:pt x="263" y="184"/>
                      <a:pt x="1" y="359"/>
                      <a:pt x="110" y="806"/>
                    </a:cubicBezTo>
                    <a:cubicBezTo>
                      <a:pt x="230" y="1286"/>
                      <a:pt x="318" y="1810"/>
                      <a:pt x="197" y="2301"/>
                    </a:cubicBezTo>
                    <a:cubicBezTo>
                      <a:pt x="121" y="2595"/>
                      <a:pt x="187" y="2857"/>
                      <a:pt x="241" y="3119"/>
                    </a:cubicBezTo>
                    <a:cubicBezTo>
                      <a:pt x="266" y="3237"/>
                      <a:pt x="325" y="3408"/>
                      <a:pt x="476" y="3408"/>
                    </a:cubicBezTo>
                    <a:cubicBezTo>
                      <a:pt x="520" y="3408"/>
                      <a:pt x="572" y="3393"/>
                      <a:pt x="634" y="3359"/>
                    </a:cubicBezTo>
                    <a:cubicBezTo>
                      <a:pt x="655" y="3043"/>
                      <a:pt x="546" y="2726"/>
                      <a:pt x="710" y="2432"/>
                    </a:cubicBezTo>
                    <a:cubicBezTo>
                      <a:pt x="885" y="2170"/>
                      <a:pt x="830" y="1908"/>
                      <a:pt x="764" y="1625"/>
                    </a:cubicBezTo>
                    <a:cubicBezTo>
                      <a:pt x="743" y="1460"/>
                      <a:pt x="699" y="1242"/>
                      <a:pt x="1016" y="1199"/>
                    </a:cubicBezTo>
                    <a:cubicBezTo>
                      <a:pt x="1332" y="1155"/>
                      <a:pt x="1572" y="937"/>
                      <a:pt x="1506" y="577"/>
                    </a:cubicBezTo>
                    <a:cubicBezTo>
                      <a:pt x="1460" y="308"/>
                      <a:pt x="982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5"/>
              <p:cNvSpPr/>
              <p:nvPr/>
            </p:nvSpPr>
            <p:spPr>
              <a:xfrm>
                <a:off x="-519450" y="4148050"/>
                <a:ext cx="4425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3111" extrusionOk="0">
                    <a:moveTo>
                      <a:pt x="1234" y="0"/>
                    </a:moveTo>
                    <a:cubicBezTo>
                      <a:pt x="1179" y="0"/>
                      <a:pt x="1119" y="12"/>
                      <a:pt x="1060" y="37"/>
                    </a:cubicBezTo>
                    <a:cubicBezTo>
                      <a:pt x="917" y="92"/>
                      <a:pt x="765" y="103"/>
                      <a:pt x="623" y="158"/>
                    </a:cubicBezTo>
                    <a:cubicBezTo>
                      <a:pt x="165" y="310"/>
                      <a:pt x="1" y="638"/>
                      <a:pt x="187" y="1085"/>
                    </a:cubicBezTo>
                    <a:cubicBezTo>
                      <a:pt x="328" y="1412"/>
                      <a:pt x="492" y="1717"/>
                      <a:pt x="241" y="2056"/>
                    </a:cubicBezTo>
                    <a:cubicBezTo>
                      <a:pt x="187" y="2154"/>
                      <a:pt x="285" y="2209"/>
                      <a:pt x="328" y="2274"/>
                    </a:cubicBezTo>
                    <a:cubicBezTo>
                      <a:pt x="427" y="2459"/>
                      <a:pt x="459" y="2645"/>
                      <a:pt x="318" y="2830"/>
                    </a:cubicBezTo>
                    <a:cubicBezTo>
                      <a:pt x="460" y="3048"/>
                      <a:pt x="625" y="3111"/>
                      <a:pt x="800" y="3111"/>
                    </a:cubicBezTo>
                    <a:cubicBezTo>
                      <a:pt x="1002" y="3111"/>
                      <a:pt x="1215" y="3028"/>
                      <a:pt x="1419" y="3005"/>
                    </a:cubicBezTo>
                    <a:cubicBezTo>
                      <a:pt x="1440" y="2877"/>
                      <a:pt x="1484" y="2838"/>
                      <a:pt x="1538" y="2838"/>
                    </a:cubicBezTo>
                    <a:cubicBezTo>
                      <a:pt x="1599" y="2838"/>
                      <a:pt x="1672" y="2889"/>
                      <a:pt x="1736" y="2917"/>
                    </a:cubicBezTo>
                    <a:cubicBezTo>
                      <a:pt x="1770" y="2708"/>
                      <a:pt x="1623" y="2525"/>
                      <a:pt x="1440" y="2525"/>
                    </a:cubicBezTo>
                    <a:cubicBezTo>
                      <a:pt x="1384" y="2525"/>
                      <a:pt x="1325" y="2541"/>
                      <a:pt x="1267" y="2580"/>
                    </a:cubicBezTo>
                    <a:cubicBezTo>
                      <a:pt x="1144" y="2659"/>
                      <a:pt x="1057" y="2691"/>
                      <a:pt x="994" y="2691"/>
                    </a:cubicBezTo>
                    <a:cubicBezTo>
                      <a:pt x="816" y="2691"/>
                      <a:pt x="836" y="2432"/>
                      <a:pt x="820" y="2263"/>
                    </a:cubicBezTo>
                    <a:cubicBezTo>
                      <a:pt x="786" y="1925"/>
                      <a:pt x="896" y="1543"/>
                      <a:pt x="786" y="1249"/>
                    </a:cubicBezTo>
                    <a:cubicBezTo>
                      <a:pt x="601" y="735"/>
                      <a:pt x="830" y="594"/>
                      <a:pt x="1223" y="474"/>
                    </a:cubicBezTo>
                    <a:cubicBezTo>
                      <a:pt x="1365" y="430"/>
                      <a:pt x="1627" y="430"/>
                      <a:pt x="1562" y="212"/>
                    </a:cubicBezTo>
                    <a:cubicBezTo>
                      <a:pt x="1521" y="91"/>
                      <a:pt x="1391" y="0"/>
                      <a:pt x="1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5"/>
              <p:cNvSpPr/>
              <p:nvPr/>
            </p:nvSpPr>
            <p:spPr>
              <a:xfrm>
                <a:off x="-1141025" y="4148050"/>
                <a:ext cx="4750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909" extrusionOk="0">
                    <a:moveTo>
                      <a:pt x="448" y="1259"/>
                    </a:moveTo>
                    <a:lnTo>
                      <a:pt x="448" y="1259"/>
                    </a:lnTo>
                    <a:cubicBezTo>
                      <a:pt x="677" y="1336"/>
                      <a:pt x="961" y="1194"/>
                      <a:pt x="1015" y="1532"/>
                    </a:cubicBezTo>
                    <a:cubicBezTo>
                      <a:pt x="1026" y="1625"/>
                      <a:pt x="938" y="1708"/>
                      <a:pt x="837" y="1708"/>
                    </a:cubicBezTo>
                    <a:cubicBezTo>
                      <a:pt x="831" y="1708"/>
                      <a:pt x="825" y="1707"/>
                      <a:pt x="819" y="1707"/>
                    </a:cubicBezTo>
                    <a:cubicBezTo>
                      <a:pt x="535" y="1707"/>
                      <a:pt x="470" y="1521"/>
                      <a:pt x="448" y="1259"/>
                    </a:cubicBezTo>
                    <a:close/>
                    <a:moveTo>
                      <a:pt x="1661" y="1"/>
                    </a:moveTo>
                    <a:cubicBezTo>
                      <a:pt x="1572" y="1"/>
                      <a:pt x="1566" y="139"/>
                      <a:pt x="1506" y="190"/>
                    </a:cubicBezTo>
                    <a:cubicBezTo>
                      <a:pt x="1255" y="404"/>
                      <a:pt x="1210" y="918"/>
                      <a:pt x="812" y="918"/>
                    </a:cubicBezTo>
                    <a:cubicBezTo>
                      <a:pt x="743" y="918"/>
                      <a:pt x="662" y="902"/>
                      <a:pt x="568" y="866"/>
                    </a:cubicBezTo>
                    <a:cubicBezTo>
                      <a:pt x="493" y="956"/>
                      <a:pt x="423" y="1067"/>
                      <a:pt x="323" y="1067"/>
                    </a:cubicBezTo>
                    <a:cubicBezTo>
                      <a:pt x="277" y="1067"/>
                      <a:pt x="225" y="1044"/>
                      <a:pt x="164" y="987"/>
                    </a:cubicBezTo>
                    <a:cubicBezTo>
                      <a:pt x="1" y="1096"/>
                      <a:pt x="77" y="1259"/>
                      <a:pt x="45" y="1401"/>
                    </a:cubicBezTo>
                    <a:cubicBezTo>
                      <a:pt x="120" y="1794"/>
                      <a:pt x="186" y="2187"/>
                      <a:pt x="273" y="2580"/>
                    </a:cubicBezTo>
                    <a:cubicBezTo>
                      <a:pt x="317" y="2743"/>
                      <a:pt x="426" y="2885"/>
                      <a:pt x="622" y="2907"/>
                    </a:cubicBezTo>
                    <a:cubicBezTo>
                      <a:pt x="635" y="2908"/>
                      <a:pt x="647" y="2909"/>
                      <a:pt x="658" y="2909"/>
                    </a:cubicBezTo>
                    <a:cubicBezTo>
                      <a:pt x="855" y="2909"/>
                      <a:pt x="887" y="2735"/>
                      <a:pt x="939" y="2590"/>
                    </a:cubicBezTo>
                    <a:cubicBezTo>
                      <a:pt x="1179" y="1826"/>
                      <a:pt x="1473" y="1096"/>
                      <a:pt x="1822" y="386"/>
                    </a:cubicBezTo>
                    <a:cubicBezTo>
                      <a:pt x="1888" y="234"/>
                      <a:pt x="1899" y="124"/>
                      <a:pt x="1757" y="37"/>
                    </a:cubicBezTo>
                    <a:cubicBezTo>
                      <a:pt x="1717" y="11"/>
                      <a:pt x="1686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5"/>
              <p:cNvSpPr/>
              <p:nvPr/>
            </p:nvSpPr>
            <p:spPr>
              <a:xfrm>
                <a:off x="-290325" y="4175400"/>
                <a:ext cx="49650" cy="6417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567" extrusionOk="0">
                    <a:moveTo>
                      <a:pt x="271" y="1"/>
                    </a:moveTo>
                    <a:cubicBezTo>
                      <a:pt x="228" y="1"/>
                      <a:pt x="184" y="17"/>
                      <a:pt x="143" y="56"/>
                    </a:cubicBezTo>
                    <a:cubicBezTo>
                      <a:pt x="0" y="187"/>
                      <a:pt x="0" y="536"/>
                      <a:pt x="153" y="656"/>
                    </a:cubicBezTo>
                    <a:cubicBezTo>
                      <a:pt x="409" y="850"/>
                      <a:pt x="396" y="1362"/>
                      <a:pt x="825" y="1362"/>
                    </a:cubicBezTo>
                    <a:cubicBezTo>
                      <a:pt x="854" y="1362"/>
                      <a:pt x="884" y="1359"/>
                      <a:pt x="917" y="1355"/>
                    </a:cubicBezTo>
                    <a:cubicBezTo>
                      <a:pt x="928" y="1355"/>
                      <a:pt x="939" y="1333"/>
                      <a:pt x="950" y="1322"/>
                    </a:cubicBezTo>
                    <a:cubicBezTo>
                      <a:pt x="1095" y="1217"/>
                      <a:pt x="1256" y="1072"/>
                      <a:pt x="1355" y="1072"/>
                    </a:cubicBezTo>
                    <a:cubicBezTo>
                      <a:pt x="1441" y="1072"/>
                      <a:pt x="1480" y="1183"/>
                      <a:pt x="1419" y="1529"/>
                    </a:cubicBezTo>
                    <a:cubicBezTo>
                      <a:pt x="1408" y="1617"/>
                      <a:pt x="1462" y="1714"/>
                      <a:pt x="1474" y="1813"/>
                    </a:cubicBezTo>
                    <a:cubicBezTo>
                      <a:pt x="1462" y="2009"/>
                      <a:pt x="1452" y="2216"/>
                      <a:pt x="1440" y="2413"/>
                    </a:cubicBezTo>
                    <a:cubicBezTo>
                      <a:pt x="1430" y="2478"/>
                      <a:pt x="1440" y="2565"/>
                      <a:pt x="1517" y="2565"/>
                    </a:cubicBezTo>
                    <a:cubicBezTo>
                      <a:pt x="1524" y="2566"/>
                      <a:pt x="1530" y="2566"/>
                      <a:pt x="1536" y="2566"/>
                    </a:cubicBezTo>
                    <a:cubicBezTo>
                      <a:pt x="1621" y="2566"/>
                      <a:pt x="1661" y="2494"/>
                      <a:pt x="1692" y="2413"/>
                    </a:cubicBezTo>
                    <a:cubicBezTo>
                      <a:pt x="1942" y="1823"/>
                      <a:pt x="1888" y="1191"/>
                      <a:pt x="1877" y="558"/>
                    </a:cubicBezTo>
                    <a:cubicBezTo>
                      <a:pt x="1877" y="416"/>
                      <a:pt x="1986" y="198"/>
                      <a:pt x="1757" y="121"/>
                    </a:cubicBezTo>
                    <a:cubicBezTo>
                      <a:pt x="1724" y="112"/>
                      <a:pt x="1692" y="107"/>
                      <a:pt x="1661" y="107"/>
                    </a:cubicBezTo>
                    <a:cubicBezTo>
                      <a:pt x="1517" y="107"/>
                      <a:pt x="1395" y="202"/>
                      <a:pt x="1288" y="318"/>
                    </a:cubicBezTo>
                    <a:cubicBezTo>
                      <a:pt x="1081" y="535"/>
                      <a:pt x="972" y="650"/>
                      <a:pt x="882" y="650"/>
                    </a:cubicBezTo>
                    <a:cubicBezTo>
                      <a:pt x="787" y="650"/>
                      <a:pt x="713" y="522"/>
                      <a:pt x="568" y="252"/>
                    </a:cubicBezTo>
                    <a:cubicBezTo>
                      <a:pt x="497" y="118"/>
                      <a:pt x="385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5"/>
              <p:cNvSpPr/>
              <p:nvPr/>
            </p:nvSpPr>
            <p:spPr>
              <a:xfrm>
                <a:off x="-701075" y="4151900"/>
                <a:ext cx="458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501" extrusionOk="0">
                    <a:moveTo>
                      <a:pt x="1185" y="0"/>
                    </a:moveTo>
                    <a:cubicBezTo>
                      <a:pt x="977" y="0"/>
                      <a:pt x="736" y="106"/>
                      <a:pt x="524" y="113"/>
                    </a:cubicBezTo>
                    <a:cubicBezTo>
                      <a:pt x="453" y="113"/>
                      <a:pt x="382" y="111"/>
                      <a:pt x="311" y="111"/>
                    </a:cubicBezTo>
                    <a:cubicBezTo>
                      <a:pt x="207" y="111"/>
                      <a:pt x="104" y="115"/>
                      <a:pt x="0" y="135"/>
                    </a:cubicBezTo>
                    <a:cubicBezTo>
                      <a:pt x="33" y="265"/>
                      <a:pt x="65" y="396"/>
                      <a:pt x="87" y="527"/>
                    </a:cubicBezTo>
                    <a:cubicBezTo>
                      <a:pt x="269" y="527"/>
                      <a:pt x="447" y="537"/>
                      <a:pt x="622" y="537"/>
                    </a:cubicBezTo>
                    <a:cubicBezTo>
                      <a:pt x="710" y="537"/>
                      <a:pt x="797" y="535"/>
                      <a:pt x="884" y="527"/>
                    </a:cubicBezTo>
                    <a:cubicBezTo>
                      <a:pt x="903" y="526"/>
                      <a:pt x="921" y="525"/>
                      <a:pt x="937" y="525"/>
                    </a:cubicBezTo>
                    <a:cubicBezTo>
                      <a:pt x="1184" y="525"/>
                      <a:pt x="1221" y="673"/>
                      <a:pt x="1211" y="887"/>
                    </a:cubicBezTo>
                    <a:cubicBezTo>
                      <a:pt x="1192" y="1203"/>
                      <a:pt x="1035" y="1249"/>
                      <a:pt x="857" y="1249"/>
                    </a:cubicBezTo>
                    <a:cubicBezTo>
                      <a:pt x="784" y="1249"/>
                      <a:pt x="708" y="1241"/>
                      <a:pt x="637" y="1241"/>
                    </a:cubicBezTo>
                    <a:cubicBezTo>
                      <a:pt x="585" y="1241"/>
                      <a:pt x="536" y="1245"/>
                      <a:pt x="491" y="1258"/>
                    </a:cubicBezTo>
                    <a:cubicBezTo>
                      <a:pt x="546" y="1389"/>
                      <a:pt x="698" y="1454"/>
                      <a:pt x="698" y="1618"/>
                    </a:cubicBezTo>
                    <a:cubicBezTo>
                      <a:pt x="819" y="1629"/>
                      <a:pt x="950" y="1640"/>
                      <a:pt x="1081" y="1651"/>
                    </a:cubicBezTo>
                    <a:cubicBezTo>
                      <a:pt x="1178" y="1662"/>
                      <a:pt x="1309" y="1651"/>
                      <a:pt x="1321" y="1760"/>
                    </a:cubicBezTo>
                    <a:cubicBezTo>
                      <a:pt x="1331" y="1902"/>
                      <a:pt x="1168" y="1891"/>
                      <a:pt x="1081" y="1956"/>
                    </a:cubicBezTo>
                    <a:cubicBezTo>
                      <a:pt x="1091" y="2055"/>
                      <a:pt x="1113" y="2152"/>
                      <a:pt x="1124" y="2251"/>
                    </a:cubicBezTo>
                    <a:cubicBezTo>
                      <a:pt x="1132" y="2250"/>
                      <a:pt x="1139" y="2249"/>
                      <a:pt x="1146" y="2249"/>
                    </a:cubicBezTo>
                    <a:cubicBezTo>
                      <a:pt x="1288" y="2249"/>
                      <a:pt x="1314" y="2501"/>
                      <a:pt x="1462" y="2501"/>
                    </a:cubicBezTo>
                    <a:cubicBezTo>
                      <a:pt x="1495" y="2501"/>
                      <a:pt x="1535" y="2488"/>
                      <a:pt x="1582" y="2458"/>
                    </a:cubicBezTo>
                    <a:cubicBezTo>
                      <a:pt x="1833" y="2152"/>
                      <a:pt x="1582" y="1793"/>
                      <a:pt x="1658" y="1454"/>
                    </a:cubicBezTo>
                    <a:cubicBezTo>
                      <a:pt x="1757" y="1018"/>
                      <a:pt x="1767" y="516"/>
                      <a:pt x="1506" y="156"/>
                    </a:cubicBezTo>
                    <a:cubicBezTo>
                      <a:pt x="1420" y="38"/>
                      <a:pt x="1309" y="0"/>
                      <a:pt x="1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5"/>
              <p:cNvSpPr/>
              <p:nvPr/>
            </p:nvSpPr>
            <p:spPr>
              <a:xfrm>
                <a:off x="-566075" y="4176175"/>
                <a:ext cx="42575" cy="549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197" extrusionOk="0">
                    <a:moveTo>
                      <a:pt x="419" y="1"/>
                    </a:moveTo>
                    <a:cubicBezTo>
                      <a:pt x="373" y="1"/>
                      <a:pt x="324" y="15"/>
                      <a:pt x="273" y="47"/>
                    </a:cubicBezTo>
                    <a:cubicBezTo>
                      <a:pt x="1" y="221"/>
                      <a:pt x="208" y="473"/>
                      <a:pt x="328" y="669"/>
                    </a:cubicBezTo>
                    <a:cubicBezTo>
                      <a:pt x="437" y="844"/>
                      <a:pt x="579" y="1007"/>
                      <a:pt x="743" y="1127"/>
                    </a:cubicBezTo>
                    <a:cubicBezTo>
                      <a:pt x="917" y="1247"/>
                      <a:pt x="993" y="1389"/>
                      <a:pt x="993" y="1586"/>
                    </a:cubicBezTo>
                    <a:cubicBezTo>
                      <a:pt x="1332" y="1749"/>
                      <a:pt x="1135" y="1869"/>
                      <a:pt x="961" y="1989"/>
                    </a:cubicBezTo>
                    <a:cubicBezTo>
                      <a:pt x="1015" y="2131"/>
                      <a:pt x="1124" y="2196"/>
                      <a:pt x="1277" y="2196"/>
                    </a:cubicBezTo>
                    <a:cubicBezTo>
                      <a:pt x="1528" y="1629"/>
                      <a:pt x="1703" y="1040"/>
                      <a:pt x="1670" y="396"/>
                    </a:cubicBezTo>
                    <a:cubicBezTo>
                      <a:pt x="1648" y="189"/>
                      <a:pt x="1582" y="102"/>
                      <a:pt x="1364" y="90"/>
                    </a:cubicBezTo>
                    <a:cubicBezTo>
                      <a:pt x="1355" y="90"/>
                      <a:pt x="1346" y="90"/>
                      <a:pt x="1337" y="90"/>
                    </a:cubicBezTo>
                    <a:cubicBezTo>
                      <a:pt x="1185" y="90"/>
                      <a:pt x="1143" y="175"/>
                      <a:pt x="1092" y="309"/>
                    </a:cubicBezTo>
                    <a:cubicBezTo>
                      <a:pt x="1048" y="440"/>
                      <a:pt x="1223" y="516"/>
                      <a:pt x="1124" y="647"/>
                    </a:cubicBezTo>
                    <a:cubicBezTo>
                      <a:pt x="971" y="592"/>
                      <a:pt x="917" y="451"/>
                      <a:pt x="830" y="330"/>
                    </a:cubicBezTo>
                    <a:cubicBezTo>
                      <a:pt x="735" y="193"/>
                      <a:pt x="593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5"/>
              <p:cNvSpPr/>
              <p:nvPr/>
            </p:nvSpPr>
            <p:spPr>
              <a:xfrm>
                <a:off x="-618975" y="4150500"/>
                <a:ext cx="48825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919" extrusionOk="0">
                    <a:moveTo>
                      <a:pt x="1150" y="0"/>
                    </a:moveTo>
                    <a:cubicBezTo>
                      <a:pt x="1100" y="0"/>
                      <a:pt x="1050" y="7"/>
                      <a:pt x="1004" y="16"/>
                    </a:cubicBezTo>
                    <a:cubicBezTo>
                      <a:pt x="746" y="65"/>
                      <a:pt x="506" y="205"/>
                      <a:pt x="226" y="205"/>
                    </a:cubicBezTo>
                    <a:cubicBezTo>
                      <a:pt x="199" y="205"/>
                      <a:pt x="170" y="204"/>
                      <a:pt x="142" y="201"/>
                    </a:cubicBezTo>
                    <a:cubicBezTo>
                      <a:pt x="11" y="201"/>
                      <a:pt x="0" y="288"/>
                      <a:pt x="33" y="441"/>
                    </a:cubicBezTo>
                    <a:cubicBezTo>
                      <a:pt x="73" y="615"/>
                      <a:pt x="145" y="663"/>
                      <a:pt x="231" y="663"/>
                    </a:cubicBezTo>
                    <a:cubicBezTo>
                      <a:pt x="306" y="663"/>
                      <a:pt x="393" y="626"/>
                      <a:pt x="480" y="605"/>
                    </a:cubicBezTo>
                    <a:cubicBezTo>
                      <a:pt x="545" y="588"/>
                      <a:pt x="602" y="580"/>
                      <a:pt x="651" y="580"/>
                    </a:cubicBezTo>
                    <a:cubicBezTo>
                      <a:pt x="940" y="580"/>
                      <a:pt x="979" y="856"/>
                      <a:pt x="1026" y="1117"/>
                    </a:cubicBezTo>
                    <a:cubicBezTo>
                      <a:pt x="1074" y="1343"/>
                      <a:pt x="1039" y="1473"/>
                      <a:pt x="877" y="1473"/>
                    </a:cubicBezTo>
                    <a:cubicBezTo>
                      <a:pt x="820" y="1473"/>
                      <a:pt x="746" y="1457"/>
                      <a:pt x="655" y="1423"/>
                    </a:cubicBezTo>
                    <a:cubicBezTo>
                      <a:pt x="648" y="1421"/>
                      <a:pt x="639" y="1420"/>
                      <a:pt x="630" y="1420"/>
                    </a:cubicBezTo>
                    <a:cubicBezTo>
                      <a:pt x="534" y="1420"/>
                      <a:pt x="337" y="1518"/>
                      <a:pt x="546" y="1696"/>
                    </a:cubicBezTo>
                    <a:cubicBezTo>
                      <a:pt x="623" y="1659"/>
                      <a:pt x="694" y="1640"/>
                      <a:pt x="758" y="1640"/>
                    </a:cubicBezTo>
                    <a:cubicBezTo>
                      <a:pt x="885" y="1640"/>
                      <a:pt x="986" y="1715"/>
                      <a:pt x="1058" y="1881"/>
                    </a:cubicBezTo>
                    <a:cubicBezTo>
                      <a:pt x="1080" y="1903"/>
                      <a:pt x="1113" y="1903"/>
                      <a:pt x="1145" y="1914"/>
                    </a:cubicBezTo>
                    <a:cubicBezTo>
                      <a:pt x="1166" y="1917"/>
                      <a:pt x="1186" y="1919"/>
                      <a:pt x="1205" y="1919"/>
                    </a:cubicBezTo>
                    <a:cubicBezTo>
                      <a:pt x="1381" y="1919"/>
                      <a:pt x="1511" y="1795"/>
                      <a:pt x="1659" y="1707"/>
                    </a:cubicBezTo>
                    <a:cubicBezTo>
                      <a:pt x="1844" y="1652"/>
                      <a:pt x="1953" y="1488"/>
                      <a:pt x="1768" y="1391"/>
                    </a:cubicBezTo>
                    <a:cubicBezTo>
                      <a:pt x="1298" y="1161"/>
                      <a:pt x="1429" y="768"/>
                      <a:pt x="1473" y="441"/>
                    </a:cubicBezTo>
                    <a:cubicBezTo>
                      <a:pt x="1516" y="88"/>
                      <a:pt x="1335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5"/>
              <p:cNvSpPr/>
              <p:nvPr/>
            </p:nvSpPr>
            <p:spPr>
              <a:xfrm>
                <a:off x="-864450" y="4185675"/>
                <a:ext cx="289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2515" extrusionOk="0">
                    <a:moveTo>
                      <a:pt x="155" y="0"/>
                    </a:moveTo>
                    <a:cubicBezTo>
                      <a:pt x="115" y="0"/>
                      <a:pt x="80" y="16"/>
                      <a:pt x="55" y="60"/>
                    </a:cubicBezTo>
                    <a:cubicBezTo>
                      <a:pt x="0" y="158"/>
                      <a:pt x="55" y="355"/>
                      <a:pt x="110" y="485"/>
                    </a:cubicBezTo>
                    <a:cubicBezTo>
                      <a:pt x="175" y="682"/>
                      <a:pt x="415" y="813"/>
                      <a:pt x="328" y="1063"/>
                    </a:cubicBezTo>
                    <a:cubicBezTo>
                      <a:pt x="197" y="1446"/>
                      <a:pt x="273" y="1871"/>
                      <a:pt x="33" y="2220"/>
                    </a:cubicBezTo>
                    <a:cubicBezTo>
                      <a:pt x="153" y="2285"/>
                      <a:pt x="207" y="2394"/>
                      <a:pt x="262" y="2515"/>
                    </a:cubicBezTo>
                    <a:cubicBezTo>
                      <a:pt x="393" y="2394"/>
                      <a:pt x="622" y="2384"/>
                      <a:pt x="633" y="2144"/>
                    </a:cubicBezTo>
                    <a:cubicBezTo>
                      <a:pt x="655" y="1795"/>
                      <a:pt x="775" y="1478"/>
                      <a:pt x="906" y="1151"/>
                    </a:cubicBezTo>
                    <a:cubicBezTo>
                      <a:pt x="1015" y="845"/>
                      <a:pt x="1157" y="485"/>
                      <a:pt x="1091" y="190"/>
                    </a:cubicBezTo>
                    <a:cubicBezTo>
                      <a:pt x="1064" y="66"/>
                      <a:pt x="999" y="29"/>
                      <a:pt x="917" y="29"/>
                    </a:cubicBezTo>
                    <a:cubicBezTo>
                      <a:pt x="796" y="29"/>
                      <a:pt x="638" y="108"/>
                      <a:pt x="504" y="108"/>
                    </a:cubicBezTo>
                    <a:cubicBezTo>
                      <a:pt x="473" y="108"/>
                      <a:pt x="443" y="103"/>
                      <a:pt x="415" y="93"/>
                    </a:cubicBezTo>
                    <a:cubicBezTo>
                      <a:pt x="335" y="64"/>
                      <a:pt x="235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5"/>
              <p:cNvSpPr/>
              <p:nvPr/>
            </p:nvSpPr>
            <p:spPr>
              <a:xfrm>
                <a:off x="-955000" y="4174875"/>
                <a:ext cx="256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2533" extrusionOk="0">
                    <a:moveTo>
                      <a:pt x="556" y="503"/>
                    </a:moveTo>
                    <a:cubicBezTo>
                      <a:pt x="578" y="547"/>
                      <a:pt x="611" y="579"/>
                      <a:pt x="611" y="622"/>
                    </a:cubicBezTo>
                    <a:cubicBezTo>
                      <a:pt x="622" y="677"/>
                      <a:pt x="633" y="753"/>
                      <a:pt x="524" y="765"/>
                    </a:cubicBezTo>
                    <a:cubicBezTo>
                      <a:pt x="502" y="732"/>
                      <a:pt x="459" y="688"/>
                      <a:pt x="459" y="666"/>
                    </a:cubicBezTo>
                    <a:cubicBezTo>
                      <a:pt x="480" y="601"/>
                      <a:pt x="524" y="557"/>
                      <a:pt x="556" y="503"/>
                    </a:cubicBezTo>
                    <a:close/>
                    <a:moveTo>
                      <a:pt x="491" y="0"/>
                    </a:moveTo>
                    <a:cubicBezTo>
                      <a:pt x="205" y="0"/>
                      <a:pt x="32" y="144"/>
                      <a:pt x="22" y="470"/>
                    </a:cubicBezTo>
                    <a:cubicBezTo>
                      <a:pt x="0" y="1081"/>
                      <a:pt x="22" y="1681"/>
                      <a:pt x="164" y="2281"/>
                    </a:cubicBezTo>
                    <a:cubicBezTo>
                      <a:pt x="207" y="2434"/>
                      <a:pt x="219" y="2532"/>
                      <a:pt x="371" y="2532"/>
                    </a:cubicBezTo>
                    <a:cubicBezTo>
                      <a:pt x="568" y="2521"/>
                      <a:pt x="491" y="2346"/>
                      <a:pt x="491" y="2248"/>
                    </a:cubicBezTo>
                    <a:cubicBezTo>
                      <a:pt x="535" y="1692"/>
                      <a:pt x="513" y="1114"/>
                      <a:pt x="971" y="677"/>
                    </a:cubicBezTo>
                    <a:cubicBezTo>
                      <a:pt x="1004" y="656"/>
                      <a:pt x="1004" y="590"/>
                      <a:pt x="1026" y="513"/>
                    </a:cubicBezTo>
                    <a:cubicBezTo>
                      <a:pt x="895" y="317"/>
                      <a:pt x="862" y="1"/>
                      <a:pt x="524" y="1"/>
                    </a:cubicBezTo>
                    <a:cubicBezTo>
                      <a:pt x="513" y="1"/>
                      <a:pt x="502" y="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5"/>
              <p:cNvSpPr/>
              <p:nvPr/>
            </p:nvSpPr>
            <p:spPr>
              <a:xfrm>
                <a:off x="-349800" y="4171650"/>
                <a:ext cx="33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983" extrusionOk="0">
                    <a:moveTo>
                      <a:pt x="956" y="0"/>
                    </a:moveTo>
                    <a:cubicBezTo>
                      <a:pt x="885" y="0"/>
                      <a:pt x="815" y="35"/>
                      <a:pt x="743" y="130"/>
                    </a:cubicBezTo>
                    <a:cubicBezTo>
                      <a:pt x="703" y="186"/>
                      <a:pt x="646" y="329"/>
                      <a:pt x="540" y="329"/>
                    </a:cubicBezTo>
                    <a:cubicBezTo>
                      <a:pt x="502" y="329"/>
                      <a:pt x="457" y="310"/>
                      <a:pt x="405" y="261"/>
                    </a:cubicBezTo>
                    <a:cubicBezTo>
                      <a:pt x="385" y="266"/>
                      <a:pt x="362" y="268"/>
                      <a:pt x="340" y="268"/>
                    </a:cubicBezTo>
                    <a:cubicBezTo>
                      <a:pt x="301" y="268"/>
                      <a:pt x="260" y="263"/>
                      <a:pt x="221" y="263"/>
                    </a:cubicBezTo>
                    <a:cubicBezTo>
                      <a:pt x="149" y="263"/>
                      <a:pt x="85" y="281"/>
                      <a:pt x="56" y="381"/>
                    </a:cubicBezTo>
                    <a:cubicBezTo>
                      <a:pt x="34" y="490"/>
                      <a:pt x="1" y="610"/>
                      <a:pt x="121" y="708"/>
                    </a:cubicBezTo>
                    <a:cubicBezTo>
                      <a:pt x="427" y="959"/>
                      <a:pt x="241" y="1286"/>
                      <a:pt x="209" y="1581"/>
                    </a:cubicBezTo>
                    <a:cubicBezTo>
                      <a:pt x="187" y="1712"/>
                      <a:pt x="23" y="1876"/>
                      <a:pt x="209" y="1963"/>
                    </a:cubicBezTo>
                    <a:cubicBezTo>
                      <a:pt x="238" y="1976"/>
                      <a:pt x="266" y="1982"/>
                      <a:pt x="293" y="1982"/>
                    </a:cubicBezTo>
                    <a:cubicBezTo>
                      <a:pt x="419" y="1982"/>
                      <a:pt x="522" y="1854"/>
                      <a:pt x="558" y="1755"/>
                    </a:cubicBezTo>
                    <a:cubicBezTo>
                      <a:pt x="610" y="1591"/>
                      <a:pt x="647" y="1498"/>
                      <a:pt x="753" y="1498"/>
                    </a:cubicBezTo>
                    <a:cubicBezTo>
                      <a:pt x="801" y="1498"/>
                      <a:pt x="864" y="1518"/>
                      <a:pt x="951" y="1559"/>
                    </a:cubicBezTo>
                    <a:cubicBezTo>
                      <a:pt x="979" y="1572"/>
                      <a:pt x="1007" y="1578"/>
                      <a:pt x="1035" y="1578"/>
                    </a:cubicBezTo>
                    <a:cubicBezTo>
                      <a:pt x="1190" y="1578"/>
                      <a:pt x="1317" y="1391"/>
                      <a:pt x="1169" y="1243"/>
                    </a:cubicBezTo>
                    <a:cubicBezTo>
                      <a:pt x="885" y="948"/>
                      <a:pt x="1026" y="719"/>
                      <a:pt x="1157" y="457"/>
                    </a:cubicBezTo>
                    <a:cubicBezTo>
                      <a:pt x="1223" y="337"/>
                      <a:pt x="1354" y="195"/>
                      <a:pt x="1169" y="75"/>
                    </a:cubicBezTo>
                    <a:cubicBezTo>
                      <a:pt x="1094" y="32"/>
                      <a:pt x="1024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5"/>
              <p:cNvSpPr/>
              <p:nvPr/>
            </p:nvSpPr>
            <p:spPr>
              <a:xfrm>
                <a:off x="-652800" y="4178100"/>
                <a:ext cx="3575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782" extrusionOk="0">
                    <a:moveTo>
                      <a:pt x="1075" y="0"/>
                    </a:moveTo>
                    <a:cubicBezTo>
                      <a:pt x="1054" y="0"/>
                      <a:pt x="1034" y="10"/>
                      <a:pt x="1015" y="35"/>
                    </a:cubicBezTo>
                    <a:cubicBezTo>
                      <a:pt x="912" y="169"/>
                      <a:pt x="795" y="211"/>
                      <a:pt x="672" y="211"/>
                    </a:cubicBezTo>
                    <a:cubicBezTo>
                      <a:pt x="574" y="211"/>
                      <a:pt x="473" y="185"/>
                      <a:pt x="371" y="156"/>
                    </a:cubicBezTo>
                    <a:cubicBezTo>
                      <a:pt x="338" y="144"/>
                      <a:pt x="309" y="139"/>
                      <a:pt x="284" y="139"/>
                    </a:cubicBezTo>
                    <a:cubicBezTo>
                      <a:pt x="190" y="139"/>
                      <a:pt x="139" y="207"/>
                      <a:pt x="88" y="275"/>
                    </a:cubicBezTo>
                    <a:cubicBezTo>
                      <a:pt x="1" y="384"/>
                      <a:pt x="66" y="527"/>
                      <a:pt x="110" y="548"/>
                    </a:cubicBezTo>
                    <a:cubicBezTo>
                      <a:pt x="546" y="755"/>
                      <a:pt x="535" y="1083"/>
                      <a:pt x="393" y="1443"/>
                    </a:cubicBezTo>
                    <a:cubicBezTo>
                      <a:pt x="426" y="1574"/>
                      <a:pt x="360" y="1715"/>
                      <a:pt x="513" y="1770"/>
                    </a:cubicBezTo>
                    <a:cubicBezTo>
                      <a:pt x="533" y="1778"/>
                      <a:pt x="550" y="1781"/>
                      <a:pt x="564" y="1781"/>
                    </a:cubicBezTo>
                    <a:cubicBezTo>
                      <a:pt x="656" y="1781"/>
                      <a:pt x="664" y="1654"/>
                      <a:pt x="721" y="1606"/>
                    </a:cubicBezTo>
                    <a:cubicBezTo>
                      <a:pt x="820" y="1543"/>
                      <a:pt x="881" y="1413"/>
                      <a:pt x="1011" y="1413"/>
                    </a:cubicBezTo>
                    <a:cubicBezTo>
                      <a:pt x="1038" y="1413"/>
                      <a:pt x="1068" y="1419"/>
                      <a:pt x="1102" y="1432"/>
                    </a:cubicBezTo>
                    <a:cubicBezTo>
                      <a:pt x="1134" y="1443"/>
                      <a:pt x="1161" y="1449"/>
                      <a:pt x="1184" y="1449"/>
                    </a:cubicBezTo>
                    <a:cubicBezTo>
                      <a:pt x="1311" y="1449"/>
                      <a:pt x="1312" y="1293"/>
                      <a:pt x="1266" y="1247"/>
                    </a:cubicBezTo>
                    <a:cubicBezTo>
                      <a:pt x="1004" y="930"/>
                      <a:pt x="1189" y="658"/>
                      <a:pt x="1277" y="363"/>
                    </a:cubicBezTo>
                    <a:cubicBezTo>
                      <a:pt x="1298" y="287"/>
                      <a:pt x="1429" y="144"/>
                      <a:pt x="1233" y="79"/>
                    </a:cubicBezTo>
                    <a:cubicBezTo>
                      <a:pt x="1179" y="56"/>
                      <a:pt x="1125" y="0"/>
                      <a:pt x="1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5"/>
              <p:cNvSpPr/>
              <p:nvPr/>
            </p:nvSpPr>
            <p:spPr>
              <a:xfrm>
                <a:off x="-240150" y="4154900"/>
                <a:ext cx="303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550" extrusionOk="0">
                    <a:moveTo>
                      <a:pt x="386" y="1"/>
                    </a:moveTo>
                    <a:cubicBezTo>
                      <a:pt x="325" y="1"/>
                      <a:pt x="266" y="24"/>
                      <a:pt x="219" y="80"/>
                    </a:cubicBezTo>
                    <a:cubicBezTo>
                      <a:pt x="110" y="189"/>
                      <a:pt x="1" y="396"/>
                      <a:pt x="197" y="570"/>
                    </a:cubicBezTo>
                    <a:cubicBezTo>
                      <a:pt x="459" y="811"/>
                      <a:pt x="536" y="1138"/>
                      <a:pt x="492" y="1465"/>
                    </a:cubicBezTo>
                    <a:cubicBezTo>
                      <a:pt x="459" y="1661"/>
                      <a:pt x="568" y="1782"/>
                      <a:pt x="612" y="1935"/>
                    </a:cubicBezTo>
                    <a:cubicBezTo>
                      <a:pt x="749" y="2187"/>
                      <a:pt x="723" y="2338"/>
                      <a:pt x="417" y="2338"/>
                    </a:cubicBezTo>
                    <a:cubicBezTo>
                      <a:pt x="406" y="2338"/>
                      <a:pt x="395" y="2338"/>
                      <a:pt x="383" y="2338"/>
                    </a:cubicBezTo>
                    <a:cubicBezTo>
                      <a:pt x="372" y="2338"/>
                      <a:pt x="350" y="2349"/>
                      <a:pt x="339" y="2360"/>
                    </a:cubicBezTo>
                    <a:cubicBezTo>
                      <a:pt x="328" y="2371"/>
                      <a:pt x="328" y="2393"/>
                      <a:pt x="339" y="2403"/>
                    </a:cubicBezTo>
                    <a:cubicBezTo>
                      <a:pt x="427" y="2510"/>
                      <a:pt x="501" y="2549"/>
                      <a:pt x="566" y="2549"/>
                    </a:cubicBezTo>
                    <a:cubicBezTo>
                      <a:pt x="695" y="2549"/>
                      <a:pt x="786" y="2392"/>
                      <a:pt x="873" y="2284"/>
                    </a:cubicBezTo>
                    <a:cubicBezTo>
                      <a:pt x="1212" y="1858"/>
                      <a:pt x="1004" y="538"/>
                      <a:pt x="655" y="145"/>
                    </a:cubicBezTo>
                    <a:cubicBezTo>
                      <a:pt x="582" y="59"/>
                      <a:pt x="481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5"/>
              <p:cNvSpPr/>
              <p:nvPr/>
            </p:nvSpPr>
            <p:spPr>
              <a:xfrm>
                <a:off x="-806375" y="4170525"/>
                <a:ext cx="21600" cy="57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315" extrusionOk="0">
                    <a:moveTo>
                      <a:pt x="394" y="0"/>
                    </a:moveTo>
                    <a:cubicBezTo>
                      <a:pt x="284" y="481"/>
                      <a:pt x="383" y="971"/>
                      <a:pt x="361" y="1451"/>
                    </a:cubicBezTo>
                    <a:cubicBezTo>
                      <a:pt x="350" y="1582"/>
                      <a:pt x="449" y="1757"/>
                      <a:pt x="230" y="1833"/>
                    </a:cubicBezTo>
                    <a:cubicBezTo>
                      <a:pt x="1" y="1909"/>
                      <a:pt x="23" y="2106"/>
                      <a:pt x="99" y="2237"/>
                    </a:cubicBezTo>
                    <a:cubicBezTo>
                      <a:pt x="131" y="2295"/>
                      <a:pt x="171" y="2315"/>
                      <a:pt x="217" y="2315"/>
                    </a:cubicBezTo>
                    <a:cubicBezTo>
                      <a:pt x="300" y="2315"/>
                      <a:pt x="401" y="2251"/>
                      <a:pt x="492" y="2237"/>
                    </a:cubicBezTo>
                    <a:cubicBezTo>
                      <a:pt x="786" y="2193"/>
                      <a:pt x="820" y="1975"/>
                      <a:pt x="841" y="1768"/>
                    </a:cubicBezTo>
                    <a:cubicBezTo>
                      <a:pt x="863" y="1375"/>
                      <a:pt x="852" y="982"/>
                      <a:pt x="852" y="600"/>
                    </a:cubicBezTo>
                    <a:cubicBezTo>
                      <a:pt x="623" y="459"/>
                      <a:pt x="798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5"/>
              <p:cNvSpPr/>
              <p:nvPr/>
            </p:nvSpPr>
            <p:spPr>
              <a:xfrm>
                <a:off x="-832000" y="4173400"/>
                <a:ext cx="248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199" extrusionOk="0">
                    <a:moveTo>
                      <a:pt x="342" y="0"/>
                    </a:moveTo>
                    <a:cubicBezTo>
                      <a:pt x="309" y="0"/>
                      <a:pt x="273" y="8"/>
                      <a:pt x="230" y="27"/>
                    </a:cubicBezTo>
                    <a:cubicBezTo>
                      <a:pt x="0" y="114"/>
                      <a:pt x="99" y="311"/>
                      <a:pt x="121" y="496"/>
                    </a:cubicBezTo>
                    <a:cubicBezTo>
                      <a:pt x="175" y="965"/>
                      <a:pt x="361" y="1435"/>
                      <a:pt x="77" y="1893"/>
                    </a:cubicBezTo>
                    <a:cubicBezTo>
                      <a:pt x="197" y="1958"/>
                      <a:pt x="121" y="2100"/>
                      <a:pt x="175" y="2198"/>
                    </a:cubicBezTo>
                    <a:cubicBezTo>
                      <a:pt x="884" y="1489"/>
                      <a:pt x="994" y="1009"/>
                      <a:pt x="611" y="311"/>
                    </a:cubicBezTo>
                    <a:cubicBezTo>
                      <a:pt x="548" y="193"/>
                      <a:pt x="500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5"/>
              <p:cNvSpPr/>
              <p:nvPr/>
            </p:nvSpPr>
            <p:spPr>
              <a:xfrm>
                <a:off x="-903725" y="4185275"/>
                <a:ext cx="322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405" extrusionOk="0">
                    <a:moveTo>
                      <a:pt x="330" y="1"/>
                    </a:moveTo>
                    <a:cubicBezTo>
                      <a:pt x="274" y="1"/>
                      <a:pt x="222" y="18"/>
                      <a:pt x="175" y="65"/>
                    </a:cubicBezTo>
                    <a:cubicBezTo>
                      <a:pt x="0" y="228"/>
                      <a:pt x="175" y="392"/>
                      <a:pt x="262" y="556"/>
                    </a:cubicBezTo>
                    <a:cubicBezTo>
                      <a:pt x="306" y="632"/>
                      <a:pt x="306" y="752"/>
                      <a:pt x="295" y="839"/>
                    </a:cubicBezTo>
                    <a:cubicBezTo>
                      <a:pt x="274" y="954"/>
                      <a:pt x="144" y="1158"/>
                      <a:pt x="274" y="1158"/>
                    </a:cubicBezTo>
                    <a:cubicBezTo>
                      <a:pt x="280" y="1158"/>
                      <a:pt x="287" y="1157"/>
                      <a:pt x="295" y="1156"/>
                    </a:cubicBezTo>
                    <a:cubicBezTo>
                      <a:pt x="313" y="1154"/>
                      <a:pt x="330" y="1153"/>
                      <a:pt x="348" y="1153"/>
                    </a:cubicBezTo>
                    <a:cubicBezTo>
                      <a:pt x="614" y="1153"/>
                      <a:pt x="793" y="1404"/>
                      <a:pt x="1028" y="1404"/>
                    </a:cubicBezTo>
                    <a:cubicBezTo>
                      <a:pt x="1072" y="1404"/>
                      <a:pt x="1118" y="1396"/>
                      <a:pt x="1167" y="1374"/>
                    </a:cubicBezTo>
                    <a:cubicBezTo>
                      <a:pt x="1288" y="1319"/>
                      <a:pt x="1244" y="1167"/>
                      <a:pt x="1189" y="1112"/>
                    </a:cubicBezTo>
                    <a:cubicBezTo>
                      <a:pt x="906" y="807"/>
                      <a:pt x="1080" y="523"/>
                      <a:pt x="1189" y="228"/>
                    </a:cubicBezTo>
                    <a:cubicBezTo>
                      <a:pt x="1145" y="203"/>
                      <a:pt x="1096" y="197"/>
                      <a:pt x="1045" y="197"/>
                    </a:cubicBezTo>
                    <a:cubicBezTo>
                      <a:pt x="1000" y="197"/>
                      <a:pt x="954" y="202"/>
                      <a:pt x="908" y="202"/>
                    </a:cubicBezTo>
                    <a:cubicBezTo>
                      <a:pt x="829" y="202"/>
                      <a:pt x="751" y="187"/>
                      <a:pt x="687" y="109"/>
                    </a:cubicBezTo>
                    <a:cubicBezTo>
                      <a:pt x="570" y="72"/>
                      <a:pt x="444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5"/>
              <p:cNvSpPr/>
              <p:nvPr/>
            </p:nvSpPr>
            <p:spPr>
              <a:xfrm>
                <a:off x="-928275" y="4168450"/>
                <a:ext cx="2430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183" extrusionOk="0">
                    <a:moveTo>
                      <a:pt x="854" y="0"/>
                    </a:moveTo>
                    <a:cubicBezTo>
                      <a:pt x="810" y="0"/>
                      <a:pt x="756" y="39"/>
                      <a:pt x="699" y="116"/>
                    </a:cubicBezTo>
                    <a:cubicBezTo>
                      <a:pt x="644" y="198"/>
                      <a:pt x="590" y="241"/>
                      <a:pt x="525" y="241"/>
                    </a:cubicBezTo>
                    <a:cubicBezTo>
                      <a:pt x="486" y="241"/>
                      <a:pt x="443" y="225"/>
                      <a:pt x="393" y="193"/>
                    </a:cubicBezTo>
                    <a:cubicBezTo>
                      <a:pt x="350" y="465"/>
                      <a:pt x="328" y="716"/>
                      <a:pt x="175" y="989"/>
                    </a:cubicBezTo>
                    <a:cubicBezTo>
                      <a:pt x="1" y="1284"/>
                      <a:pt x="33" y="1709"/>
                      <a:pt x="229" y="2058"/>
                    </a:cubicBezTo>
                    <a:cubicBezTo>
                      <a:pt x="281" y="2155"/>
                      <a:pt x="367" y="2183"/>
                      <a:pt x="456" y="2183"/>
                    </a:cubicBezTo>
                    <a:cubicBezTo>
                      <a:pt x="517" y="2183"/>
                      <a:pt x="580" y="2170"/>
                      <a:pt x="633" y="2156"/>
                    </a:cubicBezTo>
                    <a:cubicBezTo>
                      <a:pt x="840" y="2091"/>
                      <a:pt x="731" y="1949"/>
                      <a:pt x="677" y="1829"/>
                    </a:cubicBezTo>
                    <a:cubicBezTo>
                      <a:pt x="557" y="1621"/>
                      <a:pt x="513" y="1414"/>
                      <a:pt x="622" y="1163"/>
                    </a:cubicBezTo>
                    <a:cubicBezTo>
                      <a:pt x="753" y="847"/>
                      <a:pt x="852" y="520"/>
                      <a:pt x="971" y="193"/>
                    </a:cubicBezTo>
                    <a:cubicBezTo>
                      <a:pt x="953" y="64"/>
                      <a:pt x="911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5"/>
              <p:cNvSpPr/>
              <p:nvPr/>
            </p:nvSpPr>
            <p:spPr>
              <a:xfrm>
                <a:off x="-612725" y="4193150"/>
                <a:ext cx="3550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797" extrusionOk="0">
                    <a:moveTo>
                      <a:pt x="1409" y="1"/>
                    </a:moveTo>
                    <a:lnTo>
                      <a:pt x="1409" y="1"/>
                    </a:lnTo>
                    <a:cubicBezTo>
                      <a:pt x="1261" y="89"/>
                      <a:pt x="1131" y="213"/>
                      <a:pt x="955" y="213"/>
                    </a:cubicBezTo>
                    <a:cubicBezTo>
                      <a:pt x="936" y="213"/>
                      <a:pt x="916" y="211"/>
                      <a:pt x="895" y="208"/>
                    </a:cubicBezTo>
                    <a:lnTo>
                      <a:pt x="895" y="208"/>
                    </a:lnTo>
                    <a:cubicBezTo>
                      <a:pt x="972" y="524"/>
                      <a:pt x="546" y="786"/>
                      <a:pt x="786" y="1125"/>
                    </a:cubicBezTo>
                    <a:cubicBezTo>
                      <a:pt x="743" y="1157"/>
                      <a:pt x="677" y="1190"/>
                      <a:pt x="634" y="1234"/>
                    </a:cubicBezTo>
                    <a:cubicBezTo>
                      <a:pt x="459" y="1397"/>
                      <a:pt x="1" y="1365"/>
                      <a:pt x="99" y="1681"/>
                    </a:cubicBezTo>
                    <a:cubicBezTo>
                      <a:pt x="126" y="1768"/>
                      <a:pt x="177" y="1797"/>
                      <a:pt x="241" y="1797"/>
                    </a:cubicBezTo>
                    <a:cubicBezTo>
                      <a:pt x="361" y="1797"/>
                      <a:pt x="526" y="1699"/>
                      <a:pt x="674" y="1699"/>
                    </a:cubicBezTo>
                    <a:cubicBezTo>
                      <a:pt x="705" y="1699"/>
                      <a:pt x="736" y="1703"/>
                      <a:pt x="765" y="1714"/>
                    </a:cubicBezTo>
                    <a:cubicBezTo>
                      <a:pt x="811" y="1728"/>
                      <a:pt x="864" y="1737"/>
                      <a:pt x="916" y="1737"/>
                    </a:cubicBezTo>
                    <a:cubicBezTo>
                      <a:pt x="1060" y="1737"/>
                      <a:pt x="1198" y="1674"/>
                      <a:pt x="1190" y="1506"/>
                    </a:cubicBezTo>
                    <a:cubicBezTo>
                      <a:pt x="1179" y="982"/>
                      <a:pt x="1419" y="514"/>
                      <a:pt x="1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5"/>
              <p:cNvSpPr/>
              <p:nvPr/>
            </p:nvSpPr>
            <p:spPr>
              <a:xfrm>
                <a:off x="-988550" y="4151900"/>
                <a:ext cx="311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327" extrusionOk="0">
                    <a:moveTo>
                      <a:pt x="910" y="0"/>
                    </a:moveTo>
                    <a:cubicBezTo>
                      <a:pt x="794" y="0"/>
                      <a:pt x="667" y="49"/>
                      <a:pt x="567" y="80"/>
                    </a:cubicBezTo>
                    <a:cubicBezTo>
                      <a:pt x="371" y="145"/>
                      <a:pt x="0" y="222"/>
                      <a:pt x="99" y="494"/>
                    </a:cubicBezTo>
                    <a:cubicBezTo>
                      <a:pt x="327" y="1105"/>
                      <a:pt x="175" y="1727"/>
                      <a:pt x="295" y="2327"/>
                    </a:cubicBezTo>
                    <a:cubicBezTo>
                      <a:pt x="448" y="2055"/>
                      <a:pt x="175" y="1596"/>
                      <a:pt x="644" y="1444"/>
                    </a:cubicBezTo>
                    <a:lnTo>
                      <a:pt x="676" y="855"/>
                    </a:lnTo>
                    <a:cubicBezTo>
                      <a:pt x="579" y="615"/>
                      <a:pt x="557" y="429"/>
                      <a:pt x="906" y="396"/>
                    </a:cubicBezTo>
                    <a:cubicBezTo>
                      <a:pt x="1047" y="385"/>
                      <a:pt x="1244" y="287"/>
                      <a:pt x="1135" y="113"/>
                    </a:cubicBezTo>
                    <a:cubicBezTo>
                      <a:pt x="1078" y="28"/>
                      <a:pt x="998" y="0"/>
                      <a:pt x="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5"/>
              <p:cNvSpPr/>
              <p:nvPr/>
            </p:nvSpPr>
            <p:spPr>
              <a:xfrm>
                <a:off x="-775250" y="4191175"/>
                <a:ext cx="483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615" extrusionOk="0">
                    <a:moveTo>
                      <a:pt x="1469" y="0"/>
                    </a:moveTo>
                    <a:cubicBezTo>
                      <a:pt x="1433" y="0"/>
                      <a:pt x="1395" y="8"/>
                      <a:pt x="1352" y="25"/>
                    </a:cubicBezTo>
                    <a:cubicBezTo>
                      <a:pt x="1189" y="85"/>
                      <a:pt x="1020" y="110"/>
                      <a:pt x="852" y="110"/>
                    </a:cubicBezTo>
                    <a:cubicBezTo>
                      <a:pt x="684" y="110"/>
                      <a:pt x="518" y="85"/>
                      <a:pt x="360" y="47"/>
                    </a:cubicBezTo>
                    <a:cubicBezTo>
                      <a:pt x="301" y="31"/>
                      <a:pt x="252" y="23"/>
                      <a:pt x="212" y="23"/>
                    </a:cubicBezTo>
                    <a:cubicBezTo>
                      <a:pt x="90" y="23"/>
                      <a:pt x="49" y="98"/>
                      <a:pt x="33" y="254"/>
                    </a:cubicBezTo>
                    <a:cubicBezTo>
                      <a:pt x="1" y="463"/>
                      <a:pt x="60" y="582"/>
                      <a:pt x="285" y="582"/>
                    </a:cubicBezTo>
                    <a:cubicBezTo>
                      <a:pt x="295" y="582"/>
                      <a:pt x="306" y="582"/>
                      <a:pt x="316" y="581"/>
                    </a:cubicBezTo>
                    <a:cubicBezTo>
                      <a:pt x="353" y="580"/>
                      <a:pt x="390" y="579"/>
                      <a:pt x="427" y="579"/>
                    </a:cubicBezTo>
                    <a:cubicBezTo>
                      <a:pt x="660" y="579"/>
                      <a:pt x="888" y="605"/>
                      <a:pt x="1124" y="615"/>
                    </a:cubicBezTo>
                    <a:cubicBezTo>
                      <a:pt x="1221" y="581"/>
                      <a:pt x="1331" y="549"/>
                      <a:pt x="1440" y="516"/>
                    </a:cubicBezTo>
                    <a:cubicBezTo>
                      <a:pt x="1516" y="494"/>
                      <a:pt x="1604" y="484"/>
                      <a:pt x="1680" y="462"/>
                    </a:cubicBezTo>
                    <a:cubicBezTo>
                      <a:pt x="1778" y="429"/>
                      <a:pt x="1898" y="396"/>
                      <a:pt x="1909" y="287"/>
                    </a:cubicBezTo>
                    <a:cubicBezTo>
                      <a:pt x="1931" y="135"/>
                      <a:pt x="1778" y="123"/>
                      <a:pt x="1680" y="69"/>
                    </a:cubicBezTo>
                    <a:cubicBezTo>
                      <a:pt x="1606" y="32"/>
                      <a:pt x="1542" y="0"/>
                      <a:pt x="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5"/>
              <p:cNvSpPr/>
              <p:nvPr/>
            </p:nvSpPr>
            <p:spPr>
              <a:xfrm>
                <a:off x="-1104200" y="4187375"/>
                <a:ext cx="319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0" extrusionOk="0">
                    <a:moveTo>
                      <a:pt x="339" y="1"/>
                    </a:moveTo>
                    <a:cubicBezTo>
                      <a:pt x="209" y="1"/>
                      <a:pt x="96" y="40"/>
                      <a:pt x="0" y="156"/>
                    </a:cubicBezTo>
                    <a:cubicBezTo>
                      <a:pt x="99" y="428"/>
                      <a:pt x="393" y="602"/>
                      <a:pt x="393" y="930"/>
                    </a:cubicBezTo>
                    <a:cubicBezTo>
                      <a:pt x="415" y="1061"/>
                      <a:pt x="480" y="1138"/>
                      <a:pt x="611" y="1148"/>
                    </a:cubicBezTo>
                    <a:cubicBezTo>
                      <a:pt x="629" y="1143"/>
                      <a:pt x="645" y="1140"/>
                      <a:pt x="661" y="1140"/>
                    </a:cubicBezTo>
                    <a:cubicBezTo>
                      <a:pt x="770" y="1140"/>
                      <a:pt x="833" y="1259"/>
                      <a:pt x="928" y="1268"/>
                    </a:cubicBezTo>
                    <a:cubicBezTo>
                      <a:pt x="935" y="1269"/>
                      <a:pt x="941" y="1270"/>
                      <a:pt x="948" y="1270"/>
                    </a:cubicBezTo>
                    <a:cubicBezTo>
                      <a:pt x="1021" y="1270"/>
                      <a:pt x="1109" y="1221"/>
                      <a:pt x="1179" y="1181"/>
                    </a:cubicBezTo>
                    <a:cubicBezTo>
                      <a:pt x="1234" y="1148"/>
                      <a:pt x="1277" y="1094"/>
                      <a:pt x="1179" y="1039"/>
                    </a:cubicBezTo>
                    <a:cubicBezTo>
                      <a:pt x="754" y="788"/>
                      <a:pt x="950" y="428"/>
                      <a:pt x="1091" y="68"/>
                    </a:cubicBezTo>
                    <a:cubicBezTo>
                      <a:pt x="937" y="68"/>
                      <a:pt x="787" y="125"/>
                      <a:pt x="652" y="125"/>
                    </a:cubicBezTo>
                    <a:cubicBezTo>
                      <a:pt x="557" y="125"/>
                      <a:pt x="470" y="97"/>
                      <a:pt x="393" y="3"/>
                    </a:cubicBezTo>
                    <a:cubicBezTo>
                      <a:pt x="375" y="2"/>
                      <a:pt x="357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5"/>
              <p:cNvSpPr/>
              <p:nvPr/>
            </p:nvSpPr>
            <p:spPr>
              <a:xfrm>
                <a:off x="-772000" y="4205975"/>
                <a:ext cx="477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688" extrusionOk="0">
                    <a:moveTo>
                      <a:pt x="1517" y="1"/>
                    </a:moveTo>
                    <a:cubicBezTo>
                      <a:pt x="1435" y="71"/>
                      <a:pt x="1348" y="93"/>
                      <a:pt x="1259" y="93"/>
                    </a:cubicBezTo>
                    <a:cubicBezTo>
                      <a:pt x="1171" y="93"/>
                      <a:pt x="1081" y="71"/>
                      <a:pt x="994" y="55"/>
                    </a:cubicBezTo>
                    <a:cubicBezTo>
                      <a:pt x="655" y="132"/>
                      <a:pt x="274" y="66"/>
                      <a:pt x="0" y="360"/>
                    </a:cubicBezTo>
                    <a:cubicBezTo>
                      <a:pt x="197" y="404"/>
                      <a:pt x="143" y="557"/>
                      <a:pt x="121" y="688"/>
                    </a:cubicBezTo>
                    <a:cubicBezTo>
                      <a:pt x="655" y="688"/>
                      <a:pt x="1190" y="634"/>
                      <a:pt x="1702" y="491"/>
                    </a:cubicBezTo>
                    <a:cubicBezTo>
                      <a:pt x="1768" y="404"/>
                      <a:pt x="1910" y="339"/>
                      <a:pt x="1812" y="186"/>
                    </a:cubicBezTo>
                    <a:cubicBezTo>
                      <a:pt x="1714" y="120"/>
                      <a:pt x="1615" y="55"/>
                      <a:pt x="1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5"/>
              <p:cNvSpPr/>
              <p:nvPr/>
            </p:nvSpPr>
            <p:spPr>
              <a:xfrm>
                <a:off x="-764050" y="4172125"/>
                <a:ext cx="417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537" extrusionOk="0">
                    <a:moveTo>
                      <a:pt x="869" y="0"/>
                    </a:moveTo>
                    <a:cubicBezTo>
                      <a:pt x="748" y="0"/>
                      <a:pt x="626" y="8"/>
                      <a:pt x="507" y="8"/>
                    </a:cubicBezTo>
                    <a:cubicBezTo>
                      <a:pt x="454" y="8"/>
                      <a:pt x="401" y="7"/>
                      <a:pt x="348" y="2"/>
                    </a:cubicBezTo>
                    <a:cubicBezTo>
                      <a:pt x="337" y="1"/>
                      <a:pt x="325" y="1"/>
                      <a:pt x="313" y="1"/>
                    </a:cubicBezTo>
                    <a:cubicBezTo>
                      <a:pt x="159" y="1"/>
                      <a:pt x="0" y="72"/>
                      <a:pt x="10" y="286"/>
                    </a:cubicBezTo>
                    <a:cubicBezTo>
                      <a:pt x="21" y="471"/>
                      <a:pt x="152" y="536"/>
                      <a:pt x="327" y="536"/>
                    </a:cubicBezTo>
                    <a:lnTo>
                      <a:pt x="828" y="536"/>
                    </a:lnTo>
                    <a:lnTo>
                      <a:pt x="828" y="526"/>
                    </a:lnTo>
                    <a:cubicBezTo>
                      <a:pt x="952" y="526"/>
                      <a:pt x="1076" y="530"/>
                      <a:pt x="1199" y="530"/>
                    </a:cubicBezTo>
                    <a:cubicBezTo>
                      <a:pt x="1261" y="530"/>
                      <a:pt x="1323" y="529"/>
                      <a:pt x="1384" y="526"/>
                    </a:cubicBezTo>
                    <a:cubicBezTo>
                      <a:pt x="1527" y="514"/>
                      <a:pt x="1646" y="460"/>
                      <a:pt x="1658" y="286"/>
                    </a:cubicBezTo>
                    <a:cubicBezTo>
                      <a:pt x="1668" y="89"/>
                      <a:pt x="1505" y="165"/>
                      <a:pt x="1418" y="122"/>
                    </a:cubicBezTo>
                    <a:cubicBezTo>
                      <a:pt x="1243" y="20"/>
                      <a:pt x="1056" y="0"/>
                      <a:pt x="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5"/>
              <p:cNvSpPr/>
              <p:nvPr/>
            </p:nvSpPr>
            <p:spPr>
              <a:xfrm>
                <a:off x="-1041200" y="4160150"/>
                <a:ext cx="235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23" extrusionOk="0">
                    <a:moveTo>
                      <a:pt x="622" y="1"/>
                    </a:moveTo>
                    <a:cubicBezTo>
                      <a:pt x="459" y="120"/>
                      <a:pt x="426" y="295"/>
                      <a:pt x="394" y="470"/>
                    </a:cubicBezTo>
                    <a:cubicBezTo>
                      <a:pt x="350" y="710"/>
                      <a:pt x="230" y="896"/>
                      <a:pt x="1" y="1005"/>
                    </a:cubicBezTo>
                    <a:cubicBezTo>
                      <a:pt x="33" y="1190"/>
                      <a:pt x="317" y="993"/>
                      <a:pt x="328" y="1211"/>
                    </a:cubicBezTo>
                    <a:cubicBezTo>
                      <a:pt x="251" y="1364"/>
                      <a:pt x="11" y="1473"/>
                      <a:pt x="175" y="1703"/>
                    </a:cubicBezTo>
                    <a:cubicBezTo>
                      <a:pt x="219" y="1746"/>
                      <a:pt x="263" y="1779"/>
                      <a:pt x="317" y="1822"/>
                    </a:cubicBezTo>
                    <a:lnTo>
                      <a:pt x="394" y="1822"/>
                    </a:lnTo>
                    <a:cubicBezTo>
                      <a:pt x="437" y="1659"/>
                      <a:pt x="503" y="1517"/>
                      <a:pt x="612" y="1397"/>
                    </a:cubicBezTo>
                    <a:cubicBezTo>
                      <a:pt x="601" y="1245"/>
                      <a:pt x="655" y="1124"/>
                      <a:pt x="721" y="1005"/>
                    </a:cubicBezTo>
                    <a:cubicBezTo>
                      <a:pt x="819" y="743"/>
                      <a:pt x="939" y="491"/>
                      <a:pt x="928" y="208"/>
                    </a:cubicBezTo>
                    <a:cubicBezTo>
                      <a:pt x="906" y="11"/>
                      <a:pt x="765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5"/>
              <p:cNvSpPr/>
              <p:nvPr/>
            </p:nvSpPr>
            <p:spPr>
              <a:xfrm>
                <a:off x="-386350" y="4166450"/>
                <a:ext cx="243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66" extrusionOk="0">
                    <a:moveTo>
                      <a:pt x="798" y="1"/>
                    </a:moveTo>
                    <a:cubicBezTo>
                      <a:pt x="734" y="1"/>
                      <a:pt x="671" y="64"/>
                      <a:pt x="601" y="174"/>
                    </a:cubicBezTo>
                    <a:cubicBezTo>
                      <a:pt x="492" y="349"/>
                      <a:pt x="416" y="556"/>
                      <a:pt x="165" y="578"/>
                    </a:cubicBezTo>
                    <a:cubicBezTo>
                      <a:pt x="78" y="1080"/>
                      <a:pt x="1" y="1582"/>
                      <a:pt x="580" y="1865"/>
                    </a:cubicBezTo>
                    <a:lnTo>
                      <a:pt x="743" y="1570"/>
                    </a:lnTo>
                    <a:cubicBezTo>
                      <a:pt x="514" y="1178"/>
                      <a:pt x="634" y="501"/>
                      <a:pt x="972" y="163"/>
                    </a:cubicBezTo>
                    <a:cubicBezTo>
                      <a:pt x="911" y="51"/>
                      <a:pt x="854" y="1"/>
                      <a:pt x="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5"/>
              <p:cNvSpPr/>
              <p:nvPr/>
            </p:nvSpPr>
            <p:spPr>
              <a:xfrm>
                <a:off x="-694000" y="4208125"/>
                <a:ext cx="325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0" extrusionOk="0">
                    <a:moveTo>
                      <a:pt x="863" y="0"/>
                    </a:moveTo>
                    <a:cubicBezTo>
                      <a:pt x="856" y="0"/>
                      <a:pt x="849" y="1"/>
                      <a:pt x="841" y="2"/>
                    </a:cubicBezTo>
                    <a:cubicBezTo>
                      <a:pt x="830" y="405"/>
                      <a:pt x="546" y="548"/>
                      <a:pt x="230" y="602"/>
                    </a:cubicBezTo>
                    <a:cubicBezTo>
                      <a:pt x="44" y="635"/>
                      <a:pt x="1" y="700"/>
                      <a:pt x="23" y="863"/>
                    </a:cubicBezTo>
                    <a:cubicBezTo>
                      <a:pt x="34" y="994"/>
                      <a:pt x="34" y="1082"/>
                      <a:pt x="197" y="1104"/>
                    </a:cubicBezTo>
                    <a:cubicBezTo>
                      <a:pt x="230" y="1108"/>
                      <a:pt x="263" y="1110"/>
                      <a:pt x="297" y="1110"/>
                    </a:cubicBezTo>
                    <a:cubicBezTo>
                      <a:pt x="782" y="1110"/>
                      <a:pt x="1289" y="678"/>
                      <a:pt x="1299" y="209"/>
                    </a:cubicBezTo>
                    <a:lnTo>
                      <a:pt x="1299" y="209"/>
                    </a:lnTo>
                    <a:cubicBezTo>
                      <a:pt x="1252" y="239"/>
                      <a:pt x="1212" y="252"/>
                      <a:pt x="1179" y="252"/>
                    </a:cubicBezTo>
                    <a:cubicBezTo>
                      <a:pt x="1031" y="252"/>
                      <a:pt x="1005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5"/>
              <p:cNvSpPr/>
              <p:nvPr/>
            </p:nvSpPr>
            <p:spPr>
              <a:xfrm>
                <a:off x="-1072275" y="4167800"/>
                <a:ext cx="3930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7" extrusionOk="0">
                    <a:moveTo>
                      <a:pt x="44" y="0"/>
                    </a:moveTo>
                    <a:cubicBezTo>
                      <a:pt x="32" y="33"/>
                      <a:pt x="22" y="76"/>
                      <a:pt x="0" y="109"/>
                    </a:cubicBezTo>
                    <a:cubicBezTo>
                      <a:pt x="131" y="251"/>
                      <a:pt x="142" y="425"/>
                      <a:pt x="120" y="600"/>
                    </a:cubicBezTo>
                    <a:cubicBezTo>
                      <a:pt x="306" y="905"/>
                      <a:pt x="98" y="1429"/>
                      <a:pt x="643" y="1516"/>
                    </a:cubicBezTo>
                    <a:lnTo>
                      <a:pt x="643" y="1080"/>
                    </a:lnTo>
                    <a:cubicBezTo>
                      <a:pt x="731" y="1179"/>
                      <a:pt x="786" y="1244"/>
                      <a:pt x="851" y="1310"/>
                    </a:cubicBezTo>
                    <a:cubicBezTo>
                      <a:pt x="851" y="1189"/>
                      <a:pt x="774" y="1048"/>
                      <a:pt x="949" y="993"/>
                    </a:cubicBezTo>
                    <a:cubicBezTo>
                      <a:pt x="992" y="893"/>
                      <a:pt x="1047" y="866"/>
                      <a:pt x="1107" y="866"/>
                    </a:cubicBezTo>
                    <a:cubicBezTo>
                      <a:pt x="1181" y="866"/>
                      <a:pt x="1261" y="906"/>
                      <a:pt x="1337" y="906"/>
                    </a:cubicBezTo>
                    <a:cubicBezTo>
                      <a:pt x="1343" y="906"/>
                      <a:pt x="1348" y="906"/>
                      <a:pt x="1353" y="905"/>
                    </a:cubicBezTo>
                    <a:lnTo>
                      <a:pt x="1571" y="905"/>
                    </a:lnTo>
                    <a:cubicBezTo>
                      <a:pt x="1560" y="687"/>
                      <a:pt x="1276" y="884"/>
                      <a:pt x="1244" y="699"/>
                    </a:cubicBezTo>
                    <a:cubicBezTo>
                      <a:pt x="1211" y="701"/>
                      <a:pt x="1179" y="702"/>
                      <a:pt x="1147" y="702"/>
                    </a:cubicBezTo>
                    <a:cubicBezTo>
                      <a:pt x="688" y="702"/>
                      <a:pt x="382" y="480"/>
                      <a:pt x="229" y="11"/>
                    </a:cubicBezTo>
                    <a:cubicBezTo>
                      <a:pt x="163" y="11"/>
                      <a:pt x="109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5"/>
              <p:cNvSpPr/>
              <p:nvPr/>
            </p:nvSpPr>
            <p:spPr>
              <a:xfrm>
                <a:off x="-1021825" y="4202700"/>
                <a:ext cx="2430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94" extrusionOk="0">
                    <a:moveTo>
                      <a:pt x="928" y="1"/>
                    </a:moveTo>
                    <a:cubicBezTo>
                      <a:pt x="811" y="94"/>
                      <a:pt x="777" y="394"/>
                      <a:pt x="624" y="394"/>
                    </a:cubicBezTo>
                    <a:cubicBezTo>
                      <a:pt x="563" y="394"/>
                      <a:pt x="483" y="346"/>
                      <a:pt x="371" y="219"/>
                    </a:cubicBezTo>
                    <a:cubicBezTo>
                      <a:pt x="317" y="622"/>
                      <a:pt x="273" y="1026"/>
                      <a:pt x="99" y="1397"/>
                    </a:cubicBezTo>
                    <a:cubicBezTo>
                      <a:pt x="0" y="1604"/>
                      <a:pt x="131" y="1801"/>
                      <a:pt x="240" y="1877"/>
                    </a:cubicBezTo>
                    <a:cubicBezTo>
                      <a:pt x="256" y="1889"/>
                      <a:pt x="271" y="1894"/>
                      <a:pt x="285" y="1894"/>
                    </a:cubicBezTo>
                    <a:cubicBezTo>
                      <a:pt x="366" y="1894"/>
                      <a:pt x="414" y="1729"/>
                      <a:pt x="470" y="1626"/>
                    </a:cubicBezTo>
                    <a:cubicBezTo>
                      <a:pt x="775" y="1135"/>
                      <a:pt x="753" y="546"/>
                      <a:pt x="971" y="23"/>
                    </a:cubicBezTo>
                    <a:lnTo>
                      <a:pt x="9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5"/>
              <p:cNvSpPr/>
              <p:nvPr/>
            </p:nvSpPr>
            <p:spPr>
              <a:xfrm>
                <a:off x="-1056200" y="4194800"/>
                <a:ext cx="2292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43" extrusionOk="0">
                    <a:moveTo>
                      <a:pt x="0" y="0"/>
                    </a:moveTo>
                    <a:lnTo>
                      <a:pt x="0" y="436"/>
                    </a:lnTo>
                    <a:cubicBezTo>
                      <a:pt x="22" y="546"/>
                      <a:pt x="131" y="513"/>
                      <a:pt x="197" y="546"/>
                    </a:cubicBezTo>
                    <a:cubicBezTo>
                      <a:pt x="284" y="579"/>
                      <a:pt x="371" y="622"/>
                      <a:pt x="371" y="731"/>
                    </a:cubicBezTo>
                    <a:cubicBezTo>
                      <a:pt x="361" y="841"/>
                      <a:pt x="274" y="829"/>
                      <a:pt x="197" y="841"/>
                    </a:cubicBezTo>
                    <a:cubicBezTo>
                      <a:pt x="44" y="1081"/>
                      <a:pt x="240" y="1244"/>
                      <a:pt x="393" y="1309"/>
                    </a:cubicBezTo>
                    <a:cubicBezTo>
                      <a:pt x="442" y="1331"/>
                      <a:pt x="495" y="1343"/>
                      <a:pt x="547" y="1343"/>
                    </a:cubicBezTo>
                    <a:cubicBezTo>
                      <a:pt x="680" y="1343"/>
                      <a:pt x="803" y="1263"/>
                      <a:pt x="819" y="1059"/>
                    </a:cubicBezTo>
                    <a:cubicBezTo>
                      <a:pt x="797" y="841"/>
                      <a:pt x="786" y="633"/>
                      <a:pt x="917" y="436"/>
                    </a:cubicBezTo>
                    <a:cubicBezTo>
                      <a:pt x="863" y="393"/>
                      <a:pt x="819" y="360"/>
                      <a:pt x="775" y="317"/>
                    </a:cubicBezTo>
                    <a:cubicBezTo>
                      <a:pt x="705" y="335"/>
                      <a:pt x="637" y="345"/>
                      <a:pt x="571" y="345"/>
                    </a:cubicBezTo>
                    <a:cubicBezTo>
                      <a:pt x="443" y="345"/>
                      <a:pt x="323" y="309"/>
                      <a:pt x="208" y="230"/>
                    </a:cubicBezTo>
                    <a:cubicBezTo>
                      <a:pt x="143" y="164"/>
                      <a:pt x="88" y="9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5"/>
              <p:cNvSpPr/>
              <p:nvPr/>
            </p:nvSpPr>
            <p:spPr>
              <a:xfrm>
                <a:off x="-476050" y="4180900"/>
                <a:ext cx="444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786" extrusionOk="0">
                    <a:moveTo>
                      <a:pt x="403" y="0"/>
                    </a:moveTo>
                    <a:lnTo>
                      <a:pt x="403" y="0"/>
                    </a:lnTo>
                    <a:cubicBezTo>
                      <a:pt x="480" y="338"/>
                      <a:pt x="11" y="294"/>
                      <a:pt x="0" y="578"/>
                    </a:cubicBezTo>
                    <a:cubicBezTo>
                      <a:pt x="55" y="588"/>
                      <a:pt x="108" y="594"/>
                      <a:pt x="161" y="594"/>
                    </a:cubicBezTo>
                    <a:cubicBezTo>
                      <a:pt x="276" y="594"/>
                      <a:pt x="386" y="565"/>
                      <a:pt x="491" y="491"/>
                    </a:cubicBezTo>
                    <a:cubicBezTo>
                      <a:pt x="508" y="489"/>
                      <a:pt x="524" y="488"/>
                      <a:pt x="541" y="488"/>
                    </a:cubicBezTo>
                    <a:cubicBezTo>
                      <a:pt x="830" y="488"/>
                      <a:pt x="1030" y="744"/>
                      <a:pt x="1309" y="786"/>
                    </a:cubicBezTo>
                    <a:cubicBezTo>
                      <a:pt x="1691" y="621"/>
                      <a:pt x="1778" y="436"/>
                      <a:pt x="1615" y="415"/>
                    </a:cubicBezTo>
                    <a:cubicBezTo>
                      <a:pt x="1178" y="371"/>
                      <a:pt x="851" y="22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5"/>
              <p:cNvSpPr/>
              <p:nvPr/>
            </p:nvSpPr>
            <p:spPr>
              <a:xfrm>
                <a:off x="-1182750" y="4183350"/>
                <a:ext cx="316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869" extrusionOk="0">
                    <a:moveTo>
                      <a:pt x="326" y="0"/>
                    </a:moveTo>
                    <a:cubicBezTo>
                      <a:pt x="207" y="0"/>
                      <a:pt x="120" y="122"/>
                      <a:pt x="0" y="393"/>
                    </a:cubicBezTo>
                    <a:cubicBezTo>
                      <a:pt x="99" y="458"/>
                      <a:pt x="208" y="523"/>
                      <a:pt x="306" y="600"/>
                    </a:cubicBezTo>
                    <a:cubicBezTo>
                      <a:pt x="502" y="777"/>
                      <a:pt x="657" y="868"/>
                      <a:pt x="792" y="868"/>
                    </a:cubicBezTo>
                    <a:cubicBezTo>
                      <a:pt x="965" y="868"/>
                      <a:pt x="1107" y="720"/>
                      <a:pt x="1266" y="414"/>
                    </a:cubicBezTo>
                    <a:lnTo>
                      <a:pt x="1266" y="414"/>
                    </a:lnTo>
                    <a:cubicBezTo>
                      <a:pt x="1247" y="416"/>
                      <a:pt x="1228" y="417"/>
                      <a:pt x="1209" y="417"/>
                    </a:cubicBezTo>
                    <a:cubicBezTo>
                      <a:pt x="996" y="417"/>
                      <a:pt x="827" y="306"/>
                      <a:pt x="666" y="186"/>
                    </a:cubicBezTo>
                    <a:cubicBezTo>
                      <a:pt x="519" y="66"/>
                      <a:pt x="414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5"/>
              <p:cNvSpPr/>
              <p:nvPr/>
            </p:nvSpPr>
            <p:spPr>
              <a:xfrm>
                <a:off x="-985000" y="4187975"/>
                <a:ext cx="229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25" extrusionOk="0">
                    <a:moveTo>
                      <a:pt x="502" y="1"/>
                    </a:moveTo>
                    <a:cubicBezTo>
                      <a:pt x="33" y="153"/>
                      <a:pt x="306" y="612"/>
                      <a:pt x="153" y="884"/>
                    </a:cubicBezTo>
                    <a:cubicBezTo>
                      <a:pt x="131" y="1037"/>
                      <a:pt x="0" y="1233"/>
                      <a:pt x="240" y="1299"/>
                    </a:cubicBezTo>
                    <a:cubicBezTo>
                      <a:pt x="306" y="1314"/>
                      <a:pt x="378" y="1324"/>
                      <a:pt x="450" y="1324"/>
                    </a:cubicBezTo>
                    <a:cubicBezTo>
                      <a:pt x="578" y="1324"/>
                      <a:pt x="705" y="1292"/>
                      <a:pt x="796" y="1201"/>
                    </a:cubicBezTo>
                    <a:cubicBezTo>
                      <a:pt x="917" y="1070"/>
                      <a:pt x="731" y="949"/>
                      <a:pt x="677" y="830"/>
                    </a:cubicBezTo>
                    <a:cubicBezTo>
                      <a:pt x="655" y="753"/>
                      <a:pt x="611" y="677"/>
                      <a:pt x="578" y="600"/>
                    </a:cubicBezTo>
                    <a:cubicBezTo>
                      <a:pt x="502" y="481"/>
                      <a:pt x="338" y="382"/>
                      <a:pt x="480" y="208"/>
                    </a:cubicBezTo>
                    <a:cubicBezTo>
                      <a:pt x="502" y="164"/>
                      <a:pt x="513" y="132"/>
                      <a:pt x="534" y="88"/>
                    </a:cubicBezTo>
                    <a:cubicBezTo>
                      <a:pt x="534" y="55"/>
                      <a:pt x="524" y="23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5"/>
              <p:cNvSpPr/>
              <p:nvPr/>
            </p:nvSpPr>
            <p:spPr>
              <a:xfrm>
                <a:off x="-314600" y="4198525"/>
                <a:ext cx="1857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932" extrusionOk="0">
                    <a:moveTo>
                      <a:pt x="415" y="1"/>
                    </a:moveTo>
                    <a:cubicBezTo>
                      <a:pt x="206" y="1"/>
                      <a:pt x="113" y="216"/>
                      <a:pt x="164" y="277"/>
                    </a:cubicBezTo>
                    <a:cubicBezTo>
                      <a:pt x="317" y="495"/>
                      <a:pt x="1" y="910"/>
                      <a:pt x="393" y="932"/>
                    </a:cubicBezTo>
                    <a:cubicBezTo>
                      <a:pt x="397" y="932"/>
                      <a:pt x="401" y="932"/>
                      <a:pt x="404" y="932"/>
                    </a:cubicBezTo>
                    <a:cubicBezTo>
                      <a:pt x="634" y="932"/>
                      <a:pt x="656" y="602"/>
                      <a:pt x="721" y="440"/>
                    </a:cubicBezTo>
                    <a:cubicBezTo>
                      <a:pt x="743" y="190"/>
                      <a:pt x="721" y="26"/>
                      <a:pt x="459" y="4"/>
                    </a:cubicBezTo>
                    <a:cubicBezTo>
                      <a:pt x="444" y="2"/>
                      <a:pt x="429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5"/>
              <p:cNvSpPr/>
              <p:nvPr/>
            </p:nvSpPr>
            <p:spPr>
              <a:xfrm>
                <a:off x="-1151925" y="4155575"/>
                <a:ext cx="150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101" extrusionOk="0">
                    <a:moveTo>
                      <a:pt x="270" y="0"/>
                    </a:moveTo>
                    <a:cubicBezTo>
                      <a:pt x="250" y="0"/>
                      <a:pt x="229" y="3"/>
                      <a:pt x="207" y="9"/>
                    </a:cubicBezTo>
                    <a:cubicBezTo>
                      <a:pt x="1" y="75"/>
                      <a:pt x="153" y="216"/>
                      <a:pt x="164" y="337"/>
                    </a:cubicBezTo>
                    <a:cubicBezTo>
                      <a:pt x="197" y="631"/>
                      <a:pt x="360" y="860"/>
                      <a:pt x="481" y="1100"/>
                    </a:cubicBezTo>
                    <a:cubicBezTo>
                      <a:pt x="513" y="958"/>
                      <a:pt x="437" y="795"/>
                      <a:pt x="600" y="686"/>
                    </a:cubicBezTo>
                    <a:lnTo>
                      <a:pt x="600" y="577"/>
                    </a:lnTo>
                    <a:cubicBezTo>
                      <a:pt x="578" y="468"/>
                      <a:pt x="556" y="358"/>
                      <a:pt x="524" y="249"/>
                    </a:cubicBezTo>
                    <a:cubicBezTo>
                      <a:pt x="487" y="108"/>
                      <a:pt x="393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5"/>
              <p:cNvSpPr/>
              <p:nvPr/>
            </p:nvSpPr>
            <p:spPr>
              <a:xfrm>
                <a:off x="-1026200" y="4185250"/>
                <a:ext cx="18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822" extrusionOk="0">
                    <a:moveTo>
                      <a:pt x="121" y="1"/>
                    </a:moveTo>
                    <a:cubicBezTo>
                      <a:pt x="55" y="120"/>
                      <a:pt x="1" y="241"/>
                      <a:pt x="12" y="393"/>
                    </a:cubicBezTo>
                    <a:cubicBezTo>
                      <a:pt x="293" y="393"/>
                      <a:pt x="206" y="821"/>
                      <a:pt x="483" y="821"/>
                    </a:cubicBezTo>
                    <a:cubicBezTo>
                      <a:pt x="496" y="821"/>
                      <a:pt x="510" y="820"/>
                      <a:pt x="524" y="818"/>
                    </a:cubicBezTo>
                    <a:cubicBezTo>
                      <a:pt x="557" y="677"/>
                      <a:pt x="426" y="459"/>
                      <a:pt x="710" y="426"/>
                    </a:cubicBezTo>
                    <a:lnTo>
                      <a:pt x="732" y="404"/>
                    </a:lnTo>
                    <a:cubicBezTo>
                      <a:pt x="645" y="98"/>
                      <a:pt x="339" y="12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5"/>
              <p:cNvSpPr/>
              <p:nvPr/>
            </p:nvSpPr>
            <p:spPr>
              <a:xfrm>
                <a:off x="-806625" y="4155150"/>
                <a:ext cx="2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07" extrusionOk="0">
                    <a:moveTo>
                      <a:pt x="580" y="0"/>
                    </a:moveTo>
                    <a:cubicBezTo>
                      <a:pt x="540" y="0"/>
                      <a:pt x="496" y="5"/>
                      <a:pt x="447" y="15"/>
                    </a:cubicBezTo>
                    <a:cubicBezTo>
                      <a:pt x="316" y="157"/>
                      <a:pt x="0" y="190"/>
                      <a:pt x="153" y="506"/>
                    </a:cubicBezTo>
                    <a:lnTo>
                      <a:pt x="349" y="506"/>
                    </a:lnTo>
                    <a:cubicBezTo>
                      <a:pt x="405" y="462"/>
                      <a:pt x="468" y="453"/>
                      <a:pt x="533" y="453"/>
                    </a:cubicBezTo>
                    <a:cubicBezTo>
                      <a:pt x="578" y="453"/>
                      <a:pt x="623" y="458"/>
                      <a:pt x="668" y="458"/>
                    </a:cubicBezTo>
                    <a:cubicBezTo>
                      <a:pt x="736" y="458"/>
                      <a:pt x="803" y="448"/>
                      <a:pt x="862" y="397"/>
                    </a:cubicBezTo>
                    <a:cubicBezTo>
                      <a:pt x="880" y="148"/>
                      <a:pt x="798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5"/>
              <p:cNvSpPr/>
              <p:nvPr/>
            </p:nvSpPr>
            <p:spPr>
              <a:xfrm>
                <a:off x="-1008450" y="4183900"/>
                <a:ext cx="16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75" extrusionOk="0">
                    <a:moveTo>
                      <a:pt x="195" y="1"/>
                    </a:moveTo>
                    <a:cubicBezTo>
                      <a:pt x="104" y="1"/>
                      <a:pt x="131" y="140"/>
                      <a:pt x="131" y="218"/>
                    </a:cubicBezTo>
                    <a:cubicBezTo>
                      <a:pt x="120" y="316"/>
                      <a:pt x="163" y="414"/>
                      <a:pt x="22" y="458"/>
                    </a:cubicBezTo>
                    <a:lnTo>
                      <a:pt x="0" y="480"/>
                    </a:lnTo>
                    <a:cubicBezTo>
                      <a:pt x="131" y="578"/>
                      <a:pt x="262" y="666"/>
                      <a:pt x="393" y="753"/>
                    </a:cubicBezTo>
                    <a:lnTo>
                      <a:pt x="436" y="775"/>
                    </a:lnTo>
                    <a:cubicBezTo>
                      <a:pt x="633" y="632"/>
                      <a:pt x="480" y="404"/>
                      <a:pt x="556" y="218"/>
                    </a:cubicBezTo>
                    <a:cubicBezTo>
                      <a:pt x="643" y="21"/>
                      <a:pt x="381" y="76"/>
                      <a:pt x="294" y="33"/>
                    </a:cubicBezTo>
                    <a:cubicBezTo>
                      <a:pt x="251" y="10"/>
                      <a:pt x="21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5"/>
              <p:cNvSpPr/>
              <p:nvPr/>
            </p:nvSpPr>
            <p:spPr>
              <a:xfrm>
                <a:off x="-1015550" y="4195875"/>
                <a:ext cx="169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68" extrusionOk="0">
                    <a:moveTo>
                      <a:pt x="284" y="1"/>
                    </a:moveTo>
                    <a:cubicBezTo>
                      <a:pt x="0" y="34"/>
                      <a:pt x="131" y="252"/>
                      <a:pt x="98" y="393"/>
                    </a:cubicBezTo>
                    <a:cubicBezTo>
                      <a:pt x="110" y="427"/>
                      <a:pt x="120" y="459"/>
                      <a:pt x="120" y="492"/>
                    </a:cubicBezTo>
                    <a:cubicBezTo>
                      <a:pt x="232" y="619"/>
                      <a:pt x="312" y="667"/>
                      <a:pt x="373" y="667"/>
                    </a:cubicBezTo>
                    <a:cubicBezTo>
                      <a:pt x="526" y="667"/>
                      <a:pt x="560" y="367"/>
                      <a:pt x="677" y="274"/>
                    </a:cubicBezTo>
                    <a:cubicBezTo>
                      <a:pt x="546" y="187"/>
                      <a:pt x="415" y="99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5"/>
              <p:cNvSpPr/>
              <p:nvPr/>
            </p:nvSpPr>
            <p:spPr>
              <a:xfrm>
                <a:off x="-382225" y="4162875"/>
                <a:ext cx="278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722" extrusionOk="0">
                    <a:moveTo>
                      <a:pt x="680" y="0"/>
                    </a:moveTo>
                    <a:cubicBezTo>
                      <a:pt x="233" y="0"/>
                      <a:pt x="106" y="361"/>
                      <a:pt x="0" y="721"/>
                    </a:cubicBezTo>
                    <a:cubicBezTo>
                      <a:pt x="251" y="699"/>
                      <a:pt x="327" y="492"/>
                      <a:pt x="436" y="317"/>
                    </a:cubicBezTo>
                    <a:cubicBezTo>
                      <a:pt x="506" y="207"/>
                      <a:pt x="569" y="144"/>
                      <a:pt x="633" y="144"/>
                    </a:cubicBezTo>
                    <a:cubicBezTo>
                      <a:pt x="689" y="144"/>
                      <a:pt x="746" y="194"/>
                      <a:pt x="807" y="306"/>
                    </a:cubicBezTo>
                    <a:cubicBezTo>
                      <a:pt x="1113" y="110"/>
                      <a:pt x="949" y="23"/>
                      <a:pt x="720" y="1"/>
                    </a:cubicBezTo>
                    <a:cubicBezTo>
                      <a:pt x="707" y="0"/>
                      <a:pt x="693" y="0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5"/>
              <p:cNvSpPr/>
              <p:nvPr/>
            </p:nvSpPr>
            <p:spPr>
              <a:xfrm>
                <a:off x="-260875" y="4220700"/>
                <a:ext cx="177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033" extrusionOk="0">
                    <a:moveTo>
                      <a:pt x="296" y="1"/>
                    </a:moveTo>
                    <a:cubicBezTo>
                      <a:pt x="1" y="219"/>
                      <a:pt x="88" y="525"/>
                      <a:pt x="165" y="797"/>
                    </a:cubicBezTo>
                    <a:cubicBezTo>
                      <a:pt x="184" y="875"/>
                      <a:pt x="274" y="1033"/>
                      <a:pt x="379" y="1033"/>
                    </a:cubicBezTo>
                    <a:cubicBezTo>
                      <a:pt x="391" y="1033"/>
                      <a:pt x="403" y="1031"/>
                      <a:pt x="415" y="1026"/>
                    </a:cubicBezTo>
                    <a:cubicBezTo>
                      <a:pt x="579" y="950"/>
                      <a:pt x="710" y="797"/>
                      <a:pt x="514" y="601"/>
                    </a:cubicBezTo>
                    <a:lnTo>
                      <a:pt x="514" y="601"/>
                    </a:lnTo>
                    <a:cubicBezTo>
                      <a:pt x="483" y="682"/>
                      <a:pt x="443" y="754"/>
                      <a:pt x="358" y="754"/>
                    </a:cubicBezTo>
                    <a:cubicBezTo>
                      <a:pt x="352" y="754"/>
                      <a:pt x="346" y="754"/>
                      <a:pt x="339" y="753"/>
                    </a:cubicBezTo>
                    <a:cubicBezTo>
                      <a:pt x="262" y="753"/>
                      <a:pt x="252" y="666"/>
                      <a:pt x="262" y="601"/>
                    </a:cubicBezTo>
                    <a:cubicBezTo>
                      <a:pt x="274" y="404"/>
                      <a:pt x="284" y="197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5"/>
              <p:cNvSpPr/>
              <p:nvPr/>
            </p:nvSpPr>
            <p:spPr>
              <a:xfrm>
                <a:off x="-797900" y="4165075"/>
                <a:ext cx="191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819" extrusionOk="0">
                    <a:moveTo>
                      <a:pt x="513" y="0"/>
                    </a:moveTo>
                    <a:lnTo>
                      <a:pt x="513" y="0"/>
                    </a:lnTo>
                    <a:cubicBezTo>
                      <a:pt x="454" y="51"/>
                      <a:pt x="387" y="61"/>
                      <a:pt x="319" y="61"/>
                    </a:cubicBezTo>
                    <a:cubicBezTo>
                      <a:pt x="274" y="61"/>
                      <a:pt x="229" y="56"/>
                      <a:pt x="184" y="56"/>
                    </a:cubicBezTo>
                    <a:cubicBezTo>
                      <a:pt x="119" y="56"/>
                      <a:pt x="56" y="65"/>
                      <a:pt x="0" y="109"/>
                    </a:cubicBezTo>
                    <a:cubicBezTo>
                      <a:pt x="11" y="142"/>
                      <a:pt x="33" y="185"/>
                      <a:pt x="55" y="218"/>
                    </a:cubicBezTo>
                    <a:cubicBezTo>
                      <a:pt x="459" y="218"/>
                      <a:pt x="284" y="677"/>
                      <a:pt x="513" y="818"/>
                    </a:cubicBezTo>
                    <a:cubicBezTo>
                      <a:pt x="426" y="546"/>
                      <a:pt x="764" y="273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5"/>
              <p:cNvSpPr/>
              <p:nvPr/>
            </p:nvSpPr>
            <p:spPr>
              <a:xfrm>
                <a:off x="-812625" y="4155425"/>
                <a:ext cx="17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68" extrusionOk="0">
                    <a:moveTo>
                      <a:pt x="590" y="1"/>
                    </a:moveTo>
                    <a:cubicBezTo>
                      <a:pt x="460" y="1"/>
                      <a:pt x="330" y="21"/>
                      <a:pt x="207" y="91"/>
                    </a:cubicBezTo>
                    <a:cubicBezTo>
                      <a:pt x="98" y="157"/>
                      <a:pt x="0" y="200"/>
                      <a:pt x="88" y="353"/>
                    </a:cubicBezTo>
                    <a:cubicBezTo>
                      <a:pt x="142" y="432"/>
                      <a:pt x="164" y="567"/>
                      <a:pt x="253" y="567"/>
                    </a:cubicBezTo>
                    <a:cubicBezTo>
                      <a:pt x="288" y="567"/>
                      <a:pt x="332" y="547"/>
                      <a:pt x="393" y="495"/>
                    </a:cubicBezTo>
                    <a:cubicBezTo>
                      <a:pt x="240" y="179"/>
                      <a:pt x="556" y="146"/>
                      <a:pt x="687" y="4"/>
                    </a:cubicBezTo>
                    <a:cubicBezTo>
                      <a:pt x="655" y="2"/>
                      <a:pt x="623" y="1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5"/>
              <p:cNvSpPr/>
              <p:nvPr/>
            </p:nvSpPr>
            <p:spPr>
              <a:xfrm>
                <a:off x="-482900" y="4180900"/>
                <a:ext cx="188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578" extrusionOk="0">
                    <a:moveTo>
                      <a:pt x="677" y="0"/>
                    </a:moveTo>
                    <a:lnTo>
                      <a:pt x="677" y="0"/>
                    </a:lnTo>
                    <a:cubicBezTo>
                      <a:pt x="45" y="131"/>
                      <a:pt x="1" y="196"/>
                      <a:pt x="274" y="578"/>
                    </a:cubicBezTo>
                    <a:cubicBezTo>
                      <a:pt x="285" y="294"/>
                      <a:pt x="754" y="338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5"/>
              <p:cNvSpPr/>
              <p:nvPr/>
            </p:nvSpPr>
            <p:spPr>
              <a:xfrm>
                <a:off x="-547525" y="4225875"/>
                <a:ext cx="133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64" extrusionOk="0">
                    <a:moveTo>
                      <a:pt x="219" y="1"/>
                    </a:moveTo>
                    <a:cubicBezTo>
                      <a:pt x="1" y="219"/>
                      <a:pt x="153" y="492"/>
                      <a:pt x="306" y="546"/>
                    </a:cubicBezTo>
                    <a:cubicBezTo>
                      <a:pt x="335" y="558"/>
                      <a:pt x="359" y="564"/>
                      <a:pt x="380" y="564"/>
                    </a:cubicBezTo>
                    <a:cubicBezTo>
                      <a:pt x="513" y="564"/>
                      <a:pt x="516" y="349"/>
                      <a:pt x="535" y="208"/>
                    </a:cubicBezTo>
                    <a:cubicBezTo>
                      <a:pt x="382" y="208"/>
                      <a:pt x="273" y="14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5"/>
              <p:cNvSpPr/>
              <p:nvPr/>
            </p:nvSpPr>
            <p:spPr>
              <a:xfrm>
                <a:off x="-918450" y="4165325"/>
                <a:ext cx="185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67" extrusionOk="0">
                    <a:moveTo>
                      <a:pt x="469" y="1"/>
                    </a:moveTo>
                    <a:cubicBezTo>
                      <a:pt x="251" y="1"/>
                      <a:pt x="44" y="56"/>
                      <a:pt x="0" y="318"/>
                    </a:cubicBezTo>
                    <a:cubicBezTo>
                      <a:pt x="50" y="350"/>
                      <a:pt x="93" y="366"/>
                      <a:pt x="132" y="366"/>
                    </a:cubicBezTo>
                    <a:cubicBezTo>
                      <a:pt x="197" y="366"/>
                      <a:pt x="251" y="323"/>
                      <a:pt x="306" y="241"/>
                    </a:cubicBezTo>
                    <a:cubicBezTo>
                      <a:pt x="363" y="164"/>
                      <a:pt x="417" y="125"/>
                      <a:pt x="461" y="125"/>
                    </a:cubicBezTo>
                    <a:cubicBezTo>
                      <a:pt x="518" y="125"/>
                      <a:pt x="560" y="189"/>
                      <a:pt x="578" y="318"/>
                    </a:cubicBezTo>
                    <a:cubicBezTo>
                      <a:pt x="742" y="143"/>
                      <a:pt x="709" y="12"/>
                      <a:pt x="4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5"/>
              <p:cNvSpPr/>
              <p:nvPr/>
            </p:nvSpPr>
            <p:spPr>
              <a:xfrm>
                <a:off x="-463800" y="4193100"/>
                <a:ext cx="205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77" extrusionOk="0">
                    <a:moveTo>
                      <a:pt x="51" y="0"/>
                    </a:moveTo>
                    <a:cubicBezTo>
                      <a:pt x="34" y="0"/>
                      <a:pt x="18" y="1"/>
                      <a:pt x="1" y="3"/>
                    </a:cubicBezTo>
                    <a:cubicBezTo>
                      <a:pt x="142" y="215"/>
                      <a:pt x="306" y="377"/>
                      <a:pt x="530" y="377"/>
                    </a:cubicBezTo>
                    <a:cubicBezTo>
                      <a:pt x="617" y="377"/>
                      <a:pt x="713" y="352"/>
                      <a:pt x="819" y="298"/>
                    </a:cubicBezTo>
                    <a:cubicBezTo>
                      <a:pt x="540" y="256"/>
                      <a:pt x="340" y="0"/>
                      <a:pt x="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5"/>
              <p:cNvSpPr/>
              <p:nvPr/>
            </p:nvSpPr>
            <p:spPr>
              <a:xfrm>
                <a:off x="-1187925" y="4193150"/>
                <a:ext cx="12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4" extrusionOk="0">
                    <a:moveTo>
                      <a:pt x="207" y="1"/>
                    </a:moveTo>
                    <a:cubicBezTo>
                      <a:pt x="44" y="56"/>
                      <a:pt x="0" y="175"/>
                      <a:pt x="120" y="306"/>
                    </a:cubicBezTo>
                    <a:cubicBezTo>
                      <a:pt x="170" y="363"/>
                      <a:pt x="214" y="384"/>
                      <a:pt x="255" y="384"/>
                    </a:cubicBezTo>
                    <a:cubicBezTo>
                      <a:pt x="353" y="384"/>
                      <a:pt x="428" y="255"/>
                      <a:pt x="513" y="208"/>
                    </a:cubicBezTo>
                    <a:cubicBezTo>
                      <a:pt x="415" y="131"/>
                      <a:pt x="306" y="66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5"/>
              <p:cNvSpPr/>
              <p:nvPr/>
            </p:nvSpPr>
            <p:spPr>
              <a:xfrm>
                <a:off x="-417425" y="4235975"/>
                <a:ext cx="103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28" extrusionOk="0">
                    <a:moveTo>
                      <a:pt x="164" y="1"/>
                    </a:moveTo>
                    <a:lnTo>
                      <a:pt x="164" y="1"/>
                    </a:lnTo>
                    <a:cubicBezTo>
                      <a:pt x="0" y="295"/>
                      <a:pt x="109" y="612"/>
                      <a:pt x="88" y="928"/>
                    </a:cubicBezTo>
                    <a:cubicBezTo>
                      <a:pt x="415" y="644"/>
                      <a:pt x="88" y="306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5"/>
              <p:cNvSpPr/>
              <p:nvPr/>
            </p:nvSpPr>
            <p:spPr>
              <a:xfrm>
                <a:off x="-605350" y="4191475"/>
                <a:ext cx="1285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56" extrusionOk="0">
                    <a:moveTo>
                      <a:pt x="213" y="1"/>
                    </a:moveTo>
                    <a:cubicBezTo>
                      <a:pt x="149" y="1"/>
                      <a:pt x="78" y="20"/>
                      <a:pt x="1" y="57"/>
                    </a:cubicBezTo>
                    <a:cubicBezTo>
                      <a:pt x="39" y="220"/>
                      <a:pt x="120" y="256"/>
                      <a:pt x="216" y="256"/>
                    </a:cubicBezTo>
                    <a:cubicBezTo>
                      <a:pt x="289" y="256"/>
                      <a:pt x="370" y="235"/>
                      <a:pt x="446" y="235"/>
                    </a:cubicBezTo>
                    <a:cubicBezTo>
                      <a:pt x="469" y="235"/>
                      <a:pt x="491" y="237"/>
                      <a:pt x="513" y="242"/>
                    </a:cubicBezTo>
                    <a:cubicBezTo>
                      <a:pt x="441" y="76"/>
                      <a:pt x="340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5"/>
              <p:cNvSpPr/>
              <p:nvPr/>
            </p:nvSpPr>
            <p:spPr>
              <a:xfrm>
                <a:off x="-371875" y="4205700"/>
                <a:ext cx="114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12" extrusionOk="0">
                    <a:moveTo>
                      <a:pt x="164" y="0"/>
                    </a:moveTo>
                    <a:lnTo>
                      <a:pt x="1" y="295"/>
                    </a:lnTo>
                    <a:cubicBezTo>
                      <a:pt x="52" y="379"/>
                      <a:pt x="105" y="411"/>
                      <a:pt x="156" y="411"/>
                    </a:cubicBezTo>
                    <a:cubicBezTo>
                      <a:pt x="224" y="411"/>
                      <a:pt x="288" y="353"/>
                      <a:pt x="338" y="284"/>
                    </a:cubicBezTo>
                    <a:cubicBezTo>
                      <a:pt x="459" y="99"/>
                      <a:pt x="186" y="121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5"/>
              <p:cNvSpPr/>
              <p:nvPr/>
            </p:nvSpPr>
            <p:spPr>
              <a:xfrm>
                <a:off x="-694250" y="4183325"/>
                <a:ext cx="10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6" extrusionOk="0">
                    <a:moveTo>
                      <a:pt x="218" y="1"/>
                    </a:moveTo>
                    <a:cubicBezTo>
                      <a:pt x="153" y="1"/>
                      <a:pt x="0" y="12"/>
                      <a:pt x="54" y="66"/>
                    </a:cubicBezTo>
                    <a:cubicBezTo>
                      <a:pt x="147" y="159"/>
                      <a:pt x="145" y="385"/>
                      <a:pt x="316" y="385"/>
                    </a:cubicBezTo>
                    <a:cubicBezTo>
                      <a:pt x="346" y="385"/>
                      <a:pt x="382" y="378"/>
                      <a:pt x="425" y="361"/>
                    </a:cubicBezTo>
                    <a:cubicBezTo>
                      <a:pt x="425" y="197"/>
                      <a:pt x="273" y="132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5"/>
              <p:cNvSpPr/>
              <p:nvPr/>
            </p:nvSpPr>
            <p:spPr>
              <a:xfrm>
                <a:off x="-1025650" y="4155375"/>
                <a:ext cx="117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99" extrusionOk="0">
                    <a:moveTo>
                      <a:pt x="210" y="1"/>
                    </a:moveTo>
                    <a:cubicBezTo>
                      <a:pt x="116" y="1"/>
                      <a:pt x="52" y="106"/>
                      <a:pt x="0" y="192"/>
                    </a:cubicBezTo>
                    <a:cubicBezTo>
                      <a:pt x="143" y="192"/>
                      <a:pt x="284" y="202"/>
                      <a:pt x="306" y="399"/>
                    </a:cubicBezTo>
                    <a:cubicBezTo>
                      <a:pt x="404" y="268"/>
                      <a:pt x="470" y="126"/>
                      <a:pt x="295" y="28"/>
                    </a:cubicBezTo>
                    <a:cubicBezTo>
                      <a:pt x="264" y="9"/>
                      <a:pt x="236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5"/>
              <p:cNvSpPr/>
              <p:nvPr/>
            </p:nvSpPr>
            <p:spPr>
              <a:xfrm>
                <a:off x="-1098475" y="4210600"/>
                <a:ext cx="957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1" extrusionOk="0">
                    <a:moveTo>
                      <a:pt x="164" y="1"/>
                    </a:moveTo>
                    <a:cubicBezTo>
                      <a:pt x="77" y="110"/>
                      <a:pt x="1" y="284"/>
                      <a:pt x="66" y="350"/>
                    </a:cubicBezTo>
                    <a:cubicBezTo>
                      <a:pt x="98" y="379"/>
                      <a:pt x="130" y="391"/>
                      <a:pt x="161" y="391"/>
                    </a:cubicBezTo>
                    <a:cubicBezTo>
                      <a:pt x="247" y="391"/>
                      <a:pt x="327" y="299"/>
                      <a:pt x="382" y="219"/>
                    </a:cubicBezTo>
                    <a:cubicBezTo>
                      <a:pt x="251" y="209"/>
                      <a:pt x="186" y="132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5"/>
              <p:cNvSpPr/>
              <p:nvPr/>
            </p:nvSpPr>
            <p:spPr>
              <a:xfrm>
                <a:off x="-545075" y="4215800"/>
                <a:ext cx="123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04" extrusionOk="0">
                    <a:moveTo>
                      <a:pt x="153" y="1"/>
                    </a:moveTo>
                    <a:lnTo>
                      <a:pt x="153" y="1"/>
                    </a:lnTo>
                    <a:cubicBezTo>
                      <a:pt x="0" y="120"/>
                      <a:pt x="143" y="273"/>
                      <a:pt x="121" y="404"/>
                    </a:cubicBezTo>
                    <a:cubicBezTo>
                      <a:pt x="295" y="284"/>
                      <a:pt x="492" y="164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5"/>
              <p:cNvSpPr/>
              <p:nvPr/>
            </p:nvSpPr>
            <p:spPr>
              <a:xfrm>
                <a:off x="-677350" y="4193150"/>
                <a:ext cx="95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07" extrusionOk="0">
                    <a:moveTo>
                      <a:pt x="132" y="1"/>
                    </a:moveTo>
                    <a:lnTo>
                      <a:pt x="132" y="1"/>
                    </a:lnTo>
                    <a:cubicBezTo>
                      <a:pt x="219" y="99"/>
                      <a:pt x="1" y="208"/>
                      <a:pt x="132" y="306"/>
                    </a:cubicBezTo>
                    <a:cubicBezTo>
                      <a:pt x="219" y="241"/>
                      <a:pt x="382" y="252"/>
                      <a:pt x="372" y="110"/>
                    </a:cubicBezTo>
                    <a:cubicBezTo>
                      <a:pt x="360" y="1"/>
                      <a:pt x="229" y="12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5"/>
              <p:cNvSpPr/>
              <p:nvPr/>
            </p:nvSpPr>
            <p:spPr>
              <a:xfrm>
                <a:off x="-230600" y="4203250"/>
                <a:ext cx="91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05" extrusionOk="0">
                    <a:moveTo>
                      <a:pt x="230" y="1"/>
                    </a:moveTo>
                    <a:cubicBezTo>
                      <a:pt x="230" y="175"/>
                      <a:pt x="66" y="262"/>
                      <a:pt x="1" y="404"/>
                    </a:cubicBezTo>
                    <a:cubicBezTo>
                      <a:pt x="13" y="404"/>
                      <a:pt x="24" y="404"/>
                      <a:pt x="35" y="404"/>
                    </a:cubicBezTo>
                    <a:cubicBezTo>
                      <a:pt x="341" y="404"/>
                      <a:pt x="367" y="253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5"/>
              <p:cNvSpPr/>
              <p:nvPr/>
            </p:nvSpPr>
            <p:spPr>
              <a:xfrm>
                <a:off x="-1036575" y="4205700"/>
                <a:ext cx="522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23" extrusionOk="0">
                    <a:moveTo>
                      <a:pt x="132" y="0"/>
                    </a:moveTo>
                    <a:cubicBezTo>
                      <a:pt x="1" y="197"/>
                      <a:pt x="12" y="405"/>
                      <a:pt x="34" y="623"/>
                    </a:cubicBezTo>
                    <a:cubicBezTo>
                      <a:pt x="88" y="415"/>
                      <a:pt x="154" y="208"/>
                      <a:pt x="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5"/>
              <p:cNvSpPr/>
              <p:nvPr/>
            </p:nvSpPr>
            <p:spPr>
              <a:xfrm>
                <a:off x="-1136925" y="4168125"/>
                <a:ext cx="10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65" extrusionOk="0">
                    <a:moveTo>
                      <a:pt x="292" y="0"/>
                    </a:moveTo>
                    <a:cubicBezTo>
                      <a:pt x="208" y="0"/>
                      <a:pt x="128" y="86"/>
                      <a:pt x="47" y="86"/>
                    </a:cubicBezTo>
                    <a:cubicBezTo>
                      <a:pt x="32" y="86"/>
                      <a:pt x="16" y="83"/>
                      <a:pt x="0" y="75"/>
                    </a:cubicBezTo>
                    <a:lnTo>
                      <a:pt x="0" y="184"/>
                    </a:lnTo>
                    <a:cubicBezTo>
                      <a:pt x="61" y="241"/>
                      <a:pt x="113" y="264"/>
                      <a:pt x="159" y="264"/>
                    </a:cubicBezTo>
                    <a:cubicBezTo>
                      <a:pt x="259" y="264"/>
                      <a:pt x="329" y="153"/>
                      <a:pt x="404" y="63"/>
                    </a:cubicBezTo>
                    <a:cubicBezTo>
                      <a:pt x="366" y="17"/>
                      <a:pt x="329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5"/>
              <p:cNvSpPr/>
              <p:nvPr/>
            </p:nvSpPr>
            <p:spPr>
              <a:xfrm>
                <a:off x="-202775" y="4134525"/>
                <a:ext cx="7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59" extrusionOk="0">
                    <a:moveTo>
                      <a:pt x="306" y="0"/>
                    </a:moveTo>
                    <a:lnTo>
                      <a:pt x="306" y="0"/>
                    </a:lnTo>
                    <a:cubicBezTo>
                      <a:pt x="208" y="44"/>
                      <a:pt x="110" y="88"/>
                      <a:pt x="1" y="131"/>
                    </a:cubicBezTo>
                    <a:cubicBezTo>
                      <a:pt x="38" y="187"/>
                      <a:pt x="82" y="258"/>
                      <a:pt x="148" y="258"/>
                    </a:cubicBezTo>
                    <a:cubicBezTo>
                      <a:pt x="160" y="258"/>
                      <a:pt x="173" y="256"/>
                      <a:pt x="186" y="251"/>
                    </a:cubicBezTo>
                    <a:cubicBezTo>
                      <a:pt x="295" y="207"/>
                      <a:pt x="306" y="109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5"/>
              <p:cNvSpPr/>
              <p:nvPr/>
            </p:nvSpPr>
            <p:spPr>
              <a:xfrm>
                <a:off x="-729450" y="4210600"/>
                <a:ext cx="820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09" extrusionOk="0">
                    <a:moveTo>
                      <a:pt x="110" y="1"/>
                    </a:moveTo>
                    <a:cubicBezTo>
                      <a:pt x="208" y="154"/>
                      <a:pt x="66" y="219"/>
                      <a:pt x="0" y="306"/>
                    </a:cubicBezTo>
                    <a:cubicBezTo>
                      <a:pt x="10" y="305"/>
                      <a:pt x="21" y="305"/>
                      <a:pt x="32" y="305"/>
                    </a:cubicBezTo>
                    <a:cubicBezTo>
                      <a:pt x="63" y="305"/>
                      <a:pt x="96" y="308"/>
                      <a:pt x="129" y="308"/>
                    </a:cubicBezTo>
                    <a:cubicBezTo>
                      <a:pt x="195" y="308"/>
                      <a:pt x="258" y="294"/>
                      <a:pt x="284" y="209"/>
                    </a:cubicBezTo>
                    <a:cubicBezTo>
                      <a:pt x="328" y="66"/>
                      <a:pt x="219" y="23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5"/>
              <p:cNvSpPr/>
              <p:nvPr/>
            </p:nvSpPr>
            <p:spPr>
              <a:xfrm>
                <a:off x="-1051300" y="4208425"/>
                <a:ext cx="4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96" extrusionOk="0">
                    <a:moveTo>
                      <a:pt x="1" y="1"/>
                    </a:moveTo>
                    <a:lnTo>
                      <a:pt x="1" y="296"/>
                    </a:lnTo>
                    <a:cubicBezTo>
                      <a:pt x="78" y="284"/>
                      <a:pt x="165" y="296"/>
                      <a:pt x="175" y="186"/>
                    </a:cubicBezTo>
                    <a:cubicBezTo>
                      <a:pt x="175" y="77"/>
                      <a:pt x="88" y="3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5"/>
              <p:cNvSpPr/>
              <p:nvPr/>
            </p:nvSpPr>
            <p:spPr>
              <a:xfrm>
                <a:off x="-976550" y="4193150"/>
                <a:ext cx="710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4" extrusionOk="0">
                    <a:moveTo>
                      <a:pt x="142" y="1"/>
                    </a:moveTo>
                    <a:cubicBezTo>
                      <a:pt x="0" y="175"/>
                      <a:pt x="164" y="274"/>
                      <a:pt x="240" y="393"/>
                    </a:cubicBezTo>
                    <a:cubicBezTo>
                      <a:pt x="284" y="241"/>
                      <a:pt x="208" y="12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5"/>
              <p:cNvSpPr/>
              <p:nvPr/>
            </p:nvSpPr>
            <p:spPr>
              <a:xfrm>
                <a:off x="-483975" y="4219000"/>
                <a:ext cx="795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78" extrusionOk="0">
                    <a:moveTo>
                      <a:pt x="119" y="0"/>
                    </a:moveTo>
                    <a:cubicBezTo>
                      <a:pt x="65" y="0"/>
                      <a:pt x="21" y="39"/>
                      <a:pt x="0" y="167"/>
                    </a:cubicBezTo>
                    <a:cubicBezTo>
                      <a:pt x="53" y="167"/>
                      <a:pt x="105" y="177"/>
                      <a:pt x="154" y="177"/>
                    </a:cubicBezTo>
                    <a:cubicBezTo>
                      <a:pt x="217" y="177"/>
                      <a:pt x="274" y="160"/>
                      <a:pt x="317" y="79"/>
                    </a:cubicBezTo>
                    <a:cubicBezTo>
                      <a:pt x="253" y="51"/>
                      <a:pt x="18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15"/>
              <p:cNvSpPr/>
              <p:nvPr/>
            </p:nvSpPr>
            <p:spPr>
              <a:xfrm>
                <a:off x="-1129850" y="4177875"/>
                <a:ext cx="144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15" extrusionOk="0">
                    <a:moveTo>
                      <a:pt x="1" y="66"/>
                    </a:moveTo>
                    <a:lnTo>
                      <a:pt x="1" y="66"/>
                    </a:lnTo>
                    <a:cubicBezTo>
                      <a:pt x="23" y="328"/>
                      <a:pt x="88" y="514"/>
                      <a:pt x="372" y="514"/>
                    </a:cubicBezTo>
                    <a:cubicBezTo>
                      <a:pt x="378" y="514"/>
                      <a:pt x="384" y="515"/>
                      <a:pt x="390" y="515"/>
                    </a:cubicBezTo>
                    <a:cubicBezTo>
                      <a:pt x="491" y="515"/>
                      <a:pt x="579" y="432"/>
                      <a:pt x="568" y="339"/>
                    </a:cubicBezTo>
                    <a:cubicBezTo>
                      <a:pt x="514" y="1"/>
                      <a:pt x="230" y="143"/>
                      <a:pt x="1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15"/>
              <p:cNvSpPr/>
              <p:nvPr/>
            </p:nvSpPr>
            <p:spPr>
              <a:xfrm>
                <a:off x="-943550" y="4187425"/>
                <a:ext cx="44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63" extrusionOk="0">
                    <a:moveTo>
                      <a:pt x="98" y="1"/>
                    </a:moveTo>
                    <a:cubicBezTo>
                      <a:pt x="66" y="55"/>
                      <a:pt x="22" y="99"/>
                      <a:pt x="1" y="164"/>
                    </a:cubicBezTo>
                    <a:cubicBezTo>
                      <a:pt x="1" y="186"/>
                      <a:pt x="44" y="230"/>
                      <a:pt x="66" y="263"/>
                    </a:cubicBezTo>
                    <a:cubicBezTo>
                      <a:pt x="175" y="251"/>
                      <a:pt x="164" y="175"/>
                      <a:pt x="153" y="120"/>
                    </a:cubicBezTo>
                    <a:cubicBezTo>
                      <a:pt x="153" y="77"/>
                      <a:pt x="120" y="45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5"/>
              <p:cNvSpPr/>
              <p:nvPr/>
            </p:nvSpPr>
            <p:spPr>
              <a:xfrm>
                <a:off x="-1052925" y="4190425"/>
                <a:ext cx="199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20" extrusionOk="0">
                    <a:moveTo>
                      <a:pt x="579" y="0"/>
                    </a:moveTo>
                    <a:cubicBezTo>
                      <a:pt x="520" y="95"/>
                      <a:pt x="451" y="123"/>
                      <a:pt x="376" y="123"/>
                    </a:cubicBezTo>
                    <a:cubicBezTo>
                      <a:pt x="313" y="123"/>
                      <a:pt x="245" y="103"/>
                      <a:pt x="175" y="88"/>
                    </a:cubicBezTo>
                    <a:cubicBezTo>
                      <a:pt x="0" y="143"/>
                      <a:pt x="77" y="284"/>
                      <a:pt x="77" y="405"/>
                    </a:cubicBezTo>
                    <a:cubicBezTo>
                      <a:pt x="192" y="484"/>
                      <a:pt x="312" y="520"/>
                      <a:pt x="440" y="520"/>
                    </a:cubicBezTo>
                    <a:cubicBezTo>
                      <a:pt x="506" y="520"/>
                      <a:pt x="574" y="510"/>
                      <a:pt x="644" y="492"/>
                    </a:cubicBezTo>
                    <a:cubicBezTo>
                      <a:pt x="480" y="262"/>
                      <a:pt x="720" y="153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15"/>
              <p:cNvSpPr/>
              <p:nvPr/>
            </p:nvSpPr>
            <p:spPr>
              <a:xfrm>
                <a:off x="-1048575" y="4189425"/>
                <a:ext cx="101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3" extrusionOk="0">
                    <a:moveTo>
                      <a:pt x="159" y="1"/>
                    </a:moveTo>
                    <a:cubicBezTo>
                      <a:pt x="99" y="1"/>
                      <a:pt x="44" y="28"/>
                      <a:pt x="1" y="128"/>
                    </a:cubicBezTo>
                    <a:cubicBezTo>
                      <a:pt x="71" y="143"/>
                      <a:pt x="139" y="163"/>
                      <a:pt x="202" y="163"/>
                    </a:cubicBezTo>
                    <a:cubicBezTo>
                      <a:pt x="277" y="163"/>
                      <a:pt x="346" y="135"/>
                      <a:pt x="405" y="40"/>
                    </a:cubicBezTo>
                    <a:lnTo>
                      <a:pt x="405" y="40"/>
                    </a:lnTo>
                    <a:cubicBezTo>
                      <a:pt x="400" y="41"/>
                      <a:pt x="395" y="41"/>
                      <a:pt x="389" y="41"/>
                    </a:cubicBezTo>
                    <a:cubicBezTo>
                      <a:pt x="313" y="41"/>
                      <a:pt x="233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15"/>
          <p:cNvGrpSpPr/>
          <p:nvPr/>
        </p:nvGrpSpPr>
        <p:grpSpPr>
          <a:xfrm rot="-779477">
            <a:off x="8301506" y="35383"/>
            <a:ext cx="1058306" cy="895542"/>
            <a:chOff x="3000099" y="1072882"/>
            <a:chExt cx="514400" cy="435225"/>
          </a:xfrm>
        </p:grpSpPr>
        <p:sp>
          <p:nvSpPr>
            <p:cNvPr id="2407" name="Google Shape;2407;p15"/>
            <p:cNvSpPr/>
            <p:nvPr/>
          </p:nvSpPr>
          <p:spPr>
            <a:xfrm>
              <a:off x="3000099" y="1072882"/>
              <a:ext cx="514400" cy="435225"/>
            </a:xfrm>
            <a:custGeom>
              <a:avLst/>
              <a:gdLst/>
              <a:ahLst/>
              <a:cxnLst/>
              <a:rect l="l" t="t" r="r" b="b"/>
              <a:pathLst>
                <a:path w="20576" h="17409" extrusionOk="0">
                  <a:moveTo>
                    <a:pt x="3639" y="1"/>
                  </a:moveTo>
                  <a:cubicBezTo>
                    <a:pt x="3413" y="1"/>
                    <a:pt x="3199" y="33"/>
                    <a:pt x="3006" y="108"/>
                  </a:cubicBezTo>
                  <a:cubicBezTo>
                    <a:pt x="2684" y="227"/>
                    <a:pt x="2405" y="452"/>
                    <a:pt x="2211" y="742"/>
                  </a:cubicBezTo>
                  <a:cubicBezTo>
                    <a:pt x="2190" y="774"/>
                    <a:pt x="2180" y="795"/>
                    <a:pt x="2158" y="828"/>
                  </a:cubicBezTo>
                  <a:cubicBezTo>
                    <a:pt x="2115" y="913"/>
                    <a:pt x="2051" y="1021"/>
                    <a:pt x="1975" y="1117"/>
                  </a:cubicBezTo>
                  <a:cubicBezTo>
                    <a:pt x="1772" y="1429"/>
                    <a:pt x="1525" y="1825"/>
                    <a:pt x="1374" y="2330"/>
                  </a:cubicBezTo>
                  <a:cubicBezTo>
                    <a:pt x="1374" y="2340"/>
                    <a:pt x="1364" y="2352"/>
                    <a:pt x="1364" y="2362"/>
                  </a:cubicBezTo>
                  <a:cubicBezTo>
                    <a:pt x="1203" y="2974"/>
                    <a:pt x="1321" y="3575"/>
                    <a:pt x="1665" y="4026"/>
                  </a:cubicBezTo>
                  <a:cubicBezTo>
                    <a:pt x="1761" y="4155"/>
                    <a:pt x="1879" y="4262"/>
                    <a:pt x="2008" y="4358"/>
                  </a:cubicBezTo>
                  <a:cubicBezTo>
                    <a:pt x="2018" y="4455"/>
                    <a:pt x="2029" y="4551"/>
                    <a:pt x="2051" y="4659"/>
                  </a:cubicBezTo>
                  <a:cubicBezTo>
                    <a:pt x="2083" y="4842"/>
                    <a:pt x="2137" y="5002"/>
                    <a:pt x="2180" y="5152"/>
                  </a:cubicBezTo>
                  <a:cubicBezTo>
                    <a:pt x="2158" y="5271"/>
                    <a:pt x="2147" y="5421"/>
                    <a:pt x="2147" y="5593"/>
                  </a:cubicBezTo>
                  <a:cubicBezTo>
                    <a:pt x="2158" y="5829"/>
                    <a:pt x="2201" y="6054"/>
                    <a:pt x="2297" y="6269"/>
                  </a:cubicBezTo>
                  <a:cubicBezTo>
                    <a:pt x="2223" y="6483"/>
                    <a:pt x="2190" y="6719"/>
                    <a:pt x="2201" y="6955"/>
                  </a:cubicBezTo>
                  <a:cubicBezTo>
                    <a:pt x="2211" y="7246"/>
                    <a:pt x="2287" y="7492"/>
                    <a:pt x="2330" y="7653"/>
                  </a:cubicBezTo>
                  <a:cubicBezTo>
                    <a:pt x="2297" y="7911"/>
                    <a:pt x="2330" y="8190"/>
                    <a:pt x="2448" y="8437"/>
                  </a:cubicBezTo>
                  <a:lnTo>
                    <a:pt x="2448" y="8522"/>
                  </a:lnTo>
                  <a:cubicBezTo>
                    <a:pt x="2459" y="8651"/>
                    <a:pt x="2459" y="8801"/>
                    <a:pt x="2490" y="8973"/>
                  </a:cubicBezTo>
                  <a:cubicBezTo>
                    <a:pt x="2459" y="9080"/>
                    <a:pt x="2437" y="9220"/>
                    <a:pt x="2426" y="9371"/>
                  </a:cubicBezTo>
                  <a:cubicBezTo>
                    <a:pt x="2426" y="9617"/>
                    <a:pt x="2459" y="9864"/>
                    <a:pt x="2545" y="10089"/>
                  </a:cubicBezTo>
                  <a:lnTo>
                    <a:pt x="2576" y="10444"/>
                  </a:lnTo>
                  <a:cubicBezTo>
                    <a:pt x="2512" y="10465"/>
                    <a:pt x="2426" y="10476"/>
                    <a:pt x="2330" y="10487"/>
                  </a:cubicBezTo>
                  <a:cubicBezTo>
                    <a:pt x="2104" y="10519"/>
                    <a:pt x="1815" y="10562"/>
                    <a:pt x="1493" y="10680"/>
                  </a:cubicBezTo>
                  <a:cubicBezTo>
                    <a:pt x="1343" y="10702"/>
                    <a:pt x="1181" y="10744"/>
                    <a:pt x="1042" y="10809"/>
                  </a:cubicBezTo>
                  <a:cubicBezTo>
                    <a:pt x="827" y="10895"/>
                    <a:pt x="645" y="11034"/>
                    <a:pt x="494" y="11195"/>
                  </a:cubicBezTo>
                  <a:cubicBezTo>
                    <a:pt x="162" y="11549"/>
                    <a:pt x="1" y="12011"/>
                    <a:pt x="33" y="12493"/>
                  </a:cubicBezTo>
                  <a:cubicBezTo>
                    <a:pt x="33" y="12505"/>
                    <a:pt x="33" y="12526"/>
                    <a:pt x="43" y="12548"/>
                  </a:cubicBezTo>
                  <a:cubicBezTo>
                    <a:pt x="76" y="12912"/>
                    <a:pt x="248" y="13256"/>
                    <a:pt x="516" y="13502"/>
                  </a:cubicBezTo>
                  <a:cubicBezTo>
                    <a:pt x="795" y="13760"/>
                    <a:pt x="1160" y="13900"/>
                    <a:pt x="1546" y="13900"/>
                  </a:cubicBezTo>
                  <a:lnTo>
                    <a:pt x="1944" y="13900"/>
                  </a:lnTo>
                  <a:cubicBezTo>
                    <a:pt x="2104" y="13878"/>
                    <a:pt x="2276" y="13867"/>
                    <a:pt x="2448" y="13846"/>
                  </a:cubicBezTo>
                  <a:cubicBezTo>
                    <a:pt x="2459" y="13943"/>
                    <a:pt x="2480" y="14050"/>
                    <a:pt x="2502" y="14136"/>
                  </a:cubicBezTo>
                  <a:cubicBezTo>
                    <a:pt x="2437" y="14339"/>
                    <a:pt x="2416" y="14565"/>
                    <a:pt x="2437" y="14780"/>
                  </a:cubicBezTo>
                  <a:cubicBezTo>
                    <a:pt x="2448" y="14909"/>
                    <a:pt x="2480" y="15048"/>
                    <a:pt x="2523" y="15166"/>
                  </a:cubicBezTo>
                  <a:lnTo>
                    <a:pt x="2523" y="15219"/>
                  </a:lnTo>
                  <a:cubicBezTo>
                    <a:pt x="2469" y="15370"/>
                    <a:pt x="2437" y="15531"/>
                    <a:pt x="2437" y="15692"/>
                  </a:cubicBezTo>
                  <a:cubicBezTo>
                    <a:pt x="2416" y="16089"/>
                    <a:pt x="2533" y="16476"/>
                    <a:pt x="2770" y="16776"/>
                  </a:cubicBezTo>
                  <a:cubicBezTo>
                    <a:pt x="3006" y="17077"/>
                    <a:pt x="3339" y="17291"/>
                    <a:pt x="3714" y="17366"/>
                  </a:cubicBezTo>
                  <a:cubicBezTo>
                    <a:pt x="3832" y="17399"/>
                    <a:pt x="3940" y="17409"/>
                    <a:pt x="4057" y="17409"/>
                  </a:cubicBezTo>
                  <a:cubicBezTo>
                    <a:pt x="4627" y="17409"/>
                    <a:pt x="5131" y="17098"/>
                    <a:pt x="5388" y="16593"/>
                  </a:cubicBezTo>
                  <a:cubicBezTo>
                    <a:pt x="5507" y="16368"/>
                    <a:pt x="5560" y="16121"/>
                    <a:pt x="5560" y="15853"/>
                  </a:cubicBezTo>
                  <a:lnTo>
                    <a:pt x="5560" y="15789"/>
                  </a:lnTo>
                  <a:lnTo>
                    <a:pt x="5593" y="15724"/>
                  </a:lnTo>
                  <a:cubicBezTo>
                    <a:pt x="5636" y="15563"/>
                    <a:pt x="5657" y="15413"/>
                    <a:pt x="5667" y="15295"/>
                  </a:cubicBezTo>
                  <a:cubicBezTo>
                    <a:pt x="5775" y="15016"/>
                    <a:pt x="5786" y="14704"/>
                    <a:pt x="5710" y="14404"/>
                  </a:cubicBezTo>
                  <a:cubicBezTo>
                    <a:pt x="5689" y="14351"/>
                    <a:pt x="5667" y="14286"/>
                    <a:pt x="5646" y="14232"/>
                  </a:cubicBezTo>
                  <a:lnTo>
                    <a:pt x="5646" y="14222"/>
                  </a:lnTo>
                  <a:cubicBezTo>
                    <a:pt x="5667" y="14093"/>
                    <a:pt x="5678" y="13953"/>
                    <a:pt x="5667" y="13803"/>
                  </a:cubicBezTo>
                  <a:cubicBezTo>
                    <a:pt x="5667" y="13781"/>
                    <a:pt x="5657" y="13771"/>
                    <a:pt x="5657" y="13750"/>
                  </a:cubicBezTo>
                  <a:cubicBezTo>
                    <a:pt x="5667" y="13728"/>
                    <a:pt x="5667" y="13695"/>
                    <a:pt x="5667" y="13674"/>
                  </a:cubicBezTo>
                  <a:cubicBezTo>
                    <a:pt x="5689" y="13631"/>
                    <a:pt x="5700" y="13567"/>
                    <a:pt x="5710" y="13502"/>
                  </a:cubicBezTo>
                  <a:cubicBezTo>
                    <a:pt x="5925" y="13492"/>
                    <a:pt x="6140" y="13492"/>
                    <a:pt x="6354" y="13492"/>
                  </a:cubicBezTo>
                  <a:cubicBezTo>
                    <a:pt x="6773" y="13492"/>
                    <a:pt x="7202" y="13492"/>
                    <a:pt x="7664" y="13449"/>
                  </a:cubicBezTo>
                  <a:cubicBezTo>
                    <a:pt x="7792" y="13438"/>
                    <a:pt x="7932" y="13428"/>
                    <a:pt x="8093" y="13428"/>
                  </a:cubicBezTo>
                  <a:cubicBezTo>
                    <a:pt x="8350" y="13428"/>
                    <a:pt x="8629" y="13449"/>
                    <a:pt x="8930" y="13459"/>
                  </a:cubicBezTo>
                  <a:cubicBezTo>
                    <a:pt x="9145" y="13471"/>
                    <a:pt x="9370" y="13492"/>
                    <a:pt x="9607" y="13492"/>
                  </a:cubicBezTo>
                  <a:lnTo>
                    <a:pt x="9767" y="13492"/>
                  </a:lnTo>
                  <a:cubicBezTo>
                    <a:pt x="10809" y="13728"/>
                    <a:pt x="11817" y="13738"/>
                    <a:pt x="12783" y="13738"/>
                  </a:cubicBezTo>
                  <a:cubicBezTo>
                    <a:pt x="13277" y="13750"/>
                    <a:pt x="13749" y="13750"/>
                    <a:pt x="14210" y="13781"/>
                  </a:cubicBezTo>
                  <a:cubicBezTo>
                    <a:pt x="14501" y="13889"/>
                    <a:pt x="14790" y="13953"/>
                    <a:pt x="15102" y="13996"/>
                  </a:cubicBezTo>
                  <a:cubicBezTo>
                    <a:pt x="15123" y="14029"/>
                    <a:pt x="15155" y="14072"/>
                    <a:pt x="15176" y="14103"/>
                  </a:cubicBezTo>
                  <a:cubicBezTo>
                    <a:pt x="15520" y="14511"/>
                    <a:pt x="15982" y="14737"/>
                    <a:pt x="16475" y="14737"/>
                  </a:cubicBezTo>
                  <a:cubicBezTo>
                    <a:pt x="16808" y="14737"/>
                    <a:pt x="17130" y="14630"/>
                    <a:pt x="17441" y="14436"/>
                  </a:cubicBezTo>
                  <a:cubicBezTo>
                    <a:pt x="17580" y="14351"/>
                    <a:pt x="17709" y="14254"/>
                    <a:pt x="17881" y="14103"/>
                  </a:cubicBezTo>
                  <a:cubicBezTo>
                    <a:pt x="17902" y="14082"/>
                    <a:pt x="17935" y="14060"/>
                    <a:pt x="17967" y="14039"/>
                  </a:cubicBezTo>
                  <a:cubicBezTo>
                    <a:pt x="18095" y="13932"/>
                    <a:pt x="18246" y="13814"/>
                    <a:pt x="18396" y="13674"/>
                  </a:cubicBezTo>
                  <a:cubicBezTo>
                    <a:pt x="18611" y="13481"/>
                    <a:pt x="18772" y="13266"/>
                    <a:pt x="18879" y="13030"/>
                  </a:cubicBezTo>
                  <a:cubicBezTo>
                    <a:pt x="19008" y="12751"/>
                    <a:pt x="19061" y="12440"/>
                    <a:pt x="19030" y="12150"/>
                  </a:cubicBezTo>
                  <a:cubicBezTo>
                    <a:pt x="19309" y="12064"/>
                    <a:pt x="19555" y="11914"/>
                    <a:pt x="19770" y="11689"/>
                  </a:cubicBezTo>
                  <a:cubicBezTo>
                    <a:pt x="19941" y="11517"/>
                    <a:pt x="20049" y="11334"/>
                    <a:pt x="20124" y="11195"/>
                  </a:cubicBezTo>
                  <a:cubicBezTo>
                    <a:pt x="20135" y="11163"/>
                    <a:pt x="20156" y="11131"/>
                    <a:pt x="20167" y="11098"/>
                  </a:cubicBezTo>
                  <a:cubicBezTo>
                    <a:pt x="20468" y="10411"/>
                    <a:pt x="20575" y="9746"/>
                    <a:pt x="20489" y="9113"/>
                  </a:cubicBezTo>
                  <a:cubicBezTo>
                    <a:pt x="20382" y="8415"/>
                    <a:pt x="20049" y="7782"/>
                    <a:pt x="19491" y="7224"/>
                  </a:cubicBezTo>
                  <a:cubicBezTo>
                    <a:pt x="18976" y="6709"/>
                    <a:pt x="18439" y="6602"/>
                    <a:pt x="18085" y="6602"/>
                  </a:cubicBezTo>
                  <a:cubicBezTo>
                    <a:pt x="18010" y="6602"/>
                    <a:pt x="17935" y="6612"/>
                    <a:pt x="17859" y="6623"/>
                  </a:cubicBezTo>
                  <a:cubicBezTo>
                    <a:pt x="17999" y="6505"/>
                    <a:pt x="18117" y="6376"/>
                    <a:pt x="18203" y="6215"/>
                  </a:cubicBezTo>
                  <a:cubicBezTo>
                    <a:pt x="18246" y="6140"/>
                    <a:pt x="18289" y="6075"/>
                    <a:pt x="18310" y="6011"/>
                  </a:cubicBezTo>
                  <a:cubicBezTo>
                    <a:pt x="18332" y="5979"/>
                    <a:pt x="18353" y="5958"/>
                    <a:pt x="18375" y="5936"/>
                  </a:cubicBezTo>
                  <a:cubicBezTo>
                    <a:pt x="18557" y="5689"/>
                    <a:pt x="18675" y="5410"/>
                    <a:pt x="18729" y="5099"/>
                  </a:cubicBezTo>
                  <a:lnTo>
                    <a:pt x="18729" y="5067"/>
                  </a:lnTo>
                  <a:cubicBezTo>
                    <a:pt x="18739" y="5002"/>
                    <a:pt x="18751" y="4927"/>
                    <a:pt x="18772" y="4852"/>
                  </a:cubicBezTo>
                  <a:cubicBezTo>
                    <a:pt x="18847" y="4369"/>
                    <a:pt x="18987" y="3575"/>
                    <a:pt x="18482" y="2705"/>
                  </a:cubicBezTo>
                  <a:cubicBezTo>
                    <a:pt x="18482" y="2695"/>
                    <a:pt x="18482" y="2684"/>
                    <a:pt x="18472" y="2674"/>
                  </a:cubicBezTo>
                  <a:cubicBezTo>
                    <a:pt x="18396" y="2426"/>
                    <a:pt x="18235" y="1901"/>
                    <a:pt x="17742" y="1503"/>
                  </a:cubicBezTo>
                  <a:cubicBezTo>
                    <a:pt x="17699" y="1460"/>
                    <a:pt x="17613" y="1386"/>
                    <a:pt x="17506" y="1310"/>
                  </a:cubicBezTo>
                  <a:cubicBezTo>
                    <a:pt x="17237" y="1128"/>
                    <a:pt x="16926" y="1031"/>
                    <a:pt x="16604" y="1031"/>
                  </a:cubicBezTo>
                  <a:cubicBezTo>
                    <a:pt x="16304" y="1031"/>
                    <a:pt x="16013" y="1117"/>
                    <a:pt x="15767" y="1278"/>
                  </a:cubicBezTo>
                  <a:cubicBezTo>
                    <a:pt x="15606" y="1386"/>
                    <a:pt x="15477" y="1515"/>
                    <a:pt x="15359" y="1665"/>
                  </a:cubicBezTo>
                  <a:cubicBezTo>
                    <a:pt x="15047" y="1686"/>
                    <a:pt x="14758" y="1794"/>
                    <a:pt x="14511" y="1954"/>
                  </a:cubicBezTo>
                  <a:lnTo>
                    <a:pt x="14446" y="1954"/>
                  </a:lnTo>
                  <a:cubicBezTo>
                    <a:pt x="14264" y="1954"/>
                    <a:pt x="14093" y="1976"/>
                    <a:pt x="13931" y="2030"/>
                  </a:cubicBezTo>
                  <a:cubicBezTo>
                    <a:pt x="13888" y="1997"/>
                    <a:pt x="13845" y="1954"/>
                    <a:pt x="13802" y="1922"/>
                  </a:cubicBezTo>
                  <a:cubicBezTo>
                    <a:pt x="13781" y="1901"/>
                    <a:pt x="13760" y="1879"/>
                    <a:pt x="13738" y="1868"/>
                  </a:cubicBezTo>
                  <a:cubicBezTo>
                    <a:pt x="13459" y="1675"/>
                    <a:pt x="13137" y="1568"/>
                    <a:pt x="12805" y="1568"/>
                  </a:cubicBezTo>
                  <a:cubicBezTo>
                    <a:pt x="12633" y="1568"/>
                    <a:pt x="12461" y="1600"/>
                    <a:pt x="12300" y="1654"/>
                  </a:cubicBezTo>
                  <a:cubicBezTo>
                    <a:pt x="12225" y="1579"/>
                    <a:pt x="12128" y="1515"/>
                    <a:pt x="12032" y="1460"/>
                  </a:cubicBezTo>
                  <a:cubicBezTo>
                    <a:pt x="11999" y="1450"/>
                    <a:pt x="11968" y="1429"/>
                    <a:pt x="11935" y="1407"/>
                  </a:cubicBezTo>
                  <a:cubicBezTo>
                    <a:pt x="11710" y="1300"/>
                    <a:pt x="11463" y="1246"/>
                    <a:pt x="11216" y="1246"/>
                  </a:cubicBezTo>
                  <a:cubicBezTo>
                    <a:pt x="10851" y="1246"/>
                    <a:pt x="10487" y="1375"/>
                    <a:pt x="10175" y="1600"/>
                  </a:cubicBezTo>
                  <a:cubicBezTo>
                    <a:pt x="10014" y="1718"/>
                    <a:pt x="9874" y="1858"/>
                    <a:pt x="9735" y="2018"/>
                  </a:cubicBezTo>
                  <a:cubicBezTo>
                    <a:pt x="9703" y="2073"/>
                    <a:pt x="9660" y="2126"/>
                    <a:pt x="9628" y="2169"/>
                  </a:cubicBezTo>
                  <a:cubicBezTo>
                    <a:pt x="9564" y="2169"/>
                    <a:pt x="9478" y="2158"/>
                    <a:pt x="9392" y="2158"/>
                  </a:cubicBezTo>
                  <a:cubicBezTo>
                    <a:pt x="9123" y="2158"/>
                    <a:pt x="8866" y="2212"/>
                    <a:pt x="8641" y="2330"/>
                  </a:cubicBezTo>
                  <a:cubicBezTo>
                    <a:pt x="8501" y="2287"/>
                    <a:pt x="8350" y="2276"/>
                    <a:pt x="8200" y="2276"/>
                  </a:cubicBezTo>
                  <a:cubicBezTo>
                    <a:pt x="7589" y="2276"/>
                    <a:pt x="7020" y="2598"/>
                    <a:pt x="6666" y="3124"/>
                  </a:cubicBezTo>
                  <a:cubicBezTo>
                    <a:pt x="6569" y="3103"/>
                    <a:pt x="6473" y="3092"/>
                    <a:pt x="6376" y="3092"/>
                  </a:cubicBezTo>
                  <a:cubicBezTo>
                    <a:pt x="6258" y="3092"/>
                    <a:pt x="6140" y="3113"/>
                    <a:pt x="6022" y="3135"/>
                  </a:cubicBezTo>
                  <a:cubicBezTo>
                    <a:pt x="6043" y="3081"/>
                    <a:pt x="6065" y="3017"/>
                    <a:pt x="6075" y="2953"/>
                  </a:cubicBezTo>
                  <a:cubicBezTo>
                    <a:pt x="6268" y="2126"/>
                    <a:pt x="5796" y="1364"/>
                    <a:pt x="5496" y="988"/>
                  </a:cubicBezTo>
                  <a:cubicBezTo>
                    <a:pt x="5314" y="763"/>
                    <a:pt x="5109" y="559"/>
                    <a:pt x="4906" y="409"/>
                  </a:cubicBezTo>
                  <a:cubicBezTo>
                    <a:pt x="4530" y="141"/>
                    <a:pt x="4143" y="1"/>
                    <a:pt x="3735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8" name="Google Shape;2408;p15"/>
            <p:cNvGrpSpPr/>
            <p:nvPr/>
          </p:nvGrpSpPr>
          <p:grpSpPr>
            <a:xfrm>
              <a:off x="3031337" y="1105620"/>
              <a:ext cx="451925" cy="369750"/>
              <a:chOff x="-657675" y="1103975"/>
              <a:chExt cx="451925" cy="369750"/>
            </a:xfrm>
          </p:grpSpPr>
          <p:sp>
            <p:nvSpPr>
              <p:cNvPr id="2409" name="Google Shape;2409;p15"/>
              <p:cNvSpPr/>
              <p:nvPr/>
            </p:nvSpPr>
            <p:spPr>
              <a:xfrm>
                <a:off x="-624425" y="1358600"/>
                <a:ext cx="2989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1958" h="1001" extrusionOk="0">
                    <a:moveTo>
                      <a:pt x="11573" y="463"/>
                    </a:moveTo>
                    <a:cubicBezTo>
                      <a:pt x="11581" y="463"/>
                      <a:pt x="11589" y="464"/>
                      <a:pt x="11597" y="465"/>
                    </a:cubicBezTo>
                    <a:cubicBezTo>
                      <a:pt x="11640" y="465"/>
                      <a:pt x="11684" y="520"/>
                      <a:pt x="11695" y="553"/>
                    </a:cubicBezTo>
                    <a:cubicBezTo>
                      <a:pt x="11695" y="574"/>
                      <a:pt x="11640" y="618"/>
                      <a:pt x="11608" y="651"/>
                    </a:cubicBezTo>
                    <a:cubicBezTo>
                      <a:pt x="11553" y="618"/>
                      <a:pt x="11499" y="608"/>
                      <a:pt x="11488" y="574"/>
                    </a:cubicBezTo>
                    <a:cubicBezTo>
                      <a:pt x="11469" y="498"/>
                      <a:pt x="11517" y="463"/>
                      <a:pt x="11573" y="463"/>
                    </a:cubicBezTo>
                    <a:close/>
                    <a:moveTo>
                      <a:pt x="5872" y="0"/>
                    </a:moveTo>
                    <a:cubicBezTo>
                      <a:pt x="4816" y="0"/>
                      <a:pt x="3758" y="116"/>
                      <a:pt x="2694" y="149"/>
                    </a:cubicBezTo>
                    <a:cubicBezTo>
                      <a:pt x="2490" y="194"/>
                      <a:pt x="2281" y="272"/>
                      <a:pt x="2076" y="272"/>
                    </a:cubicBezTo>
                    <a:cubicBezTo>
                      <a:pt x="1931" y="272"/>
                      <a:pt x="1787" y="233"/>
                      <a:pt x="1647" y="116"/>
                    </a:cubicBezTo>
                    <a:cubicBezTo>
                      <a:pt x="1637" y="84"/>
                      <a:pt x="1637" y="51"/>
                      <a:pt x="1625" y="29"/>
                    </a:cubicBezTo>
                    <a:cubicBezTo>
                      <a:pt x="1445" y="72"/>
                      <a:pt x="1414" y="412"/>
                      <a:pt x="1217" y="412"/>
                    </a:cubicBezTo>
                    <a:cubicBezTo>
                      <a:pt x="1164" y="412"/>
                      <a:pt x="1098" y="387"/>
                      <a:pt x="1014" y="324"/>
                    </a:cubicBezTo>
                    <a:cubicBezTo>
                      <a:pt x="946" y="264"/>
                      <a:pt x="881" y="243"/>
                      <a:pt x="818" y="243"/>
                    </a:cubicBezTo>
                    <a:cubicBezTo>
                      <a:pt x="659" y="243"/>
                      <a:pt x="511" y="376"/>
                      <a:pt x="351" y="376"/>
                    </a:cubicBezTo>
                    <a:cubicBezTo>
                      <a:pt x="329" y="376"/>
                      <a:pt x="307" y="373"/>
                      <a:pt x="284" y="368"/>
                    </a:cubicBezTo>
                    <a:cubicBezTo>
                      <a:pt x="262" y="586"/>
                      <a:pt x="0" y="705"/>
                      <a:pt x="66" y="945"/>
                    </a:cubicBezTo>
                    <a:cubicBezTo>
                      <a:pt x="228" y="864"/>
                      <a:pt x="399" y="848"/>
                      <a:pt x="572" y="848"/>
                    </a:cubicBezTo>
                    <a:cubicBezTo>
                      <a:pt x="687" y="848"/>
                      <a:pt x="804" y="855"/>
                      <a:pt x="919" y="855"/>
                    </a:cubicBezTo>
                    <a:cubicBezTo>
                      <a:pt x="1025" y="855"/>
                      <a:pt x="1130" y="849"/>
                      <a:pt x="1233" y="826"/>
                    </a:cubicBezTo>
                    <a:cubicBezTo>
                      <a:pt x="1288" y="773"/>
                      <a:pt x="1334" y="753"/>
                      <a:pt x="1373" y="753"/>
                    </a:cubicBezTo>
                    <a:cubicBezTo>
                      <a:pt x="1475" y="753"/>
                      <a:pt x="1539" y="886"/>
                      <a:pt x="1625" y="957"/>
                    </a:cubicBezTo>
                    <a:cubicBezTo>
                      <a:pt x="1637" y="848"/>
                      <a:pt x="1680" y="771"/>
                      <a:pt x="1811" y="749"/>
                    </a:cubicBezTo>
                    <a:cubicBezTo>
                      <a:pt x="2815" y="553"/>
                      <a:pt x="3840" y="673"/>
                      <a:pt x="4855" y="586"/>
                    </a:cubicBezTo>
                    <a:cubicBezTo>
                      <a:pt x="5042" y="568"/>
                      <a:pt x="5230" y="562"/>
                      <a:pt x="5419" y="562"/>
                    </a:cubicBezTo>
                    <a:cubicBezTo>
                      <a:pt x="5945" y="562"/>
                      <a:pt x="6474" y="613"/>
                      <a:pt x="7004" y="629"/>
                    </a:cubicBezTo>
                    <a:cubicBezTo>
                      <a:pt x="7025" y="527"/>
                      <a:pt x="7064" y="454"/>
                      <a:pt x="7176" y="454"/>
                    </a:cubicBezTo>
                    <a:cubicBezTo>
                      <a:pt x="7184" y="454"/>
                      <a:pt x="7192" y="454"/>
                      <a:pt x="7201" y="455"/>
                    </a:cubicBezTo>
                    <a:cubicBezTo>
                      <a:pt x="7298" y="465"/>
                      <a:pt x="7310" y="553"/>
                      <a:pt x="7332" y="640"/>
                    </a:cubicBezTo>
                    <a:cubicBezTo>
                      <a:pt x="8859" y="1000"/>
                      <a:pt x="10419" y="804"/>
                      <a:pt x="11957" y="945"/>
                    </a:cubicBezTo>
                    <a:cubicBezTo>
                      <a:pt x="11957" y="760"/>
                      <a:pt x="11870" y="564"/>
                      <a:pt x="11957" y="368"/>
                    </a:cubicBezTo>
                    <a:cubicBezTo>
                      <a:pt x="11594" y="368"/>
                      <a:pt x="11230" y="377"/>
                      <a:pt x="10866" y="377"/>
                    </a:cubicBezTo>
                    <a:cubicBezTo>
                      <a:pt x="10685" y="377"/>
                      <a:pt x="10503" y="375"/>
                      <a:pt x="10321" y="368"/>
                    </a:cubicBezTo>
                    <a:cubicBezTo>
                      <a:pt x="9164" y="313"/>
                      <a:pt x="8018" y="138"/>
                      <a:pt x="6862" y="40"/>
                    </a:cubicBezTo>
                    <a:cubicBezTo>
                      <a:pt x="6532" y="12"/>
                      <a:pt x="6202" y="0"/>
                      <a:pt x="5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15"/>
              <p:cNvSpPr/>
              <p:nvPr/>
            </p:nvSpPr>
            <p:spPr>
              <a:xfrm>
                <a:off x="-626275" y="1103975"/>
                <a:ext cx="52825" cy="1005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4020" extrusionOk="0">
                    <a:moveTo>
                      <a:pt x="966" y="1"/>
                    </a:moveTo>
                    <a:cubicBezTo>
                      <a:pt x="878" y="1"/>
                      <a:pt x="794" y="13"/>
                      <a:pt x="729" y="111"/>
                    </a:cubicBezTo>
                    <a:cubicBezTo>
                      <a:pt x="499" y="515"/>
                      <a:pt x="194" y="875"/>
                      <a:pt x="63" y="1323"/>
                    </a:cubicBezTo>
                    <a:cubicBezTo>
                      <a:pt x="1" y="1561"/>
                      <a:pt x="47" y="1849"/>
                      <a:pt x="333" y="1849"/>
                    </a:cubicBezTo>
                    <a:cubicBezTo>
                      <a:pt x="348" y="1849"/>
                      <a:pt x="364" y="1848"/>
                      <a:pt x="380" y="1846"/>
                    </a:cubicBezTo>
                    <a:cubicBezTo>
                      <a:pt x="426" y="1840"/>
                      <a:pt x="469" y="1837"/>
                      <a:pt x="507" y="1837"/>
                    </a:cubicBezTo>
                    <a:cubicBezTo>
                      <a:pt x="943" y="1837"/>
                      <a:pt x="865" y="2216"/>
                      <a:pt x="805" y="2446"/>
                    </a:cubicBezTo>
                    <a:cubicBezTo>
                      <a:pt x="674" y="2904"/>
                      <a:pt x="848" y="3275"/>
                      <a:pt x="991" y="3668"/>
                    </a:cubicBezTo>
                    <a:cubicBezTo>
                      <a:pt x="1030" y="3647"/>
                      <a:pt x="1059" y="3638"/>
                      <a:pt x="1080" y="3638"/>
                    </a:cubicBezTo>
                    <a:cubicBezTo>
                      <a:pt x="1144" y="3638"/>
                      <a:pt x="1132" y="3725"/>
                      <a:pt x="1132" y="3799"/>
                    </a:cubicBezTo>
                    <a:cubicBezTo>
                      <a:pt x="1124" y="3896"/>
                      <a:pt x="1086" y="4020"/>
                      <a:pt x="1191" y="4020"/>
                    </a:cubicBezTo>
                    <a:cubicBezTo>
                      <a:pt x="1217" y="4020"/>
                      <a:pt x="1251" y="4012"/>
                      <a:pt x="1296" y="3995"/>
                    </a:cubicBezTo>
                    <a:cubicBezTo>
                      <a:pt x="1602" y="3450"/>
                      <a:pt x="1296" y="2882"/>
                      <a:pt x="1340" y="2326"/>
                    </a:cubicBezTo>
                    <a:cubicBezTo>
                      <a:pt x="1362" y="1966"/>
                      <a:pt x="1263" y="1573"/>
                      <a:pt x="1776" y="1454"/>
                    </a:cubicBezTo>
                    <a:cubicBezTo>
                      <a:pt x="1896" y="1432"/>
                      <a:pt x="1994" y="1366"/>
                      <a:pt x="2027" y="1224"/>
                    </a:cubicBezTo>
                    <a:cubicBezTo>
                      <a:pt x="2113" y="858"/>
                      <a:pt x="1454" y="2"/>
                      <a:pt x="1070" y="2"/>
                    </a:cubicBezTo>
                    <a:cubicBezTo>
                      <a:pt x="1065" y="2"/>
                      <a:pt x="1061" y="2"/>
                      <a:pt x="1056" y="2"/>
                    </a:cubicBezTo>
                    <a:cubicBezTo>
                      <a:pt x="1026" y="2"/>
                      <a:pt x="996" y="1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5"/>
              <p:cNvSpPr/>
              <p:nvPr/>
            </p:nvSpPr>
            <p:spPr>
              <a:xfrm>
                <a:off x="-327675" y="1360425"/>
                <a:ext cx="823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814" extrusionOk="0">
                    <a:moveTo>
                      <a:pt x="1763" y="0"/>
                    </a:moveTo>
                    <a:cubicBezTo>
                      <a:pt x="1645" y="0"/>
                      <a:pt x="1544" y="53"/>
                      <a:pt x="1494" y="218"/>
                    </a:cubicBezTo>
                    <a:cubicBezTo>
                      <a:pt x="1427" y="450"/>
                      <a:pt x="1312" y="508"/>
                      <a:pt x="1185" y="508"/>
                    </a:cubicBezTo>
                    <a:cubicBezTo>
                      <a:pt x="1086" y="508"/>
                      <a:pt x="979" y="472"/>
                      <a:pt x="883" y="458"/>
                    </a:cubicBezTo>
                    <a:cubicBezTo>
                      <a:pt x="632" y="416"/>
                      <a:pt x="392" y="294"/>
                      <a:pt x="122" y="294"/>
                    </a:cubicBezTo>
                    <a:cubicBezTo>
                      <a:pt x="111" y="294"/>
                      <a:pt x="99" y="294"/>
                      <a:pt x="87" y="295"/>
                    </a:cubicBezTo>
                    <a:cubicBezTo>
                      <a:pt x="0" y="491"/>
                      <a:pt x="87" y="687"/>
                      <a:pt x="87" y="872"/>
                    </a:cubicBezTo>
                    <a:cubicBezTo>
                      <a:pt x="458" y="1025"/>
                      <a:pt x="840" y="1102"/>
                      <a:pt x="1244" y="1102"/>
                    </a:cubicBezTo>
                    <a:cubicBezTo>
                      <a:pt x="1440" y="1102"/>
                      <a:pt x="1582" y="1134"/>
                      <a:pt x="1680" y="1352"/>
                    </a:cubicBezTo>
                    <a:cubicBezTo>
                      <a:pt x="1823" y="1667"/>
                      <a:pt x="1929" y="1814"/>
                      <a:pt x="2074" y="1814"/>
                    </a:cubicBezTo>
                    <a:cubicBezTo>
                      <a:pt x="2196" y="1814"/>
                      <a:pt x="2344" y="1710"/>
                      <a:pt x="2563" y="1516"/>
                    </a:cubicBezTo>
                    <a:cubicBezTo>
                      <a:pt x="2728" y="1386"/>
                      <a:pt x="2891" y="1265"/>
                      <a:pt x="3043" y="1124"/>
                    </a:cubicBezTo>
                    <a:cubicBezTo>
                      <a:pt x="3295" y="894"/>
                      <a:pt x="3283" y="632"/>
                      <a:pt x="2968" y="523"/>
                    </a:cubicBezTo>
                    <a:cubicBezTo>
                      <a:pt x="2694" y="414"/>
                      <a:pt x="2466" y="218"/>
                      <a:pt x="2192" y="120"/>
                    </a:cubicBezTo>
                    <a:cubicBezTo>
                      <a:pt x="2063" y="73"/>
                      <a:pt x="1901" y="0"/>
                      <a:pt x="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5"/>
              <p:cNvSpPr/>
              <p:nvPr/>
            </p:nvSpPr>
            <p:spPr>
              <a:xfrm>
                <a:off x="-325800" y="1146300"/>
                <a:ext cx="4040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657" extrusionOk="0">
                    <a:moveTo>
                      <a:pt x="994" y="1"/>
                    </a:moveTo>
                    <a:cubicBezTo>
                      <a:pt x="765" y="1"/>
                      <a:pt x="667" y="164"/>
                      <a:pt x="699" y="338"/>
                    </a:cubicBezTo>
                    <a:cubicBezTo>
                      <a:pt x="754" y="666"/>
                      <a:pt x="525" y="797"/>
                      <a:pt x="328" y="961"/>
                    </a:cubicBezTo>
                    <a:cubicBezTo>
                      <a:pt x="241" y="1070"/>
                      <a:pt x="1" y="1026"/>
                      <a:pt x="12" y="1255"/>
                    </a:cubicBezTo>
                    <a:cubicBezTo>
                      <a:pt x="12" y="1561"/>
                      <a:pt x="169" y="1666"/>
                      <a:pt x="373" y="1666"/>
                    </a:cubicBezTo>
                    <a:cubicBezTo>
                      <a:pt x="438" y="1666"/>
                      <a:pt x="508" y="1656"/>
                      <a:pt x="580" y="1637"/>
                    </a:cubicBezTo>
                    <a:cubicBezTo>
                      <a:pt x="656" y="1616"/>
                      <a:pt x="714" y="1598"/>
                      <a:pt x="758" y="1598"/>
                    </a:cubicBezTo>
                    <a:cubicBezTo>
                      <a:pt x="828" y="1598"/>
                      <a:pt x="865" y="1643"/>
                      <a:pt x="885" y="1790"/>
                    </a:cubicBezTo>
                    <a:cubicBezTo>
                      <a:pt x="939" y="2280"/>
                      <a:pt x="1048" y="2760"/>
                      <a:pt x="1114" y="3252"/>
                    </a:cubicBezTo>
                    <a:cubicBezTo>
                      <a:pt x="1136" y="3415"/>
                      <a:pt x="994" y="3633"/>
                      <a:pt x="1267" y="3655"/>
                    </a:cubicBezTo>
                    <a:cubicBezTo>
                      <a:pt x="1279" y="3656"/>
                      <a:pt x="1290" y="3657"/>
                      <a:pt x="1302" y="3657"/>
                    </a:cubicBezTo>
                    <a:cubicBezTo>
                      <a:pt x="1543" y="3657"/>
                      <a:pt x="1572" y="3440"/>
                      <a:pt x="1583" y="3274"/>
                    </a:cubicBezTo>
                    <a:cubicBezTo>
                      <a:pt x="1616" y="2280"/>
                      <a:pt x="1419" y="1299"/>
                      <a:pt x="1343" y="317"/>
                    </a:cubicBezTo>
                    <a:cubicBezTo>
                      <a:pt x="1332" y="142"/>
                      <a:pt x="1201" y="1"/>
                      <a:pt x="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5"/>
              <p:cNvSpPr/>
              <p:nvPr/>
            </p:nvSpPr>
            <p:spPr>
              <a:xfrm>
                <a:off x="-465975" y="1158900"/>
                <a:ext cx="24300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4221" extrusionOk="0">
                    <a:moveTo>
                      <a:pt x="398" y="0"/>
                    </a:moveTo>
                    <a:cubicBezTo>
                      <a:pt x="307" y="0"/>
                      <a:pt x="223" y="30"/>
                      <a:pt x="175" y="162"/>
                    </a:cubicBezTo>
                    <a:cubicBezTo>
                      <a:pt x="66" y="479"/>
                      <a:pt x="0" y="806"/>
                      <a:pt x="143" y="1100"/>
                    </a:cubicBezTo>
                    <a:cubicBezTo>
                      <a:pt x="426" y="1733"/>
                      <a:pt x="88" y="2409"/>
                      <a:pt x="328" y="3075"/>
                    </a:cubicBezTo>
                    <a:cubicBezTo>
                      <a:pt x="448" y="3402"/>
                      <a:pt x="557" y="3817"/>
                      <a:pt x="568" y="4220"/>
                    </a:cubicBezTo>
                    <a:cubicBezTo>
                      <a:pt x="655" y="4079"/>
                      <a:pt x="906" y="4123"/>
                      <a:pt x="884" y="3893"/>
                    </a:cubicBezTo>
                    <a:cubicBezTo>
                      <a:pt x="928" y="3784"/>
                      <a:pt x="972" y="3686"/>
                      <a:pt x="950" y="3555"/>
                    </a:cubicBezTo>
                    <a:cubicBezTo>
                      <a:pt x="819" y="2486"/>
                      <a:pt x="633" y="1427"/>
                      <a:pt x="775" y="348"/>
                    </a:cubicBezTo>
                    <a:cubicBezTo>
                      <a:pt x="786" y="217"/>
                      <a:pt x="841" y="31"/>
                      <a:pt x="623" y="20"/>
                    </a:cubicBezTo>
                    <a:cubicBezTo>
                      <a:pt x="554" y="20"/>
                      <a:pt x="474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5"/>
              <p:cNvSpPr/>
              <p:nvPr/>
            </p:nvSpPr>
            <p:spPr>
              <a:xfrm>
                <a:off x="-317050" y="1281300"/>
                <a:ext cx="447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958" extrusionOk="0">
                    <a:moveTo>
                      <a:pt x="1466" y="0"/>
                    </a:moveTo>
                    <a:cubicBezTo>
                      <a:pt x="1247" y="0"/>
                      <a:pt x="1102" y="192"/>
                      <a:pt x="1081" y="405"/>
                    </a:cubicBezTo>
                    <a:cubicBezTo>
                      <a:pt x="1059" y="568"/>
                      <a:pt x="1135" y="786"/>
                      <a:pt x="928" y="830"/>
                    </a:cubicBezTo>
                    <a:cubicBezTo>
                      <a:pt x="913" y="833"/>
                      <a:pt x="899" y="835"/>
                      <a:pt x="886" y="835"/>
                    </a:cubicBezTo>
                    <a:cubicBezTo>
                      <a:pt x="726" y="835"/>
                      <a:pt x="757" y="592"/>
                      <a:pt x="666" y="481"/>
                    </a:cubicBezTo>
                    <a:cubicBezTo>
                      <a:pt x="563" y="370"/>
                      <a:pt x="481" y="226"/>
                      <a:pt x="340" y="226"/>
                    </a:cubicBezTo>
                    <a:cubicBezTo>
                      <a:pt x="301" y="226"/>
                      <a:pt x="257" y="237"/>
                      <a:pt x="208" y="263"/>
                    </a:cubicBezTo>
                    <a:cubicBezTo>
                      <a:pt x="0" y="383"/>
                      <a:pt x="77" y="579"/>
                      <a:pt x="153" y="732"/>
                    </a:cubicBezTo>
                    <a:cubicBezTo>
                      <a:pt x="230" y="907"/>
                      <a:pt x="284" y="1070"/>
                      <a:pt x="327" y="1256"/>
                    </a:cubicBezTo>
                    <a:cubicBezTo>
                      <a:pt x="397" y="1534"/>
                      <a:pt x="566" y="1730"/>
                      <a:pt x="876" y="1730"/>
                    </a:cubicBezTo>
                    <a:cubicBezTo>
                      <a:pt x="906" y="1730"/>
                      <a:pt x="938" y="1728"/>
                      <a:pt x="972" y="1724"/>
                    </a:cubicBezTo>
                    <a:cubicBezTo>
                      <a:pt x="1017" y="1719"/>
                      <a:pt x="1094" y="1676"/>
                      <a:pt x="1155" y="1676"/>
                    </a:cubicBezTo>
                    <a:cubicBezTo>
                      <a:pt x="1212" y="1676"/>
                      <a:pt x="1254" y="1713"/>
                      <a:pt x="1244" y="1855"/>
                    </a:cubicBezTo>
                    <a:cubicBezTo>
                      <a:pt x="1340" y="1929"/>
                      <a:pt x="1408" y="1958"/>
                      <a:pt x="1457" y="1958"/>
                    </a:cubicBezTo>
                    <a:cubicBezTo>
                      <a:pt x="1643" y="1958"/>
                      <a:pt x="1565" y="1545"/>
                      <a:pt x="1746" y="1528"/>
                    </a:cubicBezTo>
                    <a:cubicBezTo>
                      <a:pt x="1757" y="1179"/>
                      <a:pt x="1757" y="819"/>
                      <a:pt x="1779" y="459"/>
                    </a:cubicBezTo>
                    <a:cubicBezTo>
                      <a:pt x="1789" y="219"/>
                      <a:pt x="1724" y="22"/>
                      <a:pt x="1484" y="1"/>
                    </a:cubicBezTo>
                    <a:cubicBezTo>
                      <a:pt x="1478" y="0"/>
                      <a:pt x="1472" y="0"/>
                      <a:pt x="1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5"/>
              <p:cNvSpPr/>
              <p:nvPr/>
            </p:nvSpPr>
            <p:spPr>
              <a:xfrm>
                <a:off x="-606175" y="1194900"/>
                <a:ext cx="248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4389" extrusionOk="0">
                    <a:moveTo>
                      <a:pt x="276" y="1"/>
                    </a:moveTo>
                    <a:cubicBezTo>
                      <a:pt x="255" y="1"/>
                      <a:pt x="226" y="10"/>
                      <a:pt x="187" y="31"/>
                    </a:cubicBezTo>
                    <a:cubicBezTo>
                      <a:pt x="153" y="315"/>
                      <a:pt x="1" y="566"/>
                      <a:pt x="219" y="871"/>
                    </a:cubicBezTo>
                    <a:cubicBezTo>
                      <a:pt x="317" y="1024"/>
                      <a:pt x="393" y="1340"/>
                      <a:pt x="262" y="1548"/>
                    </a:cubicBezTo>
                    <a:cubicBezTo>
                      <a:pt x="44" y="1886"/>
                      <a:pt x="219" y="2181"/>
                      <a:pt x="284" y="2486"/>
                    </a:cubicBezTo>
                    <a:cubicBezTo>
                      <a:pt x="470" y="2617"/>
                      <a:pt x="383" y="2748"/>
                      <a:pt x="274" y="2889"/>
                    </a:cubicBezTo>
                    <a:cubicBezTo>
                      <a:pt x="481" y="3250"/>
                      <a:pt x="339" y="3675"/>
                      <a:pt x="492" y="4046"/>
                    </a:cubicBezTo>
                    <a:cubicBezTo>
                      <a:pt x="651" y="4083"/>
                      <a:pt x="609" y="4389"/>
                      <a:pt x="803" y="4389"/>
                    </a:cubicBezTo>
                    <a:cubicBezTo>
                      <a:pt x="834" y="4389"/>
                      <a:pt x="872" y="4381"/>
                      <a:pt x="917" y="4363"/>
                    </a:cubicBezTo>
                    <a:cubicBezTo>
                      <a:pt x="885" y="4101"/>
                      <a:pt x="950" y="3849"/>
                      <a:pt x="961" y="3599"/>
                    </a:cubicBezTo>
                    <a:cubicBezTo>
                      <a:pt x="994" y="2780"/>
                      <a:pt x="601" y="2028"/>
                      <a:pt x="754" y="1187"/>
                    </a:cubicBezTo>
                    <a:cubicBezTo>
                      <a:pt x="786" y="991"/>
                      <a:pt x="852" y="544"/>
                      <a:pt x="492" y="358"/>
                    </a:cubicBezTo>
                    <a:cubicBezTo>
                      <a:pt x="447" y="375"/>
                      <a:pt x="413" y="383"/>
                      <a:pt x="387" y="383"/>
                    </a:cubicBezTo>
                    <a:cubicBezTo>
                      <a:pt x="282" y="383"/>
                      <a:pt x="320" y="259"/>
                      <a:pt x="328" y="162"/>
                    </a:cubicBezTo>
                    <a:cubicBezTo>
                      <a:pt x="328" y="88"/>
                      <a:pt x="340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5"/>
              <p:cNvSpPr/>
              <p:nvPr/>
            </p:nvSpPr>
            <p:spPr>
              <a:xfrm>
                <a:off x="-399700" y="1144050"/>
                <a:ext cx="4012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218" extrusionOk="0">
                    <a:moveTo>
                      <a:pt x="1218" y="0"/>
                    </a:moveTo>
                    <a:cubicBezTo>
                      <a:pt x="1135" y="0"/>
                      <a:pt x="1052" y="49"/>
                      <a:pt x="1015" y="123"/>
                    </a:cubicBezTo>
                    <a:cubicBezTo>
                      <a:pt x="957" y="239"/>
                      <a:pt x="896" y="279"/>
                      <a:pt x="820" y="279"/>
                    </a:cubicBezTo>
                    <a:cubicBezTo>
                      <a:pt x="766" y="279"/>
                      <a:pt x="705" y="259"/>
                      <a:pt x="634" y="232"/>
                    </a:cubicBezTo>
                    <a:cubicBezTo>
                      <a:pt x="531" y="201"/>
                      <a:pt x="423" y="78"/>
                      <a:pt x="309" y="78"/>
                    </a:cubicBezTo>
                    <a:cubicBezTo>
                      <a:pt x="265" y="78"/>
                      <a:pt x="221" y="96"/>
                      <a:pt x="175" y="145"/>
                    </a:cubicBezTo>
                    <a:cubicBezTo>
                      <a:pt x="1" y="331"/>
                      <a:pt x="263" y="505"/>
                      <a:pt x="219" y="712"/>
                    </a:cubicBezTo>
                    <a:cubicBezTo>
                      <a:pt x="197" y="843"/>
                      <a:pt x="459" y="854"/>
                      <a:pt x="415" y="1039"/>
                    </a:cubicBezTo>
                    <a:cubicBezTo>
                      <a:pt x="394" y="1225"/>
                      <a:pt x="491" y="1422"/>
                      <a:pt x="350" y="1596"/>
                    </a:cubicBezTo>
                    <a:cubicBezTo>
                      <a:pt x="142" y="1759"/>
                      <a:pt x="77" y="1967"/>
                      <a:pt x="186" y="2218"/>
                    </a:cubicBezTo>
                    <a:cubicBezTo>
                      <a:pt x="426" y="2185"/>
                      <a:pt x="568" y="2033"/>
                      <a:pt x="655" y="1836"/>
                    </a:cubicBezTo>
                    <a:cubicBezTo>
                      <a:pt x="721" y="1673"/>
                      <a:pt x="798" y="1552"/>
                      <a:pt x="947" y="1552"/>
                    </a:cubicBezTo>
                    <a:cubicBezTo>
                      <a:pt x="997" y="1552"/>
                      <a:pt x="1056" y="1566"/>
                      <a:pt x="1124" y="1596"/>
                    </a:cubicBezTo>
                    <a:cubicBezTo>
                      <a:pt x="1185" y="1627"/>
                      <a:pt x="1261" y="1655"/>
                      <a:pt x="1332" y="1655"/>
                    </a:cubicBezTo>
                    <a:cubicBezTo>
                      <a:pt x="1413" y="1655"/>
                      <a:pt x="1487" y="1619"/>
                      <a:pt x="1528" y="1509"/>
                    </a:cubicBezTo>
                    <a:cubicBezTo>
                      <a:pt x="1604" y="1301"/>
                      <a:pt x="1506" y="1105"/>
                      <a:pt x="1299" y="1061"/>
                    </a:cubicBezTo>
                    <a:cubicBezTo>
                      <a:pt x="1005" y="996"/>
                      <a:pt x="1092" y="865"/>
                      <a:pt x="1179" y="702"/>
                    </a:cubicBezTo>
                    <a:lnTo>
                      <a:pt x="1342" y="374"/>
                    </a:lnTo>
                    <a:cubicBezTo>
                      <a:pt x="1408" y="265"/>
                      <a:pt x="1441" y="123"/>
                      <a:pt x="1332" y="36"/>
                    </a:cubicBezTo>
                    <a:cubicBezTo>
                      <a:pt x="1297" y="11"/>
                      <a:pt x="1257" y="0"/>
                      <a:pt x="1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5"/>
              <p:cNvSpPr/>
              <p:nvPr/>
            </p:nvSpPr>
            <p:spPr>
              <a:xfrm>
                <a:off x="-280225" y="1130325"/>
                <a:ext cx="31650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735" extrusionOk="0">
                    <a:moveTo>
                      <a:pt x="305" y="0"/>
                    </a:moveTo>
                    <a:cubicBezTo>
                      <a:pt x="266" y="0"/>
                      <a:pt x="226" y="22"/>
                      <a:pt x="185" y="83"/>
                    </a:cubicBezTo>
                    <a:cubicBezTo>
                      <a:pt x="109" y="192"/>
                      <a:pt x="0" y="323"/>
                      <a:pt x="109" y="497"/>
                    </a:cubicBezTo>
                    <a:cubicBezTo>
                      <a:pt x="437" y="1054"/>
                      <a:pt x="589" y="1654"/>
                      <a:pt x="502" y="2308"/>
                    </a:cubicBezTo>
                    <a:cubicBezTo>
                      <a:pt x="480" y="2549"/>
                      <a:pt x="720" y="2592"/>
                      <a:pt x="818" y="2734"/>
                    </a:cubicBezTo>
                    <a:cubicBezTo>
                      <a:pt x="939" y="2679"/>
                      <a:pt x="1004" y="2603"/>
                      <a:pt x="1026" y="2461"/>
                    </a:cubicBezTo>
                    <a:cubicBezTo>
                      <a:pt x="1091" y="1949"/>
                      <a:pt x="1266" y="1469"/>
                      <a:pt x="927" y="923"/>
                    </a:cubicBezTo>
                    <a:cubicBezTo>
                      <a:pt x="796" y="705"/>
                      <a:pt x="796" y="345"/>
                      <a:pt x="535" y="148"/>
                    </a:cubicBezTo>
                    <a:cubicBezTo>
                      <a:pt x="474" y="111"/>
                      <a:pt x="393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5"/>
              <p:cNvSpPr/>
              <p:nvPr/>
            </p:nvSpPr>
            <p:spPr>
              <a:xfrm>
                <a:off x="-243425" y="1271925"/>
                <a:ext cx="3767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526" extrusionOk="0">
                    <a:moveTo>
                      <a:pt x="341" y="1"/>
                    </a:moveTo>
                    <a:cubicBezTo>
                      <a:pt x="272" y="1"/>
                      <a:pt x="206" y="22"/>
                      <a:pt x="143" y="70"/>
                    </a:cubicBezTo>
                    <a:cubicBezTo>
                      <a:pt x="1" y="191"/>
                      <a:pt x="165" y="397"/>
                      <a:pt x="274" y="562"/>
                    </a:cubicBezTo>
                    <a:cubicBezTo>
                      <a:pt x="536" y="987"/>
                      <a:pt x="895" y="1391"/>
                      <a:pt x="808" y="1969"/>
                    </a:cubicBezTo>
                    <a:cubicBezTo>
                      <a:pt x="776" y="2154"/>
                      <a:pt x="645" y="2318"/>
                      <a:pt x="743" y="2514"/>
                    </a:cubicBezTo>
                    <a:cubicBezTo>
                      <a:pt x="874" y="2514"/>
                      <a:pt x="994" y="2514"/>
                      <a:pt x="1125" y="2525"/>
                    </a:cubicBezTo>
                    <a:cubicBezTo>
                      <a:pt x="1506" y="1663"/>
                      <a:pt x="1441" y="899"/>
                      <a:pt x="743" y="212"/>
                    </a:cubicBezTo>
                    <a:cubicBezTo>
                      <a:pt x="613" y="83"/>
                      <a:pt x="474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5"/>
              <p:cNvSpPr/>
              <p:nvPr/>
            </p:nvSpPr>
            <p:spPr>
              <a:xfrm>
                <a:off x="-500600" y="1161825"/>
                <a:ext cx="226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906" h="2937" extrusionOk="0">
                    <a:moveTo>
                      <a:pt x="581" y="1"/>
                    </a:moveTo>
                    <a:cubicBezTo>
                      <a:pt x="428" y="1"/>
                      <a:pt x="280" y="115"/>
                      <a:pt x="197" y="274"/>
                    </a:cubicBezTo>
                    <a:cubicBezTo>
                      <a:pt x="98" y="449"/>
                      <a:pt x="54" y="623"/>
                      <a:pt x="44" y="852"/>
                    </a:cubicBezTo>
                    <a:cubicBezTo>
                      <a:pt x="0" y="1529"/>
                      <a:pt x="415" y="2161"/>
                      <a:pt x="262" y="2849"/>
                    </a:cubicBezTo>
                    <a:cubicBezTo>
                      <a:pt x="289" y="2845"/>
                      <a:pt x="315" y="2843"/>
                      <a:pt x="341" y="2843"/>
                    </a:cubicBezTo>
                    <a:cubicBezTo>
                      <a:pt x="461" y="2843"/>
                      <a:pt x="569" y="2882"/>
                      <a:pt x="677" y="2936"/>
                    </a:cubicBezTo>
                    <a:cubicBezTo>
                      <a:pt x="698" y="2358"/>
                      <a:pt x="731" y="1790"/>
                      <a:pt x="578" y="1223"/>
                    </a:cubicBezTo>
                    <a:cubicBezTo>
                      <a:pt x="513" y="973"/>
                      <a:pt x="546" y="721"/>
                      <a:pt x="665" y="493"/>
                    </a:cubicBezTo>
                    <a:cubicBezTo>
                      <a:pt x="753" y="340"/>
                      <a:pt x="905" y="132"/>
                      <a:pt x="720" y="34"/>
                    </a:cubicBezTo>
                    <a:cubicBezTo>
                      <a:pt x="675" y="11"/>
                      <a:pt x="628" y="1"/>
                      <a:pt x="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5"/>
              <p:cNvSpPr/>
              <p:nvPr/>
            </p:nvSpPr>
            <p:spPr>
              <a:xfrm>
                <a:off x="-560350" y="1209575"/>
                <a:ext cx="31950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03" extrusionOk="0">
                    <a:moveTo>
                      <a:pt x="590" y="1"/>
                    </a:moveTo>
                    <a:cubicBezTo>
                      <a:pt x="536" y="164"/>
                      <a:pt x="502" y="317"/>
                      <a:pt x="546" y="524"/>
                    </a:cubicBezTo>
                    <a:cubicBezTo>
                      <a:pt x="623" y="852"/>
                      <a:pt x="502" y="1157"/>
                      <a:pt x="143" y="1288"/>
                    </a:cubicBezTo>
                    <a:cubicBezTo>
                      <a:pt x="99" y="1517"/>
                      <a:pt x="284" y="1801"/>
                      <a:pt x="1" y="1986"/>
                    </a:cubicBezTo>
                    <a:cubicBezTo>
                      <a:pt x="1" y="2019"/>
                      <a:pt x="1" y="2062"/>
                      <a:pt x="12" y="2096"/>
                    </a:cubicBezTo>
                    <a:cubicBezTo>
                      <a:pt x="26" y="2089"/>
                      <a:pt x="41" y="2087"/>
                      <a:pt x="57" y="2087"/>
                    </a:cubicBezTo>
                    <a:cubicBezTo>
                      <a:pt x="130" y="2087"/>
                      <a:pt x="213" y="2144"/>
                      <a:pt x="281" y="2144"/>
                    </a:cubicBezTo>
                    <a:cubicBezTo>
                      <a:pt x="329" y="2144"/>
                      <a:pt x="369" y="2115"/>
                      <a:pt x="393" y="2019"/>
                    </a:cubicBezTo>
                    <a:cubicBezTo>
                      <a:pt x="410" y="1909"/>
                      <a:pt x="427" y="1806"/>
                      <a:pt x="505" y="1806"/>
                    </a:cubicBezTo>
                    <a:cubicBezTo>
                      <a:pt x="528" y="1806"/>
                      <a:pt x="555" y="1814"/>
                      <a:pt x="590" y="1834"/>
                    </a:cubicBezTo>
                    <a:cubicBezTo>
                      <a:pt x="721" y="1910"/>
                      <a:pt x="536" y="2041"/>
                      <a:pt x="557" y="2150"/>
                    </a:cubicBezTo>
                    <a:cubicBezTo>
                      <a:pt x="623" y="2205"/>
                      <a:pt x="688" y="2259"/>
                      <a:pt x="754" y="2302"/>
                    </a:cubicBezTo>
                    <a:lnTo>
                      <a:pt x="1277" y="2008"/>
                    </a:lnTo>
                    <a:cubicBezTo>
                      <a:pt x="1048" y="1965"/>
                      <a:pt x="972" y="1812"/>
                      <a:pt x="994" y="1604"/>
                    </a:cubicBezTo>
                    <a:cubicBezTo>
                      <a:pt x="1016" y="1441"/>
                      <a:pt x="1234" y="1332"/>
                      <a:pt x="1157" y="1135"/>
                    </a:cubicBezTo>
                    <a:cubicBezTo>
                      <a:pt x="994" y="917"/>
                      <a:pt x="1113" y="655"/>
                      <a:pt x="1081" y="415"/>
                    </a:cubicBezTo>
                    <a:cubicBezTo>
                      <a:pt x="1016" y="350"/>
                      <a:pt x="950" y="284"/>
                      <a:pt x="895" y="219"/>
                    </a:cubicBezTo>
                    <a:cubicBezTo>
                      <a:pt x="797" y="142"/>
                      <a:pt x="688" y="77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5"/>
              <p:cNvSpPr/>
              <p:nvPr/>
            </p:nvSpPr>
            <p:spPr>
              <a:xfrm>
                <a:off x="-431875" y="1135850"/>
                <a:ext cx="30825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732" extrusionOk="0">
                    <a:moveTo>
                      <a:pt x="893" y="0"/>
                    </a:moveTo>
                    <a:cubicBezTo>
                      <a:pt x="750" y="0"/>
                      <a:pt x="620" y="122"/>
                      <a:pt x="524" y="244"/>
                    </a:cubicBezTo>
                    <a:cubicBezTo>
                      <a:pt x="251" y="571"/>
                      <a:pt x="251" y="975"/>
                      <a:pt x="164" y="1357"/>
                    </a:cubicBezTo>
                    <a:cubicBezTo>
                      <a:pt x="0" y="1990"/>
                      <a:pt x="186" y="2393"/>
                      <a:pt x="677" y="2732"/>
                    </a:cubicBezTo>
                    <a:cubicBezTo>
                      <a:pt x="709" y="2579"/>
                      <a:pt x="753" y="2437"/>
                      <a:pt x="786" y="2295"/>
                    </a:cubicBezTo>
                    <a:cubicBezTo>
                      <a:pt x="818" y="2087"/>
                      <a:pt x="600" y="1990"/>
                      <a:pt x="633" y="1750"/>
                    </a:cubicBezTo>
                    <a:cubicBezTo>
                      <a:pt x="677" y="1302"/>
                      <a:pt x="851" y="899"/>
                      <a:pt x="949" y="473"/>
                    </a:cubicBezTo>
                    <a:cubicBezTo>
                      <a:pt x="982" y="320"/>
                      <a:pt x="1233" y="157"/>
                      <a:pt x="1004" y="26"/>
                    </a:cubicBezTo>
                    <a:cubicBezTo>
                      <a:pt x="967" y="8"/>
                      <a:pt x="929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5"/>
              <p:cNvSpPr/>
              <p:nvPr/>
            </p:nvSpPr>
            <p:spPr>
              <a:xfrm>
                <a:off x="-464050" y="1256200"/>
                <a:ext cx="3192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534" extrusionOk="0">
                    <a:moveTo>
                      <a:pt x="807" y="1"/>
                    </a:moveTo>
                    <a:lnTo>
                      <a:pt x="807" y="1"/>
                    </a:lnTo>
                    <a:cubicBezTo>
                      <a:pt x="829" y="231"/>
                      <a:pt x="578" y="187"/>
                      <a:pt x="491" y="328"/>
                    </a:cubicBezTo>
                    <a:cubicBezTo>
                      <a:pt x="611" y="711"/>
                      <a:pt x="66" y="1103"/>
                      <a:pt x="491" y="1496"/>
                    </a:cubicBezTo>
                    <a:cubicBezTo>
                      <a:pt x="338" y="1583"/>
                      <a:pt x="546" y="1856"/>
                      <a:pt x="306" y="1899"/>
                    </a:cubicBezTo>
                    <a:cubicBezTo>
                      <a:pt x="0" y="1954"/>
                      <a:pt x="54" y="2139"/>
                      <a:pt x="153" y="2314"/>
                    </a:cubicBezTo>
                    <a:cubicBezTo>
                      <a:pt x="228" y="2452"/>
                      <a:pt x="352" y="2533"/>
                      <a:pt x="477" y="2533"/>
                    </a:cubicBezTo>
                    <a:cubicBezTo>
                      <a:pt x="549" y="2533"/>
                      <a:pt x="623" y="2505"/>
                      <a:pt x="687" y="2445"/>
                    </a:cubicBezTo>
                    <a:cubicBezTo>
                      <a:pt x="938" y="2227"/>
                      <a:pt x="1276" y="1987"/>
                      <a:pt x="949" y="1550"/>
                    </a:cubicBezTo>
                    <a:cubicBezTo>
                      <a:pt x="807" y="1365"/>
                      <a:pt x="752" y="1103"/>
                      <a:pt x="807" y="852"/>
                    </a:cubicBezTo>
                    <a:cubicBezTo>
                      <a:pt x="469" y="623"/>
                      <a:pt x="840" y="503"/>
                      <a:pt x="895" y="328"/>
                    </a:cubicBezTo>
                    <a:cubicBezTo>
                      <a:pt x="905" y="219"/>
                      <a:pt x="960" y="88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5"/>
              <p:cNvSpPr/>
              <p:nvPr/>
            </p:nvSpPr>
            <p:spPr>
              <a:xfrm>
                <a:off x="-403800" y="1285400"/>
                <a:ext cx="3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087" extrusionOk="0">
                    <a:moveTo>
                      <a:pt x="1125" y="1"/>
                    </a:moveTo>
                    <a:lnTo>
                      <a:pt x="1125" y="1"/>
                    </a:lnTo>
                    <a:cubicBezTo>
                      <a:pt x="1004" y="44"/>
                      <a:pt x="950" y="142"/>
                      <a:pt x="907" y="263"/>
                    </a:cubicBezTo>
                    <a:cubicBezTo>
                      <a:pt x="786" y="557"/>
                      <a:pt x="405" y="448"/>
                      <a:pt x="230" y="666"/>
                    </a:cubicBezTo>
                    <a:cubicBezTo>
                      <a:pt x="1" y="949"/>
                      <a:pt x="645" y="1059"/>
                      <a:pt x="394" y="1364"/>
                    </a:cubicBezTo>
                    <a:cubicBezTo>
                      <a:pt x="361" y="1604"/>
                      <a:pt x="339" y="1844"/>
                      <a:pt x="306" y="2074"/>
                    </a:cubicBezTo>
                    <a:cubicBezTo>
                      <a:pt x="341" y="2083"/>
                      <a:pt x="372" y="2087"/>
                      <a:pt x="399" y="2087"/>
                    </a:cubicBezTo>
                    <a:cubicBezTo>
                      <a:pt x="538" y="2087"/>
                      <a:pt x="594" y="1981"/>
                      <a:pt x="612" y="1844"/>
                    </a:cubicBezTo>
                    <a:cubicBezTo>
                      <a:pt x="643" y="1684"/>
                      <a:pt x="719" y="1649"/>
                      <a:pt x="809" y="1649"/>
                    </a:cubicBezTo>
                    <a:cubicBezTo>
                      <a:pt x="878" y="1649"/>
                      <a:pt x="955" y="1670"/>
                      <a:pt x="1026" y="1670"/>
                    </a:cubicBezTo>
                    <a:cubicBezTo>
                      <a:pt x="1114" y="1572"/>
                      <a:pt x="1256" y="1528"/>
                      <a:pt x="1244" y="1364"/>
                    </a:cubicBezTo>
                    <a:cubicBezTo>
                      <a:pt x="961" y="1157"/>
                      <a:pt x="1103" y="895"/>
                      <a:pt x="1135" y="644"/>
                    </a:cubicBezTo>
                    <a:cubicBezTo>
                      <a:pt x="1048" y="426"/>
                      <a:pt x="1299" y="208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5"/>
              <p:cNvSpPr/>
              <p:nvPr/>
            </p:nvSpPr>
            <p:spPr>
              <a:xfrm>
                <a:off x="-434350" y="1281850"/>
                <a:ext cx="3002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320" extrusionOk="0">
                    <a:moveTo>
                      <a:pt x="1084" y="0"/>
                    </a:moveTo>
                    <a:cubicBezTo>
                      <a:pt x="1014" y="0"/>
                      <a:pt x="929" y="58"/>
                      <a:pt x="859" y="58"/>
                    </a:cubicBezTo>
                    <a:cubicBezTo>
                      <a:pt x="841" y="58"/>
                      <a:pt x="824" y="54"/>
                      <a:pt x="808" y="44"/>
                    </a:cubicBezTo>
                    <a:cubicBezTo>
                      <a:pt x="798" y="339"/>
                      <a:pt x="274" y="197"/>
                      <a:pt x="361" y="568"/>
                    </a:cubicBezTo>
                    <a:cubicBezTo>
                      <a:pt x="383" y="666"/>
                      <a:pt x="568" y="590"/>
                      <a:pt x="525" y="688"/>
                    </a:cubicBezTo>
                    <a:cubicBezTo>
                      <a:pt x="481" y="776"/>
                      <a:pt x="340" y="819"/>
                      <a:pt x="241" y="873"/>
                    </a:cubicBezTo>
                    <a:cubicBezTo>
                      <a:pt x="56" y="1331"/>
                      <a:pt x="1" y="1790"/>
                      <a:pt x="241" y="2248"/>
                    </a:cubicBezTo>
                    <a:cubicBezTo>
                      <a:pt x="310" y="2265"/>
                      <a:pt x="401" y="2320"/>
                      <a:pt x="465" y="2320"/>
                    </a:cubicBezTo>
                    <a:cubicBezTo>
                      <a:pt x="521" y="2320"/>
                      <a:pt x="556" y="2277"/>
                      <a:pt x="536" y="2128"/>
                    </a:cubicBezTo>
                    <a:cubicBezTo>
                      <a:pt x="514" y="1976"/>
                      <a:pt x="536" y="1888"/>
                      <a:pt x="655" y="1823"/>
                    </a:cubicBezTo>
                    <a:cubicBezTo>
                      <a:pt x="558" y="1179"/>
                      <a:pt x="907" y="677"/>
                      <a:pt x="1201" y="153"/>
                    </a:cubicBezTo>
                    <a:cubicBezTo>
                      <a:pt x="1181" y="34"/>
                      <a:pt x="1137" y="0"/>
                      <a:pt x="10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5"/>
              <p:cNvSpPr/>
              <p:nvPr/>
            </p:nvSpPr>
            <p:spPr>
              <a:xfrm>
                <a:off x="-546975" y="1182775"/>
                <a:ext cx="2755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208" extrusionOk="0">
                    <a:moveTo>
                      <a:pt x="574" y="1"/>
                    </a:moveTo>
                    <a:cubicBezTo>
                      <a:pt x="473" y="1"/>
                      <a:pt x="431" y="102"/>
                      <a:pt x="404" y="210"/>
                    </a:cubicBezTo>
                    <a:cubicBezTo>
                      <a:pt x="382" y="244"/>
                      <a:pt x="350" y="276"/>
                      <a:pt x="328" y="320"/>
                    </a:cubicBezTo>
                    <a:cubicBezTo>
                      <a:pt x="371" y="615"/>
                      <a:pt x="1" y="767"/>
                      <a:pt x="55" y="1073"/>
                    </a:cubicBezTo>
                    <a:cubicBezTo>
                      <a:pt x="153" y="1149"/>
                      <a:pt x="262" y="1214"/>
                      <a:pt x="360" y="1291"/>
                    </a:cubicBezTo>
                    <a:cubicBezTo>
                      <a:pt x="363" y="1291"/>
                      <a:pt x="366" y="1292"/>
                      <a:pt x="370" y="1292"/>
                    </a:cubicBezTo>
                    <a:cubicBezTo>
                      <a:pt x="430" y="1292"/>
                      <a:pt x="500" y="1228"/>
                      <a:pt x="562" y="1228"/>
                    </a:cubicBezTo>
                    <a:cubicBezTo>
                      <a:pt x="588" y="1228"/>
                      <a:pt x="612" y="1238"/>
                      <a:pt x="633" y="1269"/>
                    </a:cubicBezTo>
                    <a:cubicBezTo>
                      <a:pt x="699" y="1356"/>
                      <a:pt x="611" y="1432"/>
                      <a:pt x="546" y="1487"/>
                    </a:cubicBezTo>
                    <a:cubicBezTo>
                      <a:pt x="578" y="1727"/>
                      <a:pt x="459" y="1989"/>
                      <a:pt x="622" y="2207"/>
                    </a:cubicBezTo>
                    <a:cubicBezTo>
                      <a:pt x="830" y="1640"/>
                      <a:pt x="1102" y="1083"/>
                      <a:pt x="971" y="440"/>
                    </a:cubicBezTo>
                    <a:cubicBezTo>
                      <a:pt x="927" y="232"/>
                      <a:pt x="830" y="91"/>
                      <a:pt x="644" y="14"/>
                    </a:cubicBezTo>
                    <a:cubicBezTo>
                      <a:pt x="618" y="5"/>
                      <a:pt x="595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5"/>
              <p:cNvSpPr/>
              <p:nvPr/>
            </p:nvSpPr>
            <p:spPr>
              <a:xfrm>
                <a:off x="-504425" y="1245575"/>
                <a:ext cx="221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910" extrusionOk="0">
                    <a:moveTo>
                      <a:pt x="316" y="1"/>
                    </a:moveTo>
                    <a:cubicBezTo>
                      <a:pt x="316" y="263"/>
                      <a:pt x="0" y="448"/>
                      <a:pt x="164" y="753"/>
                    </a:cubicBezTo>
                    <a:cubicBezTo>
                      <a:pt x="360" y="1114"/>
                      <a:pt x="447" y="1495"/>
                      <a:pt x="437" y="1910"/>
                    </a:cubicBezTo>
                    <a:lnTo>
                      <a:pt x="818" y="1910"/>
                    </a:lnTo>
                    <a:cubicBezTo>
                      <a:pt x="840" y="1779"/>
                      <a:pt x="862" y="1637"/>
                      <a:pt x="884" y="1506"/>
                    </a:cubicBezTo>
                    <a:cubicBezTo>
                      <a:pt x="764" y="1015"/>
                      <a:pt x="447" y="546"/>
                      <a:pt x="753" y="23"/>
                    </a:cubicBezTo>
                    <a:cubicBezTo>
                      <a:pt x="699" y="11"/>
                      <a:pt x="655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5"/>
              <p:cNvSpPr/>
              <p:nvPr/>
            </p:nvSpPr>
            <p:spPr>
              <a:xfrm>
                <a:off x="-262225" y="1307500"/>
                <a:ext cx="27300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10" extrusionOk="0">
                    <a:moveTo>
                      <a:pt x="404" y="33"/>
                    </a:moveTo>
                    <a:cubicBezTo>
                      <a:pt x="251" y="87"/>
                      <a:pt x="22" y="0"/>
                      <a:pt x="0" y="284"/>
                    </a:cubicBezTo>
                    <a:cubicBezTo>
                      <a:pt x="11" y="458"/>
                      <a:pt x="197" y="600"/>
                      <a:pt x="88" y="819"/>
                    </a:cubicBezTo>
                    <a:cubicBezTo>
                      <a:pt x="33" y="938"/>
                      <a:pt x="131" y="1124"/>
                      <a:pt x="295" y="1178"/>
                    </a:cubicBezTo>
                    <a:cubicBezTo>
                      <a:pt x="360" y="1199"/>
                      <a:pt x="425" y="1210"/>
                      <a:pt x="489" y="1210"/>
                    </a:cubicBezTo>
                    <a:cubicBezTo>
                      <a:pt x="625" y="1210"/>
                      <a:pt x="754" y="1159"/>
                      <a:pt x="873" y="1047"/>
                    </a:cubicBezTo>
                    <a:cubicBezTo>
                      <a:pt x="939" y="982"/>
                      <a:pt x="1091" y="862"/>
                      <a:pt x="1026" y="829"/>
                    </a:cubicBezTo>
                    <a:cubicBezTo>
                      <a:pt x="644" y="688"/>
                      <a:pt x="753" y="186"/>
                      <a:pt x="404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5"/>
              <p:cNvSpPr/>
              <p:nvPr/>
            </p:nvSpPr>
            <p:spPr>
              <a:xfrm>
                <a:off x="-497075" y="1293300"/>
                <a:ext cx="2730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2" extrusionOk="0">
                    <a:moveTo>
                      <a:pt x="143" y="1"/>
                    </a:moveTo>
                    <a:cubicBezTo>
                      <a:pt x="1" y="361"/>
                      <a:pt x="262" y="645"/>
                      <a:pt x="296" y="961"/>
                    </a:cubicBezTo>
                    <a:cubicBezTo>
                      <a:pt x="344" y="1375"/>
                      <a:pt x="526" y="1481"/>
                      <a:pt x="782" y="1481"/>
                    </a:cubicBezTo>
                    <a:cubicBezTo>
                      <a:pt x="870" y="1481"/>
                      <a:pt x="967" y="1469"/>
                      <a:pt x="1070" y="1452"/>
                    </a:cubicBezTo>
                    <a:cubicBezTo>
                      <a:pt x="1092" y="1299"/>
                      <a:pt x="907" y="1266"/>
                      <a:pt x="873" y="1135"/>
                    </a:cubicBezTo>
                    <a:cubicBezTo>
                      <a:pt x="688" y="830"/>
                      <a:pt x="393" y="558"/>
                      <a:pt x="645" y="143"/>
                    </a:cubicBezTo>
                    <a:cubicBezTo>
                      <a:pt x="601" y="99"/>
                      <a:pt x="557" y="44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5"/>
              <p:cNvSpPr/>
              <p:nvPr/>
            </p:nvSpPr>
            <p:spPr>
              <a:xfrm>
                <a:off x="-362600" y="1302675"/>
                <a:ext cx="2430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634" extrusionOk="0">
                    <a:moveTo>
                      <a:pt x="413" y="1"/>
                    </a:moveTo>
                    <a:cubicBezTo>
                      <a:pt x="351" y="1"/>
                      <a:pt x="282" y="14"/>
                      <a:pt x="207" y="40"/>
                    </a:cubicBezTo>
                    <a:cubicBezTo>
                      <a:pt x="317" y="183"/>
                      <a:pt x="491" y="280"/>
                      <a:pt x="535" y="477"/>
                    </a:cubicBezTo>
                    <a:cubicBezTo>
                      <a:pt x="481" y="619"/>
                      <a:pt x="469" y="837"/>
                      <a:pt x="372" y="891"/>
                    </a:cubicBezTo>
                    <a:cubicBezTo>
                      <a:pt x="1" y="1121"/>
                      <a:pt x="120" y="1361"/>
                      <a:pt x="295" y="1611"/>
                    </a:cubicBezTo>
                    <a:cubicBezTo>
                      <a:pt x="388" y="1578"/>
                      <a:pt x="481" y="1492"/>
                      <a:pt x="572" y="1492"/>
                    </a:cubicBezTo>
                    <a:cubicBezTo>
                      <a:pt x="630" y="1492"/>
                      <a:pt x="687" y="1527"/>
                      <a:pt x="742" y="1633"/>
                    </a:cubicBezTo>
                    <a:cubicBezTo>
                      <a:pt x="830" y="1611"/>
                      <a:pt x="971" y="1557"/>
                      <a:pt x="917" y="1492"/>
                    </a:cubicBezTo>
                    <a:cubicBezTo>
                      <a:pt x="600" y="1143"/>
                      <a:pt x="797" y="728"/>
                      <a:pt x="753" y="346"/>
                    </a:cubicBezTo>
                    <a:cubicBezTo>
                      <a:pt x="729" y="124"/>
                      <a:pt x="604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5"/>
              <p:cNvSpPr/>
              <p:nvPr/>
            </p:nvSpPr>
            <p:spPr>
              <a:xfrm>
                <a:off x="-594425" y="1309125"/>
                <a:ext cx="15300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476" extrusionOk="0">
                    <a:moveTo>
                      <a:pt x="447" y="0"/>
                    </a:moveTo>
                    <a:cubicBezTo>
                      <a:pt x="294" y="77"/>
                      <a:pt x="153" y="143"/>
                      <a:pt x="0" y="208"/>
                    </a:cubicBezTo>
                    <a:cubicBezTo>
                      <a:pt x="44" y="633"/>
                      <a:pt x="88" y="1048"/>
                      <a:pt x="131" y="1474"/>
                    </a:cubicBezTo>
                    <a:cubicBezTo>
                      <a:pt x="139" y="1475"/>
                      <a:pt x="147" y="1475"/>
                      <a:pt x="154" y="1475"/>
                    </a:cubicBezTo>
                    <a:cubicBezTo>
                      <a:pt x="320" y="1475"/>
                      <a:pt x="367" y="1256"/>
                      <a:pt x="534" y="1256"/>
                    </a:cubicBezTo>
                    <a:cubicBezTo>
                      <a:pt x="546" y="1222"/>
                      <a:pt x="546" y="1190"/>
                      <a:pt x="534" y="1157"/>
                    </a:cubicBezTo>
                    <a:cubicBezTo>
                      <a:pt x="262" y="994"/>
                      <a:pt x="447" y="808"/>
                      <a:pt x="524" y="633"/>
                    </a:cubicBezTo>
                    <a:cubicBezTo>
                      <a:pt x="534" y="415"/>
                      <a:pt x="611" y="197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5"/>
              <p:cNvSpPr/>
              <p:nvPr/>
            </p:nvSpPr>
            <p:spPr>
              <a:xfrm>
                <a:off x="-329050" y="1326275"/>
                <a:ext cx="183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59" extrusionOk="0">
                    <a:moveTo>
                      <a:pt x="241" y="1"/>
                    </a:moveTo>
                    <a:cubicBezTo>
                      <a:pt x="197" y="1"/>
                      <a:pt x="156" y="8"/>
                      <a:pt x="121" y="24"/>
                    </a:cubicBezTo>
                    <a:cubicBezTo>
                      <a:pt x="0" y="68"/>
                      <a:pt x="33" y="275"/>
                      <a:pt x="66" y="405"/>
                    </a:cubicBezTo>
                    <a:cubicBezTo>
                      <a:pt x="109" y="536"/>
                      <a:pt x="175" y="657"/>
                      <a:pt x="142" y="798"/>
                    </a:cubicBezTo>
                    <a:cubicBezTo>
                      <a:pt x="121" y="897"/>
                      <a:pt x="66" y="1016"/>
                      <a:pt x="208" y="1050"/>
                    </a:cubicBezTo>
                    <a:cubicBezTo>
                      <a:pt x="231" y="1056"/>
                      <a:pt x="255" y="1059"/>
                      <a:pt x="280" y="1059"/>
                    </a:cubicBezTo>
                    <a:cubicBezTo>
                      <a:pt x="382" y="1059"/>
                      <a:pt x="489" y="1007"/>
                      <a:pt x="524" y="919"/>
                    </a:cubicBezTo>
                    <a:cubicBezTo>
                      <a:pt x="589" y="744"/>
                      <a:pt x="698" y="580"/>
                      <a:pt x="666" y="340"/>
                    </a:cubicBezTo>
                    <a:cubicBezTo>
                      <a:pt x="644" y="275"/>
                      <a:pt x="731" y="111"/>
                      <a:pt x="567" y="68"/>
                    </a:cubicBezTo>
                    <a:cubicBezTo>
                      <a:pt x="460" y="37"/>
                      <a:pt x="343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5"/>
              <p:cNvSpPr/>
              <p:nvPr/>
            </p:nvSpPr>
            <p:spPr>
              <a:xfrm>
                <a:off x="-648975" y="1367775"/>
                <a:ext cx="31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677" extrusionOk="0">
                    <a:moveTo>
                      <a:pt x="1266" y="1"/>
                    </a:moveTo>
                    <a:cubicBezTo>
                      <a:pt x="851" y="120"/>
                      <a:pt x="403" y="98"/>
                      <a:pt x="0" y="295"/>
                    </a:cubicBezTo>
                    <a:cubicBezTo>
                      <a:pt x="0" y="426"/>
                      <a:pt x="11" y="557"/>
                      <a:pt x="11" y="677"/>
                    </a:cubicBezTo>
                    <a:cubicBezTo>
                      <a:pt x="360" y="644"/>
                      <a:pt x="709" y="611"/>
                      <a:pt x="1048" y="578"/>
                    </a:cubicBezTo>
                    <a:cubicBezTo>
                      <a:pt x="982" y="338"/>
                      <a:pt x="1244" y="219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5"/>
              <p:cNvSpPr/>
              <p:nvPr/>
            </p:nvSpPr>
            <p:spPr>
              <a:xfrm>
                <a:off x="-293050" y="1319500"/>
                <a:ext cx="21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24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05" y="17"/>
                      <a:pt x="683" y="430"/>
                      <a:pt x="497" y="430"/>
                    </a:cubicBezTo>
                    <a:cubicBezTo>
                      <a:pt x="448" y="430"/>
                      <a:pt x="380" y="401"/>
                      <a:pt x="284" y="327"/>
                    </a:cubicBezTo>
                    <a:cubicBezTo>
                      <a:pt x="175" y="491"/>
                      <a:pt x="0" y="633"/>
                      <a:pt x="153" y="873"/>
                    </a:cubicBezTo>
                    <a:cubicBezTo>
                      <a:pt x="218" y="982"/>
                      <a:pt x="66" y="1200"/>
                      <a:pt x="317" y="1244"/>
                    </a:cubicBezTo>
                    <a:cubicBezTo>
                      <a:pt x="334" y="1246"/>
                      <a:pt x="349" y="1247"/>
                      <a:pt x="364" y="1247"/>
                    </a:cubicBezTo>
                    <a:cubicBezTo>
                      <a:pt x="566" y="1247"/>
                      <a:pt x="624" y="1049"/>
                      <a:pt x="644" y="916"/>
                    </a:cubicBezTo>
                    <a:cubicBezTo>
                      <a:pt x="710" y="622"/>
                      <a:pt x="862" y="327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5"/>
              <p:cNvSpPr/>
              <p:nvPr/>
            </p:nvSpPr>
            <p:spPr>
              <a:xfrm>
                <a:off x="-356325" y="1180275"/>
                <a:ext cx="2105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193" extrusionOk="0">
                    <a:moveTo>
                      <a:pt x="670" y="1"/>
                    </a:moveTo>
                    <a:cubicBezTo>
                      <a:pt x="599" y="1"/>
                      <a:pt x="505" y="43"/>
                      <a:pt x="393" y="125"/>
                    </a:cubicBezTo>
                    <a:cubicBezTo>
                      <a:pt x="415" y="332"/>
                      <a:pt x="644" y="584"/>
                      <a:pt x="284" y="736"/>
                    </a:cubicBezTo>
                    <a:cubicBezTo>
                      <a:pt x="0" y="824"/>
                      <a:pt x="131" y="1042"/>
                      <a:pt x="218" y="1140"/>
                    </a:cubicBezTo>
                    <a:cubicBezTo>
                      <a:pt x="249" y="1177"/>
                      <a:pt x="289" y="1192"/>
                      <a:pt x="330" y="1192"/>
                    </a:cubicBezTo>
                    <a:cubicBezTo>
                      <a:pt x="422" y="1192"/>
                      <a:pt x="520" y="1117"/>
                      <a:pt x="535" y="1042"/>
                    </a:cubicBezTo>
                    <a:cubicBezTo>
                      <a:pt x="589" y="791"/>
                      <a:pt x="764" y="584"/>
                      <a:pt x="807" y="344"/>
                    </a:cubicBezTo>
                    <a:cubicBezTo>
                      <a:pt x="842" y="113"/>
                      <a:pt x="787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5"/>
              <p:cNvSpPr/>
              <p:nvPr/>
            </p:nvSpPr>
            <p:spPr>
              <a:xfrm>
                <a:off x="-335050" y="1153725"/>
                <a:ext cx="177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958" extrusionOk="0">
                    <a:moveTo>
                      <a:pt x="305" y="1"/>
                    </a:moveTo>
                    <a:cubicBezTo>
                      <a:pt x="249" y="1"/>
                      <a:pt x="191" y="15"/>
                      <a:pt x="164" y="41"/>
                    </a:cubicBezTo>
                    <a:cubicBezTo>
                      <a:pt x="0" y="194"/>
                      <a:pt x="99" y="380"/>
                      <a:pt x="186" y="522"/>
                    </a:cubicBezTo>
                    <a:cubicBezTo>
                      <a:pt x="262" y="664"/>
                      <a:pt x="153" y="892"/>
                      <a:pt x="382" y="958"/>
                    </a:cubicBezTo>
                    <a:cubicBezTo>
                      <a:pt x="371" y="729"/>
                      <a:pt x="611" y="773"/>
                      <a:pt x="698" y="664"/>
                    </a:cubicBezTo>
                    <a:cubicBezTo>
                      <a:pt x="622" y="609"/>
                      <a:pt x="666" y="555"/>
                      <a:pt x="676" y="489"/>
                    </a:cubicBezTo>
                    <a:cubicBezTo>
                      <a:pt x="710" y="260"/>
                      <a:pt x="589" y="118"/>
                      <a:pt x="404" y="20"/>
                    </a:cubicBezTo>
                    <a:cubicBezTo>
                      <a:pt x="378" y="7"/>
                      <a:pt x="342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5"/>
              <p:cNvSpPr/>
              <p:nvPr/>
            </p:nvSpPr>
            <p:spPr>
              <a:xfrm>
                <a:off x="-599075" y="1340500"/>
                <a:ext cx="196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36" extrusionOk="0">
                    <a:moveTo>
                      <a:pt x="720" y="1"/>
                    </a:moveTo>
                    <a:cubicBezTo>
                      <a:pt x="553" y="1"/>
                      <a:pt x="506" y="220"/>
                      <a:pt x="340" y="220"/>
                    </a:cubicBezTo>
                    <a:cubicBezTo>
                      <a:pt x="333" y="220"/>
                      <a:pt x="325" y="220"/>
                      <a:pt x="317" y="219"/>
                    </a:cubicBezTo>
                    <a:lnTo>
                      <a:pt x="317" y="219"/>
                    </a:lnTo>
                    <a:cubicBezTo>
                      <a:pt x="109" y="447"/>
                      <a:pt x="426" y="895"/>
                      <a:pt x="0" y="1048"/>
                    </a:cubicBezTo>
                    <a:cubicBezTo>
                      <a:pt x="84" y="1111"/>
                      <a:pt x="150" y="1136"/>
                      <a:pt x="203" y="1136"/>
                    </a:cubicBezTo>
                    <a:cubicBezTo>
                      <a:pt x="400" y="1136"/>
                      <a:pt x="431" y="796"/>
                      <a:pt x="611" y="753"/>
                    </a:cubicBezTo>
                    <a:cubicBezTo>
                      <a:pt x="786" y="524"/>
                      <a:pt x="720" y="262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5"/>
              <p:cNvSpPr/>
              <p:nvPr/>
            </p:nvSpPr>
            <p:spPr>
              <a:xfrm>
                <a:off x="-597700" y="1433450"/>
                <a:ext cx="14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987" extrusionOk="0">
                    <a:moveTo>
                      <a:pt x="263" y="0"/>
                    </a:moveTo>
                    <a:cubicBezTo>
                      <a:pt x="206" y="0"/>
                      <a:pt x="147" y="13"/>
                      <a:pt x="120" y="46"/>
                    </a:cubicBezTo>
                    <a:cubicBezTo>
                      <a:pt x="11" y="177"/>
                      <a:pt x="44" y="341"/>
                      <a:pt x="142" y="472"/>
                    </a:cubicBezTo>
                    <a:cubicBezTo>
                      <a:pt x="246" y="628"/>
                      <a:pt x="0" y="986"/>
                      <a:pt x="288" y="986"/>
                    </a:cubicBezTo>
                    <a:cubicBezTo>
                      <a:pt x="300" y="986"/>
                      <a:pt x="313" y="986"/>
                      <a:pt x="328" y="984"/>
                    </a:cubicBezTo>
                    <a:cubicBezTo>
                      <a:pt x="534" y="974"/>
                      <a:pt x="328" y="603"/>
                      <a:pt x="524" y="395"/>
                    </a:cubicBezTo>
                    <a:cubicBezTo>
                      <a:pt x="262" y="319"/>
                      <a:pt x="568" y="101"/>
                      <a:pt x="360" y="14"/>
                    </a:cubicBezTo>
                    <a:cubicBezTo>
                      <a:pt x="334" y="5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5"/>
              <p:cNvSpPr/>
              <p:nvPr/>
            </p:nvSpPr>
            <p:spPr>
              <a:xfrm>
                <a:off x="-598800" y="1377425"/>
                <a:ext cx="1502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957" extrusionOk="0">
                    <a:moveTo>
                      <a:pt x="348" y="0"/>
                    </a:moveTo>
                    <a:cubicBezTo>
                      <a:pt x="309" y="0"/>
                      <a:pt x="263" y="20"/>
                      <a:pt x="208" y="73"/>
                    </a:cubicBezTo>
                    <a:cubicBezTo>
                      <a:pt x="1" y="378"/>
                      <a:pt x="175" y="662"/>
                      <a:pt x="229" y="956"/>
                    </a:cubicBezTo>
                    <a:lnTo>
                      <a:pt x="513" y="956"/>
                    </a:lnTo>
                    <a:cubicBezTo>
                      <a:pt x="469" y="694"/>
                      <a:pt x="382" y="432"/>
                      <a:pt x="600" y="204"/>
                    </a:cubicBezTo>
                    <a:cubicBezTo>
                      <a:pt x="514" y="133"/>
                      <a:pt x="45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5"/>
              <p:cNvSpPr/>
              <p:nvPr/>
            </p:nvSpPr>
            <p:spPr>
              <a:xfrm>
                <a:off x="-541525" y="1259650"/>
                <a:ext cx="199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488" extrusionOk="0">
                    <a:moveTo>
                      <a:pt x="577" y="0"/>
                    </a:moveTo>
                    <a:cubicBezTo>
                      <a:pt x="561" y="0"/>
                      <a:pt x="543" y="2"/>
                      <a:pt x="524" y="5"/>
                    </a:cubicBezTo>
                    <a:lnTo>
                      <a:pt x="1" y="299"/>
                    </a:lnTo>
                    <a:cubicBezTo>
                      <a:pt x="73" y="437"/>
                      <a:pt x="178" y="488"/>
                      <a:pt x="295" y="488"/>
                    </a:cubicBezTo>
                    <a:cubicBezTo>
                      <a:pt x="355" y="488"/>
                      <a:pt x="418" y="474"/>
                      <a:pt x="481" y="452"/>
                    </a:cubicBezTo>
                    <a:cubicBezTo>
                      <a:pt x="600" y="420"/>
                      <a:pt x="786" y="398"/>
                      <a:pt x="786" y="234"/>
                    </a:cubicBezTo>
                    <a:cubicBezTo>
                      <a:pt x="796" y="126"/>
                      <a:pt x="726" y="0"/>
                      <a:pt x="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5"/>
              <p:cNvSpPr/>
              <p:nvPr/>
            </p:nvSpPr>
            <p:spPr>
              <a:xfrm>
                <a:off x="-599075" y="1406500"/>
                <a:ext cx="174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765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295"/>
                      <a:pt x="197" y="764"/>
                      <a:pt x="306" y="764"/>
                    </a:cubicBezTo>
                    <a:cubicBezTo>
                      <a:pt x="699" y="764"/>
                      <a:pt x="317" y="372"/>
                      <a:pt x="470" y="197"/>
                    </a:cubicBezTo>
                    <a:cubicBezTo>
                      <a:pt x="492" y="175"/>
                      <a:pt x="502" y="132"/>
                      <a:pt x="514" y="98"/>
                    </a:cubicBezTo>
                    <a:cubicBezTo>
                      <a:pt x="404" y="66"/>
                      <a:pt x="306" y="33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5"/>
              <p:cNvSpPr/>
              <p:nvPr/>
            </p:nvSpPr>
            <p:spPr>
              <a:xfrm>
                <a:off x="-274225" y="1188025"/>
                <a:ext cx="144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8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44" y="121"/>
                      <a:pt x="295" y="448"/>
                      <a:pt x="22" y="579"/>
                    </a:cubicBezTo>
                    <a:cubicBezTo>
                      <a:pt x="0" y="590"/>
                      <a:pt x="131" y="786"/>
                      <a:pt x="229" y="808"/>
                    </a:cubicBezTo>
                    <a:cubicBezTo>
                      <a:pt x="267" y="819"/>
                      <a:pt x="299" y="824"/>
                      <a:pt x="326" y="824"/>
                    </a:cubicBezTo>
                    <a:cubicBezTo>
                      <a:pt x="539" y="824"/>
                      <a:pt x="443" y="513"/>
                      <a:pt x="578" y="426"/>
                    </a:cubicBezTo>
                    <a:cubicBezTo>
                      <a:pt x="480" y="284"/>
                      <a:pt x="240" y="241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5"/>
              <p:cNvSpPr/>
              <p:nvPr/>
            </p:nvSpPr>
            <p:spPr>
              <a:xfrm>
                <a:off x="-428350" y="1327400"/>
                <a:ext cx="164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03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296" y="66"/>
                      <a:pt x="274" y="154"/>
                      <a:pt x="296" y="306"/>
                    </a:cubicBezTo>
                    <a:cubicBezTo>
                      <a:pt x="316" y="455"/>
                      <a:pt x="281" y="498"/>
                      <a:pt x="225" y="498"/>
                    </a:cubicBezTo>
                    <a:cubicBezTo>
                      <a:pt x="161" y="498"/>
                      <a:pt x="70" y="443"/>
                      <a:pt x="1" y="426"/>
                    </a:cubicBezTo>
                    <a:lnTo>
                      <a:pt x="1" y="426"/>
                    </a:lnTo>
                    <a:cubicBezTo>
                      <a:pt x="35" y="723"/>
                      <a:pt x="194" y="803"/>
                      <a:pt x="433" y="803"/>
                    </a:cubicBezTo>
                    <a:cubicBezTo>
                      <a:pt x="501" y="803"/>
                      <a:pt x="576" y="796"/>
                      <a:pt x="655" y="786"/>
                    </a:cubicBezTo>
                    <a:cubicBezTo>
                      <a:pt x="427" y="535"/>
                      <a:pt x="394" y="273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5"/>
              <p:cNvSpPr/>
              <p:nvPr/>
            </p:nvSpPr>
            <p:spPr>
              <a:xfrm>
                <a:off x="-598800" y="1296025"/>
                <a:ext cx="155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33" extrusionOk="0">
                    <a:moveTo>
                      <a:pt x="197" y="1"/>
                    </a:moveTo>
                    <a:cubicBezTo>
                      <a:pt x="153" y="241"/>
                      <a:pt x="1" y="481"/>
                      <a:pt x="175" y="732"/>
                    </a:cubicBezTo>
                    <a:cubicBezTo>
                      <a:pt x="328" y="667"/>
                      <a:pt x="469" y="601"/>
                      <a:pt x="622" y="524"/>
                    </a:cubicBezTo>
                    <a:lnTo>
                      <a:pt x="622" y="318"/>
                    </a:lnTo>
                    <a:cubicBezTo>
                      <a:pt x="577" y="336"/>
                      <a:pt x="539" y="344"/>
                      <a:pt x="508" y="344"/>
                    </a:cubicBezTo>
                    <a:cubicBezTo>
                      <a:pt x="314" y="344"/>
                      <a:pt x="356" y="38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5"/>
              <p:cNvSpPr/>
              <p:nvPr/>
            </p:nvSpPr>
            <p:spPr>
              <a:xfrm>
                <a:off x="-365600" y="1302575"/>
                <a:ext cx="163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15" extrusionOk="0">
                    <a:moveTo>
                      <a:pt x="327" y="44"/>
                    </a:moveTo>
                    <a:cubicBezTo>
                      <a:pt x="218" y="77"/>
                      <a:pt x="0" y="1"/>
                      <a:pt x="44" y="230"/>
                    </a:cubicBezTo>
                    <a:cubicBezTo>
                      <a:pt x="76" y="357"/>
                      <a:pt x="148" y="514"/>
                      <a:pt x="332" y="514"/>
                    </a:cubicBezTo>
                    <a:cubicBezTo>
                      <a:pt x="337" y="514"/>
                      <a:pt x="343" y="514"/>
                      <a:pt x="349" y="514"/>
                    </a:cubicBezTo>
                    <a:cubicBezTo>
                      <a:pt x="458" y="502"/>
                      <a:pt x="557" y="492"/>
                      <a:pt x="655" y="481"/>
                    </a:cubicBezTo>
                    <a:cubicBezTo>
                      <a:pt x="611" y="284"/>
                      <a:pt x="437" y="187"/>
                      <a:pt x="327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5"/>
              <p:cNvSpPr/>
              <p:nvPr/>
            </p:nvSpPr>
            <p:spPr>
              <a:xfrm>
                <a:off x="-565800" y="1241775"/>
                <a:ext cx="125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99" extrusionOk="0">
                    <a:moveTo>
                      <a:pt x="361" y="0"/>
                    </a:moveTo>
                    <a:cubicBezTo>
                      <a:pt x="219" y="163"/>
                      <a:pt x="0" y="284"/>
                      <a:pt x="44" y="546"/>
                    </a:cubicBezTo>
                    <a:cubicBezTo>
                      <a:pt x="109" y="600"/>
                      <a:pt x="164" y="655"/>
                      <a:pt x="219" y="698"/>
                    </a:cubicBezTo>
                    <a:cubicBezTo>
                      <a:pt x="502" y="513"/>
                      <a:pt x="317" y="229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5"/>
              <p:cNvSpPr/>
              <p:nvPr/>
            </p:nvSpPr>
            <p:spPr>
              <a:xfrm>
                <a:off x="-497325" y="1232900"/>
                <a:ext cx="136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30" extrusionOk="0">
                    <a:moveTo>
                      <a:pt x="210" y="0"/>
                    </a:moveTo>
                    <a:cubicBezTo>
                      <a:pt x="184" y="0"/>
                      <a:pt x="158" y="2"/>
                      <a:pt x="131" y="6"/>
                    </a:cubicBezTo>
                    <a:cubicBezTo>
                      <a:pt x="153" y="72"/>
                      <a:pt x="0" y="147"/>
                      <a:pt x="142" y="224"/>
                    </a:cubicBezTo>
                    <a:cubicBezTo>
                      <a:pt x="197" y="312"/>
                      <a:pt x="262" y="409"/>
                      <a:pt x="316" y="508"/>
                    </a:cubicBezTo>
                    <a:cubicBezTo>
                      <a:pt x="371" y="508"/>
                      <a:pt x="415" y="518"/>
                      <a:pt x="469" y="530"/>
                    </a:cubicBezTo>
                    <a:cubicBezTo>
                      <a:pt x="491" y="377"/>
                      <a:pt x="512" y="235"/>
                      <a:pt x="546" y="93"/>
                    </a:cubicBezTo>
                    <a:cubicBezTo>
                      <a:pt x="438" y="39"/>
                      <a:pt x="330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5"/>
              <p:cNvSpPr/>
              <p:nvPr/>
            </p:nvSpPr>
            <p:spPr>
              <a:xfrm>
                <a:off x="-406225" y="1319500"/>
                <a:ext cx="122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710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163" y="208"/>
                      <a:pt x="0" y="426"/>
                      <a:pt x="403" y="710"/>
                    </a:cubicBezTo>
                    <a:cubicBezTo>
                      <a:pt x="436" y="480"/>
                      <a:pt x="458" y="24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5"/>
              <p:cNvSpPr/>
              <p:nvPr/>
            </p:nvSpPr>
            <p:spPr>
              <a:xfrm>
                <a:off x="-378150" y="1319500"/>
                <a:ext cx="147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23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30" y="164"/>
                      <a:pt x="88" y="208"/>
                      <a:pt x="0" y="306"/>
                    </a:cubicBezTo>
                    <a:cubicBezTo>
                      <a:pt x="122" y="306"/>
                      <a:pt x="195" y="522"/>
                      <a:pt x="305" y="522"/>
                    </a:cubicBezTo>
                    <a:cubicBezTo>
                      <a:pt x="344" y="522"/>
                      <a:pt x="386" y="496"/>
                      <a:pt x="437" y="426"/>
                    </a:cubicBezTo>
                    <a:cubicBezTo>
                      <a:pt x="589" y="208"/>
                      <a:pt x="339" y="12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5"/>
              <p:cNvSpPr/>
              <p:nvPr/>
            </p:nvSpPr>
            <p:spPr>
              <a:xfrm>
                <a:off x="-377600" y="1283575"/>
                <a:ext cx="91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17" extrusionOk="0">
                    <a:moveTo>
                      <a:pt x="311" y="0"/>
                    </a:moveTo>
                    <a:cubicBezTo>
                      <a:pt x="271" y="0"/>
                      <a:pt x="198" y="27"/>
                      <a:pt x="77" y="74"/>
                    </a:cubicBezTo>
                    <a:cubicBezTo>
                      <a:pt x="251" y="281"/>
                      <a:pt x="0" y="499"/>
                      <a:pt x="87" y="717"/>
                    </a:cubicBezTo>
                    <a:cubicBezTo>
                      <a:pt x="251" y="564"/>
                      <a:pt x="284" y="357"/>
                      <a:pt x="327" y="161"/>
                    </a:cubicBezTo>
                    <a:cubicBezTo>
                      <a:pt x="359" y="49"/>
                      <a:pt x="365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5"/>
              <p:cNvSpPr/>
              <p:nvPr/>
            </p:nvSpPr>
            <p:spPr>
              <a:xfrm>
                <a:off x="-414975" y="1193225"/>
                <a:ext cx="1312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8" extrusionOk="0">
                    <a:moveTo>
                      <a:pt x="110" y="0"/>
                    </a:moveTo>
                    <a:cubicBezTo>
                      <a:pt x="77" y="142"/>
                      <a:pt x="33" y="284"/>
                      <a:pt x="1" y="437"/>
                    </a:cubicBezTo>
                    <a:cubicBezTo>
                      <a:pt x="110" y="578"/>
                      <a:pt x="273" y="524"/>
                      <a:pt x="525" y="687"/>
                    </a:cubicBezTo>
                    <a:cubicBezTo>
                      <a:pt x="328" y="360"/>
                      <a:pt x="219" y="175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5"/>
              <p:cNvSpPr/>
              <p:nvPr/>
            </p:nvSpPr>
            <p:spPr>
              <a:xfrm>
                <a:off x="-560075" y="1254700"/>
                <a:ext cx="17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87" extrusionOk="0">
                    <a:moveTo>
                      <a:pt x="494" y="1"/>
                    </a:moveTo>
                    <a:cubicBezTo>
                      <a:pt x="416" y="1"/>
                      <a:pt x="399" y="104"/>
                      <a:pt x="382" y="214"/>
                    </a:cubicBezTo>
                    <a:cubicBezTo>
                      <a:pt x="358" y="310"/>
                      <a:pt x="318" y="339"/>
                      <a:pt x="270" y="339"/>
                    </a:cubicBezTo>
                    <a:cubicBezTo>
                      <a:pt x="202" y="339"/>
                      <a:pt x="119" y="282"/>
                      <a:pt x="46" y="282"/>
                    </a:cubicBezTo>
                    <a:cubicBezTo>
                      <a:pt x="30" y="282"/>
                      <a:pt x="15" y="284"/>
                      <a:pt x="1" y="291"/>
                    </a:cubicBezTo>
                    <a:cubicBezTo>
                      <a:pt x="11" y="323"/>
                      <a:pt x="23" y="356"/>
                      <a:pt x="23" y="388"/>
                    </a:cubicBezTo>
                    <a:lnTo>
                      <a:pt x="219" y="487"/>
                    </a:lnTo>
                    <a:cubicBezTo>
                      <a:pt x="350" y="487"/>
                      <a:pt x="459" y="432"/>
                      <a:pt x="546" y="345"/>
                    </a:cubicBezTo>
                    <a:cubicBezTo>
                      <a:pt x="525" y="236"/>
                      <a:pt x="710" y="105"/>
                      <a:pt x="579" y="29"/>
                    </a:cubicBezTo>
                    <a:cubicBezTo>
                      <a:pt x="544" y="9"/>
                      <a:pt x="517" y="1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5"/>
              <p:cNvSpPr/>
              <p:nvPr/>
            </p:nvSpPr>
            <p:spPr>
              <a:xfrm>
                <a:off x="-356600" y="1183400"/>
                <a:ext cx="164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12" extrusionOk="0">
                    <a:moveTo>
                      <a:pt x="404" y="0"/>
                    </a:moveTo>
                    <a:lnTo>
                      <a:pt x="404" y="0"/>
                    </a:lnTo>
                    <a:cubicBezTo>
                      <a:pt x="1" y="131"/>
                      <a:pt x="393" y="415"/>
                      <a:pt x="295" y="611"/>
                    </a:cubicBezTo>
                    <a:cubicBezTo>
                      <a:pt x="655" y="459"/>
                      <a:pt x="426" y="207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5"/>
              <p:cNvSpPr/>
              <p:nvPr/>
            </p:nvSpPr>
            <p:spPr>
              <a:xfrm>
                <a:off x="-583250" y="1361500"/>
                <a:ext cx="262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0" y="117"/>
                      <a:pt x="284" y="156"/>
                      <a:pt x="429" y="156"/>
                    </a:cubicBezTo>
                    <a:cubicBezTo>
                      <a:pt x="634" y="156"/>
                      <a:pt x="843" y="78"/>
                      <a:pt x="1047" y="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5"/>
              <p:cNvSpPr/>
              <p:nvPr/>
            </p:nvSpPr>
            <p:spPr>
              <a:xfrm>
                <a:off x="-657675" y="1374975"/>
                <a:ext cx="89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89" extrusionOk="0">
                    <a:moveTo>
                      <a:pt x="282" y="0"/>
                    </a:moveTo>
                    <a:cubicBezTo>
                      <a:pt x="96" y="0"/>
                      <a:pt x="0" y="164"/>
                      <a:pt x="10" y="302"/>
                    </a:cubicBezTo>
                    <a:cubicBezTo>
                      <a:pt x="17" y="369"/>
                      <a:pt x="49" y="387"/>
                      <a:pt x="91" y="387"/>
                    </a:cubicBezTo>
                    <a:cubicBezTo>
                      <a:pt x="145" y="387"/>
                      <a:pt x="216" y="357"/>
                      <a:pt x="277" y="357"/>
                    </a:cubicBezTo>
                    <a:cubicBezTo>
                      <a:pt x="309" y="357"/>
                      <a:pt x="337" y="365"/>
                      <a:pt x="359" y="389"/>
                    </a:cubicBezTo>
                    <a:cubicBezTo>
                      <a:pt x="359" y="269"/>
                      <a:pt x="348" y="138"/>
                      <a:pt x="348" y="7"/>
                    </a:cubicBezTo>
                    <a:cubicBezTo>
                      <a:pt x="325" y="2"/>
                      <a:pt x="30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5"/>
              <p:cNvSpPr/>
              <p:nvPr/>
            </p:nvSpPr>
            <p:spPr>
              <a:xfrm>
                <a:off x="-414150" y="1277525"/>
                <a:ext cx="166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27" extrusionOk="0">
                    <a:moveTo>
                      <a:pt x="254" y="0"/>
                    </a:moveTo>
                    <a:cubicBezTo>
                      <a:pt x="149" y="0"/>
                      <a:pt x="58" y="64"/>
                      <a:pt x="0" y="217"/>
                    </a:cubicBezTo>
                    <a:cubicBezTo>
                      <a:pt x="16" y="227"/>
                      <a:pt x="33" y="231"/>
                      <a:pt x="51" y="231"/>
                    </a:cubicBezTo>
                    <a:cubicBezTo>
                      <a:pt x="121" y="231"/>
                      <a:pt x="206" y="173"/>
                      <a:pt x="276" y="173"/>
                    </a:cubicBezTo>
                    <a:cubicBezTo>
                      <a:pt x="329" y="173"/>
                      <a:pt x="373" y="207"/>
                      <a:pt x="393" y="326"/>
                    </a:cubicBezTo>
                    <a:cubicBezTo>
                      <a:pt x="470" y="261"/>
                      <a:pt x="666" y="207"/>
                      <a:pt x="492" y="86"/>
                    </a:cubicBezTo>
                    <a:cubicBezTo>
                      <a:pt x="410" y="32"/>
                      <a:pt x="32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5"/>
              <p:cNvSpPr/>
              <p:nvPr/>
            </p:nvSpPr>
            <p:spPr>
              <a:xfrm>
                <a:off x="-452350" y="1264400"/>
                <a:ext cx="120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24" extrusionOk="0">
                    <a:moveTo>
                      <a:pt x="427" y="0"/>
                    </a:moveTo>
                    <a:cubicBezTo>
                      <a:pt x="372" y="175"/>
                      <a:pt x="1" y="295"/>
                      <a:pt x="339" y="524"/>
                    </a:cubicBezTo>
                    <a:cubicBezTo>
                      <a:pt x="481" y="371"/>
                      <a:pt x="449" y="186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5"/>
              <p:cNvSpPr/>
              <p:nvPr/>
            </p:nvSpPr>
            <p:spPr>
              <a:xfrm>
                <a:off x="-596625" y="1465050"/>
                <a:ext cx="71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7" extrusionOk="0">
                    <a:moveTo>
                      <a:pt x="89" y="0"/>
                    </a:moveTo>
                    <a:cubicBezTo>
                      <a:pt x="20" y="0"/>
                      <a:pt x="11" y="67"/>
                      <a:pt x="11" y="124"/>
                    </a:cubicBezTo>
                    <a:cubicBezTo>
                      <a:pt x="1" y="244"/>
                      <a:pt x="66" y="321"/>
                      <a:pt x="176" y="343"/>
                    </a:cubicBezTo>
                    <a:cubicBezTo>
                      <a:pt x="187" y="345"/>
                      <a:pt x="198" y="347"/>
                      <a:pt x="207" y="347"/>
                    </a:cubicBezTo>
                    <a:cubicBezTo>
                      <a:pt x="268" y="347"/>
                      <a:pt x="285" y="289"/>
                      <a:pt x="285" y="222"/>
                    </a:cubicBezTo>
                    <a:cubicBezTo>
                      <a:pt x="230" y="157"/>
                      <a:pt x="241" y="26"/>
                      <a:pt x="121" y="4"/>
                    </a:cubicBezTo>
                    <a:cubicBezTo>
                      <a:pt x="109" y="1"/>
                      <a:pt x="99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5"/>
              <p:cNvSpPr/>
              <p:nvPr/>
            </p:nvSpPr>
            <p:spPr>
              <a:xfrm>
                <a:off x="-593875" y="1401325"/>
                <a:ext cx="10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06" extrusionOk="0">
                    <a:moveTo>
                      <a:pt x="32" y="0"/>
                    </a:moveTo>
                    <a:cubicBezTo>
                      <a:pt x="22" y="65"/>
                      <a:pt x="11" y="142"/>
                      <a:pt x="0" y="208"/>
                    </a:cubicBezTo>
                    <a:cubicBezTo>
                      <a:pt x="98" y="240"/>
                      <a:pt x="196" y="273"/>
                      <a:pt x="306" y="305"/>
                    </a:cubicBezTo>
                    <a:cubicBezTo>
                      <a:pt x="294" y="208"/>
                      <a:pt x="403" y="109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5"/>
              <p:cNvSpPr/>
              <p:nvPr/>
            </p:nvSpPr>
            <p:spPr>
              <a:xfrm>
                <a:off x="-225975" y="1334775"/>
                <a:ext cx="106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78" extrusionOk="0">
                    <a:moveTo>
                      <a:pt x="45" y="0"/>
                    </a:moveTo>
                    <a:cubicBezTo>
                      <a:pt x="12" y="99"/>
                      <a:pt x="1" y="262"/>
                      <a:pt x="78" y="273"/>
                    </a:cubicBezTo>
                    <a:cubicBezTo>
                      <a:pt x="94" y="276"/>
                      <a:pt x="109" y="278"/>
                      <a:pt x="124" y="278"/>
                    </a:cubicBezTo>
                    <a:cubicBezTo>
                      <a:pt x="270" y="278"/>
                      <a:pt x="357" y="140"/>
                      <a:pt x="427" y="11"/>
                    </a:cubicBezTo>
                    <a:cubicBezTo>
                      <a:pt x="296" y="0"/>
                      <a:pt x="176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5"/>
              <p:cNvSpPr/>
              <p:nvPr/>
            </p:nvSpPr>
            <p:spPr>
              <a:xfrm>
                <a:off x="-475250" y="1321675"/>
                <a:ext cx="930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1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131"/>
                      <a:pt x="219" y="164"/>
                      <a:pt x="197" y="317"/>
                    </a:cubicBezTo>
                    <a:cubicBezTo>
                      <a:pt x="317" y="274"/>
                      <a:pt x="371" y="109"/>
                      <a:pt x="328" y="88"/>
                    </a:cubicBezTo>
                    <a:cubicBezTo>
                      <a:pt x="252" y="22"/>
                      <a:pt x="109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5"/>
              <p:cNvSpPr/>
              <p:nvPr/>
            </p:nvSpPr>
            <p:spPr>
              <a:xfrm>
                <a:off x="-587875" y="1324950"/>
                <a:ext cx="68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524" extrusionOk="0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85" y="175"/>
                      <a:pt x="0" y="361"/>
                      <a:pt x="272" y="524"/>
                    </a:cubicBezTo>
                    <a:cubicBezTo>
                      <a:pt x="272" y="349"/>
                      <a:pt x="262" y="175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5"/>
              <p:cNvSpPr/>
              <p:nvPr/>
            </p:nvSpPr>
            <p:spPr>
              <a:xfrm>
                <a:off x="-428350" y="1296025"/>
                <a:ext cx="82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07" extrusionOk="0">
                    <a:moveTo>
                      <a:pt x="121" y="1"/>
                    </a:moveTo>
                    <a:cubicBezTo>
                      <a:pt x="1" y="78"/>
                      <a:pt x="12" y="197"/>
                      <a:pt x="1" y="306"/>
                    </a:cubicBezTo>
                    <a:cubicBezTo>
                      <a:pt x="100" y="252"/>
                      <a:pt x="241" y="209"/>
                      <a:pt x="285" y="121"/>
                    </a:cubicBezTo>
                    <a:cubicBezTo>
                      <a:pt x="328" y="23"/>
                      <a:pt x="143" y="99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5"/>
              <p:cNvSpPr/>
              <p:nvPr/>
            </p:nvSpPr>
            <p:spPr>
              <a:xfrm>
                <a:off x="-449325" y="1369925"/>
                <a:ext cx="820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87" extrusionOk="0">
                    <a:moveTo>
                      <a:pt x="172" y="1"/>
                    </a:moveTo>
                    <a:cubicBezTo>
                      <a:pt x="60" y="1"/>
                      <a:pt x="21" y="74"/>
                      <a:pt x="0" y="176"/>
                    </a:cubicBezTo>
                    <a:cubicBezTo>
                      <a:pt x="109" y="176"/>
                      <a:pt x="218" y="176"/>
                      <a:pt x="328" y="187"/>
                    </a:cubicBezTo>
                    <a:cubicBezTo>
                      <a:pt x="306" y="100"/>
                      <a:pt x="294" y="12"/>
                      <a:pt x="197" y="2"/>
                    </a:cubicBezTo>
                    <a:cubicBezTo>
                      <a:pt x="188" y="1"/>
                      <a:pt x="180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5"/>
              <p:cNvSpPr/>
              <p:nvPr/>
            </p:nvSpPr>
            <p:spPr>
              <a:xfrm>
                <a:off x="-562250" y="1264400"/>
                <a:ext cx="7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9" extrusionOk="0">
                    <a:moveTo>
                      <a:pt x="110" y="0"/>
                    </a:moveTo>
                    <a:cubicBezTo>
                      <a:pt x="77" y="33"/>
                      <a:pt x="33" y="66"/>
                      <a:pt x="1" y="109"/>
                    </a:cubicBezTo>
                    <a:cubicBezTo>
                      <a:pt x="34" y="243"/>
                      <a:pt x="69" y="288"/>
                      <a:pt x="104" y="288"/>
                    </a:cubicBezTo>
                    <a:cubicBezTo>
                      <a:pt x="172" y="288"/>
                      <a:pt x="241" y="120"/>
                      <a:pt x="306" y="99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5"/>
              <p:cNvSpPr/>
              <p:nvPr/>
            </p:nvSpPr>
            <p:spPr>
              <a:xfrm>
                <a:off x="-337725" y="1370175"/>
                <a:ext cx="57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9" extrusionOk="0">
                    <a:moveTo>
                      <a:pt x="105" y="0"/>
                    </a:moveTo>
                    <a:cubicBezTo>
                      <a:pt x="49" y="0"/>
                      <a:pt x="1" y="35"/>
                      <a:pt x="20" y="111"/>
                    </a:cubicBezTo>
                    <a:cubicBezTo>
                      <a:pt x="31" y="145"/>
                      <a:pt x="85" y="155"/>
                      <a:pt x="140" y="188"/>
                    </a:cubicBezTo>
                    <a:cubicBezTo>
                      <a:pt x="172" y="155"/>
                      <a:pt x="227" y="111"/>
                      <a:pt x="227" y="90"/>
                    </a:cubicBezTo>
                    <a:cubicBezTo>
                      <a:pt x="216" y="57"/>
                      <a:pt x="172" y="2"/>
                      <a:pt x="129" y="2"/>
                    </a:cubicBezTo>
                    <a:cubicBezTo>
                      <a:pt x="121" y="1"/>
                      <a:pt x="113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5"/>
              <p:cNvSpPr/>
              <p:nvPr/>
            </p:nvSpPr>
            <p:spPr>
              <a:xfrm>
                <a:off x="-537975" y="1213450"/>
                <a:ext cx="84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61" extrusionOk="0">
                    <a:moveTo>
                      <a:pt x="202" y="1"/>
                    </a:moveTo>
                    <a:cubicBezTo>
                      <a:pt x="140" y="1"/>
                      <a:pt x="70" y="65"/>
                      <a:pt x="10" y="65"/>
                    </a:cubicBezTo>
                    <a:cubicBezTo>
                      <a:pt x="6" y="65"/>
                      <a:pt x="3" y="64"/>
                      <a:pt x="0" y="64"/>
                    </a:cubicBezTo>
                    <a:lnTo>
                      <a:pt x="0" y="64"/>
                    </a:lnTo>
                    <a:cubicBezTo>
                      <a:pt x="55" y="129"/>
                      <a:pt x="121" y="195"/>
                      <a:pt x="186" y="260"/>
                    </a:cubicBezTo>
                    <a:cubicBezTo>
                      <a:pt x="251" y="205"/>
                      <a:pt x="339" y="129"/>
                      <a:pt x="273" y="42"/>
                    </a:cubicBezTo>
                    <a:cubicBezTo>
                      <a:pt x="252" y="11"/>
                      <a:pt x="22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7" name="Google Shape;2467;p15"/>
          <p:cNvGrpSpPr/>
          <p:nvPr/>
        </p:nvGrpSpPr>
        <p:grpSpPr>
          <a:xfrm rot="-1117193">
            <a:off x="-61776" y="61159"/>
            <a:ext cx="1001434" cy="746484"/>
            <a:chOff x="5230786" y="447732"/>
            <a:chExt cx="486750" cy="362775"/>
          </a:xfrm>
        </p:grpSpPr>
        <p:sp>
          <p:nvSpPr>
            <p:cNvPr id="2468" name="Google Shape;2468;p15"/>
            <p:cNvSpPr/>
            <p:nvPr/>
          </p:nvSpPr>
          <p:spPr>
            <a:xfrm>
              <a:off x="5230786" y="447732"/>
              <a:ext cx="486750" cy="362775"/>
            </a:xfrm>
            <a:custGeom>
              <a:avLst/>
              <a:gdLst/>
              <a:ahLst/>
              <a:cxnLst/>
              <a:rect l="l" t="t" r="r" b="b"/>
              <a:pathLst>
                <a:path w="19470" h="14511" extrusionOk="0">
                  <a:moveTo>
                    <a:pt x="15187" y="0"/>
                  </a:moveTo>
                  <a:cubicBezTo>
                    <a:pt x="14865" y="0"/>
                    <a:pt x="14532" y="86"/>
                    <a:pt x="14222" y="247"/>
                  </a:cubicBezTo>
                  <a:cubicBezTo>
                    <a:pt x="13749" y="494"/>
                    <a:pt x="13330" y="784"/>
                    <a:pt x="12922" y="1052"/>
                  </a:cubicBezTo>
                  <a:cubicBezTo>
                    <a:pt x="12504" y="1342"/>
                    <a:pt x="12107" y="1610"/>
                    <a:pt x="11710" y="1782"/>
                  </a:cubicBezTo>
                  <a:cubicBezTo>
                    <a:pt x="11291" y="1975"/>
                    <a:pt x="10937" y="2211"/>
                    <a:pt x="10626" y="2447"/>
                  </a:cubicBezTo>
                  <a:cubicBezTo>
                    <a:pt x="10594" y="2136"/>
                    <a:pt x="10487" y="1836"/>
                    <a:pt x="10325" y="1567"/>
                  </a:cubicBezTo>
                  <a:cubicBezTo>
                    <a:pt x="10143" y="1256"/>
                    <a:pt x="9874" y="987"/>
                    <a:pt x="9552" y="805"/>
                  </a:cubicBezTo>
                  <a:cubicBezTo>
                    <a:pt x="9263" y="634"/>
                    <a:pt x="8920" y="537"/>
                    <a:pt x="8555" y="494"/>
                  </a:cubicBezTo>
                  <a:lnTo>
                    <a:pt x="8415" y="494"/>
                  </a:lnTo>
                  <a:cubicBezTo>
                    <a:pt x="8329" y="494"/>
                    <a:pt x="8254" y="494"/>
                    <a:pt x="8168" y="515"/>
                  </a:cubicBezTo>
                  <a:cubicBezTo>
                    <a:pt x="7749" y="591"/>
                    <a:pt x="7396" y="784"/>
                    <a:pt x="7127" y="1084"/>
                  </a:cubicBezTo>
                  <a:cubicBezTo>
                    <a:pt x="6988" y="1256"/>
                    <a:pt x="6869" y="1449"/>
                    <a:pt x="6795" y="1653"/>
                  </a:cubicBezTo>
                  <a:cubicBezTo>
                    <a:pt x="6752" y="1750"/>
                    <a:pt x="6709" y="1846"/>
                    <a:pt x="6676" y="1953"/>
                  </a:cubicBezTo>
                  <a:cubicBezTo>
                    <a:pt x="6580" y="2254"/>
                    <a:pt x="6569" y="2576"/>
                    <a:pt x="6655" y="2888"/>
                  </a:cubicBezTo>
                  <a:cubicBezTo>
                    <a:pt x="6666" y="2909"/>
                    <a:pt x="6676" y="2930"/>
                    <a:pt x="6676" y="2952"/>
                  </a:cubicBezTo>
                  <a:cubicBezTo>
                    <a:pt x="6633" y="3005"/>
                    <a:pt x="6590" y="3070"/>
                    <a:pt x="6547" y="3134"/>
                  </a:cubicBezTo>
                  <a:cubicBezTo>
                    <a:pt x="6311" y="3542"/>
                    <a:pt x="6258" y="4035"/>
                    <a:pt x="6408" y="4508"/>
                  </a:cubicBezTo>
                  <a:cubicBezTo>
                    <a:pt x="6419" y="4562"/>
                    <a:pt x="6440" y="4605"/>
                    <a:pt x="6451" y="4658"/>
                  </a:cubicBezTo>
                  <a:cubicBezTo>
                    <a:pt x="6182" y="4734"/>
                    <a:pt x="5936" y="4873"/>
                    <a:pt x="5732" y="5087"/>
                  </a:cubicBezTo>
                  <a:cubicBezTo>
                    <a:pt x="5560" y="5259"/>
                    <a:pt x="5431" y="5474"/>
                    <a:pt x="5335" y="5721"/>
                  </a:cubicBezTo>
                  <a:lnTo>
                    <a:pt x="5335" y="5742"/>
                  </a:lnTo>
                  <a:cubicBezTo>
                    <a:pt x="5292" y="5839"/>
                    <a:pt x="5271" y="5946"/>
                    <a:pt x="5249" y="6032"/>
                  </a:cubicBezTo>
                  <a:cubicBezTo>
                    <a:pt x="5088" y="6161"/>
                    <a:pt x="4895" y="6279"/>
                    <a:pt x="4670" y="6408"/>
                  </a:cubicBezTo>
                  <a:cubicBezTo>
                    <a:pt x="4541" y="6494"/>
                    <a:pt x="4401" y="6568"/>
                    <a:pt x="4262" y="6665"/>
                  </a:cubicBezTo>
                  <a:cubicBezTo>
                    <a:pt x="4229" y="6633"/>
                    <a:pt x="4186" y="6601"/>
                    <a:pt x="4143" y="6580"/>
                  </a:cubicBezTo>
                  <a:cubicBezTo>
                    <a:pt x="4112" y="6547"/>
                    <a:pt x="4069" y="6515"/>
                    <a:pt x="4026" y="6482"/>
                  </a:cubicBezTo>
                  <a:cubicBezTo>
                    <a:pt x="3768" y="6322"/>
                    <a:pt x="3489" y="6236"/>
                    <a:pt x="3189" y="6236"/>
                  </a:cubicBezTo>
                  <a:cubicBezTo>
                    <a:pt x="2867" y="6236"/>
                    <a:pt x="2555" y="6343"/>
                    <a:pt x="2297" y="6537"/>
                  </a:cubicBezTo>
                  <a:cubicBezTo>
                    <a:pt x="2223" y="6504"/>
                    <a:pt x="2147" y="6482"/>
                    <a:pt x="2061" y="6461"/>
                  </a:cubicBezTo>
                  <a:cubicBezTo>
                    <a:pt x="1932" y="6429"/>
                    <a:pt x="1804" y="6418"/>
                    <a:pt x="1675" y="6418"/>
                  </a:cubicBezTo>
                  <a:cubicBezTo>
                    <a:pt x="1300" y="6418"/>
                    <a:pt x="935" y="6547"/>
                    <a:pt x="645" y="6783"/>
                  </a:cubicBezTo>
                  <a:cubicBezTo>
                    <a:pt x="334" y="7030"/>
                    <a:pt x="129" y="7384"/>
                    <a:pt x="65" y="7782"/>
                  </a:cubicBezTo>
                  <a:cubicBezTo>
                    <a:pt x="65" y="7792"/>
                    <a:pt x="55" y="7792"/>
                    <a:pt x="55" y="7803"/>
                  </a:cubicBezTo>
                  <a:lnTo>
                    <a:pt x="55" y="7813"/>
                  </a:lnTo>
                  <a:cubicBezTo>
                    <a:pt x="44" y="7878"/>
                    <a:pt x="12" y="8018"/>
                    <a:pt x="12" y="8178"/>
                  </a:cubicBezTo>
                  <a:cubicBezTo>
                    <a:pt x="1" y="8543"/>
                    <a:pt x="108" y="8876"/>
                    <a:pt x="312" y="9155"/>
                  </a:cubicBezTo>
                  <a:cubicBezTo>
                    <a:pt x="344" y="9209"/>
                    <a:pt x="387" y="9251"/>
                    <a:pt x="430" y="9306"/>
                  </a:cubicBezTo>
                  <a:cubicBezTo>
                    <a:pt x="355" y="9434"/>
                    <a:pt x="280" y="9595"/>
                    <a:pt x="237" y="9788"/>
                  </a:cubicBezTo>
                  <a:lnTo>
                    <a:pt x="237" y="9799"/>
                  </a:lnTo>
                  <a:cubicBezTo>
                    <a:pt x="215" y="9895"/>
                    <a:pt x="194" y="9971"/>
                    <a:pt x="183" y="10046"/>
                  </a:cubicBezTo>
                  <a:cubicBezTo>
                    <a:pt x="76" y="10475"/>
                    <a:pt x="172" y="10926"/>
                    <a:pt x="441" y="11269"/>
                  </a:cubicBezTo>
                  <a:cubicBezTo>
                    <a:pt x="709" y="11613"/>
                    <a:pt x="1128" y="11817"/>
                    <a:pt x="1568" y="11817"/>
                  </a:cubicBezTo>
                  <a:lnTo>
                    <a:pt x="1600" y="11817"/>
                  </a:lnTo>
                  <a:cubicBezTo>
                    <a:pt x="1632" y="11827"/>
                    <a:pt x="1675" y="11827"/>
                    <a:pt x="1718" y="11827"/>
                  </a:cubicBezTo>
                  <a:cubicBezTo>
                    <a:pt x="1901" y="11827"/>
                    <a:pt x="2051" y="11806"/>
                    <a:pt x="2201" y="11763"/>
                  </a:cubicBezTo>
                  <a:lnTo>
                    <a:pt x="2330" y="11731"/>
                  </a:lnTo>
                  <a:cubicBezTo>
                    <a:pt x="2437" y="11698"/>
                    <a:pt x="2533" y="11645"/>
                    <a:pt x="2630" y="11591"/>
                  </a:cubicBezTo>
                  <a:cubicBezTo>
                    <a:pt x="2781" y="11634"/>
                    <a:pt x="2931" y="11656"/>
                    <a:pt x="3081" y="11656"/>
                  </a:cubicBezTo>
                  <a:cubicBezTo>
                    <a:pt x="3414" y="11656"/>
                    <a:pt x="3747" y="11548"/>
                    <a:pt x="4036" y="11355"/>
                  </a:cubicBezTo>
                  <a:cubicBezTo>
                    <a:pt x="4133" y="11280"/>
                    <a:pt x="4219" y="11205"/>
                    <a:pt x="4305" y="11130"/>
                  </a:cubicBezTo>
                  <a:cubicBezTo>
                    <a:pt x="4841" y="11183"/>
                    <a:pt x="5335" y="11205"/>
                    <a:pt x="5807" y="11205"/>
                  </a:cubicBezTo>
                  <a:lnTo>
                    <a:pt x="5968" y="11205"/>
                  </a:lnTo>
                  <a:cubicBezTo>
                    <a:pt x="5946" y="11269"/>
                    <a:pt x="5936" y="11323"/>
                    <a:pt x="5925" y="11388"/>
                  </a:cubicBezTo>
                  <a:cubicBezTo>
                    <a:pt x="5861" y="11784"/>
                    <a:pt x="5958" y="12182"/>
                    <a:pt x="6182" y="12504"/>
                  </a:cubicBezTo>
                  <a:cubicBezTo>
                    <a:pt x="6194" y="12514"/>
                    <a:pt x="6194" y="12514"/>
                    <a:pt x="6194" y="12525"/>
                  </a:cubicBezTo>
                  <a:cubicBezTo>
                    <a:pt x="6258" y="12718"/>
                    <a:pt x="6344" y="13019"/>
                    <a:pt x="6569" y="13308"/>
                  </a:cubicBezTo>
                  <a:cubicBezTo>
                    <a:pt x="6569" y="13320"/>
                    <a:pt x="6580" y="13341"/>
                    <a:pt x="6580" y="13351"/>
                  </a:cubicBezTo>
                  <a:cubicBezTo>
                    <a:pt x="6644" y="13459"/>
                    <a:pt x="6752" y="13652"/>
                    <a:pt x="6934" y="13856"/>
                  </a:cubicBezTo>
                  <a:cubicBezTo>
                    <a:pt x="7267" y="14200"/>
                    <a:pt x="7706" y="14393"/>
                    <a:pt x="8179" y="14393"/>
                  </a:cubicBezTo>
                  <a:cubicBezTo>
                    <a:pt x="8308" y="14393"/>
                    <a:pt x="8447" y="14382"/>
                    <a:pt x="8587" y="14350"/>
                  </a:cubicBezTo>
                  <a:cubicBezTo>
                    <a:pt x="8608" y="14339"/>
                    <a:pt x="8629" y="14339"/>
                    <a:pt x="8651" y="14328"/>
                  </a:cubicBezTo>
                  <a:cubicBezTo>
                    <a:pt x="8694" y="14317"/>
                    <a:pt x="8737" y="14307"/>
                    <a:pt x="8780" y="14285"/>
                  </a:cubicBezTo>
                  <a:cubicBezTo>
                    <a:pt x="8791" y="14285"/>
                    <a:pt x="8791" y="14285"/>
                    <a:pt x="8791" y="14296"/>
                  </a:cubicBezTo>
                  <a:cubicBezTo>
                    <a:pt x="9037" y="14436"/>
                    <a:pt x="9328" y="14510"/>
                    <a:pt x="9628" y="14510"/>
                  </a:cubicBezTo>
                  <a:cubicBezTo>
                    <a:pt x="9874" y="14510"/>
                    <a:pt x="10132" y="14457"/>
                    <a:pt x="10368" y="14350"/>
                  </a:cubicBezTo>
                  <a:cubicBezTo>
                    <a:pt x="11055" y="14188"/>
                    <a:pt x="11549" y="13792"/>
                    <a:pt x="11871" y="13480"/>
                  </a:cubicBezTo>
                  <a:cubicBezTo>
                    <a:pt x="12075" y="13287"/>
                    <a:pt x="12236" y="13062"/>
                    <a:pt x="12343" y="12836"/>
                  </a:cubicBezTo>
                  <a:cubicBezTo>
                    <a:pt x="12493" y="12493"/>
                    <a:pt x="12547" y="12139"/>
                    <a:pt x="12483" y="11784"/>
                  </a:cubicBezTo>
                  <a:cubicBezTo>
                    <a:pt x="12472" y="11710"/>
                    <a:pt x="12461" y="11645"/>
                    <a:pt x="12440" y="11581"/>
                  </a:cubicBezTo>
                  <a:lnTo>
                    <a:pt x="12440" y="11570"/>
                  </a:lnTo>
                  <a:cubicBezTo>
                    <a:pt x="12472" y="11527"/>
                    <a:pt x="12515" y="11474"/>
                    <a:pt x="12558" y="11409"/>
                  </a:cubicBezTo>
                  <a:cubicBezTo>
                    <a:pt x="12600" y="11409"/>
                    <a:pt x="12655" y="11409"/>
                    <a:pt x="12708" y="11419"/>
                  </a:cubicBezTo>
                  <a:cubicBezTo>
                    <a:pt x="13062" y="11431"/>
                    <a:pt x="13438" y="11452"/>
                    <a:pt x="13814" y="11462"/>
                  </a:cubicBezTo>
                  <a:cubicBezTo>
                    <a:pt x="13964" y="11474"/>
                    <a:pt x="14146" y="11495"/>
                    <a:pt x="14329" y="11516"/>
                  </a:cubicBezTo>
                  <a:cubicBezTo>
                    <a:pt x="14608" y="11538"/>
                    <a:pt x="14919" y="11581"/>
                    <a:pt x="15252" y="11581"/>
                  </a:cubicBezTo>
                  <a:cubicBezTo>
                    <a:pt x="15391" y="11581"/>
                    <a:pt x="15531" y="11570"/>
                    <a:pt x="15660" y="11559"/>
                  </a:cubicBezTo>
                  <a:cubicBezTo>
                    <a:pt x="15992" y="11538"/>
                    <a:pt x="16314" y="11431"/>
                    <a:pt x="16593" y="11259"/>
                  </a:cubicBezTo>
                  <a:cubicBezTo>
                    <a:pt x="16936" y="11044"/>
                    <a:pt x="17184" y="10744"/>
                    <a:pt x="17323" y="10379"/>
                  </a:cubicBezTo>
                  <a:cubicBezTo>
                    <a:pt x="17506" y="9938"/>
                    <a:pt x="17473" y="9456"/>
                    <a:pt x="17270" y="9037"/>
                  </a:cubicBezTo>
                  <a:cubicBezTo>
                    <a:pt x="17280" y="8683"/>
                    <a:pt x="17270" y="8340"/>
                    <a:pt x="17258" y="7996"/>
                  </a:cubicBezTo>
                  <a:cubicBezTo>
                    <a:pt x="17312" y="7975"/>
                    <a:pt x="17377" y="7964"/>
                    <a:pt x="17441" y="7942"/>
                  </a:cubicBezTo>
                  <a:cubicBezTo>
                    <a:pt x="17506" y="7921"/>
                    <a:pt x="17537" y="7910"/>
                    <a:pt x="17549" y="7910"/>
                  </a:cubicBezTo>
                  <a:lnTo>
                    <a:pt x="17613" y="7910"/>
                  </a:lnTo>
                  <a:cubicBezTo>
                    <a:pt x="18010" y="7910"/>
                    <a:pt x="18386" y="7803"/>
                    <a:pt x="18686" y="7599"/>
                  </a:cubicBezTo>
                  <a:cubicBezTo>
                    <a:pt x="19061" y="7341"/>
                    <a:pt x="19319" y="6966"/>
                    <a:pt x="19416" y="6525"/>
                  </a:cubicBezTo>
                  <a:cubicBezTo>
                    <a:pt x="19469" y="6289"/>
                    <a:pt x="19469" y="6043"/>
                    <a:pt x="19405" y="5817"/>
                  </a:cubicBezTo>
                  <a:cubicBezTo>
                    <a:pt x="19362" y="5667"/>
                    <a:pt x="19309" y="5538"/>
                    <a:pt x="19223" y="5409"/>
                  </a:cubicBezTo>
                  <a:cubicBezTo>
                    <a:pt x="19158" y="5280"/>
                    <a:pt x="19073" y="5184"/>
                    <a:pt x="18987" y="5087"/>
                  </a:cubicBezTo>
                  <a:cubicBezTo>
                    <a:pt x="18965" y="4894"/>
                    <a:pt x="18922" y="4734"/>
                    <a:pt x="18890" y="4594"/>
                  </a:cubicBezTo>
                  <a:cubicBezTo>
                    <a:pt x="18890" y="4583"/>
                    <a:pt x="18890" y="4572"/>
                    <a:pt x="18879" y="4562"/>
                  </a:cubicBezTo>
                  <a:cubicBezTo>
                    <a:pt x="18825" y="4326"/>
                    <a:pt x="18739" y="4057"/>
                    <a:pt x="18579" y="3799"/>
                  </a:cubicBezTo>
                  <a:cubicBezTo>
                    <a:pt x="18267" y="3317"/>
                    <a:pt x="17752" y="3048"/>
                    <a:pt x="17184" y="3048"/>
                  </a:cubicBezTo>
                  <a:lnTo>
                    <a:pt x="17141" y="3048"/>
                  </a:lnTo>
                  <a:lnTo>
                    <a:pt x="17141" y="3027"/>
                  </a:lnTo>
                  <a:cubicBezTo>
                    <a:pt x="17141" y="2973"/>
                    <a:pt x="17151" y="2866"/>
                    <a:pt x="17162" y="2780"/>
                  </a:cubicBezTo>
                  <a:cubicBezTo>
                    <a:pt x="17184" y="2544"/>
                    <a:pt x="17215" y="2211"/>
                    <a:pt x="17162" y="1846"/>
                  </a:cubicBezTo>
                  <a:cubicBezTo>
                    <a:pt x="17076" y="1321"/>
                    <a:pt x="16851" y="859"/>
                    <a:pt x="16464" y="494"/>
                  </a:cubicBezTo>
                  <a:cubicBezTo>
                    <a:pt x="16389" y="419"/>
                    <a:pt x="16304" y="355"/>
                    <a:pt x="16218" y="290"/>
                  </a:cubicBezTo>
                  <a:cubicBezTo>
                    <a:pt x="15896" y="97"/>
                    <a:pt x="15552" y="0"/>
                    <a:pt x="15187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9" name="Google Shape;2469;p15"/>
            <p:cNvGrpSpPr/>
            <p:nvPr/>
          </p:nvGrpSpPr>
          <p:grpSpPr>
            <a:xfrm>
              <a:off x="5262224" y="481082"/>
              <a:ext cx="423875" cy="296075"/>
              <a:chOff x="1600075" y="468550"/>
              <a:chExt cx="423875" cy="296075"/>
            </a:xfrm>
          </p:grpSpPr>
          <p:sp>
            <p:nvSpPr>
              <p:cNvPr id="2470" name="Google Shape;2470;p15"/>
              <p:cNvSpPr/>
              <p:nvPr/>
            </p:nvSpPr>
            <p:spPr>
              <a:xfrm>
                <a:off x="1663075" y="468550"/>
                <a:ext cx="314500" cy="221525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8861" extrusionOk="0">
                    <a:moveTo>
                      <a:pt x="11519" y="7167"/>
                    </a:moveTo>
                    <a:cubicBezTo>
                      <a:pt x="11562" y="7167"/>
                      <a:pt x="11600" y="7192"/>
                      <a:pt x="11630" y="7265"/>
                    </a:cubicBezTo>
                    <a:cubicBezTo>
                      <a:pt x="11739" y="7538"/>
                      <a:pt x="11838" y="7909"/>
                      <a:pt x="11620" y="8106"/>
                    </a:cubicBezTo>
                    <a:cubicBezTo>
                      <a:pt x="11508" y="8200"/>
                      <a:pt x="11382" y="8232"/>
                      <a:pt x="11248" y="8232"/>
                    </a:cubicBezTo>
                    <a:cubicBezTo>
                      <a:pt x="11043" y="8232"/>
                      <a:pt x="10821" y="8156"/>
                      <a:pt x="10616" y="8116"/>
                    </a:cubicBezTo>
                    <a:cubicBezTo>
                      <a:pt x="10420" y="8084"/>
                      <a:pt x="10321" y="8084"/>
                      <a:pt x="10321" y="7833"/>
                    </a:cubicBezTo>
                    <a:cubicBezTo>
                      <a:pt x="10331" y="7327"/>
                      <a:pt x="10250" y="7248"/>
                      <a:pt x="10549" y="7248"/>
                    </a:cubicBezTo>
                    <a:cubicBezTo>
                      <a:pt x="10612" y="7248"/>
                      <a:pt x="10691" y="7251"/>
                      <a:pt x="10791" y="7255"/>
                    </a:cubicBezTo>
                    <a:cubicBezTo>
                      <a:pt x="10936" y="7255"/>
                      <a:pt x="11028" y="7240"/>
                      <a:pt x="11099" y="7240"/>
                    </a:cubicBezTo>
                    <a:cubicBezTo>
                      <a:pt x="11135" y="7240"/>
                      <a:pt x="11165" y="7244"/>
                      <a:pt x="11194" y="7255"/>
                    </a:cubicBezTo>
                    <a:cubicBezTo>
                      <a:pt x="11208" y="7260"/>
                      <a:pt x="11222" y="7262"/>
                      <a:pt x="11236" y="7262"/>
                    </a:cubicBezTo>
                    <a:cubicBezTo>
                      <a:pt x="11331" y="7262"/>
                      <a:pt x="11435" y="7167"/>
                      <a:pt x="11519" y="7167"/>
                    </a:cubicBezTo>
                    <a:close/>
                    <a:moveTo>
                      <a:pt x="11532" y="1"/>
                    </a:moveTo>
                    <a:cubicBezTo>
                      <a:pt x="11433" y="1"/>
                      <a:pt x="11333" y="31"/>
                      <a:pt x="11227" y="87"/>
                    </a:cubicBezTo>
                    <a:cubicBezTo>
                      <a:pt x="10311" y="567"/>
                      <a:pt x="9536" y="1265"/>
                      <a:pt x="8597" y="1691"/>
                    </a:cubicBezTo>
                    <a:cubicBezTo>
                      <a:pt x="8107" y="1909"/>
                      <a:pt x="7703" y="2247"/>
                      <a:pt x="7321" y="2574"/>
                    </a:cubicBezTo>
                    <a:cubicBezTo>
                      <a:pt x="6885" y="2934"/>
                      <a:pt x="6318" y="3010"/>
                      <a:pt x="5892" y="3393"/>
                    </a:cubicBezTo>
                    <a:cubicBezTo>
                      <a:pt x="5663" y="3589"/>
                      <a:pt x="5358" y="3796"/>
                      <a:pt x="5052" y="3927"/>
                    </a:cubicBezTo>
                    <a:cubicBezTo>
                      <a:pt x="4779" y="4058"/>
                      <a:pt x="4550" y="4222"/>
                      <a:pt x="4364" y="4472"/>
                    </a:cubicBezTo>
                    <a:cubicBezTo>
                      <a:pt x="4210" y="4679"/>
                      <a:pt x="3925" y="4796"/>
                      <a:pt x="3636" y="4796"/>
                    </a:cubicBezTo>
                    <a:cubicBezTo>
                      <a:pt x="3497" y="4796"/>
                      <a:pt x="3357" y="4769"/>
                      <a:pt x="3230" y="4712"/>
                    </a:cubicBezTo>
                    <a:cubicBezTo>
                      <a:pt x="3174" y="4688"/>
                      <a:pt x="3128" y="4676"/>
                      <a:pt x="3088" y="4676"/>
                    </a:cubicBezTo>
                    <a:cubicBezTo>
                      <a:pt x="2986" y="4676"/>
                      <a:pt x="2928" y="4751"/>
                      <a:pt x="2881" y="4876"/>
                    </a:cubicBezTo>
                    <a:cubicBezTo>
                      <a:pt x="2739" y="5269"/>
                      <a:pt x="3176" y="5007"/>
                      <a:pt x="3219" y="5182"/>
                    </a:cubicBezTo>
                    <a:cubicBezTo>
                      <a:pt x="3067" y="5400"/>
                      <a:pt x="2706" y="5313"/>
                      <a:pt x="2597" y="5596"/>
                    </a:cubicBezTo>
                    <a:cubicBezTo>
                      <a:pt x="2553" y="5771"/>
                      <a:pt x="2674" y="5858"/>
                      <a:pt x="2783" y="5956"/>
                    </a:cubicBezTo>
                    <a:cubicBezTo>
                      <a:pt x="3023" y="5934"/>
                      <a:pt x="3186" y="5738"/>
                      <a:pt x="3416" y="5651"/>
                    </a:cubicBezTo>
                    <a:cubicBezTo>
                      <a:pt x="3579" y="5594"/>
                      <a:pt x="3710" y="5562"/>
                      <a:pt x="3819" y="5562"/>
                    </a:cubicBezTo>
                    <a:cubicBezTo>
                      <a:pt x="4066" y="5562"/>
                      <a:pt x="4202" y="5728"/>
                      <a:pt x="4354" y="6152"/>
                    </a:cubicBezTo>
                    <a:cubicBezTo>
                      <a:pt x="4681" y="6426"/>
                      <a:pt x="5041" y="6644"/>
                      <a:pt x="5161" y="7124"/>
                    </a:cubicBezTo>
                    <a:cubicBezTo>
                      <a:pt x="5237" y="7429"/>
                      <a:pt x="5183" y="7538"/>
                      <a:pt x="4932" y="7636"/>
                    </a:cubicBezTo>
                    <a:cubicBezTo>
                      <a:pt x="4910" y="7767"/>
                      <a:pt x="4975" y="7931"/>
                      <a:pt x="4747" y="7931"/>
                    </a:cubicBezTo>
                    <a:cubicBezTo>
                      <a:pt x="4697" y="7929"/>
                      <a:pt x="4647" y="7929"/>
                      <a:pt x="4597" y="7929"/>
                    </a:cubicBezTo>
                    <a:cubicBezTo>
                      <a:pt x="4237" y="7929"/>
                      <a:pt x="3875" y="7968"/>
                      <a:pt x="3513" y="7968"/>
                    </a:cubicBezTo>
                    <a:cubicBezTo>
                      <a:pt x="3298" y="7968"/>
                      <a:pt x="3084" y="7954"/>
                      <a:pt x="2870" y="7909"/>
                    </a:cubicBezTo>
                    <a:cubicBezTo>
                      <a:pt x="2568" y="7986"/>
                      <a:pt x="2252" y="8041"/>
                      <a:pt x="1947" y="8041"/>
                    </a:cubicBezTo>
                    <a:cubicBezTo>
                      <a:pt x="1777" y="8041"/>
                      <a:pt x="1611" y="8024"/>
                      <a:pt x="1452" y="7985"/>
                    </a:cubicBezTo>
                    <a:cubicBezTo>
                      <a:pt x="1315" y="7954"/>
                      <a:pt x="1182" y="7943"/>
                      <a:pt x="1053" y="7943"/>
                    </a:cubicBezTo>
                    <a:cubicBezTo>
                      <a:pt x="779" y="7943"/>
                      <a:pt x="518" y="7992"/>
                      <a:pt x="252" y="8007"/>
                    </a:cubicBezTo>
                    <a:cubicBezTo>
                      <a:pt x="165" y="8007"/>
                      <a:pt x="1" y="8007"/>
                      <a:pt x="22" y="8171"/>
                    </a:cubicBezTo>
                    <a:cubicBezTo>
                      <a:pt x="44" y="8324"/>
                      <a:pt x="153" y="8356"/>
                      <a:pt x="284" y="8378"/>
                    </a:cubicBezTo>
                    <a:cubicBezTo>
                      <a:pt x="852" y="8441"/>
                      <a:pt x="1420" y="8482"/>
                      <a:pt x="1993" y="8482"/>
                    </a:cubicBezTo>
                    <a:cubicBezTo>
                      <a:pt x="2114" y="8482"/>
                      <a:pt x="2235" y="8480"/>
                      <a:pt x="2357" y="8477"/>
                    </a:cubicBezTo>
                    <a:cubicBezTo>
                      <a:pt x="2550" y="8470"/>
                      <a:pt x="2743" y="8466"/>
                      <a:pt x="2936" y="8466"/>
                    </a:cubicBezTo>
                    <a:cubicBezTo>
                      <a:pt x="4246" y="8466"/>
                      <a:pt x="5549" y="8609"/>
                      <a:pt x="6852" y="8618"/>
                    </a:cubicBezTo>
                    <a:cubicBezTo>
                      <a:pt x="7965" y="8629"/>
                      <a:pt x="9077" y="8705"/>
                      <a:pt x="10190" y="8749"/>
                    </a:cubicBezTo>
                    <a:cubicBezTo>
                      <a:pt x="10662" y="8767"/>
                      <a:pt x="11126" y="8861"/>
                      <a:pt x="11601" y="8861"/>
                    </a:cubicBezTo>
                    <a:cubicBezTo>
                      <a:pt x="11698" y="8861"/>
                      <a:pt x="11795" y="8857"/>
                      <a:pt x="11892" y="8848"/>
                    </a:cubicBezTo>
                    <a:cubicBezTo>
                      <a:pt x="12241" y="8826"/>
                      <a:pt x="12493" y="8531"/>
                      <a:pt x="12307" y="8334"/>
                    </a:cubicBezTo>
                    <a:cubicBezTo>
                      <a:pt x="12154" y="8182"/>
                      <a:pt x="12176" y="8040"/>
                      <a:pt x="12187" y="7888"/>
                    </a:cubicBezTo>
                    <a:cubicBezTo>
                      <a:pt x="12231" y="6775"/>
                      <a:pt x="12089" y="5684"/>
                      <a:pt x="12078" y="4581"/>
                    </a:cubicBezTo>
                    <a:cubicBezTo>
                      <a:pt x="12067" y="4363"/>
                      <a:pt x="12023" y="4210"/>
                      <a:pt x="12241" y="4058"/>
                    </a:cubicBezTo>
                    <a:cubicBezTo>
                      <a:pt x="12471" y="3883"/>
                      <a:pt x="12580" y="3665"/>
                      <a:pt x="12154" y="3578"/>
                    </a:cubicBezTo>
                    <a:cubicBezTo>
                      <a:pt x="11969" y="3545"/>
                      <a:pt x="11991" y="3414"/>
                      <a:pt x="11991" y="3294"/>
                    </a:cubicBezTo>
                    <a:cubicBezTo>
                      <a:pt x="12013" y="2760"/>
                      <a:pt x="12045" y="2225"/>
                      <a:pt x="12067" y="1679"/>
                    </a:cubicBezTo>
                    <a:lnTo>
                      <a:pt x="12067" y="1679"/>
                    </a:lnTo>
                    <a:cubicBezTo>
                      <a:pt x="12063" y="1680"/>
                      <a:pt x="12058" y="1680"/>
                      <a:pt x="12054" y="1680"/>
                    </a:cubicBezTo>
                    <a:cubicBezTo>
                      <a:pt x="12006" y="1680"/>
                      <a:pt x="11945" y="1654"/>
                      <a:pt x="11897" y="1654"/>
                    </a:cubicBezTo>
                    <a:cubicBezTo>
                      <a:pt x="11847" y="1654"/>
                      <a:pt x="11811" y="1682"/>
                      <a:pt x="11816" y="1800"/>
                    </a:cubicBezTo>
                    <a:cubicBezTo>
                      <a:pt x="11816" y="1931"/>
                      <a:pt x="11805" y="2050"/>
                      <a:pt x="11630" y="2050"/>
                    </a:cubicBezTo>
                    <a:cubicBezTo>
                      <a:pt x="11456" y="2399"/>
                      <a:pt x="11664" y="2770"/>
                      <a:pt x="11543" y="3119"/>
                    </a:cubicBezTo>
                    <a:cubicBezTo>
                      <a:pt x="11543" y="3153"/>
                      <a:pt x="11565" y="3185"/>
                      <a:pt x="11565" y="3218"/>
                    </a:cubicBezTo>
                    <a:cubicBezTo>
                      <a:pt x="11555" y="3652"/>
                      <a:pt x="11379" y="3829"/>
                      <a:pt x="10948" y="3829"/>
                    </a:cubicBezTo>
                    <a:cubicBezTo>
                      <a:pt x="10936" y="3829"/>
                      <a:pt x="10923" y="3829"/>
                      <a:pt x="10910" y="3829"/>
                    </a:cubicBezTo>
                    <a:cubicBezTo>
                      <a:pt x="10333" y="3818"/>
                      <a:pt x="9776" y="3785"/>
                      <a:pt x="9438" y="3196"/>
                    </a:cubicBezTo>
                    <a:cubicBezTo>
                      <a:pt x="9427" y="3174"/>
                      <a:pt x="9351" y="3174"/>
                      <a:pt x="9307" y="3174"/>
                    </a:cubicBezTo>
                    <a:cubicBezTo>
                      <a:pt x="9121" y="3000"/>
                      <a:pt x="9230" y="2782"/>
                      <a:pt x="9220" y="2585"/>
                    </a:cubicBezTo>
                    <a:cubicBezTo>
                      <a:pt x="9208" y="2530"/>
                      <a:pt x="9198" y="2476"/>
                      <a:pt x="9187" y="2433"/>
                    </a:cubicBezTo>
                    <a:cubicBezTo>
                      <a:pt x="9135" y="2419"/>
                      <a:pt x="9085" y="2411"/>
                      <a:pt x="9043" y="2411"/>
                    </a:cubicBezTo>
                    <a:cubicBezTo>
                      <a:pt x="8918" y="2411"/>
                      <a:pt x="8857" y="2479"/>
                      <a:pt x="8980" y="2651"/>
                    </a:cubicBezTo>
                    <a:cubicBezTo>
                      <a:pt x="9165" y="2901"/>
                      <a:pt x="9002" y="2879"/>
                      <a:pt x="8837" y="2891"/>
                    </a:cubicBezTo>
                    <a:cubicBezTo>
                      <a:pt x="9000" y="3788"/>
                      <a:pt x="9891" y="4375"/>
                      <a:pt x="10789" y="4375"/>
                    </a:cubicBezTo>
                    <a:cubicBezTo>
                      <a:pt x="10797" y="4375"/>
                      <a:pt x="10805" y="4375"/>
                      <a:pt x="10813" y="4375"/>
                    </a:cubicBezTo>
                    <a:cubicBezTo>
                      <a:pt x="10835" y="4375"/>
                      <a:pt x="10856" y="4375"/>
                      <a:pt x="10877" y="4375"/>
                    </a:cubicBezTo>
                    <a:cubicBezTo>
                      <a:pt x="11543" y="4375"/>
                      <a:pt x="11533" y="4385"/>
                      <a:pt x="11543" y="5095"/>
                    </a:cubicBezTo>
                    <a:cubicBezTo>
                      <a:pt x="11554" y="5454"/>
                      <a:pt x="11620" y="5815"/>
                      <a:pt x="11674" y="6174"/>
                    </a:cubicBezTo>
                    <a:cubicBezTo>
                      <a:pt x="11751" y="6600"/>
                      <a:pt x="11511" y="6731"/>
                      <a:pt x="11150" y="6742"/>
                    </a:cubicBezTo>
                    <a:cubicBezTo>
                      <a:pt x="10921" y="6742"/>
                      <a:pt x="10687" y="6719"/>
                      <a:pt x="10458" y="6719"/>
                    </a:cubicBezTo>
                    <a:cubicBezTo>
                      <a:pt x="10372" y="6719"/>
                      <a:pt x="10286" y="6722"/>
                      <a:pt x="10202" y="6731"/>
                    </a:cubicBezTo>
                    <a:cubicBezTo>
                      <a:pt x="9928" y="6775"/>
                      <a:pt x="9623" y="6829"/>
                      <a:pt x="9787" y="7255"/>
                    </a:cubicBezTo>
                    <a:cubicBezTo>
                      <a:pt x="9863" y="7451"/>
                      <a:pt x="9765" y="7669"/>
                      <a:pt x="9710" y="7876"/>
                    </a:cubicBezTo>
                    <a:cubicBezTo>
                      <a:pt x="9663" y="8028"/>
                      <a:pt x="9589" y="8068"/>
                      <a:pt x="9506" y="8068"/>
                    </a:cubicBezTo>
                    <a:cubicBezTo>
                      <a:pt x="9411" y="8068"/>
                      <a:pt x="9304" y="8015"/>
                      <a:pt x="9213" y="8015"/>
                    </a:cubicBezTo>
                    <a:cubicBezTo>
                      <a:pt x="9200" y="8015"/>
                      <a:pt x="9188" y="8016"/>
                      <a:pt x="9176" y="8018"/>
                    </a:cubicBezTo>
                    <a:cubicBezTo>
                      <a:pt x="8949" y="8047"/>
                      <a:pt x="8722" y="8058"/>
                      <a:pt x="8496" y="8058"/>
                    </a:cubicBezTo>
                    <a:cubicBezTo>
                      <a:pt x="7861" y="8058"/>
                      <a:pt x="7228" y="7975"/>
                      <a:pt x="6601" y="7975"/>
                    </a:cubicBezTo>
                    <a:cubicBezTo>
                      <a:pt x="6375" y="7975"/>
                      <a:pt x="6155" y="8016"/>
                      <a:pt x="5932" y="8016"/>
                    </a:cubicBezTo>
                    <a:cubicBezTo>
                      <a:pt x="5875" y="8016"/>
                      <a:pt x="5818" y="8014"/>
                      <a:pt x="5761" y="8007"/>
                    </a:cubicBezTo>
                    <a:cubicBezTo>
                      <a:pt x="5532" y="7985"/>
                      <a:pt x="5434" y="7953"/>
                      <a:pt x="5477" y="7735"/>
                    </a:cubicBezTo>
                    <a:cubicBezTo>
                      <a:pt x="5652" y="7058"/>
                      <a:pt x="5314" y="6513"/>
                      <a:pt x="5019" y="5956"/>
                    </a:cubicBezTo>
                    <a:cubicBezTo>
                      <a:pt x="4823" y="5924"/>
                      <a:pt x="4812" y="5749"/>
                      <a:pt x="4735" y="5618"/>
                    </a:cubicBezTo>
                    <a:cubicBezTo>
                      <a:pt x="4507" y="5531"/>
                      <a:pt x="4376" y="5323"/>
                      <a:pt x="4190" y="5149"/>
                    </a:cubicBezTo>
                    <a:cubicBezTo>
                      <a:pt x="4878" y="4527"/>
                      <a:pt x="5695" y="4080"/>
                      <a:pt x="6503" y="3654"/>
                    </a:cubicBezTo>
                    <a:cubicBezTo>
                      <a:pt x="7245" y="3250"/>
                      <a:pt x="7943" y="2792"/>
                      <a:pt x="8652" y="2345"/>
                    </a:cubicBezTo>
                    <a:cubicBezTo>
                      <a:pt x="8837" y="2214"/>
                      <a:pt x="9023" y="2094"/>
                      <a:pt x="9220" y="1963"/>
                    </a:cubicBezTo>
                    <a:cubicBezTo>
                      <a:pt x="9950" y="1701"/>
                      <a:pt x="10551" y="1189"/>
                      <a:pt x="11216" y="796"/>
                    </a:cubicBezTo>
                    <a:cubicBezTo>
                      <a:pt x="11347" y="719"/>
                      <a:pt x="11489" y="654"/>
                      <a:pt x="11620" y="578"/>
                    </a:cubicBezTo>
                    <a:cubicBezTo>
                      <a:pt x="12034" y="556"/>
                      <a:pt x="11827" y="283"/>
                      <a:pt x="11816" y="87"/>
                    </a:cubicBezTo>
                    <a:cubicBezTo>
                      <a:pt x="11720" y="28"/>
                      <a:pt x="11627" y="1"/>
                      <a:pt x="11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5"/>
              <p:cNvSpPr/>
              <p:nvPr/>
            </p:nvSpPr>
            <p:spPr>
              <a:xfrm>
                <a:off x="1605250" y="627025"/>
                <a:ext cx="464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773" extrusionOk="0">
                    <a:moveTo>
                      <a:pt x="1648" y="0"/>
                    </a:moveTo>
                    <a:cubicBezTo>
                      <a:pt x="1618" y="0"/>
                      <a:pt x="1586" y="22"/>
                      <a:pt x="1550" y="87"/>
                    </a:cubicBezTo>
                    <a:cubicBezTo>
                      <a:pt x="1561" y="218"/>
                      <a:pt x="1572" y="348"/>
                      <a:pt x="1397" y="381"/>
                    </a:cubicBezTo>
                    <a:cubicBezTo>
                      <a:pt x="1387" y="533"/>
                      <a:pt x="1234" y="523"/>
                      <a:pt x="1147" y="588"/>
                    </a:cubicBezTo>
                    <a:cubicBezTo>
                      <a:pt x="925" y="752"/>
                      <a:pt x="822" y="831"/>
                      <a:pt x="729" y="831"/>
                    </a:cubicBezTo>
                    <a:cubicBezTo>
                      <a:pt x="648" y="831"/>
                      <a:pt x="574" y="771"/>
                      <a:pt x="437" y="654"/>
                    </a:cubicBezTo>
                    <a:cubicBezTo>
                      <a:pt x="348" y="560"/>
                      <a:pt x="270" y="501"/>
                      <a:pt x="207" y="501"/>
                    </a:cubicBezTo>
                    <a:cubicBezTo>
                      <a:pt x="138" y="501"/>
                      <a:pt x="89" y="571"/>
                      <a:pt x="66" y="741"/>
                    </a:cubicBezTo>
                    <a:cubicBezTo>
                      <a:pt x="317" y="1166"/>
                      <a:pt x="655" y="1559"/>
                      <a:pt x="284" y="2116"/>
                    </a:cubicBezTo>
                    <a:cubicBezTo>
                      <a:pt x="219" y="2225"/>
                      <a:pt x="99" y="2344"/>
                      <a:pt x="66" y="2487"/>
                    </a:cubicBezTo>
                    <a:cubicBezTo>
                      <a:pt x="44" y="2585"/>
                      <a:pt x="22" y="2683"/>
                      <a:pt x="1" y="2770"/>
                    </a:cubicBezTo>
                    <a:cubicBezTo>
                      <a:pt x="49" y="2770"/>
                      <a:pt x="100" y="2773"/>
                      <a:pt x="149" y="2773"/>
                    </a:cubicBezTo>
                    <a:cubicBezTo>
                      <a:pt x="201" y="2773"/>
                      <a:pt x="251" y="2770"/>
                      <a:pt x="296" y="2759"/>
                    </a:cubicBezTo>
                    <a:cubicBezTo>
                      <a:pt x="546" y="2672"/>
                      <a:pt x="612" y="2432"/>
                      <a:pt x="710" y="2225"/>
                    </a:cubicBezTo>
                    <a:cubicBezTo>
                      <a:pt x="769" y="2083"/>
                      <a:pt x="841" y="2015"/>
                      <a:pt x="922" y="2015"/>
                    </a:cubicBezTo>
                    <a:cubicBezTo>
                      <a:pt x="991" y="2015"/>
                      <a:pt x="1066" y="2064"/>
                      <a:pt x="1147" y="2159"/>
                    </a:cubicBezTo>
                    <a:cubicBezTo>
                      <a:pt x="1223" y="2235"/>
                      <a:pt x="1299" y="2323"/>
                      <a:pt x="1332" y="2421"/>
                    </a:cubicBezTo>
                    <a:cubicBezTo>
                      <a:pt x="1381" y="2547"/>
                      <a:pt x="1452" y="2606"/>
                      <a:pt x="1535" y="2606"/>
                    </a:cubicBezTo>
                    <a:cubicBezTo>
                      <a:pt x="1581" y="2606"/>
                      <a:pt x="1630" y="2587"/>
                      <a:pt x="1681" y="2552"/>
                    </a:cubicBezTo>
                    <a:cubicBezTo>
                      <a:pt x="1823" y="2454"/>
                      <a:pt x="1855" y="2301"/>
                      <a:pt x="1703" y="2159"/>
                    </a:cubicBezTo>
                    <a:cubicBezTo>
                      <a:pt x="1234" y="1712"/>
                      <a:pt x="1190" y="1243"/>
                      <a:pt x="1670" y="763"/>
                    </a:cubicBezTo>
                    <a:cubicBezTo>
                      <a:pt x="1703" y="730"/>
                      <a:pt x="1714" y="686"/>
                      <a:pt x="1736" y="654"/>
                    </a:cubicBezTo>
                    <a:cubicBezTo>
                      <a:pt x="1724" y="468"/>
                      <a:pt x="1714" y="283"/>
                      <a:pt x="1823" y="108"/>
                    </a:cubicBezTo>
                    <a:cubicBezTo>
                      <a:pt x="1764" y="94"/>
                      <a:pt x="1710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5"/>
              <p:cNvSpPr/>
              <p:nvPr/>
            </p:nvSpPr>
            <p:spPr>
              <a:xfrm>
                <a:off x="1797325" y="712050"/>
                <a:ext cx="5232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999" extrusionOk="0">
                    <a:moveTo>
                      <a:pt x="465" y="0"/>
                    </a:moveTo>
                    <a:cubicBezTo>
                      <a:pt x="258" y="0"/>
                      <a:pt x="146" y="191"/>
                      <a:pt x="64" y="373"/>
                    </a:cubicBezTo>
                    <a:cubicBezTo>
                      <a:pt x="11" y="521"/>
                      <a:pt x="1" y="663"/>
                      <a:pt x="151" y="663"/>
                    </a:cubicBezTo>
                    <a:cubicBezTo>
                      <a:pt x="188" y="663"/>
                      <a:pt x="235" y="654"/>
                      <a:pt x="293" y="635"/>
                    </a:cubicBezTo>
                    <a:cubicBezTo>
                      <a:pt x="355" y="610"/>
                      <a:pt x="404" y="598"/>
                      <a:pt x="442" y="598"/>
                    </a:cubicBezTo>
                    <a:cubicBezTo>
                      <a:pt x="538" y="598"/>
                      <a:pt x="558" y="678"/>
                      <a:pt x="511" y="842"/>
                    </a:cubicBezTo>
                    <a:cubicBezTo>
                      <a:pt x="478" y="973"/>
                      <a:pt x="456" y="1137"/>
                      <a:pt x="609" y="1213"/>
                    </a:cubicBezTo>
                    <a:cubicBezTo>
                      <a:pt x="660" y="1240"/>
                      <a:pt x="710" y="1252"/>
                      <a:pt x="758" y="1252"/>
                    </a:cubicBezTo>
                    <a:cubicBezTo>
                      <a:pt x="843" y="1252"/>
                      <a:pt x="922" y="1214"/>
                      <a:pt x="991" y="1159"/>
                    </a:cubicBezTo>
                    <a:cubicBezTo>
                      <a:pt x="1036" y="1127"/>
                      <a:pt x="1076" y="1083"/>
                      <a:pt x="1124" y="1083"/>
                    </a:cubicBezTo>
                    <a:cubicBezTo>
                      <a:pt x="1159" y="1083"/>
                      <a:pt x="1196" y="1105"/>
                      <a:pt x="1242" y="1169"/>
                    </a:cubicBezTo>
                    <a:cubicBezTo>
                      <a:pt x="1060" y="1373"/>
                      <a:pt x="931" y="1639"/>
                      <a:pt x="596" y="1639"/>
                    </a:cubicBezTo>
                    <a:cubicBezTo>
                      <a:pt x="590" y="1639"/>
                      <a:pt x="583" y="1639"/>
                      <a:pt x="577" y="1639"/>
                    </a:cubicBezTo>
                    <a:lnTo>
                      <a:pt x="577" y="1639"/>
                    </a:lnTo>
                    <a:cubicBezTo>
                      <a:pt x="544" y="1813"/>
                      <a:pt x="664" y="1889"/>
                      <a:pt x="762" y="1998"/>
                    </a:cubicBezTo>
                    <a:cubicBezTo>
                      <a:pt x="1176" y="1966"/>
                      <a:pt x="1482" y="1748"/>
                      <a:pt x="1777" y="1464"/>
                    </a:cubicBezTo>
                    <a:cubicBezTo>
                      <a:pt x="2093" y="1159"/>
                      <a:pt x="2049" y="864"/>
                      <a:pt x="1624" y="667"/>
                    </a:cubicBezTo>
                    <a:cubicBezTo>
                      <a:pt x="1504" y="613"/>
                      <a:pt x="1351" y="558"/>
                      <a:pt x="1351" y="405"/>
                    </a:cubicBezTo>
                    <a:cubicBezTo>
                      <a:pt x="1351" y="79"/>
                      <a:pt x="1220" y="14"/>
                      <a:pt x="1058" y="14"/>
                    </a:cubicBezTo>
                    <a:cubicBezTo>
                      <a:pt x="950" y="14"/>
                      <a:pt x="828" y="43"/>
                      <a:pt x="721" y="43"/>
                    </a:cubicBezTo>
                    <a:cubicBezTo>
                      <a:pt x="677" y="43"/>
                      <a:pt x="636" y="38"/>
                      <a:pt x="599" y="24"/>
                    </a:cubicBezTo>
                    <a:cubicBezTo>
                      <a:pt x="550" y="8"/>
                      <a:pt x="506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5"/>
              <p:cNvSpPr/>
              <p:nvPr/>
            </p:nvSpPr>
            <p:spPr>
              <a:xfrm>
                <a:off x="1761275" y="481075"/>
                <a:ext cx="46925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480" extrusionOk="0">
                    <a:moveTo>
                      <a:pt x="720" y="0"/>
                    </a:moveTo>
                    <a:cubicBezTo>
                      <a:pt x="730" y="177"/>
                      <a:pt x="714" y="345"/>
                      <a:pt x="503" y="345"/>
                    </a:cubicBezTo>
                    <a:cubicBezTo>
                      <a:pt x="480" y="345"/>
                      <a:pt x="454" y="343"/>
                      <a:pt x="426" y="339"/>
                    </a:cubicBezTo>
                    <a:lnTo>
                      <a:pt x="426" y="339"/>
                    </a:lnTo>
                    <a:cubicBezTo>
                      <a:pt x="491" y="470"/>
                      <a:pt x="589" y="567"/>
                      <a:pt x="720" y="633"/>
                    </a:cubicBezTo>
                    <a:cubicBezTo>
                      <a:pt x="1015" y="710"/>
                      <a:pt x="1004" y="906"/>
                      <a:pt x="938" y="1146"/>
                    </a:cubicBezTo>
                    <a:cubicBezTo>
                      <a:pt x="841" y="1506"/>
                      <a:pt x="579" y="1713"/>
                      <a:pt x="240" y="1844"/>
                    </a:cubicBezTo>
                    <a:cubicBezTo>
                      <a:pt x="99" y="1910"/>
                      <a:pt x="0" y="2007"/>
                      <a:pt x="66" y="2204"/>
                    </a:cubicBezTo>
                    <a:cubicBezTo>
                      <a:pt x="103" y="2334"/>
                      <a:pt x="164" y="2480"/>
                      <a:pt x="262" y="2480"/>
                    </a:cubicBezTo>
                    <a:cubicBezTo>
                      <a:pt x="279" y="2480"/>
                      <a:pt x="297" y="2475"/>
                      <a:pt x="317" y="2466"/>
                    </a:cubicBezTo>
                    <a:cubicBezTo>
                      <a:pt x="488" y="2371"/>
                      <a:pt x="660" y="2347"/>
                      <a:pt x="831" y="2347"/>
                    </a:cubicBezTo>
                    <a:cubicBezTo>
                      <a:pt x="1003" y="2347"/>
                      <a:pt x="1175" y="2372"/>
                      <a:pt x="1345" y="2372"/>
                    </a:cubicBezTo>
                    <a:cubicBezTo>
                      <a:pt x="1413" y="2372"/>
                      <a:pt x="1481" y="2368"/>
                      <a:pt x="1549" y="2357"/>
                    </a:cubicBezTo>
                    <a:cubicBezTo>
                      <a:pt x="1648" y="2346"/>
                      <a:pt x="1855" y="2368"/>
                      <a:pt x="1866" y="2128"/>
                    </a:cubicBezTo>
                    <a:cubicBezTo>
                      <a:pt x="1877" y="1910"/>
                      <a:pt x="1702" y="1898"/>
                      <a:pt x="1615" y="1877"/>
                    </a:cubicBezTo>
                    <a:cubicBezTo>
                      <a:pt x="1266" y="1822"/>
                      <a:pt x="1309" y="1658"/>
                      <a:pt x="1418" y="1408"/>
                    </a:cubicBezTo>
                    <a:cubicBezTo>
                      <a:pt x="1692" y="742"/>
                      <a:pt x="1506" y="77"/>
                      <a:pt x="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5"/>
              <p:cNvSpPr/>
              <p:nvPr/>
            </p:nvSpPr>
            <p:spPr>
              <a:xfrm>
                <a:off x="1983275" y="546000"/>
                <a:ext cx="40675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176" extrusionOk="0">
                    <a:moveTo>
                      <a:pt x="752" y="0"/>
                    </a:moveTo>
                    <a:cubicBezTo>
                      <a:pt x="668" y="0"/>
                      <a:pt x="557" y="28"/>
                      <a:pt x="405" y="76"/>
                    </a:cubicBezTo>
                    <a:lnTo>
                      <a:pt x="306" y="535"/>
                    </a:lnTo>
                    <a:cubicBezTo>
                      <a:pt x="405" y="611"/>
                      <a:pt x="579" y="654"/>
                      <a:pt x="415" y="829"/>
                    </a:cubicBezTo>
                    <a:cubicBezTo>
                      <a:pt x="470" y="1080"/>
                      <a:pt x="699" y="1418"/>
                      <a:pt x="328" y="1538"/>
                    </a:cubicBezTo>
                    <a:cubicBezTo>
                      <a:pt x="1" y="1636"/>
                      <a:pt x="110" y="1822"/>
                      <a:pt x="143" y="1975"/>
                    </a:cubicBezTo>
                    <a:cubicBezTo>
                      <a:pt x="173" y="2115"/>
                      <a:pt x="258" y="2176"/>
                      <a:pt x="374" y="2176"/>
                    </a:cubicBezTo>
                    <a:cubicBezTo>
                      <a:pt x="429" y="2176"/>
                      <a:pt x="491" y="2163"/>
                      <a:pt x="557" y="2138"/>
                    </a:cubicBezTo>
                    <a:cubicBezTo>
                      <a:pt x="742" y="2079"/>
                      <a:pt x="936" y="2038"/>
                      <a:pt x="1124" y="2038"/>
                    </a:cubicBezTo>
                    <a:cubicBezTo>
                      <a:pt x="1146" y="2038"/>
                      <a:pt x="1168" y="2039"/>
                      <a:pt x="1190" y="2040"/>
                    </a:cubicBezTo>
                    <a:cubicBezTo>
                      <a:pt x="1419" y="2040"/>
                      <a:pt x="1572" y="1931"/>
                      <a:pt x="1605" y="1767"/>
                    </a:cubicBezTo>
                    <a:cubicBezTo>
                      <a:pt x="1627" y="1691"/>
                      <a:pt x="1430" y="1517"/>
                      <a:pt x="1266" y="1483"/>
                    </a:cubicBezTo>
                    <a:cubicBezTo>
                      <a:pt x="1147" y="1451"/>
                      <a:pt x="1004" y="1462"/>
                      <a:pt x="1092" y="1265"/>
                    </a:cubicBezTo>
                    <a:cubicBezTo>
                      <a:pt x="1190" y="993"/>
                      <a:pt x="1135" y="731"/>
                      <a:pt x="1070" y="447"/>
                    </a:cubicBezTo>
                    <a:cubicBezTo>
                      <a:pt x="988" y="127"/>
                      <a:pt x="932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5"/>
              <p:cNvSpPr/>
              <p:nvPr/>
            </p:nvSpPr>
            <p:spPr>
              <a:xfrm>
                <a:off x="1725000" y="624875"/>
                <a:ext cx="305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591" extrusionOk="0">
                    <a:moveTo>
                      <a:pt x="538" y="1"/>
                    </a:moveTo>
                    <a:cubicBezTo>
                      <a:pt x="348" y="1"/>
                      <a:pt x="201" y="154"/>
                      <a:pt x="88" y="456"/>
                    </a:cubicBezTo>
                    <a:cubicBezTo>
                      <a:pt x="33" y="587"/>
                      <a:pt x="0" y="718"/>
                      <a:pt x="142" y="816"/>
                    </a:cubicBezTo>
                    <a:cubicBezTo>
                      <a:pt x="195" y="763"/>
                      <a:pt x="251" y="730"/>
                      <a:pt x="306" y="730"/>
                    </a:cubicBezTo>
                    <a:cubicBezTo>
                      <a:pt x="354" y="730"/>
                      <a:pt x="402" y="755"/>
                      <a:pt x="447" y="816"/>
                    </a:cubicBezTo>
                    <a:cubicBezTo>
                      <a:pt x="535" y="914"/>
                      <a:pt x="535" y="1024"/>
                      <a:pt x="459" y="1111"/>
                    </a:cubicBezTo>
                    <a:cubicBezTo>
                      <a:pt x="306" y="1264"/>
                      <a:pt x="240" y="1405"/>
                      <a:pt x="393" y="1591"/>
                    </a:cubicBezTo>
                    <a:cubicBezTo>
                      <a:pt x="687" y="1504"/>
                      <a:pt x="1004" y="1460"/>
                      <a:pt x="1146" y="1111"/>
                    </a:cubicBezTo>
                    <a:cubicBezTo>
                      <a:pt x="1222" y="772"/>
                      <a:pt x="982" y="500"/>
                      <a:pt x="949" y="183"/>
                    </a:cubicBezTo>
                    <a:cubicBezTo>
                      <a:pt x="794" y="61"/>
                      <a:pt x="658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5"/>
              <p:cNvSpPr/>
              <p:nvPr/>
            </p:nvSpPr>
            <p:spPr>
              <a:xfrm>
                <a:off x="1753900" y="622300"/>
                <a:ext cx="401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487" extrusionOk="0">
                    <a:moveTo>
                      <a:pt x="390" y="0"/>
                    </a:moveTo>
                    <a:cubicBezTo>
                      <a:pt x="312" y="0"/>
                      <a:pt x="238" y="20"/>
                      <a:pt x="175" y="101"/>
                    </a:cubicBezTo>
                    <a:cubicBezTo>
                      <a:pt x="208" y="308"/>
                      <a:pt x="263" y="494"/>
                      <a:pt x="546" y="526"/>
                    </a:cubicBezTo>
                    <a:cubicBezTo>
                      <a:pt x="404" y="722"/>
                      <a:pt x="1" y="559"/>
                      <a:pt x="77" y="930"/>
                    </a:cubicBezTo>
                    <a:cubicBezTo>
                      <a:pt x="285" y="1153"/>
                      <a:pt x="437" y="1268"/>
                      <a:pt x="567" y="1268"/>
                    </a:cubicBezTo>
                    <a:cubicBezTo>
                      <a:pt x="724" y="1268"/>
                      <a:pt x="850" y="1101"/>
                      <a:pt x="1005" y="756"/>
                    </a:cubicBezTo>
                    <a:cubicBezTo>
                      <a:pt x="1040" y="671"/>
                      <a:pt x="1076" y="641"/>
                      <a:pt x="1112" y="641"/>
                    </a:cubicBezTo>
                    <a:cubicBezTo>
                      <a:pt x="1163" y="641"/>
                      <a:pt x="1215" y="704"/>
                      <a:pt x="1266" y="756"/>
                    </a:cubicBezTo>
                    <a:cubicBezTo>
                      <a:pt x="1506" y="984"/>
                      <a:pt x="1310" y="1246"/>
                      <a:pt x="1299" y="1486"/>
                    </a:cubicBezTo>
                    <a:cubicBezTo>
                      <a:pt x="1550" y="1388"/>
                      <a:pt x="1604" y="1279"/>
                      <a:pt x="1528" y="974"/>
                    </a:cubicBezTo>
                    <a:cubicBezTo>
                      <a:pt x="1408" y="494"/>
                      <a:pt x="1048" y="276"/>
                      <a:pt x="721" y="2"/>
                    </a:cubicBezTo>
                    <a:cubicBezTo>
                      <a:pt x="688" y="15"/>
                      <a:pt x="653" y="19"/>
                      <a:pt x="618" y="19"/>
                    </a:cubicBezTo>
                    <a:cubicBezTo>
                      <a:pt x="543" y="19"/>
                      <a:pt x="465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5"/>
              <p:cNvSpPr/>
              <p:nvPr/>
            </p:nvSpPr>
            <p:spPr>
              <a:xfrm>
                <a:off x="1681350" y="608450"/>
                <a:ext cx="51300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485" extrusionOk="0">
                    <a:moveTo>
                      <a:pt x="1866" y="0"/>
                    </a:moveTo>
                    <a:lnTo>
                      <a:pt x="1866" y="0"/>
                    </a:lnTo>
                    <a:cubicBezTo>
                      <a:pt x="1310" y="535"/>
                      <a:pt x="579" y="808"/>
                      <a:pt x="1" y="1298"/>
                    </a:cubicBezTo>
                    <a:cubicBezTo>
                      <a:pt x="1" y="1419"/>
                      <a:pt x="66" y="1484"/>
                      <a:pt x="186" y="1484"/>
                    </a:cubicBezTo>
                    <a:cubicBezTo>
                      <a:pt x="841" y="1157"/>
                      <a:pt x="1528" y="906"/>
                      <a:pt x="2052" y="360"/>
                    </a:cubicBezTo>
                    <a:cubicBezTo>
                      <a:pt x="1943" y="262"/>
                      <a:pt x="1822" y="175"/>
                      <a:pt x="1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5"/>
              <p:cNvSpPr/>
              <p:nvPr/>
            </p:nvSpPr>
            <p:spPr>
              <a:xfrm>
                <a:off x="1776825" y="694750"/>
                <a:ext cx="278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480" extrusionOk="0">
                    <a:moveTo>
                      <a:pt x="815" y="1"/>
                    </a:moveTo>
                    <a:cubicBezTo>
                      <a:pt x="327" y="1"/>
                      <a:pt x="41" y="337"/>
                      <a:pt x="0" y="966"/>
                    </a:cubicBezTo>
                    <a:cubicBezTo>
                      <a:pt x="54" y="1163"/>
                      <a:pt x="11" y="1403"/>
                      <a:pt x="284" y="1480"/>
                    </a:cubicBezTo>
                    <a:cubicBezTo>
                      <a:pt x="425" y="1359"/>
                      <a:pt x="415" y="1152"/>
                      <a:pt x="425" y="1021"/>
                    </a:cubicBezTo>
                    <a:cubicBezTo>
                      <a:pt x="436" y="593"/>
                      <a:pt x="628" y="425"/>
                      <a:pt x="980" y="425"/>
                    </a:cubicBezTo>
                    <a:cubicBezTo>
                      <a:pt x="1022" y="425"/>
                      <a:pt x="1066" y="428"/>
                      <a:pt x="1113" y="432"/>
                    </a:cubicBezTo>
                    <a:cubicBezTo>
                      <a:pt x="1048" y="290"/>
                      <a:pt x="993" y="149"/>
                      <a:pt x="927" y="6"/>
                    </a:cubicBezTo>
                    <a:cubicBezTo>
                      <a:pt x="889" y="3"/>
                      <a:pt x="851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5"/>
              <p:cNvSpPr/>
              <p:nvPr/>
            </p:nvSpPr>
            <p:spPr>
              <a:xfrm>
                <a:off x="1750650" y="718900"/>
                <a:ext cx="332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6" extrusionOk="0">
                    <a:moveTo>
                      <a:pt x="1047" y="0"/>
                    </a:moveTo>
                    <a:cubicBezTo>
                      <a:pt x="1026" y="22"/>
                      <a:pt x="992" y="34"/>
                      <a:pt x="982" y="55"/>
                    </a:cubicBezTo>
                    <a:cubicBezTo>
                      <a:pt x="949" y="208"/>
                      <a:pt x="1026" y="437"/>
                      <a:pt x="818" y="492"/>
                    </a:cubicBezTo>
                    <a:cubicBezTo>
                      <a:pt x="795" y="498"/>
                      <a:pt x="774" y="501"/>
                      <a:pt x="753" y="501"/>
                    </a:cubicBezTo>
                    <a:cubicBezTo>
                      <a:pt x="628" y="501"/>
                      <a:pt x="547" y="389"/>
                      <a:pt x="491" y="230"/>
                    </a:cubicBezTo>
                    <a:cubicBezTo>
                      <a:pt x="475" y="172"/>
                      <a:pt x="423" y="149"/>
                      <a:pt x="361" y="149"/>
                    </a:cubicBezTo>
                    <a:cubicBezTo>
                      <a:pt x="296" y="149"/>
                      <a:pt x="219" y="175"/>
                      <a:pt x="163" y="208"/>
                    </a:cubicBezTo>
                    <a:cubicBezTo>
                      <a:pt x="109" y="241"/>
                      <a:pt x="0" y="328"/>
                      <a:pt x="76" y="415"/>
                    </a:cubicBezTo>
                    <a:cubicBezTo>
                      <a:pt x="294" y="666"/>
                      <a:pt x="262" y="1026"/>
                      <a:pt x="480" y="1256"/>
                    </a:cubicBezTo>
                    <a:cubicBezTo>
                      <a:pt x="807" y="1234"/>
                      <a:pt x="742" y="841"/>
                      <a:pt x="1014" y="732"/>
                    </a:cubicBezTo>
                    <a:cubicBezTo>
                      <a:pt x="1123" y="688"/>
                      <a:pt x="1211" y="710"/>
                      <a:pt x="1298" y="699"/>
                    </a:cubicBezTo>
                    <a:cubicBezTo>
                      <a:pt x="1309" y="645"/>
                      <a:pt x="1320" y="579"/>
                      <a:pt x="1331" y="514"/>
                    </a:cubicBezTo>
                    <a:cubicBezTo>
                      <a:pt x="1058" y="437"/>
                      <a:pt x="1101" y="197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5"/>
              <p:cNvSpPr/>
              <p:nvPr/>
            </p:nvSpPr>
            <p:spPr>
              <a:xfrm>
                <a:off x="1952725" y="470700"/>
                <a:ext cx="177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965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241" y="197"/>
                      <a:pt x="448" y="470"/>
                      <a:pt x="34" y="492"/>
                    </a:cubicBezTo>
                    <a:cubicBezTo>
                      <a:pt x="230" y="764"/>
                      <a:pt x="1" y="1026"/>
                      <a:pt x="34" y="1310"/>
                    </a:cubicBezTo>
                    <a:cubicBezTo>
                      <a:pt x="66" y="1517"/>
                      <a:pt x="56" y="1746"/>
                      <a:pt x="44" y="1964"/>
                    </a:cubicBezTo>
                    <a:cubicBezTo>
                      <a:pt x="219" y="1964"/>
                      <a:pt x="230" y="1845"/>
                      <a:pt x="230" y="1714"/>
                    </a:cubicBezTo>
                    <a:cubicBezTo>
                      <a:pt x="225" y="1596"/>
                      <a:pt x="261" y="1568"/>
                      <a:pt x="311" y="1568"/>
                    </a:cubicBezTo>
                    <a:cubicBezTo>
                      <a:pt x="359" y="1568"/>
                      <a:pt x="420" y="1594"/>
                      <a:pt x="468" y="1594"/>
                    </a:cubicBezTo>
                    <a:cubicBezTo>
                      <a:pt x="472" y="1594"/>
                      <a:pt x="477" y="1594"/>
                      <a:pt x="481" y="1593"/>
                    </a:cubicBezTo>
                    <a:cubicBezTo>
                      <a:pt x="459" y="1059"/>
                      <a:pt x="710" y="47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5"/>
              <p:cNvSpPr/>
              <p:nvPr/>
            </p:nvSpPr>
            <p:spPr>
              <a:xfrm>
                <a:off x="1809275" y="694625"/>
                <a:ext cx="462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450" extrusionOk="0">
                    <a:moveTo>
                      <a:pt x="0" y="1"/>
                    </a:moveTo>
                    <a:cubicBezTo>
                      <a:pt x="31" y="227"/>
                      <a:pt x="113" y="336"/>
                      <a:pt x="273" y="336"/>
                    </a:cubicBezTo>
                    <a:cubicBezTo>
                      <a:pt x="336" y="336"/>
                      <a:pt x="412" y="319"/>
                      <a:pt x="502" y="285"/>
                    </a:cubicBezTo>
                    <a:cubicBezTo>
                      <a:pt x="589" y="252"/>
                      <a:pt x="675" y="237"/>
                      <a:pt x="760" y="237"/>
                    </a:cubicBezTo>
                    <a:cubicBezTo>
                      <a:pt x="985" y="237"/>
                      <a:pt x="1202" y="337"/>
                      <a:pt x="1408" y="448"/>
                    </a:cubicBezTo>
                    <a:cubicBezTo>
                      <a:pt x="1430" y="449"/>
                      <a:pt x="1451" y="449"/>
                      <a:pt x="1472" y="449"/>
                    </a:cubicBezTo>
                    <a:cubicBezTo>
                      <a:pt x="1691" y="449"/>
                      <a:pt x="1848" y="387"/>
                      <a:pt x="1779" y="88"/>
                    </a:cubicBezTo>
                    <a:cubicBezTo>
                      <a:pt x="1756" y="86"/>
                      <a:pt x="1733" y="85"/>
                      <a:pt x="1709" y="85"/>
                    </a:cubicBezTo>
                    <a:cubicBezTo>
                      <a:pt x="1634" y="85"/>
                      <a:pt x="1556" y="95"/>
                      <a:pt x="1481" y="95"/>
                    </a:cubicBezTo>
                    <a:cubicBezTo>
                      <a:pt x="1389" y="95"/>
                      <a:pt x="1301" y="80"/>
                      <a:pt x="1222" y="11"/>
                    </a:cubicBezTo>
                    <a:cubicBezTo>
                      <a:pt x="808" y="1"/>
                      <a:pt x="404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5"/>
              <p:cNvSpPr/>
              <p:nvPr/>
            </p:nvSpPr>
            <p:spPr>
              <a:xfrm>
                <a:off x="1762650" y="736100"/>
                <a:ext cx="204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025" extrusionOk="0">
                    <a:moveTo>
                      <a:pt x="818" y="11"/>
                    </a:moveTo>
                    <a:lnTo>
                      <a:pt x="818" y="11"/>
                    </a:lnTo>
                    <a:cubicBezTo>
                      <a:pt x="731" y="22"/>
                      <a:pt x="643" y="0"/>
                      <a:pt x="534" y="44"/>
                    </a:cubicBezTo>
                    <a:cubicBezTo>
                      <a:pt x="262" y="153"/>
                      <a:pt x="327" y="546"/>
                      <a:pt x="0" y="568"/>
                    </a:cubicBezTo>
                    <a:cubicBezTo>
                      <a:pt x="32" y="622"/>
                      <a:pt x="65" y="677"/>
                      <a:pt x="87" y="731"/>
                    </a:cubicBezTo>
                    <a:cubicBezTo>
                      <a:pt x="163" y="874"/>
                      <a:pt x="247" y="1025"/>
                      <a:pt x="420" y="1025"/>
                    </a:cubicBezTo>
                    <a:cubicBezTo>
                      <a:pt x="445" y="1025"/>
                      <a:pt x="472" y="1021"/>
                      <a:pt x="502" y="1014"/>
                    </a:cubicBezTo>
                    <a:cubicBezTo>
                      <a:pt x="731" y="949"/>
                      <a:pt x="774" y="764"/>
                      <a:pt x="752" y="546"/>
                    </a:cubicBezTo>
                    <a:cubicBezTo>
                      <a:pt x="742" y="371"/>
                      <a:pt x="731" y="185"/>
                      <a:pt x="818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5"/>
              <p:cNvSpPr/>
              <p:nvPr/>
            </p:nvSpPr>
            <p:spPr>
              <a:xfrm>
                <a:off x="1800000" y="694625"/>
                <a:ext cx="444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448" extrusionOk="0">
                    <a:moveTo>
                      <a:pt x="371" y="1"/>
                    </a:moveTo>
                    <a:cubicBezTo>
                      <a:pt x="252" y="1"/>
                      <a:pt x="131" y="11"/>
                      <a:pt x="0" y="11"/>
                    </a:cubicBezTo>
                    <a:cubicBezTo>
                      <a:pt x="66" y="154"/>
                      <a:pt x="121" y="295"/>
                      <a:pt x="186" y="437"/>
                    </a:cubicBezTo>
                    <a:cubicBezTo>
                      <a:pt x="720" y="437"/>
                      <a:pt x="1244" y="437"/>
                      <a:pt x="1779" y="448"/>
                    </a:cubicBezTo>
                    <a:cubicBezTo>
                      <a:pt x="1573" y="337"/>
                      <a:pt x="1356" y="237"/>
                      <a:pt x="1131" y="237"/>
                    </a:cubicBezTo>
                    <a:cubicBezTo>
                      <a:pt x="1046" y="237"/>
                      <a:pt x="960" y="252"/>
                      <a:pt x="873" y="285"/>
                    </a:cubicBezTo>
                    <a:cubicBezTo>
                      <a:pt x="783" y="319"/>
                      <a:pt x="707" y="336"/>
                      <a:pt x="644" y="336"/>
                    </a:cubicBezTo>
                    <a:cubicBezTo>
                      <a:pt x="484" y="336"/>
                      <a:pt x="402" y="227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5"/>
              <p:cNvSpPr/>
              <p:nvPr/>
            </p:nvSpPr>
            <p:spPr>
              <a:xfrm>
                <a:off x="1659950" y="640900"/>
                <a:ext cx="260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745" extrusionOk="0">
                    <a:moveTo>
                      <a:pt x="857" y="0"/>
                    </a:moveTo>
                    <a:cubicBezTo>
                      <a:pt x="715" y="109"/>
                      <a:pt x="486" y="77"/>
                      <a:pt x="421" y="295"/>
                    </a:cubicBezTo>
                    <a:cubicBezTo>
                      <a:pt x="310" y="375"/>
                      <a:pt x="237" y="528"/>
                      <a:pt x="75" y="528"/>
                    </a:cubicBezTo>
                    <a:cubicBezTo>
                      <a:pt x="60" y="528"/>
                      <a:pt x="44" y="527"/>
                      <a:pt x="28" y="524"/>
                    </a:cubicBezTo>
                    <a:lnTo>
                      <a:pt x="28" y="524"/>
                    </a:lnTo>
                    <a:cubicBezTo>
                      <a:pt x="1" y="692"/>
                      <a:pt x="44" y="744"/>
                      <a:pt x="119" y="744"/>
                    </a:cubicBezTo>
                    <a:cubicBezTo>
                      <a:pt x="167" y="744"/>
                      <a:pt x="226" y="724"/>
                      <a:pt x="290" y="699"/>
                    </a:cubicBezTo>
                    <a:cubicBezTo>
                      <a:pt x="573" y="568"/>
                      <a:pt x="802" y="371"/>
                      <a:pt x="1042" y="186"/>
                    </a:cubicBezTo>
                    <a:cubicBezTo>
                      <a:pt x="922" y="186"/>
                      <a:pt x="857" y="121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5"/>
              <p:cNvSpPr/>
              <p:nvPr/>
            </p:nvSpPr>
            <p:spPr>
              <a:xfrm>
                <a:off x="1748725" y="624825"/>
                <a:ext cx="18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113" extrusionOk="0">
                    <a:moveTo>
                      <a:pt x="382" y="0"/>
                    </a:moveTo>
                    <a:cubicBezTo>
                      <a:pt x="284" y="10"/>
                      <a:pt x="208" y="10"/>
                      <a:pt x="197" y="141"/>
                    </a:cubicBezTo>
                    <a:cubicBezTo>
                      <a:pt x="187" y="220"/>
                      <a:pt x="165" y="244"/>
                      <a:pt x="136" y="244"/>
                    </a:cubicBezTo>
                    <a:cubicBezTo>
                      <a:pt x="96" y="244"/>
                      <a:pt x="45" y="198"/>
                      <a:pt x="0" y="185"/>
                    </a:cubicBezTo>
                    <a:lnTo>
                      <a:pt x="0" y="185"/>
                    </a:lnTo>
                    <a:cubicBezTo>
                      <a:pt x="33" y="502"/>
                      <a:pt x="273" y="774"/>
                      <a:pt x="197" y="1113"/>
                    </a:cubicBezTo>
                    <a:cubicBezTo>
                      <a:pt x="327" y="1058"/>
                      <a:pt x="262" y="927"/>
                      <a:pt x="284" y="829"/>
                    </a:cubicBezTo>
                    <a:cubicBezTo>
                      <a:pt x="208" y="458"/>
                      <a:pt x="611" y="621"/>
                      <a:pt x="753" y="425"/>
                    </a:cubicBezTo>
                    <a:cubicBezTo>
                      <a:pt x="470" y="393"/>
                      <a:pt x="415" y="207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5"/>
              <p:cNvSpPr/>
              <p:nvPr/>
            </p:nvSpPr>
            <p:spPr>
              <a:xfrm>
                <a:off x="1600075" y="631700"/>
                <a:ext cx="1612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55" extrusionOk="0">
                    <a:moveTo>
                      <a:pt x="316" y="0"/>
                    </a:moveTo>
                    <a:cubicBezTo>
                      <a:pt x="213" y="0"/>
                      <a:pt x="128" y="64"/>
                      <a:pt x="110" y="172"/>
                    </a:cubicBezTo>
                    <a:cubicBezTo>
                      <a:pt x="88" y="325"/>
                      <a:pt x="1" y="521"/>
                      <a:pt x="273" y="554"/>
                    </a:cubicBezTo>
                    <a:cubicBezTo>
                      <a:pt x="296" y="384"/>
                      <a:pt x="345" y="314"/>
                      <a:pt x="414" y="314"/>
                    </a:cubicBezTo>
                    <a:cubicBezTo>
                      <a:pt x="477" y="314"/>
                      <a:pt x="555" y="373"/>
                      <a:pt x="644" y="467"/>
                    </a:cubicBezTo>
                    <a:cubicBezTo>
                      <a:pt x="622" y="271"/>
                      <a:pt x="634" y="63"/>
                      <a:pt x="382" y="9"/>
                    </a:cubicBezTo>
                    <a:cubicBezTo>
                      <a:pt x="360" y="3"/>
                      <a:pt x="337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5"/>
              <p:cNvSpPr/>
              <p:nvPr/>
            </p:nvSpPr>
            <p:spPr>
              <a:xfrm>
                <a:off x="1802725" y="753000"/>
                <a:ext cx="1365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65" extrusionOk="0">
                    <a:moveTo>
                      <a:pt x="361" y="1"/>
                    </a:moveTo>
                    <a:cubicBezTo>
                      <a:pt x="219" y="88"/>
                      <a:pt x="0" y="186"/>
                      <a:pt x="77" y="338"/>
                    </a:cubicBezTo>
                    <a:cubicBezTo>
                      <a:pt x="116" y="423"/>
                      <a:pt x="197" y="464"/>
                      <a:pt x="288" y="464"/>
                    </a:cubicBezTo>
                    <a:cubicBezTo>
                      <a:pt x="373" y="464"/>
                      <a:pt x="467" y="429"/>
                      <a:pt x="546" y="360"/>
                    </a:cubicBezTo>
                    <a:cubicBezTo>
                      <a:pt x="448" y="251"/>
                      <a:pt x="328" y="175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5"/>
              <p:cNvSpPr/>
              <p:nvPr/>
            </p:nvSpPr>
            <p:spPr>
              <a:xfrm>
                <a:off x="1766725" y="48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08" y="1"/>
                    </a:moveTo>
                    <a:lnTo>
                      <a:pt x="208" y="1"/>
                    </a:lnTo>
                    <a:cubicBezTo>
                      <a:pt x="0" y="186"/>
                      <a:pt x="164" y="360"/>
                      <a:pt x="262" y="481"/>
                    </a:cubicBezTo>
                    <a:cubicBezTo>
                      <a:pt x="274" y="495"/>
                      <a:pt x="291" y="501"/>
                      <a:pt x="311" y="501"/>
                    </a:cubicBezTo>
                    <a:cubicBezTo>
                      <a:pt x="385" y="501"/>
                      <a:pt x="494" y="415"/>
                      <a:pt x="502" y="295"/>
                    </a:cubicBezTo>
                    <a:cubicBezTo>
                      <a:pt x="371" y="229"/>
                      <a:pt x="273" y="132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5"/>
              <p:cNvSpPr/>
              <p:nvPr/>
            </p:nvSpPr>
            <p:spPr>
              <a:xfrm>
                <a:off x="1985750" y="547900"/>
                <a:ext cx="76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59" extrusionOk="0">
                    <a:moveTo>
                      <a:pt x="306" y="0"/>
                    </a:moveTo>
                    <a:cubicBezTo>
                      <a:pt x="109" y="88"/>
                      <a:pt x="0" y="229"/>
                      <a:pt x="44" y="447"/>
                    </a:cubicBezTo>
                    <a:cubicBezTo>
                      <a:pt x="98" y="459"/>
                      <a:pt x="153" y="459"/>
                      <a:pt x="207" y="459"/>
                    </a:cubicBez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5"/>
              <p:cNvSpPr/>
              <p:nvPr/>
            </p:nvSpPr>
            <p:spPr>
              <a:xfrm>
                <a:off x="1771900" y="481075"/>
                <a:ext cx="7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6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10" y="33"/>
                      <a:pt x="11" y="142"/>
                      <a:pt x="1" y="339"/>
                    </a:cubicBezTo>
                    <a:cubicBezTo>
                      <a:pt x="29" y="343"/>
                      <a:pt x="55" y="345"/>
                      <a:pt x="78" y="345"/>
                    </a:cubicBezTo>
                    <a:cubicBezTo>
                      <a:pt x="289" y="345"/>
                      <a:pt x="305" y="177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5"/>
              <p:cNvSpPr/>
              <p:nvPr/>
            </p:nvSpPr>
            <p:spPr>
              <a:xfrm>
                <a:off x="1985450" y="559075"/>
                <a:ext cx="123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06" extrusionOk="0">
                    <a:moveTo>
                      <a:pt x="56" y="0"/>
                    </a:moveTo>
                    <a:cubicBezTo>
                      <a:pt x="1" y="240"/>
                      <a:pt x="285" y="164"/>
                      <a:pt x="328" y="306"/>
                    </a:cubicBezTo>
                    <a:cubicBezTo>
                      <a:pt x="492" y="131"/>
                      <a:pt x="318" y="88"/>
                      <a:pt x="219" y="12"/>
                    </a:cubicBezTo>
                    <a:cubicBezTo>
                      <a:pt x="165" y="12"/>
                      <a:pt x="110" y="12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5"/>
              <p:cNvSpPr/>
              <p:nvPr/>
            </p:nvSpPr>
            <p:spPr>
              <a:xfrm>
                <a:off x="1648075" y="629725"/>
                <a:ext cx="4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46" extrusionOk="0">
                    <a:moveTo>
                      <a:pt x="110" y="0"/>
                    </a:moveTo>
                    <a:lnTo>
                      <a:pt x="110" y="0"/>
                    </a:lnTo>
                    <a:cubicBezTo>
                      <a:pt x="1" y="175"/>
                      <a:pt x="11" y="360"/>
                      <a:pt x="23" y="546"/>
                    </a:cubicBezTo>
                    <a:cubicBezTo>
                      <a:pt x="120" y="371"/>
                      <a:pt x="197" y="197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5"/>
              <p:cNvSpPr/>
              <p:nvPr/>
            </p:nvSpPr>
            <p:spPr>
              <a:xfrm>
                <a:off x="1839825" y="694400"/>
                <a:ext cx="139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05" extrusionOk="0">
                    <a:moveTo>
                      <a:pt x="321" y="1"/>
                    </a:moveTo>
                    <a:cubicBezTo>
                      <a:pt x="232" y="1"/>
                      <a:pt x="139" y="23"/>
                      <a:pt x="50" y="23"/>
                    </a:cubicBezTo>
                    <a:cubicBezTo>
                      <a:pt x="34" y="23"/>
                      <a:pt x="17" y="22"/>
                      <a:pt x="0" y="20"/>
                    </a:cubicBezTo>
                    <a:lnTo>
                      <a:pt x="0" y="20"/>
                    </a:lnTo>
                    <a:cubicBezTo>
                      <a:pt x="79" y="89"/>
                      <a:pt x="167" y="104"/>
                      <a:pt x="259" y="104"/>
                    </a:cubicBezTo>
                    <a:cubicBezTo>
                      <a:pt x="334" y="104"/>
                      <a:pt x="412" y="94"/>
                      <a:pt x="487" y="94"/>
                    </a:cubicBezTo>
                    <a:cubicBezTo>
                      <a:pt x="511" y="94"/>
                      <a:pt x="534" y="95"/>
                      <a:pt x="557" y="97"/>
                    </a:cubicBezTo>
                    <a:cubicBezTo>
                      <a:pt x="485" y="20"/>
                      <a:pt x="40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5"/>
              <p:cNvSpPr/>
              <p:nvPr/>
            </p:nvSpPr>
            <p:spPr>
              <a:xfrm>
                <a:off x="1639625" y="629175"/>
                <a:ext cx="492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5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8" y="77"/>
                      <a:pt x="0" y="153"/>
                      <a:pt x="22" y="295"/>
                    </a:cubicBezTo>
                    <a:cubicBezTo>
                      <a:pt x="197" y="262"/>
                      <a:pt x="186" y="132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5"/>
              <p:cNvSpPr/>
              <p:nvPr/>
            </p:nvSpPr>
            <p:spPr>
              <a:xfrm>
                <a:off x="1879375" y="517625"/>
                <a:ext cx="164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939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371" y="131"/>
                      <a:pt x="185" y="251"/>
                      <a:pt x="0" y="382"/>
                    </a:cubicBezTo>
                    <a:cubicBezTo>
                      <a:pt x="251" y="502"/>
                      <a:pt x="164" y="731"/>
                      <a:pt x="185" y="928"/>
                    </a:cubicBezTo>
                    <a:cubicBezTo>
                      <a:pt x="350" y="916"/>
                      <a:pt x="513" y="938"/>
                      <a:pt x="328" y="688"/>
                    </a:cubicBezTo>
                    <a:cubicBezTo>
                      <a:pt x="205" y="516"/>
                      <a:pt x="266" y="448"/>
                      <a:pt x="391" y="448"/>
                    </a:cubicBezTo>
                    <a:cubicBezTo>
                      <a:pt x="433" y="448"/>
                      <a:pt x="483" y="456"/>
                      <a:pt x="535" y="470"/>
                    </a:cubicBezTo>
                    <a:cubicBezTo>
                      <a:pt x="655" y="317"/>
                      <a:pt x="546" y="153"/>
                      <a:pt x="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5"/>
              <p:cNvSpPr/>
              <p:nvPr/>
            </p:nvSpPr>
            <p:spPr>
              <a:xfrm>
                <a:off x="1781450" y="605725"/>
                <a:ext cx="71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70" extrusionOk="0">
                    <a:moveTo>
                      <a:pt x="12" y="0"/>
                    </a:moveTo>
                    <a:cubicBezTo>
                      <a:pt x="0" y="44"/>
                      <a:pt x="0" y="88"/>
                      <a:pt x="0" y="131"/>
                    </a:cubicBezTo>
                    <a:cubicBezTo>
                      <a:pt x="77" y="262"/>
                      <a:pt x="88" y="437"/>
                      <a:pt x="284" y="469"/>
                    </a:cubicBezTo>
                    <a:lnTo>
                      <a:pt x="284" y="371"/>
                    </a:lnTo>
                    <a:cubicBezTo>
                      <a:pt x="208" y="240"/>
                      <a:pt x="153" y="88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5"/>
              <p:cNvSpPr/>
              <p:nvPr/>
            </p:nvSpPr>
            <p:spPr>
              <a:xfrm>
                <a:off x="1891100" y="533175"/>
                <a:ext cx="65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90" extrusionOk="0">
                    <a:moveTo>
                      <a:pt x="99" y="0"/>
                    </a:moveTo>
                    <a:cubicBezTo>
                      <a:pt x="109" y="197"/>
                      <a:pt x="0" y="415"/>
                      <a:pt x="186" y="589"/>
                    </a:cubicBezTo>
                    <a:cubicBezTo>
                      <a:pt x="121" y="393"/>
                      <a:pt x="262" y="175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5"/>
              <p:cNvSpPr/>
              <p:nvPr/>
            </p:nvSpPr>
            <p:spPr>
              <a:xfrm>
                <a:off x="1841200" y="578000"/>
                <a:ext cx="5265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517" extrusionOk="0">
                    <a:moveTo>
                      <a:pt x="1662" y="540"/>
                    </a:moveTo>
                    <a:cubicBezTo>
                      <a:pt x="1682" y="540"/>
                      <a:pt x="1703" y="541"/>
                      <a:pt x="1724" y="542"/>
                    </a:cubicBezTo>
                    <a:cubicBezTo>
                      <a:pt x="1477" y="716"/>
                      <a:pt x="1511" y="1036"/>
                      <a:pt x="1224" y="1036"/>
                    </a:cubicBezTo>
                    <a:cubicBezTo>
                      <a:pt x="1206" y="1036"/>
                      <a:pt x="1187" y="1035"/>
                      <a:pt x="1167" y="1033"/>
                    </a:cubicBezTo>
                    <a:cubicBezTo>
                      <a:pt x="1091" y="1022"/>
                      <a:pt x="1047" y="967"/>
                      <a:pt x="1080" y="913"/>
                    </a:cubicBezTo>
                    <a:cubicBezTo>
                      <a:pt x="1183" y="727"/>
                      <a:pt x="1297" y="540"/>
                      <a:pt x="1662" y="540"/>
                    </a:cubicBezTo>
                    <a:close/>
                    <a:moveTo>
                      <a:pt x="324" y="0"/>
                    </a:moveTo>
                    <a:cubicBezTo>
                      <a:pt x="294" y="0"/>
                      <a:pt x="262" y="9"/>
                      <a:pt x="229" y="29"/>
                    </a:cubicBezTo>
                    <a:cubicBezTo>
                      <a:pt x="131" y="106"/>
                      <a:pt x="0" y="193"/>
                      <a:pt x="120" y="367"/>
                    </a:cubicBezTo>
                    <a:cubicBezTo>
                      <a:pt x="163" y="433"/>
                      <a:pt x="229" y="520"/>
                      <a:pt x="163" y="618"/>
                    </a:cubicBezTo>
                    <a:cubicBezTo>
                      <a:pt x="98" y="858"/>
                      <a:pt x="185" y="1033"/>
                      <a:pt x="360" y="1197"/>
                    </a:cubicBezTo>
                    <a:cubicBezTo>
                      <a:pt x="492" y="1328"/>
                      <a:pt x="1091" y="1517"/>
                      <a:pt x="1416" y="1517"/>
                    </a:cubicBezTo>
                    <a:cubicBezTo>
                      <a:pt x="1494" y="1517"/>
                      <a:pt x="1557" y="1506"/>
                      <a:pt x="1593" y="1480"/>
                    </a:cubicBezTo>
                    <a:cubicBezTo>
                      <a:pt x="1778" y="1349"/>
                      <a:pt x="1996" y="1185"/>
                      <a:pt x="1964" y="891"/>
                    </a:cubicBezTo>
                    <a:cubicBezTo>
                      <a:pt x="1952" y="804"/>
                      <a:pt x="1942" y="695"/>
                      <a:pt x="1974" y="629"/>
                    </a:cubicBezTo>
                    <a:cubicBezTo>
                      <a:pt x="2105" y="400"/>
                      <a:pt x="2073" y="237"/>
                      <a:pt x="1855" y="94"/>
                    </a:cubicBezTo>
                    <a:cubicBezTo>
                      <a:pt x="1767" y="36"/>
                      <a:pt x="1687" y="9"/>
                      <a:pt x="1613" y="9"/>
                    </a:cubicBezTo>
                    <a:cubicBezTo>
                      <a:pt x="1493" y="9"/>
                      <a:pt x="1388" y="78"/>
                      <a:pt x="1287" y="193"/>
                    </a:cubicBezTo>
                    <a:cubicBezTo>
                      <a:pt x="1142" y="350"/>
                      <a:pt x="1001" y="487"/>
                      <a:pt x="862" y="487"/>
                    </a:cubicBezTo>
                    <a:cubicBezTo>
                      <a:pt x="751" y="487"/>
                      <a:pt x="641" y="398"/>
                      <a:pt x="534" y="160"/>
                    </a:cubicBezTo>
                    <a:cubicBezTo>
                      <a:pt x="501" y="93"/>
                      <a:pt x="422" y="0"/>
                      <a:pt x="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5"/>
              <p:cNvSpPr/>
              <p:nvPr/>
            </p:nvSpPr>
            <p:spPr>
              <a:xfrm>
                <a:off x="1781725" y="592225"/>
                <a:ext cx="253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919" extrusionOk="0">
                    <a:moveTo>
                      <a:pt x="747" y="0"/>
                    </a:moveTo>
                    <a:cubicBezTo>
                      <a:pt x="732" y="0"/>
                      <a:pt x="716" y="2"/>
                      <a:pt x="699" y="5"/>
                    </a:cubicBezTo>
                    <a:cubicBezTo>
                      <a:pt x="404" y="60"/>
                      <a:pt x="88" y="180"/>
                      <a:pt x="1" y="540"/>
                    </a:cubicBezTo>
                    <a:cubicBezTo>
                      <a:pt x="142" y="628"/>
                      <a:pt x="197" y="780"/>
                      <a:pt x="273" y="911"/>
                    </a:cubicBezTo>
                    <a:cubicBezTo>
                      <a:pt x="347" y="911"/>
                      <a:pt x="425" y="918"/>
                      <a:pt x="503" y="918"/>
                    </a:cubicBezTo>
                    <a:cubicBezTo>
                      <a:pt x="562" y="918"/>
                      <a:pt x="621" y="914"/>
                      <a:pt x="677" y="900"/>
                    </a:cubicBezTo>
                    <a:cubicBezTo>
                      <a:pt x="917" y="834"/>
                      <a:pt x="1015" y="638"/>
                      <a:pt x="983" y="398"/>
                    </a:cubicBezTo>
                    <a:cubicBezTo>
                      <a:pt x="962" y="237"/>
                      <a:pt x="933" y="0"/>
                      <a:pt x="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5"/>
              <p:cNvSpPr/>
              <p:nvPr/>
            </p:nvSpPr>
            <p:spPr>
              <a:xfrm>
                <a:off x="1859375" y="552525"/>
                <a:ext cx="222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43" extrusionOk="0">
                    <a:moveTo>
                      <a:pt x="549" y="0"/>
                    </a:moveTo>
                    <a:cubicBezTo>
                      <a:pt x="353" y="99"/>
                      <a:pt x="69" y="165"/>
                      <a:pt x="69" y="502"/>
                    </a:cubicBezTo>
                    <a:cubicBezTo>
                      <a:pt x="69" y="648"/>
                      <a:pt x="0" y="843"/>
                      <a:pt x="256" y="843"/>
                    </a:cubicBezTo>
                    <a:cubicBezTo>
                      <a:pt x="270" y="843"/>
                      <a:pt x="284" y="842"/>
                      <a:pt x="299" y="841"/>
                    </a:cubicBezTo>
                    <a:cubicBezTo>
                      <a:pt x="691" y="808"/>
                      <a:pt x="822" y="568"/>
                      <a:pt x="866" y="230"/>
                    </a:cubicBezTo>
                    <a:cubicBezTo>
                      <a:pt x="888" y="44"/>
                      <a:pt x="745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5"/>
              <p:cNvSpPr/>
              <p:nvPr/>
            </p:nvSpPr>
            <p:spPr>
              <a:xfrm>
                <a:off x="1867375" y="591500"/>
                <a:ext cx="169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497" extrusionOk="0">
                    <a:moveTo>
                      <a:pt x="615" y="0"/>
                    </a:moveTo>
                    <a:cubicBezTo>
                      <a:pt x="250" y="0"/>
                      <a:pt x="136" y="187"/>
                      <a:pt x="33" y="373"/>
                    </a:cubicBezTo>
                    <a:cubicBezTo>
                      <a:pt x="0" y="427"/>
                      <a:pt x="44" y="482"/>
                      <a:pt x="120" y="493"/>
                    </a:cubicBezTo>
                    <a:cubicBezTo>
                      <a:pt x="140" y="495"/>
                      <a:pt x="159" y="496"/>
                      <a:pt x="177" y="496"/>
                    </a:cubicBezTo>
                    <a:cubicBezTo>
                      <a:pt x="464" y="496"/>
                      <a:pt x="430" y="176"/>
                      <a:pt x="677" y="2"/>
                    </a:cubicBezTo>
                    <a:cubicBezTo>
                      <a:pt x="656" y="1"/>
                      <a:pt x="635" y="0"/>
                      <a:pt x="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2" name="Google Shape;2502;p15"/>
          <p:cNvGrpSpPr/>
          <p:nvPr/>
        </p:nvGrpSpPr>
        <p:grpSpPr>
          <a:xfrm rot="-1094259">
            <a:off x="8429995" y="3479884"/>
            <a:ext cx="813775" cy="941792"/>
            <a:chOff x="3646512" y="950807"/>
            <a:chExt cx="512225" cy="595400"/>
          </a:xfrm>
        </p:grpSpPr>
        <p:sp>
          <p:nvSpPr>
            <p:cNvPr id="2503" name="Google Shape;2503;p15"/>
            <p:cNvSpPr/>
            <p:nvPr/>
          </p:nvSpPr>
          <p:spPr>
            <a:xfrm>
              <a:off x="3646512" y="950807"/>
              <a:ext cx="512225" cy="595400"/>
            </a:xfrm>
            <a:custGeom>
              <a:avLst/>
              <a:gdLst/>
              <a:ahLst/>
              <a:cxnLst/>
              <a:rect l="l" t="t" r="r" b="b"/>
              <a:pathLst>
                <a:path w="20489" h="23816" extrusionOk="0">
                  <a:moveTo>
                    <a:pt x="13673" y="1"/>
                  </a:moveTo>
                  <a:cubicBezTo>
                    <a:pt x="13373" y="1"/>
                    <a:pt x="13072" y="87"/>
                    <a:pt x="12815" y="237"/>
                  </a:cubicBezTo>
                  <a:cubicBezTo>
                    <a:pt x="12632" y="344"/>
                    <a:pt x="12471" y="483"/>
                    <a:pt x="12331" y="645"/>
                  </a:cubicBezTo>
                  <a:cubicBezTo>
                    <a:pt x="12128" y="891"/>
                    <a:pt x="12009" y="1139"/>
                    <a:pt x="11935" y="1321"/>
                  </a:cubicBezTo>
                  <a:cubicBezTo>
                    <a:pt x="11687" y="1965"/>
                    <a:pt x="11344" y="2577"/>
                    <a:pt x="10904" y="3188"/>
                  </a:cubicBezTo>
                  <a:cubicBezTo>
                    <a:pt x="10904" y="3199"/>
                    <a:pt x="10893" y="3199"/>
                    <a:pt x="10893" y="3210"/>
                  </a:cubicBezTo>
                  <a:cubicBezTo>
                    <a:pt x="10679" y="3500"/>
                    <a:pt x="10485" y="3811"/>
                    <a:pt x="10292" y="4101"/>
                  </a:cubicBezTo>
                  <a:cubicBezTo>
                    <a:pt x="10056" y="4476"/>
                    <a:pt x="9831" y="4819"/>
                    <a:pt x="9595" y="5141"/>
                  </a:cubicBezTo>
                  <a:cubicBezTo>
                    <a:pt x="9283" y="5571"/>
                    <a:pt x="9047" y="6000"/>
                    <a:pt x="8833" y="6386"/>
                  </a:cubicBezTo>
                  <a:cubicBezTo>
                    <a:pt x="8672" y="6677"/>
                    <a:pt x="8522" y="6944"/>
                    <a:pt x="8360" y="7181"/>
                  </a:cubicBezTo>
                  <a:cubicBezTo>
                    <a:pt x="8114" y="7545"/>
                    <a:pt x="8007" y="7910"/>
                    <a:pt x="7942" y="8158"/>
                  </a:cubicBezTo>
                  <a:cubicBezTo>
                    <a:pt x="7931" y="8201"/>
                    <a:pt x="7910" y="8243"/>
                    <a:pt x="7899" y="8286"/>
                  </a:cubicBezTo>
                  <a:cubicBezTo>
                    <a:pt x="7802" y="8404"/>
                    <a:pt x="7716" y="8533"/>
                    <a:pt x="7631" y="8662"/>
                  </a:cubicBezTo>
                  <a:cubicBezTo>
                    <a:pt x="7609" y="8619"/>
                    <a:pt x="7577" y="8587"/>
                    <a:pt x="7556" y="8544"/>
                  </a:cubicBezTo>
                  <a:cubicBezTo>
                    <a:pt x="7277" y="8189"/>
                    <a:pt x="6912" y="7943"/>
                    <a:pt x="6514" y="7846"/>
                  </a:cubicBezTo>
                  <a:lnTo>
                    <a:pt x="6504" y="7846"/>
                  </a:lnTo>
                  <a:cubicBezTo>
                    <a:pt x="6321" y="7803"/>
                    <a:pt x="6150" y="7771"/>
                    <a:pt x="5978" y="7771"/>
                  </a:cubicBezTo>
                  <a:cubicBezTo>
                    <a:pt x="5366" y="7771"/>
                    <a:pt x="4819" y="8050"/>
                    <a:pt x="4432" y="8533"/>
                  </a:cubicBezTo>
                  <a:cubicBezTo>
                    <a:pt x="4186" y="8855"/>
                    <a:pt x="4014" y="9241"/>
                    <a:pt x="3885" y="9768"/>
                  </a:cubicBezTo>
                  <a:cubicBezTo>
                    <a:pt x="3778" y="10186"/>
                    <a:pt x="3864" y="10626"/>
                    <a:pt x="4122" y="10970"/>
                  </a:cubicBezTo>
                  <a:cubicBezTo>
                    <a:pt x="4186" y="11044"/>
                    <a:pt x="4239" y="11109"/>
                    <a:pt x="4315" y="11173"/>
                  </a:cubicBezTo>
                  <a:cubicBezTo>
                    <a:pt x="4272" y="11366"/>
                    <a:pt x="4261" y="11528"/>
                    <a:pt x="4261" y="11678"/>
                  </a:cubicBezTo>
                  <a:cubicBezTo>
                    <a:pt x="4261" y="11871"/>
                    <a:pt x="4272" y="12032"/>
                    <a:pt x="4315" y="12203"/>
                  </a:cubicBezTo>
                  <a:cubicBezTo>
                    <a:pt x="4379" y="12451"/>
                    <a:pt x="4486" y="12665"/>
                    <a:pt x="4647" y="12858"/>
                  </a:cubicBezTo>
                  <a:cubicBezTo>
                    <a:pt x="4733" y="12966"/>
                    <a:pt x="4840" y="13073"/>
                    <a:pt x="4990" y="13180"/>
                  </a:cubicBezTo>
                  <a:cubicBezTo>
                    <a:pt x="4797" y="13491"/>
                    <a:pt x="4658" y="13803"/>
                    <a:pt x="4540" y="14071"/>
                  </a:cubicBezTo>
                  <a:cubicBezTo>
                    <a:pt x="4497" y="14157"/>
                    <a:pt x="4465" y="14243"/>
                    <a:pt x="4432" y="14318"/>
                  </a:cubicBezTo>
                  <a:cubicBezTo>
                    <a:pt x="4346" y="14425"/>
                    <a:pt x="4272" y="14554"/>
                    <a:pt x="4218" y="14683"/>
                  </a:cubicBezTo>
                  <a:cubicBezTo>
                    <a:pt x="3960" y="14962"/>
                    <a:pt x="3778" y="15241"/>
                    <a:pt x="3628" y="15477"/>
                  </a:cubicBezTo>
                  <a:cubicBezTo>
                    <a:pt x="3563" y="15573"/>
                    <a:pt x="3509" y="15670"/>
                    <a:pt x="3456" y="15745"/>
                  </a:cubicBezTo>
                  <a:cubicBezTo>
                    <a:pt x="3456" y="15745"/>
                    <a:pt x="3445" y="15745"/>
                    <a:pt x="3445" y="15756"/>
                  </a:cubicBezTo>
                  <a:cubicBezTo>
                    <a:pt x="3059" y="16293"/>
                    <a:pt x="2726" y="16851"/>
                    <a:pt x="2415" y="17398"/>
                  </a:cubicBezTo>
                  <a:cubicBezTo>
                    <a:pt x="2233" y="17698"/>
                    <a:pt x="2061" y="17989"/>
                    <a:pt x="1878" y="18278"/>
                  </a:cubicBezTo>
                  <a:cubicBezTo>
                    <a:pt x="1610" y="18707"/>
                    <a:pt x="1395" y="19148"/>
                    <a:pt x="1202" y="19566"/>
                  </a:cubicBezTo>
                  <a:cubicBezTo>
                    <a:pt x="1031" y="19899"/>
                    <a:pt x="880" y="20221"/>
                    <a:pt x="709" y="20510"/>
                  </a:cubicBezTo>
                  <a:cubicBezTo>
                    <a:pt x="644" y="20564"/>
                    <a:pt x="580" y="20629"/>
                    <a:pt x="515" y="20693"/>
                  </a:cubicBezTo>
                  <a:cubicBezTo>
                    <a:pt x="333" y="20918"/>
                    <a:pt x="193" y="21165"/>
                    <a:pt x="118" y="21433"/>
                  </a:cubicBezTo>
                  <a:cubicBezTo>
                    <a:pt x="0" y="21884"/>
                    <a:pt x="65" y="22356"/>
                    <a:pt x="290" y="22764"/>
                  </a:cubicBezTo>
                  <a:cubicBezTo>
                    <a:pt x="430" y="23000"/>
                    <a:pt x="590" y="23205"/>
                    <a:pt x="783" y="23365"/>
                  </a:cubicBezTo>
                  <a:cubicBezTo>
                    <a:pt x="1127" y="23666"/>
                    <a:pt x="1546" y="23816"/>
                    <a:pt x="1996" y="23816"/>
                  </a:cubicBezTo>
                  <a:cubicBezTo>
                    <a:pt x="2136" y="23816"/>
                    <a:pt x="2276" y="23806"/>
                    <a:pt x="2404" y="23773"/>
                  </a:cubicBezTo>
                  <a:lnTo>
                    <a:pt x="2415" y="23773"/>
                  </a:lnTo>
                  <a:cubicBezTo>
                    <a:pt x="2469" y="23763"/>
                    <a:pt x="2598" y="23763"/>
                    <a:pt x="2705" y="23752"/>
                  </a:cubicBezTo>
                  <a:cubicBezTo>
                    <a:pt x="2834" y="23752"/>
                    <a:pt x="2984" y="23741"/>
                    <a:pt x="3144" y="23730"/>
                  </a:cubicBezTo>
                  <a:lnTo>
                    <a:pt x="3156" y="23730"/>
                  </a:lnTo>
                  <a:cubicBezTo>
                    <a:pt x="3273" y="23709"/>
                    <a:pt x="3392" y="23698"/>
                    <a:pt x="3509" y="23687"/>
                  </a:cubicBezTo>
                  <a:cubicBezTo>
                    <a:pt x="3810" y="23644"/>
                    <a:pt x="4089" y="23612"/>
                    <a:pt x="4336" y="23612"/>
                  </a:cubicBezTo>
                  <a:cubicBezTo>
                    <a:pt x="4422" y="23612"/>
                    <a:pt x="4497" y="23612"/>
                    <a:pt x="4561" y="23623"/>
                  </a:cubicBezTo>
                  <a:cubicBezTo>
                    <a:pt x="5066" y="23698"/>
                    <a:pt x="5591" y="23773"/>
                    <a:pt x="6150" y="23773"/>
                  </a:cubicBezTo>
                  <a:cubicBezTo>
                    <a:pt x="6483" y="23773"/>
                    <a:pt x="6783" y="23752"/>
                    <a:pt x="7084" y="23698"/>
                  </a:cubicBezTo>
                  <a:lnTo>
                    <a:pt x="7352" y="23698"/>
                  </a:lnTo>
                  <a:cubicBezTo>
                    <a:pt x="7652" y="23698"/>
                    <a:pt x="7942" y="23687"/>
                    <a:pt x="8210" y="23677"/>
                  </a:cubicBezTo>
                  <a:cubicBezTo>
                    <a:pt x="8479" y="23677"/>
                    <a:pt x="8736" y="23666"/>
                    <a:pt x="8983" y="23666"/>
                  </a:cubicBezTo>
                  <a:cubicBezTo>
                    <a:pt x="9176" y="23666"/>
                    <a:pt x="9337" y="23666"/>
                    <a:pt x="9488" y="23677"/>
                  </a:cubicBezTo>
                  <a:cubicBezTo>
                    <a:pt x="10454" y="23741"/>
                    <a:pt x="11451" y="23806"/>
                    <a:pt x="12450" y="23806"/>
                  </a:cubicBezTo>
                  <a:cubicBezTo>
                    <a:pt x="12718" y="23806"/>
                    <a:pt x="12975" y="23794"/>
                    <a:pt x="13233" y="23784"/>
                  </a:cubicBezTo>
                  <a:cubicBezTo>
                    <a:pt x="13448" y="23784"/>
                    <a:pt x="14006" y="23763"/>
                    <a:pt x="14489" y="23355"/>
                  </a:cubicBezTo>
                  <a:cubicBezTo>
                    <a:pt x="14735" y="23140"/>
                    <a:pt x="14929" y="22861"/>
                    <a:pt x="15026" y="22539"/>
                  </a:cubicBezTo>
                  <a:cubicBezTo>
                    <a:pt x="15090" y="22325"/>
                    <a:pt x="15122" y="22099"/>
                    <a:pt x="15122" y="21841"/>
                  </a:cubicBezTo>
                  <a:lnTo>
                    <a:pt x="15122" y="21809"/>
                  </a:lnTo>
                  <a:cubicBezTo>
                    <a:pt x="15112" y="20983"/>
                    <a:pt x="15143" y="20081"/>
                    <a:pt x="15251" y="19083"/>
                  </a:cubicBezTo>
                  <a:cubicBezTo>
                    <a:pt x="15369" y="17977"/>
                    <a:pt x="15305" y="16926"/>
                    <a:pt x="15229" y="15917"/>
                  </a:cubicBezTo>
                  <a:cubicBezTo>
                    <a:pt x="15229" y="15735"/>
                    <a:pt x="15208" y="15552"/>
                    <a:pt x="15197" y="15380"/>
                  </a:cubicBezTo>
                  <a:cubicBezTo>
                    <a:pt x="15176" y="15080"/>
                    <a:pt x="15154" y="14801"/>
                    <a:pt x="15165" y="14554"/>
                  </a:cubicBezTo>
                  <a:cubicBezTo>
                    <a:pt x="15208" y="13824"/>
                    <a:pt x="15272" y="13073"/>
                    <a:pt x="15336" y="12343"/>
                  </a:cubicBezTo>
                  <a:cubicBezTo>
                    <a:pt x="15348" y="12150"/>
                    <a:pt x="15369" y="11967"/>
                    <a:pt x="15379" y="11774"/>
                  </a:cubicBezTo>
                  <a:cubicBezTo>
                    <a:pt x="15465" y="11571"/>
                    <a:pt x="15508" y="11334"/>
                    <a:pt x="15487" y="11098"/>
                  </a:cubicBezTo>
                  <a:cubicBezTo>
                    <a:pt x="15487" y="11055"/>
                    <a:pt x="15476" y="11001"/>
                    <a:pt x="15465" y="10958"/>
                  </a:cubicBezTo>
                  <a:cubicBezTo>
                    <a:pt x="15487" y="10862"/>
                    <a:pt x="15498" y="10755"/>
                    <a:pt x="15498" y="10648"/>
                  </a:cubicBezTo>
                  <a:lnTo>
                    <a:pt x="15498" y="10626"/>
                  </a:lnTo>
                  <a:cubicBezTo>
                    <a:pt x="15723" y="10605"/>
                    <a:pt x="15938" y="10551"/>
                    <a:pt x="16142" y="10454"/>
                  </a:cubicBezTo>
                  <a:cubicBezTo>
                    <a:pt x="16345" y="10593"/>
                    <a:pt x="16560" y="10679"/>
                    <a:pt x="16807" y="10701"/>
                  </a:cubicBezTo>
                  <a:cubicBezTo>
                    <a:pt x="16893" y="10712"/>
                    <a:pt x="16989" y="10722"/>
                    <a:pt x="17086" y="10722"/>
                  </a:cubicBezTo>
                  <a:cubicBezTo>
                    <a:pt x="17430" y="10722"/>
                    <a:pt x="17719" y="10648"/>
                    <a:pt x="17902" y="10593"/>
                  </a:cubicBezTo>
                  <a:cubicBezTo>
                    <a:pt x="18245" y="10486"/>
                    <a:pt x="18535" y="10347"/>
                    <a:pt x="18771" y="10175"/>
                  </a:cubicBezTo>
                  <a:cubicBezTo>
                    <a:pt x="18975" y="10025"/>
                    <a:pt x="19136" y="9864"/>
                    <a:pt x="19276" y="9670"/>
                  </a:cubicBezTo>
                  <a:cubicBezTo>
                    <a:pt x="19436" y="9424"/>
                    <a:pt x="19544" y="9166"/>
                    <a:pt x="19598" y="8876"/>
                  </a:cubicBezTo>
                  <a:lnTo>
                    <a:pt x="19598" y="8833"/>
                  </a:lnTo>
                  <a:cubicBezTo>
                    <a:pt x="19651" y="8415"/>
                    <a:pt x="19619" y="8029"/>
                    <a:pt x="19490" y="7674"/>
                  </a:cubicBezTo>
                  <a:cubicBezTo>
                    <a:pt x="19415" y="7449"/>
                    <a:pt x="19308" y="7245"/>
                    <a:pt x="19157" y="7063"/>
                  </a:cubicBezTo>
                  <a:cubicBezTo>
                    <a:pt x="19157" y="7020"/>
                    <a:pt x="19157" y="6987"/>
                    <a:pt x="19147" y="6944"/>
                  </a:cubicBezTo>
                  <a:cubicBezTo>
                    <a:pt x="19490" y="6870"/>
                    <a:pt x="19791" y="6708"/>
                    <a:pt x="20027" y="6462"/>
                  </a:cubicBezTo>
                  <a:cubicBezTo>
                    <a:pt x="20338" y="6140"/>
                    <a:pt x="20488" y="5711"/>
                    <a:pt x="20467" y="5249"/>
                  </a:cubicBezTo>
                  <a:cubicBezTo>
                    <a:pt x="20445" y="4766"/>
                    <a:pt x="20242" y="4326"/>
                    <a:pt x="19887" y="4025"/>
                  </a:cubicBezTo>
                  <a:cubicBezTo>
                    <a:pt x="19576" y="3768"/>
                    <a:pt x="19190" y="3629"/>
                    <a:pt x="18771" y="3629"/>
                  </a:cubicBezTo>
                  <a:cubicBezTo>
                    <a:pt x="18589" y="3629"/>
                    <a:pt x="18406" y="3660"/>
                    <a:pt x="18224" y="3714"/>
                  </a:cubicBezTo>
                  <a:lnTo>
                    <a:pt x="18213" y="3714"/>
                  </a:lnTo>
                  <a:cubicBezTo>
                    <a:pt x="18117" y="3746"/>
                    <a:pt x="17966" y="3746"/>
                    <a:pt x="17859" y="3746"/>
                  </a:cubicBezTo>
                  <a:lnTo>
                    <a:pt x="17590" y="3746"/>
                  </a:lnTo>
                  <a:cubicBezTo>
                    <a:pt x="17473" y="3746"/>
                    <a:pt x="17354" y="3736"/>
                    <a:pt x="17237" y="3736"/>
                  </a:cubicBezTo>
                  <a:cubicBezTo>
                    <a:pt x="17172" y="3736"/>
                    <a:pt x="17108" y="3736"/>
                    <a:pt x="17043" y="3746"/>
                  </a:cubicBezTo>
                  <a:cubicBezTo>
                    <a:pt x="17011" y="3746"/>
                    <a:pt x="16968" y="3736"/>
                    <a:pt x="16925" y="3736"/>
                  </a:cubicBezTo>
                  <a:cubicBezTo>
                    <a:pt x="16818" y="3725"/>
                    <a:pt x="16689" y="3714"/>
                    <a:pt x="16550" y="3714"/>
                  </a:cubicBezTo>
                  <a:cubicBezTo>
                    <a:pt x="16249" y="3714"/>
                    <a:pt x="15980" y="3757"/>
                    <a:pt x="15744" y="3865"/>
                  </a:cubicBezTo>
                  <a:cubicBezTo>
                    <a:pt x="15680" y="3865"/>
                    <a:pt x="15594" y="3875"/>
                    <a:pt x="15498" y="3896"/>
                  </a:cubicBezTo>
                  <a:cubicBezTo>
                    <a:pt x="15476" y="3510"/>
                    <a:pt x="15455" y="3145"/>
                    <a:pt x="15487" y="2813"/>
                  </a:cubicBezTo>
                  <a:lnTo>
                    <a:pt x="15487" y="2791"/>
                  </a:lnTo>
                  <a:cubicBezTo>
                    <a:pt x="15498" y="2684"/>
                    <a:pt x="15519" y="2491"/>
                    <a:pt x="15487" y="2255"/>
                  </a:cubicBezTo>
                  <a:cubicBezTo>
                    <a:pt x="15487" y="2201"/>
                    <a:pt x="15476" y="2158"/>
                    <a:pt x="15465" y="2115"/>
                  </a:cubicBezTo>
                  <a:cubicBezTo>
                    <a:pt x="15476" y="1965"/>
                    <a:pt x="15487" y="1804"/>
                    <a:pt x="15465" y="1632"/>
                  </a:cubicBezTo>
                  <a:cubicBezTo>
                    <a:pt x="15434" y="1353"/>
                    <a:pt x="15348" y="1084"/>
                    <a:pt x="15197" y="860"/>
                  </a:cubicBezTo>
                  <a:cubicBezTo>
                    <a:pt x="15036" y="602"/>
                    <a:pt x="14821" y="398"/>
                    <a:pt x="14542" y="237"/>
                  </a:cubicBezTo>
                  <a:cubicBezTo>
                    <a:pt x="14274" y="87"/>
                    <a:pt x="13974" y="1"/>
                    <a:pt x="1367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4" name="Google Shape;2504;p15"/>
            <p:cNvGrpSpPr/>
            <p:nvPr/>
          </p:nvGrpSpPr>
          <p:grpSpPr>
            <a:xfrm>
              <a:off x="3678562" y="982220"/>
              <a:ext cx="448125" cy="532575"/>
              <a:chOff x="-6400" y="980075"/>
              <a:chExt cx="448125" cy="532575"/>
            </a:xfrm>
          </p:grpSpPr>
          <p:sp>
            <p:nvSpPr>
              <p:cNvPr id="2505" name="Google Shape;2505;p15"/>
              <p:cNvSpPr/>
              <p:nvPr/>
            </p:nvSpPr>
            <p:spPr>
              <a:xfrm>
                <a:off x="112775" y="1231400"/>
                <a:ext cx="200225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11229" extrusionOk="0">
                    <a:moveTo>
                      <a:pt x="7366" y="9034"/>
                    </a:moveTo>
                    <a:cubicBezTo>
                      <a:pt x="7191" y="9481"/>
                      <a:pt x="7191" y="9929"/>
                      <a:pt x="7213" y="10365"/>
                    </a:cubicBezTo>
                    <a:cubicBezTo>
                      <a:pt x="7213" y="10501"/>
                      <a:pt x="7256" y="10679"/>
                      <a:pt x="7120" y="10679"/>
                    </a:cubicBezTo>
                    <a:cubicBezTo>
                      <a:pt x="7103" y="10679"/>
                      <a:pt x="7083" y="10676"/>
                      <a:pt x="7060" y="10670"/>
                    </a:cubicBezTo>
                    <a:cubicBezTo>
                      <a:pt x="7041" y="10666"/>
                      <a:pt x="7021" y="10664"/>
                      <a:pt x="7000" y="10664"/>
                    </a:cubicBezTo>
                    <a:cubicBezTo>
                      <a:pt x="6925" y="10664"/>
                      <a:pt x="6836" y="10686"/>
                      <a:pt x="6757" y="10686"/>
                    </a:cubicBezTo>
                    <a:cubicBezTo>
                      <a:pt x="6643" y="10686"/>
                      <a:pt x="6548" y="10642"/>
                      <a:pt x="6536" y="10430"/>
                    </a:cubicBezTo>
                    <a:cubicBezTo>
                      <a:pt x="6536" y="10266"/>
                      <a:pt x="6525" y="10114"/>
                      <a:pt x="6503" y="9950"/>
                    </a:cubicBezTo>
                    <a:cubicBezTo>
                      <a:pt x="6351" y="9056"/>
                      <a:pt x="6372" y="9034"/>
                      <a:pt x="7366" y="9034"/>
                    </a:cubicBezTo>
                    <a:close/>
                    <a:moveTo>
                      <a:pt x="8009" y="1"/>
                    </a:moveTo>
                    <a:lnTo>
                      <a:pt x="7518" y="98"/>
                    </a:lnTo>
                    <a:cubicBezTo>
                      <a:pt x="7496" y="404"/>
                      <a:pt x="7420" y="709"/>
                      <a:pt x="7442" y="1015"/>
                    </a:cubicBezTo>
                    <a:cubicBezTo>
                      <a:pt x="7485" y="1463"/>
                      <a:pt x="7344" y="1866"/>
                      <a:pt x="7256" y="2292"/>
                    </a:cubicBezTo>
                    <a:cubicBezTo>
                      <a:pt x="7191" y="2608"/>
                      <a:pt x="7201" y="2957"/>
                      <a:pt x="7245" y="3284"/>
                    </a:cubicBezTo>
                    <a:cubicBezTo>
                      <a:pt x="7387" y="4255"/>
                      <a:pt x="7245" y="5237"/>
                      <a:pt x="7420" y="6208"/>
                    </a:cubicBezTo>
                    <a:cubicBezTo>
                      <a:pt x="7463" y="6416"/>
                      <a:pt x="7420" y="6656"/>
                      <a:pt x="7354" y="6862"/>
                    </a:cubicBezTo>
                    <a:cubicBezTo>
                      <a:pt x="7289" y="7092"/>
                      <a:pt x="7398" y="7201"/>
                      <a:pt x="7529" y="7321"/>
                    </a:cubicBezTo>
                    <a:cubicBezTo>
                      <a:pt x="7747" y="7594"/>
                      <a:pt x="7387" y="7638"/>
                      <a:pt x="7332" y="7812"/>
                    </a:cubicBezTo>
                    <a:lnTo>
                      <a:pt x="7332" y="7910"/>
                    </a:lnTo>
                    <a:cubicBezTo>
                      <a:pt x="7387" y="8150"/>
                      <a:pt x="7802" y="8455"/>
                      <a:pt x="7213" y="8586"/>
                    </a:cubicBezTo>
                    <a:cubicBezTo>
                      <a:pt x="6896" y="8665"/>
                      <a:pt x="6588" y="8798"/>
                      <a:pt x="6241" y="8798"/>
                    </a:cubicBezTo>
                    <a:cubicBezTo>
                      <a:pt x="6205" y="8798"/>
                      <a:pt x="6169" y="8797"/>
                      <a:pt x="6132" y="8794"/>
                    </a:cubicBezTo>
                    <a:cubicBezTo>
                      <a:pt x="6115" y="8792"/>
                      <a:pt x="6098" y="8791"/>
                      <a:pt x="6082" y="8791"/>
                    </a:cubicBezTo>
                    <a:cubicBezTo>
                      <a:pt x="5821" y="8791"/>
                      <a:pt x="5775" y="9039"/>
                      <a:pt x="5816" y="9306"/>
                    </a:cubicBezTo>
                    <a:cubicBezTo>
                      <a:pt x="5882" y="9743"/>
                      <a:pt x="5870" y="10190"/>
                      <a:pt x="6056" y="10605"/>
                    </a:cubicBezTo>
                    <a:cubicBezTo>
                      <a:pt x="6086" y="10665"/>
                      <a:pt x="6005" y="10726"/>
                      <a:pt x="5915" y="10726"/>
                    </a:cubicBezTo>
                    <a:cubicBezTo>
                      <a:pt x="5907" y="10726"/>
                      <a:pt x="5900" y="10725"/>
                      <a:pt x="5892" y="10725"/>
                    </a:cubicBezTo>
                    <a:cubicBezTo>
                      <a:pt x="4769" y="10572"/>
                      <a:pt x="3634" y="10583"/>
                      <a:pt x="2510" y="10561"/>
                    </a:cubicBezTo>
                    <a:cubicBezTo>
                      <a:pt x="2129" y="10561"/>
                      <a:pt x="1747" y="10615"/>
                      <a:pt x="1365" y="10649"/>
                    </a:cubicBezTo>
                    <a:lnTo>
                      <a:pt x="1267" y="10649"/>
                    </a:lnTo>
                    <a:cubicBezTo>
                      <a:pt x="912" y="10735"/>
                      <a:pt x="565" y="10863"/>
                      <a:pt x="167" y="10863"/>
                    </a:cubicBezTo>
                    <a:cubicBezTo>
                      <a:pt x="113" y="10863"/>
                      <a:pt x="58" y="10861"/>
                      <a:pt x="1" y="10855"/>
                    </a:cubicBezTo>
                    <a:lnTo>
                      <a:pt x="1" y="10855"/>
                    </a:lnTo>
                    <a:cubicBezTo>
                      <a:pt x="64" y="11001"/>
                      <a:pt x="142" y="11029"/>
                      <a:pt x="220" y="11029"/>
                    </a:cubicBezTo>
                    <a:cubicBezTo>
                      <a:pt x="269" y="11029"/>
                      <a:pt x="317" y="11019"/>
                      <a:pt x="362" y="11019"/>
                    </a:cubicBezTo>
                    <a:cubicBezTo>
                      <a:pt x="369" y="11019"/>
                      <a:pt x="376" y="11019"/>
                      <a:pt x="383" y="11020"/>
                    </a:cubicBezTo>
                    <a:cubicBezTo>
                      <a:pt x="389" y="11020"/>
                      <a:pt x="395" y="11020"/>
                      <a:pt x="401" y="11020"/>
                    </a:cubicBezTo>
                    <a:cubicBezTo>
                      <a:pt x="492" y="11020"/>
                      <a:pt x="589" y="10981"/>
                      <a:pt x="676" y="10981"/>
                    </a:cubicBezTo>
                    <a:cubicBezTo>
                      <a:pt x="752" y="10981"/>
                      <a:pt x="820" y="11010"/>
                      <a:pt x="874" y="11117"/>
                    </a:cubicBezTo>
                    <a:cubicBezTo>
                      <a:pt x="1007" y="11122"/>
                      <a:pt x="1140" y="11124"/>
                      <a:pt x="1272" y="11124"/>
                    </a:cubicBezTo>
                    <a:cubicBezTo>
                      <a:pt x="1823" y="11124"/>
                      <a:pt x="2373" y="11090"/>
                      <a:pt x="2924" y="11090"/>
                    </a:cubicBezTo>
                    <a:cubicBezTo>
                      <a:pt x="3124" y="11090"/>
                      <a:pt x="3325" y="11094"/>
                      <a:pt x="3525" y="11107"/>
                    </a:cubicBezTo>
                    <a:cubicBezTo>
                      <a:pt x="4501" y="11167"/>
                      <a:pt x="5476" y="11229"/>
                      <a:pt x="6452" y="11229"/>
                    </a:cubicBezTo>
                    <a:cubicBezTo>
                      <a:pt x="6698" y="11229"/>
                      <a:pt x="6945" y="11225"/>
                      <a:pt x="7191" y="11216"/>
                    </a:cubicBezTo>
                    <a:cubicBezTo>
                      <a:pt x="7540" y="11205"/>
                      <a:pt x="7715" y="11139"/>
                      <a:pt x="7715" y="10692"/>
                    </a:cubicBezTo>
                    <a:cubicBezTo>
                      <a:pt x="7693" y="9710"/>
                      <a:pt x="7747" y="8717"/>
                      <a:pt x="7846" y="7735"/>
                    </a:cubicBezTo>
                    <a:cubicBezTo>
                      <a:pt x="7955" y="6732"/>
                      <a:pt x="7889" y="5739"/>
                      <a:pt x="7824" y="4746"/>
                    </a:cubicBezTo>
                    <a:cubicBezTo>
                      <a:pt x="7802" y="4234"/>
                      <a:pt x="7737" y="3720"/>
                      <a:pt x="7758" y="3219"/>
                    </a:cubicBezTo>
                    <a:cubicBezTo>
                      <a:pt x="7812" y="2139"/>
                      <a:pt x="7922" y="1070"/>
                      <a:pt x="8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5"/>
              <p:cNvSpPr/>
              <p:nvPr/>
            </p:nvSpPr>
            <p:spPr>
              <a:xfrm>
                <a:off x="123425" y="980075"/>
                <a:ext cx="193675" cy="324450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12978" extrusionOk="0">
                    <a:moveTo>
                      <a:pt x="7269" y="0"/>
                    </a:moveTo>
                    <a:cubicBezTo>
                      <a:pt x="7060" y="0"/>
                      <a:pt x="6915" y="249"/>
                      <a:pt x="6863" y="398"/>
                    </a:cubicBezTo>
                    <a:cubicBezTo>
                      <a:pt x="6547" y="1205"/>
                      <a:pt x="6132" y="1937"/>
                      <a:pt x="5630" y="2635"/>
                    </a:cubicBezTo>
                    <a:cubicBezTo>
                      <a:pt x="5172" y="3289"/>
                      <a:pt x="4758" y="3998"/>
                      <a:pt x="4288" y="4631"/>
                    </a:cubicBezTo>
                    <a:cubicBezTo>
                      <a:pt x="3808" y="5286"/>
                      <a:pt x="3514" y="6017"/>
                      <a:pt x="3066" y="6672"/>
                    </a:cubicBezTo>
                    <a:cubicBezTo>
                      <a:pt x="2816" y="7031"/>
                      <a:pt x="2837" y="7511"/>
                      <a:pt x="2576" y="7817"/>
                    </a:cubicBezTo>
                    <a:cubicBezTo>
                      <a:pt x="2248" y="8221"/>
                      <a:pt x="2041" y="8679"/>
                      <a:pt x="1822" y="9126"/>
                    </a:cubicBezTo>
                    <a:cubicBezTo>
                      <a:pt x="1397" y="10020"/>
                      <a:pt x="874" y="10871"/>
                      <a:pt x="350" y="11712"/>
                    </a:cubicBezTo>
                    <a:cubicBezTo>
                      <a:pt x="361" y="12017"/>
                      <a:pt x="448" y="12333"/>
                      <a:pt x="142" y="12573"/>
                    </a:cubicBezTo>
                    <a:cubicBezTo>
                      <a:pt x="11" y="12672"/>
                      <a:pt x="1" y="12857"/>
                      <a:pt x="164" y="12977"/>
                    </a:cubicBezTo>
                    <a:cubicBezTo>
                      <a:pt x="950" y="12028"/>
                      <a:pt x="1517" y="10948"/>
                      <a:pt x="2117" y="9879"/>
                    </a:cubicBezTo>
                    <a:cubicBezTo>
                      <a:pt x="2467" y="9279"/>
                      <a:pt x="2782" y="8657"/>
                      <a:pt x="3099" y="8024"/>
                    </a:cubicBezTo>
                    <a:cubicBezTo>
                      <a:pt x="3219" y="7806"/>
                      <a:pt x="3284" y="7555"/>
                      <a:pt x="3383" y="7315"/>
                    </a:cubicBezTo>
                    <a:cubicBezTo>
                      <a:pt x="3409" y="7203"/>
                      <a:pt x="3465" y="7174"/>
                      <a:pt x="3529" y="7174"/>
                    </a:cubicBezTo>
                    <a:cubicBezTo>
                      <a:pt x="3597" y="7174"/>
                      <a:pt x="3676" y="7206"/>
                      <a:pt x="3743" y="7206"/>
                    </a:cubicBezTo>
                    <a:cubicBezTo>
                      <a:pt x="3710" y="7086"/>
                      <a:pt x="3645" y="6966"/>
                      <a:pt x="3754" y="6857"/>
                    </a:cubicBezTo>
                    <a:cubicBezTo>
                      <a:pt x="3764" y="6519"/>
                      <a:pt x="3950" y="6235"/>
                      <a:pt x="4103" y="5962"/>
                    </a:cubicBezTo>
                    <a:cubicBezTo>
                      <a:pt x="4572" y="5144"/>
                      <a:pt x="5129" y="4369"/>
                      <a:pt x="5718" y="3627"/>
                    </a:cubicBezTo>
                    <a:lnTo>
                      <a:pt x="6307" y="3300"/>
                    </a:lnTo>
                    <a:lnTo>
                      <a:pt x="6405" y="3006"/>
                    </a:lnTo>
                    <a:cubicBezTo>
                      <a:pt x="6383" y="2897"/>
                      <a:pt x="6067" y="2897"/>
                      <a:pt x="6285" y="2700"/>
                    </a:cubicBezTo>
                    <a:cubicBezTo>
                      <a:pt x="6656" y="2351"/>
                      <a:pt x="6765" y="1838"/>
                      <a:pt x="7092" y="1457"/>
                    </a:cubicBezTo>
                    <a:cubicBezTo>
                      <a:pt x="7149" y="1352"/>
                      <a:pt x="7074" y="1148"/>
                      <a:pt x="7271" y="1148"/>
                    </a:cubicBezTo>
                    <a:cubicBezTo>
                      <a:pt x="7299" y="1148"/>
                      <a:pt x="7334" y="1152"/>
                      <a:pt x="7376" y="1162"/>
                    </a:cubicBezTo>
                    <a:cubicBezTo>
                      <a:pt x="7393" y="1167"/>
                      <a:pt x="7407" y="1169"/>
                      <a:pt x="7420" y="1169"/>
                    </a:cubicBezTo>
                    <a:cubicBezTo>
                      <a:pt x="7547" y="1169"/>
                      <a:pt x="7484" y="936"/>
                      <a:pt x="7583" y="856"/>
                    </a:cubicBezTo>
                    <a:cubicBezTo>
                      <a:pt x="7638" y="562"/>
                      <a:pt x="7747" y="223"/>
                      <a:pt x="7430" y="49"/>
                    </a:cubicBezTo>
                    <a:cubicBezTo>
                      <a:pt x="7373" y="15"/>
                      <a:pt x="7319" y="0"/>
                      <a:pt x="7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5"/>
              <p:cNvSpPr/>
              <p:nvPr/>
            </p:nvSpPr>
            <p:spPr>
              <a:xfrm>
                <a:off x="2600" y="1272850"/>
                <a:ext cx="1320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9249" extrusionOk="0">
                    <a:moveTo>
                      <a:pt x="5183" y="1"/>
                    </a:moveTo>
                    <a:lnTo>
                      <a:pt x="5183" y="1"/>
                    </a:lnTo>
                    <a:cubicBezTo>
                      <a:pt x="5084" y="175"/>
                      <a:pt x="5019" y="382"/>
                      <a:pt x="4888" y="513"/>
                    </a:cubicBezTo>
                    <a:cubicBezTo>
                      <a:pt x="4376" y="993"/>
                      <a:pt x="4212" y="1648"/>
                      <a:pt x="3906" y="2237"/>
                    </a:cubicBezTo>
                    <a:cubicBezTo>
                      <a:pt x="3969" y="2487"/>
                      <a:pt x="3986" y="2558"/>
                      <a:pt x="3923" y="2558"/>
                    </a:cubicBezTo>
                    <a:cubicBezTo>
                      <a:pt x="3898" y="2558"/>
                      <a:pt x="3861" y="2547"/>
                      <a:pt x="3808" y="2532"/>
                    </a:cubicBezTo>
                    <a:cubicBezTo>
                      <a:pt x="3382" y="2816"/>
                      <a:pt x="3164" y="3318"/>
                      <a:pt x="2881" y="3699"/>
                    </a:cubicBezTo>
                    <a:cubicBezTo>
                      <a:pt x="2313" y="4484"/>
                      <a:pt x="1866" y="5357"/>
                      <a:pt x="1343" y="6186"/>
                    </a:cubicBezTo>
                    <a:cubicBezTo>
                      <a:pt x="841" y="6983"/>
                      <a:pt x="535" y="7900"/>
                      <a:pt x="0" y="8685"/>
                    </a:cubicBezTo>
                    <a:cubicBezTo>
                      <a:pt x="0" y="8816"/>
                      <a:pt x="44" y="8936"/>
                      <a:pt x="34" y="9067"/>
                    </a:cubicBezTo>
                    <a:cubicBezTo>
                      <a:pt x="12" y="9206"/>
                      <a:pt x="44" y="9248"/>
                      <a:pt x="97" y="9248"/>
                    </a:cubicBezTo>
                    <a:cubicBezTo>
                      <a:pt x="151" y="9248"/>
                      <a:pt x="229" y="9204"/>
                      <a:pt x="295" y="9176"/>
                    </a:cubicBezTo>
                    <a:cubicBezTo>
                      <a:pt x="906" y="8096"/>
                      <a:pt x="1517" y="7016"/>
                      <a:pt x="2128" y="5925"/>
                    </a:cubicBezTo>
                    <a:cubicBezTo>
                      <a:pt x="2150" y="5892"/>
                      <a:pt x="2204" y="5881"/>
                      <a:pt x="2248" y="5859"/>
                    </a:cubicBezTo>
                    <a:cubicBezTo>
                      <a:pt x="2313" y="5794"/>
                      <a:pt x="2379" y="5728"/>
                      <a:pt x="2444" y="5652"/>
                    </a:cubicBezTo>
                    <a:lnTo>
                      <a:pt x="2444" y="5565"/>
                    </a:lnTo>
                    <a:cubicBezTo>
                      <a:pt x="2597" y="5172"/>
                      <a:pt x="2805" y="4823"/>
                      <a:pt x="3033" y="4474"/>
                    </a:cubicBezTo>
                    <a:cubicBezTo>
                      <a:pt x="3100" y="4401"/>
                      <a:pt x="3150" y="4374"/>
                      <a:pt x="3190" y="4374"/>
                    </a:cubicBezTo>
                    <a:cubicBezTo>
                      <a:pt x="3293" y="4374"/>
                      <a:pt x="3329" y="4558"/>
                      <a:pt x="3416" y="4605"/>
                    </a:cubicBezTo>
                    <a:lnTo>
                      <a:pt x="3622" y="4397"/>
                    </a:lnTo>
                    <a:cubicBezTo>
                      <a:pt x="3219" y="4038"/>
                      <a:pt x="3481" y="3786"/>
                      <a:pt x="3732" y="3503"/>
                    </a:cubicBezTo>
                    <a:cubicBezTo>
                      <a:pt x="4321" y="2859"/>
                      <a:pt x="4528" y="1986"/>
                      <a:pt x="4997" y="1266"/>
                    </a:cubicBezTo>
                    <a:cubicBezTo>
                      <a:pt x="4834" y="1146"/>
                      <a:pt x="4844" y="961"/>
                      <a:pt x="4975" y="862"/>
                    </a:cubicBezTo>
                    <a:cubicBezTo>
                      <a:pt x="5281" y="622"/>
                      <a:pt x="5194" y="306"/>
                      <a:pt x="5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5"/>
              <p:cNvSpPr/>
              <p:nvPr/>
            </p:nvSpPr>
            <p:spPr>
              <a:xfrm>
                <a:off x="300250" y="1001475"/>
                <a:ext cx="206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057" extrusionOk="0">
                    <a:moveTo>
                      <a:pt x="510" y="0"/>
                    </a:moveTo>
                    <a:cubicBezTo>
                      <a:pt x="411" y="80"/>
                      <a:pt x="474" y="313"/>
                      <a:pt x="347" y="313"/>
                    </a:cubicBezTo>
                    <a:cubicBezTo>
                      <a:pt x="334" y="313"/>
                      <a:pt x="320" y="311"/>
                      <a:pt x="303" y="306"/>
                    </a:cubicBezTo>
                    <a:cubicBezTo>
                      <a:pt x="261" y="296"/>
                      <a:pt x="226" y="292"/>
                      <a:pt x="198" y="292"/>
                    </a:cubicBezTo>
                    <a:cubicBezTo>
                      <a:pt x="1" y="292"/>
                      <a:pt x="76" y="496"/>
                      <a:pt x="19" y="601"/>
                    </a:cubicBezTo>
                    <a:cubicBezTo>
                      <a:pt x="183" y="764"/>
                      <a:pt x="128" y="960"/>
                      <a:pt x="117" y="1146"/>
                    </a:cubicBezTo>
                    <a:cubicBezTo>
                      <a:pt x="107" y="1877"/>
                      <a:pt x="41" y="2597"/>
                      <a:pt x="204" y="3317"/>
                    </a:cubicBezTo>
                    <a:cubicBezTo>
                      <a:pt x="216" y="3382"/>
                      <a:pt x="139" y="3459"/>
                      <a:pt x="107" y="3524"/>
                    </a:cubicBezTo>
                    <a:cubicBezTo>
                      <a:pt x="379" y="3655"/>
                      <a:pt x="194" y="3874"/>
                      <a:pt x="183" y="4048"/>
                    </a:cubicBezTo>
                    <a:cubicBezTo>
                      <a:pt x="150" y="4899"/>
                      <a:pt x="73" y="5750"/>
                      <a:pt x="19" y="6601"/>
                    </a:cubicBezTo>
                    <a:cubicBezTo>
                      <a:pt x="8" y="6808"/>
                      <a:pt x="183" y="6994"/>
                      <a:pt x="95" y="7201"/>
                    </a:cubicBezTo>
                    <a:cubicBezTo>
                      <a:pt x="238" y="7681"/>
                      <a:pt x="95" y="8150"/>
                      <a:pt x="117" y="8630"/>
                    </a:cubicBezTo>
                    <a:cubicBezTo>
                      <a:pt x="128" y="8772"/>
                      <a:pt x="41" y="8958"/>
                      <a:pt x="183" y="9034"/>
                    </a:cubicBezTo>
                    <a:cubicBezTo>
                      <a:pt x="211" y="9049"/>
                      <a:pt x="234" y="9056"/>
                      <a:pt x="253" y="9056"/>
                    </a:cubicBezTo>
                    <a:cubicBezTo>
                      <a:pt x="368" y="9056"/>
                      <a:pt x="326" y="8800"/>
                      <a:pt x="463" y="8800"/>
                    </a:cubicBezTo>
                    <a:cubicBezTo>
                      <a:pt x="474" y="8800"/>
                      <a:pt x="486" y="8801"/>
                      <a:pt x="499" y="8805"/>
                    </a:cubicBezTo>
                    <a:cubicBezTo>
                      <a:pt x="718" y="8478"/>
                      <a:pt x="466" y="8150"/>
                      <a:pt x="510" y="7833"/>
                    </a:cubicBezTo>
                    <a:cubicBezTo>
                      <a:pt x="674" y="6677"/>
                      <a:pt x="510" y="5510"/>
                      <a:pt x="663" y="4342"/>
                    </a:cubicBezTo>
                    <a:cubicBezTo>
                      <a:pt x="827" y="3033"/>
                      <a:pt x="478" y="1724"/>
                      <a:pt x="587" y="415"/>
                    </a:cubicBezTo>
                    <a:cubicBezTo>
                      <a:pt x="597" y="284"/>
                      <a:pt x="641" y="121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5"/>
              <p:cNvSpPr/>
              <p:nvPr/>
            </p:nvSpPr>
            <p:spPr>
              <a:xfrm>
                <a:off x="-6400" y="1473050"/>
                <a:ext cx="15385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1584" extrusionOk="0">
                    <a:moveTo>
                      <a:pt x="6023" y="1"/>
                    </a:moveTo>
                    <a:cubicBezTo>
                      <a:pt x="5905" y="65"/>
                      <a:pt x="5955" y="295"/>
                      <a:pt x="5764" y="295"/>
                    </a:cubicBezTo>
                    <a:cubicBezTo>
                      <a:pt x="5759" y="295"/>
                      <a:pt x="5755" y="295"/>
                      <a:pt x="5750" y="295"/>
                    </a:cubicBezTo>
                    <a:lnTo>
                      <a:pt x="5652" y="394"/>
                    </a:lnTo>
                    <a:cubicBezTo>
                      <a:pt x="5663" y="579"/>
                      <a:pt x="5674" y="764"/>
                      <a:pt x="5684" y="961"/>
                    </a:cubicBezTo>
                    <a:cubicBezTo>
                      <a:pt x="5312" y="1004"/>
                      <a:pt x="4945" y="1089"/>
                      <a:pt x="4575" y="1089"/>
                    </a:cubicBezTo>
                    <a:cubicBezTo>
                      <a:pt x="4479" y="1089"/>
                      <a:pt x="4384" y="1083"/>
                      <a:pt x="4288" y="1070"/>
                    </a:cubicBezTo>
                    <a:cubicBezTo>
                      <a:pt x="3950" y="1037"/>
                      <a:pt x="3623" y="1004"/>
                      <a:pt x="3284" y="971"/>
                    </a:cubicBezTo>
                    <a:cubicBezTo>
                      <a:pt x="3012" y="1021"/>
                      <a:pt x="2736" y="1021"/>
                      <a:pt x="2461" y="1021"/>
                    </a:cubicBezTo>
                    <a:cubicBezTo>
                      <a:pt x="2185" y="1021"/>
                      <a:pt x="1910" y="1021"/>
                      <a:pt x="1637" y="1070"/>
                    </a:cubicBezTo>
                    <a:cubicBezTo>
                      <a:pt x="1393" y="1112"/>
                      <a:pt x="1143" y="1193"/>
                      <a:pt x="887" y="1193"/>
                    </a:cubicBezTo>
                    <a:cubicBezTo>
                      <a:pt x="810" y="1193"/>
                      <a:pt x="733" y="1185"/>
                      <a:pt x="655" y="1168"/>
                    </a:cubicBezTo>
                    <a:cubicBezTo>
                      <a:pt x="589" y="1196"/>
                      <a:pt x="511" y="1240"/>
                      <a:pt x="457" y="1240"/>
                    </a:cubicBezTo>
                    <a:cubicBezTo>
                      <a:pt x="404" y="1240"/>
                      <a:pt x="372" y="1198"/>
                      <a:pt x="394" y="1059"/>
                    </a:cubicBezTo>
                    <a:cubicBezTo>
                      <a:pt x="404" y="928"/>
                      <a:pt x="360" y="808"/>
                      <a:pt x="360" y="677"/>
                    </a:cubicBezTo>
                    <a:cubicBezTo>
                      <a:pt x="132" y="808"/>
                      <a:pt x="1" y="1037"/>
                      <a:pt x="120" y="1244"/>
                    </a:cubicBezTo>
                    <a:cubicBezTo>
                      <a:pt x="207" y="1397"/>
                      <a:pt x="351" y="1584"/>
                      <a:pt x="591" y="1584"/>
                    </a:cubicBezTo>
                    <a:cubicBezTo>
                      <a:pt x="625" y="1584"/>
                      <a:pt x="661" y="1580"/>
                      <a:pt x="699" y="1572"/>
                    </a:cubicBezTo>
                    <a:cubicBezTo>
                      <a:pt x="993" y="1506"/>
                      <a:pt x="1299" y="1528"/>
                      <a:pt x="1604" y="1495"/>
                    </a:cubicBezTo>
                    <a:cubicBezTo>
                      <a:pt x="2059" y="1445"/>
                      <a:pt x="2519" y="1371"/>
                      <a:pt x="2967" y="1371"/>
                    </a:cubicBezTo>
                    <a:cubicBezTo>
                      <a:pt x="3111" y="1371"/>
                      <a:pt x="3253" y="1379"/>
                      <a:pt x="3393" y="1397"/>
                    </a:cubicBezTo>
                    <a:cubicBezTo>
                      <a:pt x="3869" y="1466"/>
                      <a:pt x="4341" y="1535"/>
                      <a:pt x="4813" y="1535"/>
                    </a:cubicBezTo>
                    <a:cubicBezTo>
                      <a:pt x="5088" y="1535"/>
                      <a:pt x="5364" y="1512"/>
                      <a:pt x="5641" y="1451"/>
                    </a:cubicBezTo>
                    <a:cubicBezTo>
                      <a:pt x="5587" y="1344"/>
                      <a:pt x="5519" y="1315"/>
                      <a:pt x="5443" y="1315"/>
                    </a:cubicBezTo>
                    <a:cubicBezTo>
                      <a:pt x="5356" y="1315"/>
                      <a:pt x="5259" y="1354"/>
                      <a:pt x="5168" y="1354"/>
                    </a:cubicBezTo>
                    <a:cubicBezTo>
                      <a:pt x="5162" y="1354"/>
                      <a:pt x="5156" y="1354"/>
                      <a:pt x="5150" y="1354"/>
                    </a:cubicBezTo>
                    <a:cubicBezTo>
                      <a:pt x="5143" y="1353"/>
                      <a:pt x="5136" y="1353"/>
                      <a:pt x="5129" y="1353"/>
                    </a:cubicBezTo>
                    <a:cubicBezTo>
                      <a:pt x="5084" y="1353"/>
                      <a:pt x="5036" y="1363"/>
                      <a:pt x="4987" y="1363"/>
                    </a:cubicBezTo>
                    <a:cubicBezTo>
                      <a:pt x="4909" y="1363"/>
                      <a:pt x="4831" y="1335"/>
                      <a:pt x="4768" y="1189"/>
                    </a:cubicBezTo>
                    <a:lnTo>
                      <a:pt x="4768" y="1189"/>
                    </a:lnTo>
                    <a:cubicBezTo>
                      <a:pt x="4825" y="1195"/>
                      <a:pt x="4880" y="1197"/>
                      <a:pt x="4934" y="1197"/>
                    </a:cubicBezTo>
                    <a:cubicBezTo>
                      <a:pt x="5332" y="1197"/>
                      <a:pt x="5679" y="1069"/>
                      <a:pt x="6034" y="983"/>
                    </a:cubicBezTo>
                    <a:cubicBezTo>
                      <a:pt x="5979" y="819"/>
                      <a:pt x="5815" y="644"/>
                      <a:pt x="6055" y="503"/>
                    </a:cubicBezTo>
                    <a:cubicBezTo>
                      <a:pt x="6154" y="426"/>
                      <a:pt x="6034" y="372"/>
                      <a:pt x="6034" y="306"/>
                    </a:cubicBezTo>
                    <a:cubicBezTo>
                      <a:pt x="6034" y="208"/>
                      <a:pt x="6034" y="99"/>
                      <a:pt x="6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5"/>
              <p:cNvSpPr/>
              <p:nvPr/>
            </p:nvSpPr>
            <p:spPr>
              <a:xfrm>
                <a:off x="91525" y="1177600"/>
                <a:ext cx="4037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914" extrusionOk="0">
                    <a:moveTo>
                      <a:pt x="719" y="0"/>
                    </a:moveTo>
                    <a:cubicBezTo>
                      <a:pt x="380" y="0"/>
                      <a:pt x="159" y="278"/>
                      <a:pt x="0" y="919"/>
                    </a:cubicBezTo>
                    <a:cubicBezTo>
                      <a:pt x="8" y="920"/>
                      <a:pt x="17" y="920"/>
                      <a:pt x="25" y="920"/>
                    </a:cubicBezTo>
                    <a:cubicBezTo>
                      <a:pt x="247" y="920"/>
                      <a:pt x="343" y="773"/>
                      <a:pt x="448" y="636"/>
                    </a:cubicBezTo>
                    <a:cubicBezTo>
                      <a:pt x="517" y="550"/>
                      <a:pt x="592" y="477"/>
                      <a:pt x="690" y="477"/>
                    </a:cubicBezTo>
                    <a:cubicBezTo>
                      <a:pt x="717" y="477"/>
                      <a:pt x="745" y="483"/>
                      <a:pt x="775" y="494"/>
                    </a:cubicBezTo>
                    <a:cubicBezTo>
                      <a:pt x="906" y="560"/>
                      <a:pt x="851" y="691"/>
                      <a:pt x="873" y="800"/>
                    </a:cubicBezTo>
                    <a:cubicBezTo>
                      <a:pt x="928" y="1280"/>
                      <a:pt x="589" y="1639"/>
                      <a:pt x="491" y="2076"/>
                    </a:cubicBezTo>
                    <a:cubicBezTo>
                      <a:pt x="357" y="2693"/>
                      <a:pt x="406" y="2914"/>
                      <a:pt x="847" y="2914"/>
                    </a:cubicBezTo>
                    <a:cubicBezTo>
                      <a:pt x="945" y="2914"/>
                      <a:pt x="1062" y="2903"/>
                      <a:pt x="1200" y="2883"/>
                    </a:cubicBezTo>
                    <a:cubicBezTo>
                      <a:pt x="1214" y="2881"/>
                      <a:pt x="1229" y="2880"/>
                      <a:pt x="1245" y="2880"/>
                    </a:cubicBezTo>
                    <a:cubicBezTo>
                      <a:pt x="1303" y="2880"/>
                      <a:pt x="1369" y="2891"/>
                      <a:pt x="1428" y="2891"/>
                    </a:cubicBezTo>
                    <a:cubicBezTo>
                      <a:pt x="1525" y="2891"/>
                      <a:pt x="1604" y="2862"/>
                      <a:pt x="1604" y="2709"/>
                    </a:cubicBezTo>
                    <a:cubicBezTo>
                      <a:pt x="1613" y="2463"/>
                      <a:pt x="1426" y="2446"/>
                      <a:pt x="1255" y="2446"/>
                    </a:cubicBezTo>
                    <a:cubicBezTo>
                      <a:pt x="1229" y="2446"/>
                      <a:pt x="1203" y="2447"/>
                      <a:pt x="1178" y="2447"/>
                    </a:cubicBezTo>
                    <a:cubicBezTo>
                      <a:pt x="895" y="2447"/>
                      <a:pt x="841" y="2262"/>
                      <a:pt x="971" y="2109"/>
                    </a:cubicBezTo>
                    <a:cubicBezTo>
                      <a:pt x="1156" y="1879"/>
                      <a:pt x="1156" y="1585"/>
                      <a:pt x="1342" y="1345"/>
                    </a:cubicBezTo>
                    <a:cubicBezTo>
                      <a:pt x="1615" y="996"/>
                      <a:pt x="1287" y="123"/>
                      <a:pt x="906" y="25"/>
                    </a:cubicBezTo>
                    <a:cubicBezTo>
                      <a:pt x="840" y="9"/>
                      <a:pt x="778" y="0"/>
                      <a:pt x="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5"/>
              <p:cNvSpPr/>
              <p:nvPr/>
            </p:nvSpPr>
            <p:spPr>
              <a:xfrm>
                <a:off x="371425" y="1118900"/>
                <a:ext cx="49325" cy="608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2435" extrusionOk="0">
                    <a:moveTo>
                      <a:pt x="951" y="1"/>
                    </a:moveTo>
                    <a:cubicBezTo>
                      <a:pt x="695" y="1"/>
                      <a:pt x="441" y="21"/>
                      <a:pt x="194" y="103"/>
                    </a:cubicBezTo>
                    <a:cubicBezTo>
                      <a:pt x="41" y="158"/>
                      <a:pt x="9" y="278"/>
                      <a:pt x="9" y="409"/>
                    </a:cubicBezTo>
                    <a:cubicBezTo>
                      <a:pt x="0" y="551"/>
                      <a:pt x="94" y="578"/>
                      <a:pt x="193" y="578"/>
                    </a:cubicBezTo>
                    <a:cubicBezTo>
                      <a:pt x="223" y="578"/>
                      <a:pt x="253" y="575"/>
                      <a:pt x="281" y="573"/>
                    </a:cubicBezTo>
                    <a:cubicBezTo>
                      <a:pt x="434" y="562"/>
                      <a:pt x="587" y="529"/>
                      <a:pt x="783" y="496"/>
                    </a:cubicBezTo>
                    <a:lnTo>
                      <a:pt x="783" y="496"/>
                    </a:lnTo>
                    <a:cubicBezTo>
                      <a:pt x="642" y="944"/>
                      <a:pt x="761" y="1206"/>
                      <a:pt x="1209" y="1337"/>
                    </a:cubicBezTo>
                    <a:cubicBezTo>
                      <a:pt x="1471" y="1413"/>
                      <a:pt x="1525" y="1599"/>
                      <a:pt x="1285" y="1827"/>
                    </a:cubicBezTo>
                    <a:cubicBezTo>
                      <a:pt x="1132" y="1970"/>
                      <a:pt x="969" y="1958"/>
                      <a:pt x="794" y="1970"/>
                    </a:cubicBezTo>
                    <a:lnTo>
                      <a:pt x="696" y="2428"/>
                    </a:lnTo>
                    <a:cubicBezTo>
                      <a:pt x="735" y="2432"/>
                      <a:pt x="774" y="2435"/>
                      <a:pt x="811" y="2435"/>
                    </a:cubicBezTo>
                    <a:cubicBezTo>
                      <a:pt x="951" y="2435"/>
                      <a:pt x="1082" y="2405"/>
                      <a:pt x="1219" y="2362"/>
                    </a:cubicBezTo>
                    <a:cubicBezTo>
                      <a:pt x="1547" y="2264"/>
                      <a:pt x="1874" y="2100"/>
                      <a:pt x="1929" y="1773"/>
                    </a:cubicBezTo>
                    <a:cubicBezTo>
                      <a:pt x="1973" y="1446"/>
                      <a:pt x="1918" y="1075"/>
                      <a:pt x="1536" y="879"/>
                    </a:cubicBezTo>
                    <a:cubicBezTo>
                      <a:pt x="1329" y="769"/>
                      <a:pt x="1362" y="617"/>
                      <a:pt x="1427" y="431"/>
                    </a:cubicBezTo>
                    <a:cubicBezTo>
                      <a:pt x="1514" y="213"/>
                      <a:pt x="1471" y="16"/>
                      <a:pt x="1198" y="6"/>
                    </a:cubicBezTo>
                    <a:cubicBezTo>
                      <a:pt x="1115" y="3"/>
                      <a:pt x="1033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5"/>
              <p:cNvSpPr/>
              <p:nvPr/>
            </p:nvSpPr>
            <p:spPr>
              <a:xfrm>
                <a:off x="347075" y="1074350"/>
                <a:ext cx="464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27" extrusionOk="0">
                    <a:moveTo>
                      <a:pt x="1239" y="0"/>
                    </a:moveTo>
                    <a:cubicBezTo>
                      <a:pt x="1124" y="0"/>
                      <a:pt x="1017" y="15"/>
                      <a:pt x="928" y="64"/>
                    </a:cubicBezTo>
                    <a:cubicBezTo>
                      <a:pt x="656" y="217"/>
                      <a:pt x="176" y="20"/>
                      <a:pt x="99" y="522"/>
                    </a:cubicBezTo>
                    <a:cubicBezTo>
                      <a:pt x="328" y="871"/>
                      <a:pt x="1" y="1296"/>
                      <a:pt x="241" y="1645"/>
                    </a:cubicBezTo>
                    <a:cubicBezTo>
                      <a:pt x="284" y="1704"/>
                      <a:pt x="313" y="1726"/>
                      <a:pt x="333" y="1726"/>
                    </a:cubicBezTo>
                    <a:cubicBezTo>
                      <a:pt x="370" y="1726"/>
                      <a:pt x="380" y="1654"/>
                      <a:pt x="394" y="1591"/>
                    </a:cubicBezTo>
                    <a:cubicBezTo>
                      <a:pt x="557" y="533"/>
                      <a:pt x="557" y="533"/>
                      <a:pt x="1659" y="511"/>
                    </a:cubicBezTo>
                    <a:cubicBezTo>
                      <a:pt x="1692" y="511"/>
                      <a:pt x="1725" y="500"/>
                      <a:pt x="1757" y="489"/>
                    </a:cubicBezTo>
                    <a:cubicBezTo>
                      <a:pt x="1856" y="336"/>
                      <a:pt x="1670" y="184"/>
                      <a:pt x="1757" y="31"/>
                    </a:cubicBezTo>
                    <a:cubicBezTo>
                      <a:pt x="1589" y="31"/>
                      <a:pt x="1406" y="0"/>
                      <a:pt x="1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5"/>
              <p:cNvSpPr/>
              <p:nvPr/>
            </p:nvSpPr>
            <p:spPr>
              <a:xfrm>
                <a:off x="261700" y="1181475"/>
                <a:ext cx="565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96" extrusionOk="0">
                    <a:moveTo>
                      <a:pt x="1637" y="1"/>
                    </a:moveTo>
                    <a:cubicBezTo>
                      <a:pt x="1139" y="170"/>
                      <a:pt x="714" y="557"/>
                      <a:pt x="163" y="557"/>
                    </a:cubicBezTo>
                    <a:cubicBezTo>
                      <a:pt x="110" y="557"/>
                      <a:pt x="56" y="554"/>
                      <a:pt x="1" y="546"/>
                    </a:cubicBezTo>
                    <a:lnTo>
                      <a:pt x="1" y="546"/>
                    </a:lnTo>
                    <a:cubicBezTo>
                      <a:pt x="187" y="633"/>
                      <a:pt x="492" y="655"/>
                      <a:pt x="284" y="994"/>
                    </a:cubicBezTo>
                    <a:cubicBezTo>
                      <a:pt x="332" y="1001"/>
                      <a:pt x="379" y="1004"/>
                      <a:pt x="425" y="1004"/>
                    </a:cubicBezTo>
                    <a:cubicBezTo>
                      <a:pt x="723" y="1004"/>
                      <a:pt x="977" y="862"/>
                      <a:pt x="1223" y="710"/>
                    </a:cubicBezTo>
                    <a:cubicBezTo>
                      <a:pt x="1292" y="667"/>
                      <a:pt x="1354" y="610"/>
                      <a:pt x="1426" y="610"/>
                    </a:cubicBezTo>
                    <a:cubicBezTo>
                      <a:pt x="1445" y="610"/>
                      <a:pt x="1464" y="614"/>
                      <a:pt x="1485" y="623"/>
                    </a:cubicBezTo>
                    <a:cubicBezTo>
                      <a:pt x="1627" y="688"/>
                      <a:pt x="1539" y="808"/>
                      <a:pt x="1539" y="917"/>
                    </a:cubicBezTo>
                    <a:cubicBezTo>
                      <a:pt x="1539" y="1310"/>
                      <a:pt x="1550" y="1703"/>
                      <a:pt x="1561" y="2095"/>
                    </a:cubicBezTo>
                    <a:lnTo>
                      <a:pt x="2052" y="1998"/>
                    </a:lnTo>
                    <a:cubicBezTo>
                      <a:pt x="2260" y="1855"/>
                      <a:pt x="1965" y="1736"/>
                      <a:pt x="2041" y="1605"/>
                    </a:cubicBezTo>
                    <a:cubicBezTo>
                      <a:pt x="2028" y="1601"/>
                      <a:pt x="2016" y="1600"/>
                      <a:pt x="2005" y="1600"/>
                    </a:cubicBezTo>
                    <a:cubicBezTo>
                      <a:pt x="1868" y="1600"/>
                      <a:pt x="1910" y="1856"/>
                      <a:pt x="1795" y="1856"/>
                    </a:cubicBezTo>
                    <a:cubicBezTo>
                      <a:pt x="1776" y="1856"/>
                      <a:pt x="1753" y="1849"/>
                      <a:pt x="1725" y="1834"/>
                    </a:cubicBezTo>
                    <a:cubicBezTo>
                      <a:pt x="1583" y="1758"/>
                      <a:pt x="1670" y="1572"/>
                      <a:pt x="1659" y="1430"/>
                    </a:cubicBezTo>
                    <a:cubicBezTo>
                      <a:pt x="1637" y="950"/>
                      <a:pt x="1780" y="481"/>
                      <a:pt x="1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5"/>
              <p:cNvSpPr/>
              <p:nvPr/>
            </p:nvSpPr>
            <p:spPr>
              <a:xfrm>
                <a:off x="388800" y="1072175"/>
                <a:ext cx="529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607" extrusionOk="0">
                    <a:moveTo>
                      <a:pt x="1838" y="0"/>
                    </a:moveTo>
                    <a:cubicBezTo>
                      <a:pt x="1797" y="0"/>
                      <a:pt x="1754" y="7"/>
                      <a:pt x="1714" y="20"/>
                    </a:cubicBezTo>
                    <a:cubicBezTo>
                      <a:pt x="1447" y="107"/>
                      <a:pt x="1178" y="126"/>
                      <a:pt x="907" y="126"/>
                    </a:cubicBezTo>
                    <a:cubicBezTo>
                      <a:pt x="695" y="126"/>
                      <a:pt x="482" y="114"/>
                      <a:pt x="269" y="114"/>
                    </a:cubicBezTo>
                    <a:cubicBezTo>
                      <a:pt x="209" y="114"/>
                      <a:pt x="148" y="115"/>
                      <a:pt x="88" y="118"/>
                    </a:cubicBezTo>
                    <a:cubicBezTo>
                      <a:pt x="1" y="271"/>
                      <a:pt x="187" y="423"/>
                      <a:pt x="88" y="576"/>
                    </a:cubicBezTo>
                    <a:cubicBezTo>
                      <a:pt x="203" y="598"/>
                      <a:pt x="318" y="607"/>
                      <a:pt x="431" y="607"/>
                    </a:cubicBezTo>
                    <a:cubicBezTo>
                      <a:pt x="838" y="607"/>
                      <a:pt x="1237" y="497"/>
                      <a:pt x="1646" y="497"/>
                    </a:cubicBezTo>
                    <a:cubicBezTo>
                      <a:pt x="1687" y="497"/>
                      <a:pt x="1727" y="498"/>
                      <a:pt x="1768" y="500"/>
                    </a:cubicBezTo>
                    <a:cubicBezTo>
                      <a:pt x="1784" y="501"/>
                      <a:pt x="1799" y="502"/>
                      <a:pt x="1815" y="502"/>
                    </a:cubicBezTo>
                    <a:cubicBezTo>
                      <a:pt x="1972" y="502"/>
                      <a:pt x="2116" y="449"/>
                      <a:pt x="2107" y="260"/>
                    </a:cubicBezTo>
                    <a:cubicBezTo>
                      <a:pt x="2098" y="76"/>
                      <a:pt x="1974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5"/>
              <p:cNvSpPr/>
              <p:nvPr/>
            </p:nvSpPr>
            <p:spPr>
              <a:xfrm>
                <a:off x="335900" y="1141100"/>
                <a:ext cx="2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48" extrusionOk="0">
                    <a:moveTo>
                      <a:pt x="448" y="1"/>
                    </a:moveTo>
                    <a:cubicBezTo>
                      <a:pt x="284" y="197"/>
                      <a:pt x="546" y="471"/>
                      <a:pt x="349" y="634"/>
                    </a:cubicBezTo>
                    <a:cubicBezTo>
                      <a:pt x="44" y="874"/>
                      <a:pt x="0" y="1070"/>
                      <a:pt x="262" y="1332"/>
                    </a:cubicBezTo>
                    <a:cubicBezTo>
                      <a:pt x="345" y="1409"/>
                      <a:pt x="431" y="1447"/>
                      <a:pt x="518" y="1447"/>
                    </a:cubicBezTo>
                    <a:cubicBezTo>
                      <a:pt x="592" y="1447"/>
                      <a:pt x="667" y="1420"/>
                      <a:pt x="742" y="1365"/>
                    </a:cubicBezTo>
                    <a:cubicBezTo>
                      <a:pt x="873" y="1278"/>
                      <a:pt x="1015" y="1179"/>
                      <a:pt x="895" y="983"/>
                    </a:cubicBezTo>
                    <a:cubicBezTo>
                      <a:pt x="797" y="798"/>
                      <a:pt x="895" y="580"/>
                      <a:pt x="851" y="394"/>
                    </a:cubicBezTo>
                    <a:lnTo>
                      <a:pt x="851" y="394"/>
                    </a:lnTo>
                    <a:cubicBezTo>
                      <a:pt x="830" y="397"/>
                      <a:pt x="811" y="399"/>
                      <a:pt x="793" y="399"/>
                    </a:cubicBezTo>
                    <a:cubicBezTo>
                      <a:pt x="540" y="399"/>
                      <a:pt x="641" y="52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5"/>
              <p:cNvSpPr/>
              <p:nvPr/>
            </p:nvSpPr>
            <p:spPr>
              <a:xfrm>
                <a:off x="342725" y="1087400"/>
                <a:ext cx="16650" cy="637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548" extrusionOk="0">
                    <a:moveTo>
                      <a:pt x="273" y="0"/>
                    </a:moveTo>
                    <a:cubicBezTo>
                      <a:pt x="88" y="709"/>
                      <a:pt x="0" y="1418"/>
                      <a:pt x="175" y="2149"/>
                    </a:cubicBezTo>
                    <a:cubicBezTo>
                      <a:pt x="368" y="2200"/>
                      <a:pt x="267" y="2547"/>
                      <a:pt x="520" y="2547"/>
                    </a:cubicBezTo>
                    <a:cubicBezTo>
                      <a:pt x="538" y="2547"/>
                      <a:pt x="557" y="2545"/>
                      <a:pt x="578" y="2542"/>
                    </a:cubicBezTo>
                    <a:lnTo>
                      <a:pt x="568" y="2542"/>
                    </a:lnTo>
                    <a:cubicBezTo>
                      <a:pt x="622" y="2367"/>
                      <a:pt x="404" y="2214"/>
                      <a:pt x="546" y="2051"/>
                    </a:cubicBezTo>
                    <a:cubicBezTo>
                      <a:pt x="590" y="1724"/>
                      <a:pt x="665" y="1397"/>
                      <a:pt x="568" y="1069"/>
                    </a:cubicBezTo>
                    <a:lnTo>
                      <a:pt x="568" y="1069"/>
                    </a:lnTo>
                    <a:cubicBezTo>
                      <a:pt x="554" y="1132"/>
                      <a:pt x="544" y="1204"/>
                      <a:pt x="507" y="1204"/>
                    </a:cubicBezTo>
                    <a:cubicBezTo>
                      <a:pt x="487" y="1204"/>
                      <a:pt x="458" y="1182"/>
                      <a:pt x="415" y="1123"/>
                    </a:cubicBezTo>
                    <a:cubicBezTo>
                      <a:pt x="175" y="774"/>
                      <a:pt x="502" y="349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5"/>
              <p:cNvSpPr/>
              <p:nvPr/>
            </p:nvSpPr>
            <p:spPr>
              <a:xfrm>
                <a:off x="382000" y="1168125"/>
                <a:ext cx="93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9" extrusionOk="0">
                    <a:moveTo>
                      <a:pt x="371" y="1"/>
                    </a:moveTo>
                    <a:lnTo>
                      <a:pt x="371" y="1"/>
                    </a:lnTo>
                    <a:cubicBezTo>
                      <a:pt x="11" y="120"/>
                      <a:pt x="0" y="207"/>
                      <a:pt x="273" y="459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5"/>
              <p:cNvSpPr/>
              <p:nvPr/>
            </p:nvSpPr>
            <p:spPr>
              <a:xfrm>
                <a:off x="352800" y="1138675"/>
                <a:ext cx="87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" y="163"/>
                      <a:pt x="219" y="316"/>
                      <a:pt x="165" y="491"/>
                    </a:cubicBezTo>
                    <a:cubicBezTo>
                      <a:pt x="350" y="316"/>
                      <a:pt x="197" y="153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5"/>
              <p:cNvSpPr/>
              <p:nvPr/>
            </p:nvSpPr>
            <p:spPr>
              <a:xfrm>
                <a:off x="96975" y="1328750"/>
                <a:ext cx="53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23" extrusionOk="0">
                    <a:moveTo>
                      <a:pt x="131" y="1"/>
                    </a:moveTo>
                    <a:cubicBezTo>
                      <a:pt x="0" y="66"/>
                      <a:pt x="55" y="197"/>
                      <a:pt x="33" y="296"/>
                    </a:cubicBezTo>
                    <a:cubicBezTo>
                      <a:pt x="86" y="311"/>
                      <a:pt x="123" y="322"/>
                      <a:pt x="148" y="322"/>
                    </a:cubicBezTo>
                    <a:cubicBezTo>
                      <a:pt x="211" y="322"/>
                      <a:pt x="194" y="25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5"/>
              <p:cNvSpPr/>
              <p:nvPr/>
            </p:nvSpPr>
            <p:spPr>
              <a:xfrm>
                <a:off x="271525" y="1457225"/>
                <a:ext cx="25400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653" extrusionOk="0">
                    <a:moveTo>
                      <a:pt x="1016" y="1"/>
                    </a:moveTo>
                    <a:cubicBezTo>
                      <a:pt x="22" y="1"/>
                      <a:pt x="1" y="23"/>
                      <a:pt x="153" y="917"/>
                    </a:cubicBezTo>
                    <a:cubicBezTo>
                      <a:pt x="175" y="1081"/>
                      <a:pt x="186" y="1233"/>
                      <a:pt x="186" y="1397"/>
                    </a:cubicBezTo>
                    <a:cubicBezTo>
                      <a:pt x="198" y="1609"/>
                      <a:pt x="293" y="1653"/>
                      <a:pt x="407" y="1653"/>
                    </a:cubicBezTo>
                    <a:cubicBezTo>
                      <a:pt x="486" y="1653"/>
                      <a:pt x="575" y="1631"/>
                      <a:pt x="650" y="1631"/>
                    </a:cubicBezTo>
                    <a:cubicBezTo>
                      <a:pt x="671" y="1631"/>
                      <a:pt x="691" y="1633"/>
                      <a:pt x="710" y="1637"/>
                    </a:cubicBezTo>
                    <a:cubicBezTo>
                      <a:pt x="733" y="1643"/>
                      <a:pt x="753" y="1646"/>
                      <a:pt x="770" y="1646"/>
                    </a:cubicBezTo>
                    <a:cubicBezTo>
                      <a:pt x="906" y="1646"/>
                      <a:pt x="863" y="1468"/>
                      <a:pt x="863" y="1332"/>
                    </a:cubicBezTo>
                    <a:cubicBezTo>
                      <a:pt x="841" y="896"/>
                      <a:pt x="841" y="448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5"/>
              <p:cNvSpPr/>
              <p:nvPr/>
            </p:nvSpPr>
            <p:spPr>
              <a:xfrm>
                <a:off x="290350" y="1429125"/>
                <a:ext cx="174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229" y="1"/>
                    </a:moveTo>
                    <a:lnTo>
                      <a:pt x="229" y="1"/>
                    </a:lnTo>
                    <a:cubicBezTo>
                      <a:pt x="142" y="219"/>
                      <a:pt x="1" y="427"/>
                      <a:pt x="110" y="677"/>
                    </a:cubicBezTo>
                    <a:cubicBezTo>
                      <a:pt x="699" y="546"/>
                      <a:pt x="284" y="24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5"/>
              <p:cNvSpPr/>
              <p:nvPr/>
            </p:nvSpPr>
            <p:spPr>
              <a:xfrm>
                <a:off x="293900" y="1414400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84" y="1"/>
                    </a:moveTo>
                    <a:cubicBezTo>
                      <a:pt x="208" y="153"/>
                      <a:pt x="0" y="263"/>
                      <a:pt x="87" y="492"/>
                    </a:cubicBezTo>
                    <a:cubicBezTo>
                      <a:pt x="142" y="318"/>
                      <a:pt x="502" y="27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5"/>
              <p:cNvSpPr/>
              <p:nvPr/>
            </p:nvSpPr>
            <p:spPr>
              <a:xfrm>
                <a:off x="138975" y="1485600"/>
                <a:ext cx="79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1" extrusionOk="0">
                    <a:moveTo>
                      <a:pt x="240" y="1"/>
                    </a:moveTo>
                    <a:cubicBezTo>
                      <a:pt x="0" y="142"/>
                      <a:pt x="164" y="317"/>
                      <a:pt x="219" y="481"/>
                    </a:cubicBezTo>
                    <a:lnTo>
                      <a:pt x="317" y="481"/>
                    </a:lnTo>
                    <a:cubicBezTo>
                      <a:pt x="284" y="317"/>
                      <a:pt x="262" y="153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5"/>
              <p:cNvSpPr/>
              <p:nvPr/>
            </p:nvSpPr>
            <p:spPr>
              <a:xfrm>
                <a:off x="265525" y="1062550"/>
                <a:ext cx="2130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09" extrusionOk="0">
                    <a:moveTo>
                      <a:pt x="623" y="1"/>
                    </a:moveTo>
                    <a:lnTo>
                      <a:pt x="34" y="328"/>
                    </a:lnTo>
                    <a:cubicBezTo>
                      <a:pt x="1" y="623"/>
                      <a:pt x="22" y="917"/>
                      <a:pt x="121" y="1212"/>
                    </a:cubicBezTo>
                    <a:cubicBezTo>
                      <a:pt x="153" y="1300"/>
                      <a:pt x="175" y="1409"/>
                      <a:pt x="296" y="1409"/>
                    </a:cubicBezTo>
                    <a:cubicBezTo>
                      <a:pt x="383" y="1409"/>
                      <a:pt x="405" y="1310"/>
                      <a:pt x="448" y="1245"/>
                    </a:cubicBezTo>
                    <a:cubicBezTo>
                      <a:pt x="488" y="1180"/>
                      <a:pt x="493" y="1016"/>
                      <a:pt x="580" y="1016"/>
                    </a:cubicBezTo>
                    <a:cubicBezTo>
                      <a:pt x="611" y="1016"/>
                      <a:pt x="652" y="1037"/>
                      <a:pt x="710" y="1092"/>
                    </a:cubicBezTo>
                    <a:lnTo>
                      <a:pt x="710" y="863"/>
                    </a:lnTo>
                    <a:cubicBezTo>
                      <a:pt x="405" y="863"/>
                      <a:pt x="492" y="612"/>
                      <a:pt x="557" y="514"/>
                    </a:cubicBezTo>
                    <a:cubicBezTo>
                      <a:pt x="578" y="476"/>
                      <a:pt x="599" y="461"/>
                      <a:pt x="621" y="461"/>
                    </a:cubicBezTo>
                    <a:cubicBezTo>
                      <a:pt x="680" y="461"/>
                      <a:pt x="744" y="567"/>
                      <a:pt x="808" y="590"/>
                    </a:cubicBezTo>
                    <a:cubicBezTo>
                      <a:pt x="819" y="372"/>
                      <a:pt x="851" y="143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5"/>
              <p:cNvSpPr/>
              <p:nvPr/>
            </p:nvSpPr>
            <p:spPr>
              <a:xfrm>
                <a:off x="281075" y="1055200"/>
                <a:ext cx="221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69" extrusionOk="0">
                    <a:moveTo>
                      <a:pt x="99" y="1"/>
                    </a:moveTo>
                    <a:lnTo>
                      <a:pt x="1" y="295"/>
                    </a:lnTo>
                    <a:cubicBezTo>
                      <a:pt x="229" y="437"/>
                      <a:pt x="197" y="666"/>
                      <a:pt x="186" y="884"/>
                    </a:cubicBezTo>
                    <a:cubicBezTo>
                      <a:pt x="154" y="983"/>
                      <a:pt x="120" y="1070"/>
                      <a:pt x="88" y="1157"/>
                    </a:cubicBezTo>
                    <a:lnTo>
                      <a:pt x="88" y="1386"/>
                    </a:lnTo>
                    <a:cubicBezTo>
                      <a:pt x="162" y="1567"/>
                      <a:pt x="237" y="1769"/>
                      <a:pt x="453" y="1769"/>
                    </a:cubicBezTo>
                    <a:cubicBezTo>
                      <a:pt x="458" y="1769"/>
                      <a:pt x="464" y="1768"/>
                      <a:pt x="469" y="1768"/>
                    </a:cubicBezTo>
                    <a:cubicBezTo>
                      <a:pt x="699" y="1757"/>
                      <a:pt x="862" y="1615"/>
                      <a:pt x="884" y="1375"/>
                    </a:cubicBezTo>
                    <a:cubicBezTo>
                      <a:pt x="644" y="1364"/>
                      <a:pt x="469" y="1255"/>
                      <a:pt x="491" y="993"/>
                    </a:cubicBezTo>
                    <a:cubicBezTo>
                      <a:pt x="513" y="600"/>
                      <a:pt x="295" y="306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5"/>
              <p:cNvSpPr/>
              <p:nvPr/>
            </p:nvSpPr>
            <p:spPr>
              <a:xfrm>
                <a:off x="214525" y="1151475"/>
                <a:ext cx="76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56" extrusionOk="0">
                    <a:moveTo>
                      <a:pt x="110" y="1"/>
                    </a:moveTo>
                    <a:cubicBezTo>
                      <a:pt x="1" y="110"/>
                      <a:pt x="66" y="230"/>
                      <a:pt x="99" y="350"/>
                    </a:cubicBezTo>
                    <a:cubicBezTo>
                      <a:pt x="110" y="448"/>
                      <a:pt x="110" y="546"/>
                      <a:pt x="120" y="655"/>
                    </a:cubicBezTo>
                    <a:cubicBezTo>
                      <a:pt x="164" y="645"/>
                      <a:pt x="208" y="645"/>
                      <a:pt x="241" y="633"/>
                    </a:cubicBezTo>
                    <a:cubicBezTo>
                      <a:pt x="154" y="437"/>
                      <a:pt x="306" y="175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5"/>
              <p:cNvSpPr/>
              <p:nvPr/>
            </p:nvSpPr>
            <p:spPr>
              <a:xfrm>
                <a:off x="207975" y="1159425"/>
                <a:ext cx="985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8" extrusionOk="0">
                    <a:moveTo>
                      <a:pt x="147" y="0"/>
                    </a:moveTo>
                    <a:cubicBezTo>
                      <a:pt x="83" y="0"/>
                      <a:pt x="27" y="29"/>
                      <a:pt x="1" y="141"/>
                    </a:cubicBezTo>
                    <a:cubicBezTo>
                      <a:pt x="8" y="140"/>
                      <a:pt x="14" y="139"/>
                      <a:pt x="19" y="139"/>
                    </a:cubicBezTo>
                    <a:cubicBezTo>
                      <a:pt x="71" y="139"/>
                      <a:pt x="90" y="179"/>
                      <a:pt x="110" y="228"/>
                    </a:cubicBezTo>
                    <a:cubicBezTo>
                      <a:pt x="194" y="260"/>
                      <a:pt x="287" y="291"/>
                      <a:pt x="382" y="332"/>
                    </a:cubicBezTo>
                    <a:lnTo>
                      <a:pt x="382" y="332"/>
                    </a:lnTo>
                    <a:cubicBezTo>
                      <a:pt x="372" y="225"/>
                      <a:pt x="372" y="129"/>
                      <a:pt x="361" y="32"/>
                    </a:cubicBezTo>
                    <a:cubicBezTo>
                      <a:pt x="294" y="32"/>
                      <a:pt x="215" y="0"/>
                      <a:pt x="147" y="0"/>
                    </a:cubicBezTo>
                    <a:close/>
                    <a:moveTo>
                      <a:pt x="382" y="332"/>
                    </a:moveTo>
                    <a:lnTo>
                      <a:pt x="382" y="332"/>
                    </a:lnTo>
                    <a:cubicBezTo>
                      <a:pt x="382" y="334"/>
                      <a:pt x="382" y="335"/>
                      <a:pt x="382" y="337"/>
                    </a:cubicBezTo>
                    <a:lnTo>
                      <a:pt x="394" y="337"/>
                    </a:lnTo>
                    <a:cubicBezTo>
                      <a:pt x="390" y="335"/>
                      <a:pt x="386" y="334"/>
                      <a:pt x="382" y="3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5"/>
              <p:cNvSpPr/>
              <p:nvPr/>
            </p:nvSpPr>
            <p:spPr>
              <a:xfrm>
                <a:off x="59175" y="1406575"/>
                <a:ext cx="3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509" extrusionOk="0">
                    <a:moveTo>
                      <a:pt x="1134" y="0"/>
                    </a:moveTo>
                    <a:cubicBezTo>
                      <a:pt x="1059" y="0"/>
                      <a:pt x="978" y="19"/>
                      <a:pt x="913" y="30"/>
                    </a:cubicBezTo>
                    <a:cubicBezTo>
                      <a:pt x="673" y="74"/>
                      <a:pt x="433" y="150"/>
                      <a:pt x="181" y="216"/>
                    </a:cubicBezTo>
                    <a:lnTo>
                      <a:pt x="181" y="303"/>
                    </a:lnTo>
                    <a:cubicBezTo>
                      <a:pt x="236" y="532"/>
                      <a:pt x="138" y="761"/>
                      <a:pt x="312" y="980"/>
                    </a:cubicBezTo>
                    <a:cubicBezTo>
                      <a:pt x="411" y="1099"/>
                      <a:pt x="193" y="1067"/>
                      <a:pt x="105" y="1099"/>
                    </a:cubicBezTo>
                    <a:cubicBezTo>
                      <a:pt x="95" y="1271"/>
                      <a:pt x="1" y="1508"/>
                      <a:pt x="280" y="1508"/>
                    </a:cubicBezTo>
                    <a:cubicBezTo>
                      <a:pt x="303" y="1508"/>
                      <a:pt x="328" y="1507"/>
                      <a:pt x="356" y="1503"/>
                    </a:cubicBezTo>
                    <a:cubicBezTo>
                      <a:pt x="487" y="1460"/>
                      <a:pt x="618" y="1427"/>
                      <a:pt x="749" y="1383"/>
                    </a:cubicBezTo>
                    <a:cubicBezTo>
                      <a:pt x="749" y="1296"/>
                      <a:pt x="760" y="1198"/>
                      <a:pt x="770" y="1099"/>
                    </a:cubicBezTo>
                    <a:cubicBezTo>
                      <a:pt x="760" y="925"/>
                      <a:pt x="705" y="740"/>
                      <a:pt x="901" y="597"/>
                    </a:cubicBezTo>
                    <a:cubicBezTo>
                      <a:pt x="938" y="573"/>
                      <a:pt x="967" y="563"/>
                      <a:pt x="990" y="563"/>
                    </a:cubicBezTo>
                    <a:cubicBezTo>
                      <a:pt x="1070" y="563"/>
                      <a:pt x="1085" y="679"/>
                      <a:pt x="1153" y="696"/>
                    </a:cubicBezTo>
                    <a:cubicBezTo>
                      <a:pt x="1174" y="631"/>
                      <a:pt x="1185" y="543"/>
                      <a:pt x="1229" y="478"/>
                    </a:cubicBezTo>
                    <a:cubicBezTo>
                      <a:pt x="1327" y="357"/>
                      <a:pt x="1393" y="205"/>
                      <a:pt x="1316" y="85"/>
                    </a:cubicBezTo>
                    <a:cubicBezTo>
                      <a:pt x="1278" y="19"/>
                      <a:pt x="1209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5"/>
              <p:cNvSpPr/>
              <p:nvPr/>
            </p:nvSpPr>
            <p:spPr>
              <a:xfrm>
                <a:off x="58775" y="1414150"/>
                <a:ext cx="106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7" extrusionOk="0">
                    <a:moveTo>
                      <a:pt x="197" y="0"/>
                    </a:moveTo>
                    <a:cubicBezTo>
                      <a:pt x="132" y="76"/>
                      <a:pt x="66" y="142"/>
                      <a:pt x="1" y="207"/>
                    </a:cubicBezTo>
                    <a:cubicBezTo>
                      <a:pt x="12" y="415"/>
                      <a:pt x="12" y="611"/>
                      <a:pt x="121" y="796"/>
                    </a:cubicBezTo>
                    <a:cubicBezTo>
                      <a:pt x="209" y="764"/>
                      <a:pt x="427" y="796"/>
                      <a:pt x="328" y="677"/>
                    </a:cubicBezTo>
                    <a:cubicBezTo>
                      <a:pt x="154" y="458"/>
                      <a:pt x="252" y="22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5"/>
              <p:cNvSpPr/>
              <p:nvPr/>
            </p:nvSpPr>
            <p:spPr>
              <a:xfrm>
                <a:off x="87975" y="1382775"/>
                <a:ext cx="153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90" extrusionOk="0">
                    <a:moveTo>
                      <a:pt x="207" y="0"/>
                    </a:moveTo>
                    <a:lnTo>
                      <a:pt x="1" y="208"/>
                    </a:lnTo>
                    <a:cubicBezTo>
                      <a:pt x="164" y="339"/>
                      <a:pt x="328" y="470"/>
                      <a:pt x="491" y="589"/>
                    </a:cubicBezTo>
                    <a:cubicBezTo>
                      <a:pt x="612" y="361"/>
                      <a:pt x="110" y="349"/>
                      <a:pt x="306" y="87"/>
                    </a:cubicBezTo>
                    <a:cubicBezTo>
                      <a:pt x="273" y="55"/>
                      <a:pt x="241" y="22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5"/>
              <p:cNvSpPr/>
              <p:nvPr/>
            </p:nvSpPr>
            <p:spPr>
              <a:xfrm>
                <a:off x="78425" y="1382175"/>
                <a:ext cx="95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3" extrusionOk="0">
                    <a:moveTo>
                      <a:pt x="157" y="1"/>
                    </a:moveTo>
                    <a:cubicBezTo>
                      <a:pt x="117" y="1"/>
                      <a:pt x="67" y="28"/>
                      <a:pt x="0" y="101"/>
                    </a:cubicBezTo>
                    <a:cubicBezTo>
                      <a:pt x="113" y="162"/>
                      <a:pt x="216" y="233"/>
                      <a:pt x="354" y="233"/>
                    </a:cubicBezTo>
                    <a:cubicBezTo>
                      <a:pt x="364" y="233"/>
                      <a:pt x="373" y="233"/>
                      <a:pt x="383" y="232"/>
                    </a:cubicBezTo>
                    <a:cubicBezTo>
                      <a:pt x="296" y="185"/>
                      <a:pt x="2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5"/>
              <p:cNvSpPr/>
              <p:nvPr/>
            </p:nvSpPr>
            <p:spPr>
              <a:xfrm>
                <a:off x="116050" y="1406775"/>
                <a:ext cx="31675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8" extrusionOk="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1" y="317"/>
                      <a:pt x="427" y="589"/>
                      <a:pt x="350" y="906"/>
                    </a:cubicBezTo>
                    <a:cubicBezTo>
                      <a:pt x="427" y="1113"/>
                      <a:pt x="536" y="1309"/>
                      <a:pt x="558" y="1561"/>
                    </a:cubicBezTo>
                    <a:cubicBezTo>
                      <a:pt x="568" y="1855"/>
                      <a:pt x="525" y="2215"/>
                      <a:pt x="830" y="2444"/>
                    </a:cubicBezTo>
                    <a:cubicBezTo>
                      <a:pt x="929" y="2509"/>
                      <a:pt x="1026" y="2586"/>
                      <a:pt x="1125" y="2652"/>
                    </a:cubicBezTo>
                    <a:cubicBezTo>
                      <a:pt x="1136" y="2750"/>
                      <a:pt x="1136" y="2859"/>
                      <a:pt x="1136" y="2957"/>
                    </a:cubicBezTo>
                    <a:cubicBezTo>
                      <a:pt x="1266" y="2859"/>
                      <a:pt x="1256" y="2706"/>
                      <a:pt x="1223" y="2608"/>
                    </a:cubicBezTo>
                    <a:cubicBezTo>
                      <a:pt x="939" y="1724"/>
                      <a:pt x="852" y="775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5"/>
              <p:cNvSpPr/>
              <p:nvPr/>
            </p:nvSpPr>
            <p:spPr>
              <a:xfrm>
                <a:off x="63425" y="1471175"/>
                <a:ext cx="373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145" extrusionOk="0">
                    <a:moveTo>
                      <a:pt x="181" y="0"/>
                    </a:moveTo>
                    <a:cubicBezTo>
                      <a:pt x="121" y="0"/>
                      <a:pt x="75" y="35"/>
                      <a:pt x="55" y="119"/>
                    </a:cubicBezTo>
                    <a:cubicBezTo>
                      <a:pt x="23" y="228"/>
                      <a:pt x="1" y="414"/>
                      <a:pt x="153" y="447"/>
                    </a:cubicBezTo>
                    <a:cubicBezTo>
                      <a:pt x="437" y="501"/>
                      <a:pt x="513" y="796"/>
                      <a:pt x="775" y="883"/>
                    </a:cubicBezTo>
                    <a:cubicBezTo>
                      <a:pt x="655" y="949"/>
                      <a:pt x="579" y="1003"/>
                      <a:pt x="491" y="1046"/>
                    </a:cubicBezTo>
                    <a:cubicBezTo>
                      <a:pt x="830" y="1079"/>
                      <a:pt x="1157" y="1112"/>
                      <a:pt x="1495" y="1145"/>
                    </a:cubicBezTo>
                    <a:cubicBezTo>
                      <a:pt x="1430" y="1090"/>
                      <a:pt x="1320" y="1046"/>
                      <a:pt x="1320" y="992"/>
                    </a:cubicBezTo>
                    <a:cubicBezTo>
                      <a:pt x="1266" y="381"/>
                      <a:pt x="753" y="261"/>
                      <a:pt x="317" y="43"/>
                    </a:cubicBezTo>
                    <a:cubicBezTo>
                      <a:pt x="268" y="16"/>
                      <a:pt x="222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5"/>
              <p:cNvSpPr/>
              <p:nvPr/>
            </p:nvSpPr>
            <p:spPr>
              <a:xfrm>
                <a:off x="136800" y="1467875"/>
                <a:ext cx="7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3" extrusionOk="0">
                    <a:moveTo>
                      <a:pt x="0" y="0"/>
                    </a:moveTo>
                    <a:cubicBezTo>
                      <a:pt x="0" y="164"/>
                      <a:pt x="11" y="339"/>
                      <a:pt x="22" y="502"/>
                    </a:cubicBezTo>
                    <a:cubicBezTo>
                      <a:pt x="27" y="502"/>
                      <a:pt x="31" y="502"/>
                      <a:pt x="36" y="502"/>
                    </a:cubicBezTo>
                    <a:cubicBezTo>
                      <a:pt x="227" y="502"/>
                      <a:pt x="177" y="272"/>
                      <a:pt x="295" y="208"/>
                    </a:cubicBezTo>
                    <a:cubicBezTo>
                      <a:pt x="196" y="142"/>
                      <a:pt x="99" y="6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5"/>
              <p:cNvSpPr/>
              <p:nvPr/>
            </p:nvSpPr>
            <p:spPr>
              <a:xfrm>
                <a:off x="132700" y="1467875"/>
                <a:ext cx="465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601" extrusionOk="0">
                    <a:moveTo>
                      <a:pt x="164" y="0"/>
                    </a:moveTo>
                    <a:cubicBezTo>
                      <a:pt x="1" y="186"/>
                      <a:pt x="110" y="404"/>
                      <a:pt x="88" y="601"/>
                    </a:cubicBezTo>
                    <a:lnTo>
                      <a:pt x="186" y="502"/>
                    </a:lnTo>
                    <a:cubicBezTo>
                      <a:pt x="175" y="339"/>
                      <a:pt x="164" y="164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5"/>
              <p:cNvSpPr/>
              <p:nvPr/>
            </p:nvSpPr>
            <p:spPr>
              <a:xfrm>
                <a:off x="215350" y="1167300"/>
                <a:ext cx="5867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571" extrusionOk="0">
                    <a:moveTo>
                      <a:pt x="208" y="0"/>
                    </a:moveTo>
                    <a:cubicBezTo>
                      <a:pt x="175" y="12"/>
                      <a:pt x="131" y="12"/>
                      <a:pt x="87" y="22"/>
                    </a:cubicBezTo>
                    <a:lnTo>
                      <a:pt x="99" y="22"/>
                    </a:lnTo>
                    <a:cubicBezTo>
                      <a:pt x="77" y="121"/>
                      <a:pt x="109" y="240"/>
                      <a:pt x="0" y="306"/>
                    </a:cubicBezTo>
                    <a:cubicBezTo>
                      <a:pt x="420" y="1185"/>
                      <a:pt x="986" y="1570"/>
                      <a:pt x="1884" y="1570"/>
                    </a:cubicBezTo>
                    <a:cubicBezTo>
                      <a:pt x="1966" y="1570"/>
                      <a:pt x="2051" y="1567"/>
                      <a:pt x="2138" y="1561"/>
                    </a:cubicBezTo>
                    <a:cubicBezTo>
                      <a:pt x="2346" y="1222"/>
                      <a:pt x="2041" y="1200"/>
                      <a:pt x="1855" y="1113"/>
                    </a:cubicBezTo>
                    <a:cubicBezTo>
                      <a:pt x="1473" y="960"/>
                      <a:pt x="993" y="1026"/>
                      <a:pt x="753" y="579"/>
                    </a:cubicBezTo>
                    <a:cubicBezTo>
                      <a:pt x="622" y="349"/>
                      <a:pt x="458" y="131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5"/>
              <p:cNvSpPr/>
              <p:nvPr/>
            </p:nvSpPr>
            <p:spPr>
              <a:xfrm>
                <a:off x="90700" y="1384950"/>
                <a:ext cx="273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3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262"/>
                      <a:pt x="503" y="274"/>
                      <a:pt x="382" y="502"/>
                    </a:cubicBezTo>
                    <a:cubicBezTo>
                      <a:pt x="644" y="590"/>
                      <a:pt x="764" y="841"/>
                      <a:pt x="971" y="982"/>
                    </a:cubicBezTo>
                    <a:cubicBezTo>
                      <a:pt x="1037" y="873"/>
                      <a:pt x="1092" y="754"/>
                      <a:pt x="1070" y="611"/>
                    </a:cubicBezTo>
                    <a:cubicBezTo>
                      <a:pt x="775" y="426"/>
                      <a:pt x="622" y="2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5"/>
              <p:cNvSpPr/>
              <p:nvPr/>
            </p:nvSpPr>
            <p:spPr>
              <a:xfrm>
                <a:off x="114975" y="1400225"/>
                <a:ext cx="11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169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121" y="143"/>
                      <a:pt x="66" y="262"/>
                      <a:pt x="0" y="371"/>
                    </a:cubicBezTo>
                    <a:cubicBezTo>
                      <a:pt x="109" y="655"/>
                      <a:pt x="197" y="939"/>
                      <a:pt x="393" y="1168"/>
                    </a:cubicBezTo>
                    <a:cubicBezTo>
                      <a:pt x="470" y="851"/>
                      <a:pt x="44" y="579"/>
                      <a:pt x="328" y="262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5"/>
              <p:cNvSpPr/>
              <p:nvPr/>
            </p:nvSpPr>
            <p:spPr>
              <a:xfrm>
                <a:off x="210425" y="1165125"/>
                <a:ext cx="76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93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164"/>
                      <a:pt x="66" y="295"/>
                      <a:pt x="197" y="393"/>
                    </a:cubicBezTo>
                    <a:cubicBezTo>
                      <a:pt x="306" y="327"/>
                      <a:pt x="274" y="208"/>
                      <a:pt x="296" y="109"/>
                    </a:cubicBezTo>
                    <a:cubicBezTo>
                      <a:pt x="197" y="66"/>
                      <a:pt x="99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5"/>
              <p:cNvSpPr/>
              <p:nvPr/>
            </p:nvSpPr>
            <p:spPr>
              <a:xfrm>
                <a:off x="261700" y="1139475"/>
                <a:ext cx="33300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48" extrusionOk="0">
                    <a:moveTo>
                      <a:pt x="328" y="1"/>
                    </a:moveTo>
                    <a:cubicBezTo>
                      <a:pt x="187" y="12"/>
                      <a:pt x="110" y="143"/>
                      <a:pt x="110" y="284"/>
                    </a:cubicBezTo>
                    <a:cubicBezTo>
                      <a:pt x="99" y="383"/>
                      <a:pt x="99" y="481"/>
                      <a:pt x="99" y="590"/>
                    </a:cubicBezTo>
                    <a:cubicBezTo>
                      <a:pt x="1" y="797"/>
                      <a:pt x="165" y="982"/>
                      <a:pt x="197" y="1190"/>
                    </a:cubicBezTo>
                    <a:cubicBezTo>
                      <a:pt x="238" y="1422"/>
                      <a:pt x="356" y="1547"/>
                      <a:pt x="516" y="1547"/>
                    </a:cubicBezTo>
                    <a:cubicBezTo>
                      <a:pt x="612" y="1547"/>
                      <a:pt x="723" y="1502"/>
                      <a:pt x="841" y="1408"/>
                    </a:cubicBezTo>
                    <a:cubicBezTo>
                      <a:pt x="939" y="1332"/>
                      <a:pt x="1026" y="1234"/>
                      <a:pt x="1114" y="1135"/>
                    </a:cubicBezTo>
                    <a:cubicBezTo>
                      <a:pt x="1331" y="887"/>
                      <a:pt x="1273" y="609"/>
                      <a:pt x="987" y="609"/>
                    </a:cubicBezTo>
                    <a:cubicBezTo>
                      <a:pt x="972" y="609"/>
                      <a:pt x="956" y="610"/>
                      <a:pt x="939" y="611"/>
                    </a:cubicBezTo>
                    <a:cubicBezTo>
                      <a:pt x="918" y="613"/>
                      <a:pt x="897" y="614"/>
                      <a:pt x="878" y="614"/>
                    </a:cubicBezTo>
                    <a:cubicBezTo>
                      <a:pt x="597" y="614"/>
                      <a:pt x="565" y="466"/>
                      <a:pt x="514" y="252"/>
                    </a:cubicBezTo>
                    <a:cubicBezTo>
                      <a:pt x="492" y="143"/>
                      <a:pt x="48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5"/>
              <p:cNvSpPr/>
              <p:nvPr/>
            </p:nvSpPr>
            <p:spPr>
              <a:xfrm>
                <a:off x="248075" y="1116525"/>
                <a:ext cx="423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540" extrusionOk="0">
                    <a:moveTo>
                      <a:pt x="1431" y="1"/>
                    </a:moveTo>
                    <a:cubicBezTo>
                      <a:pt x="1419" y="1"/>
                      <a:pt x="1408" y="1"/>
                      <a:pt x="1397" y="2"/>
                    </a:cubicBezTo>
                    <a:cubicBezTo>
                      <a:pt x="1048" y="24"/>
                      <a:pt x="699" y="79"/>
                      <a:pt x="349" y="123"/>
                    </a:cubicBezTo>
                    <a:cubicBezTo>
                      <a:pt x="265" y="217"/>
                      <a:pt x="232" y="385"/>
                      <a:pt x="60" y="385"/>
                    </a:cubicBezTo>
                    <a:cubicBezTo>
                      <a:pt x="55" y="385"/>
                      <a:pt x="49" y="385"/>
                      <a:pt x="44" y="384"/>
                    </a:cubicBezTo>
                    <a:cubicBezTo>
                      <a:pt x="22" y="406"/>
                      <a:pt x="0" y="428"/>
                      <a:pt x="0" y="450"/>
                    </a:cubicBezTo>
                    <a:cubicBezTo>
                      <a:pt x="0" y="482"/>
                      <a:pt x="33" y="515"/>
                      <a:pt x="55" y="526"/>
                    </a:cubicBezTo>
                    <a:cubicBezTo>
                      <a:pt x="154" y="535"/>
                      <a:pt x="253" y="539"/>
                      <a:pt x="352" y="539"/>
                    </a:cubicBezTo>
                    <a:cubicBezTo>
                      <a:pt x="721" y="539"/>
                      <a:pt x="1088" y="479"/>
                      <a:pt x="1440" y="384"/>
                    </a:cubicBezTo>
                    <a:cubicBezTo>
                      <a:pt x="1561" y="363"/>
                      <a:pt x="1692" y="319"/>
                      <a:pt x="1680" y="188"/>
                    </a:cubicBezTo>
                    <a:cubicBezTo>
                      <a:pt x="1671" y="49"/>
                      <a:pt x="1544" y="1"/>
                      <a:pt x="1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5"/>
              <p:cNvSpPr/>
              <p:nvPr/>
            </p:nvSpPr>
            <p:spPr>
              <a:xfrm>
                <a:off x="249150" y="1119375"/>
                <a:ext cx="76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1" extrusionOk="0">
                    <a:moveTo>
                      <a:pt x="232" y="0"/>
                    </a:moveTo>
                    <a:cubicBezTo>
                      <a:pt x="83" y="0"/>
                      <a:pt x="30" y="119"/>
                      <a:pt x="1" y="270"/>
                    </a:cubicBezTo>
                    <a:cubicBezTo>
                      <a:pt x="6" y="271"/>
                      <a:pt x="12" y="271"/>
                      <a:pt x="17" y="271"/>
                    </a:cubicBezTo>
                    <a:cubicBezTo>
                      <a:pt x="189" y="271"/>
                      <a:pt x="222" y="103"/>
                      <a:pt x="306" y="9"/>
                    </a:cubicBezTo>
                    <a:cubicBezTo>
                      <a:pt x="279" y="3"/>
                      <a:pt x="254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5"/>
              <p:cNvSpPr/>
              <p:nvPr/>
            </p:nvSpPr>
            <p:spPr>
              <a:xfrm>
                <a:off x="275625" y="1074075"/>
                <a:ext cx="101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217" y="0"/>
                    </a:moveTo>
                    <a:cubicBezTo>
                      <a:pt x="195" y="0"/>
                      <a:pt x="174" y="15"/>
                      <a:pt x="153" y="53"/>
                    </a:cubicBezTo>
                    <a:cubicBezTo>
                      <a:pt x="88" y="151"/>
                      <a:pt x="1" y="402"/>
                      <a:pt x="306" y="402"/>
                    </a:cubicBezTo>
                    <a:cubicBezTo>
                      <a:pt x="338" y="315"/>
                      <a:pt x="372" y="228"/>
                      <a:pt x="404" y="129"/>
                    </a:cubicBezTo>
                    <a:cubicBezTo>
                      <a:pt x="340" y="106"/>
                      <a:pt x="276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5"/>
              <p:cNvSpPr/>
              <p:nvPr/>
            </p:nvSpPr>
            <p:spPr>
              <a:xfrm>
                <a:off x="63700" y="1453075"/>
                <a:ext cx="50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495" extrusionOk="0">
                    <a:moveTo>
                      <a:pt x="1158" y="0"/>
                    </a:moveTo>
                    <a:cubicBezTo>
                      <a:pt x="772" y="0"/>
                      <a:pt x="390" y="83"/>
                      <a:pt x="12" y="134"/>
                    </a:cubicBezTo>
                    <a:cubicBezTo>
                      <a:pt x="0" y="265"/>
                      <a:pt x="33" y="385"/>
                      <a:pt x="99" y="494"/>
                    </a:cubicBezTo>
                    <a:cubicBezTo>
                      <a:pt x="732" y="407"/>
                      <a:pt x="1408" y="494"/>
                      <a:pt x="2008" y="177"/>
                    </a:cubicBezTo>
                    <a:cubicBezTo>
                      <a:pt x="1723" y="44"/>
                      <a:pt x="1439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5"/>
              <p:cNvSpPr/>
              <p:nvPr/>
            </p:nvSpPr>
            <p:spPr>
              <a:xfrm>
                <a:off x="51150" y="1453400"/>
                <a:ext cx="150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3" extrusionOk="0">
                    <a:moveTo>
                      <a:pt x="185" y="1"/>
                    </a:moveTo>
                    <a:cubicBezTo>
                      <a:pt x="137" y="1"/>
                      <a:pt x="87" y="21"/>
                      <a:pt x="34" y="77"/>
                    </a:cubicBezTo>
                    <a:cubicBezTo>
                      <a:pt x="0" y="110"/>
                      <a:pt x="12" y="230"/>
                      <a:pt x="34" y="295"/>
                    </a:cubicBezTo>
                    <a:cubicBezTo>
                      <a:pt x="81" y="455"/>
                      <a:pt x="193" y="492"/>
                      <a:pt x="318" y="492"/>
                    </a:cubicBezTo>
                    <a:cubicBezTo>
                      <a:pt x="364" y="492"/>
                      <a:pt x="412" y="487"/>
                      <a:pt x="459" y="481"/>
                    </a:cubicBezTo>
                    <a:lnTo>
                      <a:pt x="601" y="481"/>
                    </a:lnTo>
                    <a:cubicBezTo>
                      <a:pt x="535" y="372"/>
                      <a:pt x="502" y="252"/>
                      <a:pt x="514" y="121"/>
                    </a:cubicBezTo>
                    <a:cubicBezTo>
                      <a:pt x="399" y="106"/>
                      <a:pt x="296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5"/>
              <p:cNvSpPr/>
              <p:nvPr/>
            </p:nvSpPr>
            <p:spPr>
              <a:xfrm>
                <a:off x="76775" y="1420650"/>
                <a:ext cx="142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33" extrusionOk="0">
                    <a:moveTo>
                      <a:pt x="286" y="0"/>
                    </a:moveTo>
                    <a:cubicBezTo>
                      <a:pt x="263" y="0"/>
                      <a:pt x="234" y="10"/>
                      <a:pt x="197" y="34"/>
                    </a:cubicBezTo>
                    <a:cubicBezTo>
                      <a:pt x="1" y="177"/>
                      <a:pt x="56" y="362"/>
                      <a:pt x="66" y="536"/>
                    </a:cubicBezTo>
                    <a:cubicBezTo>
                      <a:pt x="187" y="558"/>
                      <a:pt x="219" y="645"/>
                      <a:pt x="263" y="733"/>
                    </a:cubicBezTo>
                    <a:cubicBezTo>
                      <a:pt x="405" y="686"/>
                      <a:pt x="285" y="393"/>
                      <a:pt x="462" y="393"/>
                    </a:cubicBezTo>
                    <a:cubicBezTo>
                      <a:pt x="489" y="393"/>
                      <a:pt x="524" y="400"/>
                      <a:pt x="568" y="417"/>
                    </a:cubicBezTo>
                    <a:cubicBezTo>
                      <a:pt x="525" y="329"/>
                      <a:pt x="492" y="231"/>
                      <a:pt x="449" y="133"/>
                    </a:cubicBezTo>
                    <a:cubicBezTo>
                      <a:pt x="381" y="116"/>
                      <a:pt x="36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5"/>
              <p:cNvSpPr/>
              <p:nvPr/>
            </p:nvSpPr>
            <p:spPr>
              <a:xfrm>
                <a:off x="83325" y="1430475"/>
                <a:ext cx="147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36" extrusionOk="0">
                    <a:moveTo>
                      <a:pt x="200" y="0"/>
                    </a:moveTo>
                    <a:cubicBezTo>
                      <a:pt x="23" y="0"/>
                      <a:pt x="143" y="293"/>
                      <a:pt x="1" y="340"/>
                    </a:cubicBezTo>
                    <a:cubicBezTo>
                      <a:pt x="56" y="460"/>
                      <a:pt x="187" y="482"/>
                      <a:pt x="284" y="536"/>
                    </a:cubicBezTo>
                    <a:cubicBezTo>
                      <a:pt x="437" y="525"/>
                      <a:pt x="536" y="460"/>
                      <a:pt x="590" y="318"/>
                    </a:cubicBezTo>
                    <a:cubicBezTo>
                      <a:pt x="503" y="220"/>
                      <a:pt x="405" y="121"/>
                      <a:pt x="306" y="24"/>
                    </a:cubicBezTo>
                    <a:cubicBezTo>
                      <a:pt x="262" y="7"/>
                      <a:pt x="227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5"/>
              <p:cNvSpPr/>
              <p:nvPr/>
            </p:nvSpPr>
            <p:spPr>
              <a:xfrm>
                <a:off x="90425" y="1438400"/>
                <a:ext cx="16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28" extrusionOk="0">
                    <a:moveTo>
                      <a:pt x="306" y="1"/>
                    </a:moveTo>
                    <a:cubicBezTo>
                      <a:pt x="252" y="143"/>
                      <a:pt x="153" y="208"/>
                      <a:pt x="0" y="219"/>
                    </a:cubicBezTo>
                    <a:cubicBezTo>
                      <a:pt x="67" y="352"/>
                      <a:pt x="162" y="428"/>
                      <a:pt x="265" y="428"/>
                    </a:cubicBezTo>
                    <a:cubicBezTo>
                      <a:pt x="332" y="428"/>
                      <a:pt x="402" y="396"/>
                      <a:pt x="470" y="328"/>
                    </a:cubicBezTo>
                    <a:cubicBezTo>
                      <a:pt x="666" y="143"/>
                      <a:pt x="448" y="78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5"/>
              <p:cNvSpPr/>
              <p:nvPr/>
            </p:nvSpPr>
            <p:spPr>
              <a:xfrm>
                <a:off x="68050" y="1441125"/>
                <a:ext cx="98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88" extrusionOk="0">
                    <a:moveTo>
                      <a:pt x="394" y="1"/>
                    </a:moveTo>
                    <a:lnTo>
                      <a:pt x="394" y="1"/>
                    </a:lnTo>
                    <a:cubicBezTo>
                      <a:pt x="263" y="45"/>
                      <a:pt x="132" y="78"/>
                      <a:pt x="1" y="121"/>
                    </a:cubicBezTo>
                    <a:cubicBezTo>
                      <a:pt x="65" y="166"/>
                      <a:pt x="124" y="188"/>
                      <a:pt x="177" y="188"/>
                    </a:cubicBezTo>
                    <a:cubicBezTo>
                      <a:pt x="266" y="188"/>
                      <a:pt x="339" y="124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0" name="Google Shape;2550;p15"/>
          <p:cNvGrpSpPr/>
          <p:nvPr/>
        </p:nvGrpSpPr>
        <p:grpSpPr>
          <a:xfrm rot="721288">
            <a:off x="-38686" y="3802413"/>
            <a:ext cx="697855" cy="657475"/>
            <a:chOff x="4361461" y="1073432"/>
            <a:chExt cx="439250" cy="415650"/>
          </a:xfrm>
        </p:grpSpPr>
        <p:sp>
          <p:nvSpPr>
            <p:cNvPr id="2551" name="Google Shape;2551;p15"/>
            <p:cNvSpPr/>
            <p:nvPr/>
          </p:nvSpPr>
          <p:spPr>
            <a:xfrm>
              <a:off x="4361461" y="1073432"/>
              <a:ext cx="439250" cy="415650"/>
            </a:xfrm>
            <a:custGeom>
              <a:avLst/>
              <a:gdLst/>
              <a:ahLst/>
              <a:cxnLst/>
              <a:rect l="l" t="t" r="r" b="b"/>
              <a:pathLst>
                <a:path w="17570" h="16626" extrusionOk="0">
                  <a:moveTo>
                    <a:pt x="7578" y="0"/>
                  </a:moveTo>
                  <a:cubicBezTo>
                    <a:pt x="6805" y="0"/>
                    <a:pt x="6075" y="333"/>
                    <a:pt x="5571" y="891"/>
                  </a:cubicBezTo>
                  <a:cubicBezTo>
                    <a:pt x="5335" y="1031"/>
                    <a:pt x="5131" y="1224"/>
                    <a:pt x="4959" y="1460"/>
                  </a:cubicBezTo>
                  <a:cubicBezTo>
                    <a:pt x="4766" y="1739"/>
                    <a:pt x="4670" y="2018"/>
                    <a:pt x="4605" y="2201"/>
                  </a:cubicBezTo>
                  <a:cubicBezTo>
                    <a:pt x="4594" y="2244"/>
                    <a:pt x="4584" y="2287"/>
                    <a:pt x="4572" y="2308"/>
                  </a:cubicBezTo>
                  <a:cubicBezTo>
                    <a:pt x="4562" y="2318"/>
                    <a:pt x="4562" y="2330"/>
                    <a:pt x="4551" y="2351"/>
                  </a:cubicBezTo>
                  <a:cubicBezTo>
                    <a:pt x="4422" y="2662"/>
                    <a:pt x="4358" y="2974"/>
                    <a:pt x="4348" y="3284"/>
                  </a:cubicBezTo>
                  <a:lnTo>
                    <a:pt x="4014" y="3284"/>
                  </a:lnTo>
                  <a:cubicBezTo>
                    <a:pt x="3725" y="3296"/>
                    <a:pt x="3456" y="3306"/>
                    <a:pt x="3188" y="3306"/>
                  </a:cubicBezTo>
                  <a:cubicBezTo>
                    <a:pt x="2781" y="3306"/>
                    <a:pt x="2459" y="3284"/>
                    <a:pt x="2180" y="3241"/>
                  </a:cubicBezTo>
                  <a:cubicBezTo>
                    <a:pt x="2061" y="3231"/>
                    <a:pt x="1954" y="3220"/>
                    <a:pt x="1858" y="3220"/>
                  </a:cubicBezTo>
                  <a:cubicBezTo>
                    <a:pt x="1417" y="3220"/>
                    <a:pt x="1095" y="3381"/>
                    <a:pt x="913" y="3521"/>
                  </a:cubicBezTo>
                  <a:cubicBezTo>
                    <a:pt x="570" y="3768"/>
                    <a:pt x="355" y="4133"/>
                    <a:pt x="291" y="4551"/>
                  </a:cubicBezTo>
                  <a:cubicBezTo>
                    <a:pt x="280" y="4615"/>
                    <a:pt x="258" y="4701"/>
                    <a:pt x="226" y="4798"/>
                  </a:cubicBezTo>
                  <a:cubicBezTo>
                    <a:pt x="129" y="5195"/>
                    <a:pt x="0" y="5731"/>
                    <a:pt x="162" y="6344"/>
                  </a:cubicBezTo>
                  <a:cubicBezTo>
                    <a:pt x="269" y="6730"/>
                    <a:pt x="269" y="7191"/>
                    <a:pt x="280" y="7674"/>
                  </a:cubicBezTo>
                  <a:cubicBezTo>
                    <a:pt x="280" y="7825"/>
                    <a:pt x="280" y="7964"/>
                    <a:pt x="291" y="8114"/>
                  </a:cubicBezTo>
                  <a:cubicBezTo>
                    <a:pt x="291" y="8307"/>
                    <a:pt x="301" y="8500"/>
                    <a:pt x="301" y="8705"/>
                  </a:cubicBezTo>
                  <a:cubicBezTo>
                    <a:pt x="312" y="9499"/>
                    <a:pt x="322" y="10400"/>
                    <a:pt x="591" y="11323"/>
                  </a:cubicBezTo>
                  <a:lnTo>
                    <a:pt x="591" y="11345"/>
                  </a:lnTo>
                  <a:cubicBezTo>
                    <a:pt x="591" y="11366"/>
                    <a:pt x="591" y="11409"/>
                    <a:pt x="559" y="11517"/>
                  </a:cubicBezTo>
                  <a:cubicBezTo>
                    <a:pt x="505" y="11720"/>
                    <a:pt x="494" y="11924"/>
                    <a:pt x="537" y="12128"/>
                  </a:cubicBezTo>
                  <a:cubicBezTo>
                    <a:pt x="559" y="12246"/>
                    <a:pt x="548" y="12354"/>
                    <a:pt x="527" y="12483"/>
                  </a:cubicBezTo>
                  <a:cubicBezTo>
                    <a:pt x="462" y="12783"/>
                    <a:pt x="494" y="13105"/>
                    <a:pt x="623" y="13384"/>
                  </a:cubicBezTo>
                  <a:cubicBezTo>
                    <a:pt x="623" y="13416"/>
                    <a:pt x="623" y="13437"/>
                    <a:pt x="613" y="13470"/>
                  </a:cubicBezTo>
                  <a:cubicBezTo>
                    <a:pt x="613" y="13556"/>
                    <a:pt x="601" y="13642"/>
                    <a:pt x="601" y="13749"/>
                  </a:cubicBezTo>
                  <a:lnTo>
                    <a:pt x="601" y="13759"/>
                  </a:lnTo>
                  <a:cubicBezTo>
                    <a:pt x="591" y="14200"/>
                    <a:pt x="644" y="14608"/>
                    <a:pt x="763" y="14951"/>
                  </a:cubicBezTo>
                  <a:cubicBezTo>
                    <a:pt x="881" y="15262"/>
                    <a:pt x="1042" y="15531"/>
                    <a:pt x="1267" y="15756"/>
                  </a:cubicBezTo>
                  <a:cubicBezTo>
                    <a:pt x="1567" y="16046"/>
                    <a:pt x="1954" y="16239"/>
                    <a:pt x="2373" y="16282"/>
                  </a:cubicBezTo>
                  <a:cubicBezTo>
                    <a:pt x="2587" y="16314"/>
                    <a:pt x="2824" y="16357"/>
                    <a:pt x="3070" y="16411"/>
                  </a:cubicBezTo>
                  <a:cubicBezTo>
                    <a:pt x="3425" y="16485"/>
                    <a:pt x="3789" y="16550"/>
                    <a:pt x="4186" y="16593"/>
                  </a:cubicBezTo>
                  <a:lnTo>
                    <a:pt x="4208" y="16593"/>
                  </a:lnTo>
                  <a:cubicBezTo>
                    <a:pt x="4498" y="16614"/>
                    <a:pt x="4830" y="16625"/>
                    <a:pt x="5195" y="16625"/>
                  </a:cubicBezTo>
                  <a:cubicBezTo>
                    <a:pt x="5517" y="16625"/>
                    <a:pt x="5829" y="16614"/>
                    <a:pt x="6139" y="16614"/>
                  </a:cubicBezTo>
                  <a:cubicBezTo>
                    <a:pt x="6354" y="16604"/>
                    <a:pt x="6558" y="16604"/>
                    <a:pt x="6762" y="16593"/>
                  </a:cubicBezTo>
                  <a:cubicBezTo>
                    <a:pt x="7170" y="16593"/>
                    <a:pt x="7599" y="16604"/>
                    <a:pt x="8007" y="16604"/>
                  </a:cubicBezTo>
                  <a:lnTo>
                    <a:pt x="10347" y="16604"/>
                  </a:lnTo>
                  <a:cubicBezTo>
                    <a:pt x="10744" y="16593"/>
                    <a:pt x="11227" y="16571"/>
                    <a:pt x="11720" y="16400"/>
                  </a:cubicBezTo>
                  <a:cubicBezTo>
                    <a:pt x="12407" y="16153"/>
                    <a:pt x="12933" y="15648"/>
                    <a:pt x="13244" y="14951"/>
                  </a:cubicBezTo>
                  <a:cubicBezTo>
                    <a:pt x="13255" y="14908"/>
                    <a:pt x="13277" y="14854"/>
                    <a:pt x="13287" y="14811"/>
                  </a:cubicBezTo>
                  <a:cubicBezTo>
                    <a:pt x="13416" y="14414"/>
                    <a:pt x="13459" y="14007"/>
                    <a:pt x="13437" y="13556"/>
                  </a:cubicBezTo>
                  <a:cubicBezTo>
                    <a:pt x="13427" y="13427"/>
                    <a:pt x="13416" y="13298"/>
                    <a:pt x="13395" y="13169"/>
                  </a:cubicBezTo>
                  <a:cubicBezTo>
                    <a:pt x="13642" y="13169"/>
                    <a:pt x="13878" y="13127"/>
                    <a:pt x="14114" y="13041"/>
                  </a:cubicBezTo>
                  <a:cubicBezTo>
                    <a:pt x="14114" y="13051"/>
                    <a:pt x="14124" y="13051"/>
                    <a:pt x="14136" y="13051"/>
                  </a:cubicBezTo>
                  <a:cubicBezTo>
                    <a:pt x="14479" y="13212"/>
                    <a:pt x="14833" y="13298"/>
                    <a:pt x="15209" y="13298"/>
                  </a:cubicBezTo>
                  <a:cubicBezTo>
                    <a:pt x="15777" y="13298"/>
                    <a:pt x="16346" y="13094"/>
                    <a:pt x="16840" y="12719"/>
                  </a:cubicBezTo>
                  <a:cubicBezTo>
                    <a:pt x="16850" y="12708"/>
                    <a:pt x="16862" y="12708"/>
                    <a:pt x="16862" y="12697"/>
                  </a:cubicBezTo>
                  <a:cubicBezTo>
                    <a:pt x="17001" y="12590"/>
                    <a:pt x="17205" y="12407"/>
                    <a:pt x="17366" y="12128"/>
                  </a:cubicBezTo>
                  <a:cubicBezTo>
                    <a:pt x="17494" y="11882"/>
                    <a:pt x="17570" y="11613"/>
                    <a:pt x="17559" y="11334"/>
                  </a:cubicBezTo>
                  <a:cubicBezTo>
                    <a:pt x="17559" y="11055"/>
                    <a:pt x="17484" y="10776"/>
                    <a:pt x="17334" y="10529"/>
                  </a:cubicBezTo>
                  <a:cubicBezTo>
                    <a:pt x="17215" y="10315"/>
                    <a:pt x="17055" y="10143"/>
                    <a:pt x="16883" y="10003"/>
                  </a:cubicBezTo>
                  <a:cubicBezTo>
                    <a:pt x="16657" y="9821"/>
                    <a:pt x="16400" y="9702"/>
                    <a:pt x="16121" y="9660"/>
                  </a:cubicBezTo>
                  <a:lnTo>
                    <a:pt x="16056" y="9531"/>
                  </a:lnTo>
                  <a:cubicBezTo>
                    <a:pt x="15982" y="9392"/>
                    <a:pt x="15831" y="9198"/>
                    <a:pt x="15584" y="9027"/>
                  </a:cubicBezTo>
                  <a:cubicBezTo>
                    <a:pt x="15574" y="8962"/>
                    <a:pt x="15552" y="8908"/>
                    <a:pt x="15541" y="8844"/>
                  </a:cubicBezTo>
                  <a:cubicBezTo>
                    <a:pt x="15445" y="8565"/>
                    <a:pt x="15273" y="8307"/>
                    <a:pt x="15047" y="8114"/>
                  </a:cubicBezTo>
                  <a:cubicBezTo>
                    <a:pt x="14758" y="7856"/>
                    <a:pt x="14393" y="7717"/>
                    <a:pt x="14007" y="7717"/>
                  </a:cubicBezTo>
                  <a:cubicBezTo>
                    <a:pt x="13695" y="7717"/>
                    <a:pt x="13427" y="7803"/>
                    <a:pt x="13191" y="7932"/>
                  </a:cubicBezTo>
                  <a:cubicBezTo>
                    <a:pt x="13180" y="7856"/>
                    <a:pt x="13158" y="7771"/>
                    <a:pt x="13127" y="7696"/>
                  </a:cubicBezTo>
                  <a:cubicBezTo>
                    <a:pt x="13137" y="7642"/>
                    <a:pt x="13148" y="7534"/>
                    <a:pt x="13158" y="7449"/>
                  </a:cubicBezTo>
                  <a:cubicBezTo>
                    <a:pt x="13213" y="7095"/>
                    <a:pt x="13287" y="6611"/>
                    <a:pt x="13137" y="6065"/>
                  </a:cubicBezTo>
                  <a:cubicBezTo>
                    <a:pt x="13137" y="6043"/>
                    <a:pt x="13127" y="6032"/>
                    <a:pt x="13127" y="6022"/>
                  </a:cubicBezTo>
                  <a:cubicBezTo>
                    <a:pt x="13191" y="5925"/>
                    <a:pt x="13255" y="5817"/>
                    <a:pt x="13298" y="5700"/>
                  </a:cubicBezTo>
                  <a:cubicBezTo>
                    <a:pt x="13470" y="5313"/>
                    <a:pt x="13492" y="4884"/>
                    <a:pt x="13352" y="4498"/>
                  </a:cubicBezTo>
                  <a:cubicBezTo>
                    <a:pt x="13234" y="4154"/>
                    <a:pt x="12998" y="3864"/>
                    <a:pt x="12686" y="3671"/>
                  </a:cubicBezTo>
                  <a:cubicBezTo>
                    <a:pt x="12472" y="3532"/>
                    <a:pt x="12214" y="3456"/>
                    <a:pt x="11935" y="3424"/>
                  </a:cubicBezTo>
                  <a:cubicBezTo>
                    <a:pt x="11925" y="3413"/>
                    <a:pt x="11913" y="3413"/>
                    <a:pt x="11903" y="3413"/>
                  </a:cubicBezTo>
                  <a:cubicBezTo>
                    <a:pt x="11677" y="3392"/>
                    <a:pt x="11441" y="3370"/>
                    <a:pt x="11195" y="3338"/>
                  </a:cubicBezTo>
                  <a:lnTo>
                    <a:pt x="11195" y="3317"/>
                  </a:lnTo>
                  <a:cubicBezTo>
                    <a:pt x="11195" y="3134"/>
                    <a:pt x="11173" y="2952"/>
                    <a:pt x="11119" y="2791"/>
                  </a:cubicBezTo>
                  <a:cubicBezTo>
                    <a:pt x="11033" y="2533"/>
                    <a:pt x="10894" y="2308"/>
                    <a:pt x="10701" y="2125"/>
                  </a:cubicBezTo>
                  <a:cubicBezTo>
                    <a:pt x="10518" y="1943"/>
                    <a:pt x="10293" y="1814"/>
                    <a:pt x="10046" y="1750"/>
                  </a:cubicBezTo>
                  <a:cubicBezTo>
                    <a:pt x="9993" y="1729"/>
                    <a:pt x="9928" y="1717"/>
                    <a:pt x="9874" y="1707"/>
                  </a:cubicBezTo>
                  <a:cubicBezTo>
                    <a:pt x="9800" y="1267"/>
                    <a:pt x="9574" y="956"/>
                    <a:pt x="9413" y="784"/>
                  </a:cubicBezTo>
                  <a:cubicBezTo>
                    <a:pt x="9413" y="773"/>
                    <a:pt x="9402" y="763"/>
                    <a:pt x="9392" y="763"/>
                  </a:cubicBezTo>
                  <a:cubicBezTo>
                    <a:pt x="9156" y="505"/>
                    <a:pt x="8855" y="312"/>
                    <a:pt x="8522" y="183"/>
                  </a:cubicBezTo>
                  <a:cubicBezTo>
                    <a:pt x="8233" y="65"/>
                    <a:pt x="7911" y="0"/>
                    <a:pt x="757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2" name="Google Shape;2552;p15"/>
            <p:cNvGrpSpPr/>
            <p:nvPr/>
          </p:nvGrpSpPr>
          <p:grpSpPr>
            <a:xfrm>
              <a:off x="4393849" y="1105932"/>
              <a:ext cx="374475" cy="350650"/>
              <a:chOff x="718575" y="1104700"/>
              <a:chExt cx="374475" cy="350650"/>
            </a:xfrm>
          </p:grpSpPr>
          <p:sp>
            <p:nvSpPr>
              <p:cNvPr id="2553" name="Google Shape;2553;p15"/>
              <p:cNvSpPr/>
              <p:nvPr/>
            </p:nvSpPr>
            <p:spPr>
              <a:xfrm>
                <a:off x="819475" y="1184400"/>
                <a:ext cx="1710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793" extrusionOk="0">
                    <a:moveTo>
                      <a:pt x="372" y="1"/>
                    </a:moveTo>
                    <a:cubicBezTo>
                      <a:pt x="226" y="1"/>
                      <a:pt x="118" y="78"/>
                      <a:pt x="1" y="145"/>
                    </a:cubicBezTo>
                    <a:cubicBezTo>
                      <a:pt x="142" y="364"/>
                      <a:pt x="273" y="571"/>
                      <a:pt x="404" y="778"/>
                    </a:cubicBezTo>
                    <a:cubicBezTo>
                      <a:pt x="869" y="811"/>
                      <a:pt x="1335" y="819"/>
                      <a:pt x="1800" y="819"/>
                    </a:cubicBezTo>
                    <a:cubicBezTo>
                      <a:pt x="2249" y="819"/>
                      <a:pt x="2698" y="811"/>
                      <a:pt x="3145" y="811"/>
                    </a:cubicBezTo>
                    <a:cubicBezTo>
                      <a:pt x="3960" y="811"/>
                      <a:pt x="4771" y="836"/>
                      <a:pt x="5575" y="975"/>
                    </a:cubicBezTo>
                    <a:cubicBezTo>
                      <a:pt x="5761" y="1750"/>
                      <a:pt x="5597" y="2589"/>
                      <a:pt x="5936" y="3353"/>
                    </a:cubicBezTo>
                    <a:cubicBezTo>
                      <a:pt x="5958" y="3598"/>
                      <a:pt x="6010" y="3792"/>
                      <a:pt x="6165" y="3792"/>
                    </a:cubicBezTo>
                    <a:cubicBezTo>
                      <a:pt x="6238" y="3792"/>
                      <a:pt x="6334" y="3749"/>
                      <a:pt x="6459" y="3648"/>
                    </a:cubicBezTo>
                    <a:cubicBezTo>
                      <a:pt x="6230" y="3059"/>
                      <a:pt x="6601" y="2470"/>
                      <a:pt x="6438" y="1891"/>
                    </a:cubicBezTo>
                    <a:cubicBezTo>
                      <a:pt x="6329" y="1466"/>
                      <a:pt x="6230" y="1073"/>
                      <a:pt x="6590" y="702"/>
                    </a:cubicBezTo>
                    <a:cubicBezTo>
                      <a:pt x="6678" y="615"/>
                      <a:pt x="6841" y="320"/>
                      <a:pt x="6459" y="276"/>
                    </a:cubicBezTo>
                    <a:cubicBezTo>
                      <a:pt x="5575" y="199"/>
                      <a:pt x="4682" y="17"/>
                      <a:pt x="3804" y="17"/>
                    </a:cubicBezTo>
                    <a:cubicBezTo>
                      <a:pt x="3696" y="17"/>
                      <a:pt x="3588" y="20"/>
                      <a:pt x="3481" y="26"/>
                    </a:cubicBezTo>
                    <a:cubicBezTo>
                      <a:pt x="2940" y="60"/>
                      <a:pt x="2402" y="89"/>
                      <a:pt x="1866" y="89"/>
                    </a:cubicBezTo>
                    <a:cubicBezTo>
                      <a:pt x="1386" y="89"/>
                      <a:pt x="906" y="66"/>
                      <a:pt x="426" y="4"/>
                    </a:cubicBezTo>
                    <a:cubicBezTo>
                      <a:pt x="407" y="2"/>
                      <a:pt x="389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5"/>
              <p:cNvSpPr/>
              <p:nvPr/>
            </p:nvSpPr>
            <p:spPr>
              <a:xfrm>
                <a:off x="718575" y="1186400"/>
                <a:ext cx="1110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6394" extrusionOk="0">
                    <a:moveTo>
                      <a:pt x="408" y="1"/>
                    </a:moveTo>
                    <a:cubicBezTo>
                      <a:pt x="327" y="1"/>
                      <a:pt x="266" y="29"/>
                      <a:pt x="251" y="131"/>
                    </a:cubicBezTo>
                    <a:cubicBezTo>
                      <a:pt x="185" y="535"/>
                      <a:pt x="0" y="982"/>
                      <a:pt x="98" y="1353"/>
                    </a:cubicBezTo>
                    <a:cubicBezTo>
                      <a:pt x="284" y="2062"/>
                      <a:pt x="251" y="2782"/>
                      <a:pt x="272" y="3481"/>
                    </a:cubicBezTo>
                    <a:cubicBezTo>
                      <a:pt x="306" y="4463"/>
                      <a:pt x="251" y="5433"/>
                      <a:pt x="524" y="6393"/>
                    </a:cubicBezTo>
                    <a:cubicBezTo>
                      <a:pt x="524" y="6121"/>
                      <a:pt x="611" y="5881"/>
                      <a:pt x="742" y="5651"/>
                    </a:cubicBezTo>
                    <a:cubicBezTo>
                      <a:pt x="746" y="5651"/>
                      <a:pt x="749" y="5651"/>
                      <a:pt x="753" y="5651"/>
                    </a:cubicBezTo>
                    <a:cubicBezTo>
                      <a:pt x="997" y="5651"/>
                      <a:pt x="776" y="5992"/>
                      <a:pt x="995" y="5992"/>
                    </a:cubicBezTo>
                    <a:cubicBezTo>
                      <a:pt x="1004" y="5992"/>
                      <a:pt x="1015" y="5991"/>
                      <a:pt x="1026" y="5990"/>
                    </a:cubicBezTo>
                    <a:cubicBezTo>
                      <a:pt x="1026" y="4375"/>
                      <a:pt x="1026" y="2761"/>
                      <a:pt x="818" y="1156"/>
                    </a:cubicBezTo>
                    <a:cubicBezTo>
                      <a:pt x="764" y="710"/>
                      <a:pt x="949" y="710"/>
                      <a:pt x="1244" y="710"/>
                    </a:cubicBezTo>
                    <a:cubicBezTo>
                      <a:pt x="2313" y="710"/>
                      <a:pt x="3382" y="698"/>
                      <a:pt x="4440" y="698"/>
                    </a:cubicBezTo>
                    <a:cubicBezTo>
                      <a:pt x="4309" y="491"/>
                      <a:pt x="4178" y="284"/>
                      <a:pt x="4037" y="65"/>
                    </a:cubicBezTo>
                    <a:cubicBezTo>
                      <a:pt x="3868" y="58"/>
                      <a:pt x="3698" y="55"/>
                      <a:pt x="3529" y="55"/>
                    </a:cubicBezTo>
                    <a:cubicBezTo>
                      <a:pt x="2941" y="55"/>
                      <a:pt x="2352" y="91"/>
                      <a:pt x="1761" y="91"/>
                    </a:cubicBezTo>
                    <a:cubicBezTo>
                      <a:pt x="1345" y="91"/>
                      <a:pt x="929" y="73"/>
                      <a:pt x="513" y="11"/>
                    </a:cubicBezTo>
                    <a:cubicBezTo>
                      <a:pt x="476" y="5"/>
                      <a:pt x="440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5"/>
              <p:cNvSpPr/>
              <p:nvPr/>
            </p:nvSpPr>
            <p:spPr>
              <a:xfrm>
                <a:off x="730575" y="1327675"/>
                <a:ext cx="1227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5073" extrusionOk="0">
                    <a:moveTo>
                      <a:pt x="273" y="0"/>
                    </a:moveTo>
                    <a:cubicBezTo>
                      <a:pt x="269" y="0"/>
                      <a:pt x="266" y="0"/>
                      <a:pt x="262" y="0"/>
                    </a:cubicBezTo>
                    <a:cubicBezTo>
                      <a:pt x="131" y="230"/>
                      <a:pt x="44" y="470"/>
                      <a:pt x="44" y="742"/>
                    </a:cubicBezTo>
                    <a:cubicBezTo>
                      <a:pt x="142" y="1059"/>
                      <a:pt x="109" y="1375"/>
                      <a:pt x="22" y="1702"/>
                    </a:cubicBezTo>
                    <a:cubicBezTo>
                      <a:pt x="76" y="2008"/>
                      <a:pt x="66" y="2313"/>
                      <a:pt x="0" y="2619"/>
                    </a:cubicBezTo>
                    <a:cubicBezTo>
                      <a:pt x="207" y="2946"/>
                      <a:pt x="120" y="3295"/>
                      <a:pt x="109" y="3644"/>
                    </a:cubicBezTo>
                    <a:cubicBezTo>
                      <a:pt x="98" y="4081"/>
                      <a:pt x="175" y="4681"/>
                      <a:pt x="633" y="4735"/>
                    </a:cubicBezTo>
                    <a:cubicBezTo>
                      <a:pt x="1244" y="4812"/>
                      <a:pt x="1833" y="4987"/>
                      <a:pt x="2433" y="5041"/>
                    </a:cubicBezTo>
                    <a:cubicBezTo>
                      <a:pt x="2730" y="5064"/>
                      <a:pt x="3029" y="5072"/>
                      <a:pt x="3329" y="5072"/>
                    </a:cubicBezTo>
                    <a:cubicBezTo>
                      <a:pt x="3854" y="5072"/>
                      <a:pt x="4382" y="5048"/>
                      <a:pt x="4910" y="5041"/>
                    </a:cubicBezTo>
                    <a:cubicBezTo>
                      <a:pt x="4853" y="4872"/>
                      <a:pt x="4754" y="4836"/>
                      <a:pt x="4642" y="4836"/>
                    </a:cubicBezTo>
                    <a:cubicBezTo>
                      <a:pt x="4559" y="4836"/>
                      <a:pt x="4470" y="4856"/>
                      <a:pt x="4386" y="4856"/>
                    </a:cubicBezTo>
                    <a:cubicBezTo>
                      <a:pt x="3971" y="4856"/>
                      <a:pt x="4037" y="4713"/>
                      <a:pt x="4277" y="4507"/>
                    </a:cubicBezTo>
                    <a:cubicBezTo>
                      <a:pt x="3273" y="4386"/>
                      <a:pt x="2280" y="4245"/>
                      <a:pt x="1288" y="4136"/>
                    </a:cubicBezTo>
                    <a:cubicBezTo>
                      <a:pt x="938" y="4102"/>
                      <a:pt x="851" y="4070"/>
                      <a:pt x="796" y="3622"/>
                    </a:cubicBezTo>
                    <a:cubicBezTo>
                      <a:pt x="677" y="2531"/>
                      <a:pt x="829" y="1419"/>
                      <a:pt x="546" y="339"/>
                    </a:cubicBezTo>
                    <a:cubicBezTo>
                      <a:pt x="535" y="340"/>
                      <a:pt x="524" y="341"/>
                      <a:pt x="515" y="341"/>
                    </a:cubicBezTo>
                    <a:cubicBezTo>
                      <a:pt x="296" y="341"/>
                      <a:pt x="517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5"/>
              <p:cNvSpPr/>
              <p:nvPr/>
            </p:nvSpPr>
            <p:spPr>
              <a:xfrm>
                <a:off x="1002225" y="1300825"/>
                <a:ext cx="90825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2760" extrusionOk="0">
                    <a:moveTo>
                      <a:pt x="1416" y="0"/>
                    </a:moveTo>
                    <a:cubicBezTo>
                      <a:pt x="1303" y="0"/>
                      <a:pt x="1173" y="103"/>
                      <a:pt x="1124" y="169"/>
                    </a:cubicBezTo>
                    <a:cubicBezTo>
                      <a:pt x="720" y="693"/>
                      <a:pt x="219" y="1140"/>
                      <a:pt x="76" y="1838"/>
                    </a:cubicBezTo>
                    <a:cubicBezTo>
                      <a:pt x="0" y="2155"/>
                      <a:pt x="120" y="2318"/>
                      <a:pt x="350" y="2482"/>
                    </a:cubicBezTo>
                    <a:cubicBezTo>
                      <a:pt x="494" y="2589"/>
                      <a:pt x="636" y="2634"/>
                      <a:pt x="776" y="2634"/>
                    </a:cubicBezTo>
                    <a:cubicBezTo>
                      <a:pt x="965" y="2634"/>
                      <a:pt x="1150" y="2552"/>
                      <a:pt x="1331" y="2427"/>
                    </a:cubicBezTo>
                    <a:cubicBezTo>
                      <a:pt x="1415" y="2374"/>
                      <a:pt x="1472" y="2230"/>
                      <a:pt x="1573" y="2230"/>
                    </a:cubicBezTo>
                    <a:cubicBezTo>
                      <a:pt x="1617" y="2230"/>
                      <a:pt x="1669" y="2257"/>
                      <a:pt x="1735" y="2329"/>
                    </a:cubicBezTo>
                    <a:cubicBezTo>
                      <a:pt x="2004" y="2617"/>
                      <a:pt x="2316" y="2760"/>
                      <a:pt x="2635" y="2760"/>
                    </a:cubicBezTo>
                    <a:cubicBezTo>
                      <a:pt x="2897" y="2760"/>
                      <a:pt x="3164" y="2663"/>
                      <a:pt x="3415" y="2471"/>
                    </a:cubicBezTo>
                    <a:cubicBezTo>
                      <a:pt x="3524" y="2384"/>
                      <a:pt x="3633" y="2274"/>
                      <a:pt x="3546" y="2144"/>
                    </a:cubicBezTo>
                    <a:cubicBezTo>
                      <a:pt x="3479" y="2021"/>
                      <a:pt x="3394" y="1950"/>
                      <a:pt x="3300" y="1950"/>
                    </a:cubicBezTo>
                    <a:cubicBezTo>
                      <a:pt x="3227" y="1950"/>
                      <a:pt x="3147" y="1994"/>
                      <a:pt x="3066" y="2089"/>
                    </a:cubicBezTo>
                    <a:cubicBezTo>
                      <a:pt x="2971" y="2174"/>
                      <a:pt x="2877" y="2206"/>
                      <a:pt x="2783" y="2206"/>
                    </a:cubicBezTo>
                    <a:cubicBezTo>
                      <a:pt x="2659" y="2206"/>
                      <a:pt x="2535" y="2151"/>
                      <a:pt x="2411" y="2089"/>
                    </a:cubicBezTo>
                    <a:cubicBezTo>
                      <a:pt x="2226" y="1925"/>
                      <a:pt x="2171" y="1685"/>
                      <a:pt x="2193" y="1457"/>
                    </a:cubicBezTo>
                    <a:cubicBezTo>
                      <a:pt x="2204" y="1293"/>
                      <a:pt x="2389" y="1096"/>
                      <a:pt x="2095" y="1042"/>
                    </a:cubicBezTo>
                    <a:cubicBezTo>
                      <a:pt x="1990" y="1020"/>
                      <a:pt x="1876" y="996"/>
                      <a:pt x="1768" y="996"/>
                    </a:cubicBezTo>
                    <a:cubicBezTo>
                      <a:pt x="1609" y="996"/>
                      <a:pt x="1464" y="1049"/>
                      <a:pt x="1386" y="1238"/>
                    </a:cubicBezTo>
                    <a:cubicBezTo>
                      <a:pt x="1310" y="1423"/>
                      <a:pt x="1320" y="1642"/>
                      <a:pt x="1070" y="1685"/>
                    </a:cubicBezTo>
                    <a:cubicBezTo>
                      <a:pt x="1026" y="1806"/>
                      <a:pt x="1146" y="1947"/>
                      <a:pt x="1004" y="2034"/>
                    </a:cubicBezTo>
                    <a:cubicBezTo>
                      <a:pt x="999" y="2040"/>
                      <a:pt x="991" y="2042"/>
                      <a:pt x="983" y="2042"/>
                    </a:cubicBezTo>
                    <a:cubicBezTo>
                      <a:pt x="953" y="2042"/>
                      <a:pt x="909" y="2019"/>
                      <a:pt x="884" y="2002"/>
                    </a:cubicBezTo>
                    <a:cubicBezTo>
                      <a:pt x="764" y="1882"/>
                      <a:pt x="775" y="1773"/>
                      <a:pt x="917" y="1685"/>
                    </a:cubicBezTo>
                    <a:cubicBezTo>
                      <a:pt x="818" y="1151"/>
                      <a:pt x="1266" y="889"/>
                      <a:pt x="1495" y="529"/>
                    </a:cubicBezTo>
                    <a:cubicBezTo>
                      <a:pt x="1593" y="354"/>
                      <a:pt x="1669" y="169"/>
                      <a:pt x="1516" y="38"/>
                    </a:cubicBezTo>
                    <a:cubicBezTo>
                      <a:pt x="1487" y="11"/>
                      <a:pt x="1452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5"/>
              <p:cNvSpPr/>
              <p:nvPr/>
            </p:nvSpPr>
            <p:spPr>
              <a:xfrm>
                <a:off x="846750" y="1104700"/>
                <a:ext cx="706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107" extrusionOk="0">
                    <a:moveTo>
                      <a:pt x="1104" y="1"/>
                    </a:moveTo>
                    <a:cubicBezTo>
                      <a:pt x="675" y="1"/>
                      <a:pt x="233" y="217"/>
                      <a:pt x="1" y="617"/>
                    </a:cubicBezTo>
                    <a:cubicBezTo>
                      <a:pt x="164" y="684"/>
                      <a:pt x="5" y="1041"/>
                      <a:pt x="251" y="1041"/>
                    </a:cubicBezTo>
                    <a:cubicBezTo>
                      <a:pt x="283" y="1041"/>
                      <a:pt x="323" y="1035"/>
                      <a:pt x="372" y="1021"/>
                    </a:cubicBezTo>
                    <a:cubicBezTo>
                      <a:pt x="559" y="851"/>
                      <a:pt x="762" y="534"/>
                      <a:pt x="979" y="534"/>
                    </a:cubicBezTo>
                    <a:cubicBezTo>
                      <a:pt x="1027" y="534"/>
                      <a:pt x="1075" y="549"/>
                      <a:pt x="1124" y="584"/>
                    </a:cubicBezTo>
                    <a:cubicBezTo>
                      <a:pt x="1277" y="693"/>
                      <a:pt x="1102" y="1239"/>
                      <a:pt x="753" y="1457"/>
                    </a:cubicBezTo>
                    <a:cubicBezTo>
                      <a:pt x="699" y="1490"/>
                      <a:pt x="710" y="1610"/>
                      <a:pt x="699" y="1697"/>
                    </a:cubicBezTo>
                    <a:cubicBezTo>
                      <a:pt x="729" y="1689"/>
                      <a:pt x="754" y="1686"/>
                      <a:pt x="775" y="1686"/>
                    </a:cubicBezTo>
                    <a:cubicBezTo>
                      <a:pt x="1004" y="1686"/>
                      <a:pt x="779" y="2106"/>
                      <a:pt x="1019" y="2106"/>
                    </a:cubicBezTo>
                    <a:cubicBezTo>
                      <a:pt x="1034" y="2106"/>
                      <a:pt x="1051" y="2105"/>
                      <a:pt x="1070" y="2101"/>
                    </a:cubicBezTo>
                    <a:cubicBezTo>
                      <a:pt x="1173" y="1991"/>
                      <a:pt x="1265" y="1851"/>
                      <a:pt x="1391" y="1851"/>
                    </a:cubicBezTo>
                    <a:cubicBezTo>
                      <a:pt x="1453" y="1851"/>
                      <a:pt x="1522" y="1884"/>
                      <a:pt x="1604" y="1970"/>
                    </a:cubicBezTo>
                    <a:cubicBezTo>
                      <a:pt x="1871" y="2018"/>
                      <a:pt x="2122" y="2107"/>
                      <a:pt x="2393" y="2107"/>
                    </a:cubicBezTo>
                    <a:cubicBezTo>
                      <a:pt x="2431" y="2107"/>
                      <a:pt x="2470" y="2105"/>
                      <a:pt x="2510" y="2101"/>
                    </a:cubicBezTo>
                    <a:cubicBezTo>
                      <a:pt x="2826" y="2068"/>
                      <a:pt x="2826" y="1937"/>
                      <a:pt x="2695" y="1719"/>
                    </a:cubicBezTo>
                    <a:cubicBezTo>
                      <a:pt x="1834" y="1675"/>
                      <a:pt x="1834" y="1675"/>
                      <a:pt x="1986" y="759"/>
                    </a:cubicBezTo>
                    <a:cubicBezTo>
                      <a:pt x="2019" y="606"/>
                      <a:pt x="2019" y="453"/>
                      <a:pt x="1899" y="322"/>
                    </a:cubicBezTo>
                    <a:cubicBezTo>
                      <a:pt x="1689" y="104"/>
                      <a:pt x="1400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5"/>
              <p:cNvSpPr/>
              <p:nvPr/>
            </p:nvSpPr>
            <p:spPr>
              <a:xfrm>
                <a:off x="829850" y="1436500"/>
                <a:ext cx="1151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700" extrusionOk="0">
                    <a:moveTo>
                      <a:pt x="4604" y="1"/>
                    </a:moveTo>
                    <a:lnTo>
                      <a:pt x="4604" y="1"/>
                    </a:lnTo>
                    <a:cubicBezTo>
                      <a:pt x="4183" y="29"/>
                      <a:pt x="3761" y="36"/>
                      <a:pt x="3340" y="36"/>
                    </a:cubicBezTo>
                    <a:cubicBezTo>
                      <a:pt x="3014" y="36"/>
                      <a:pt x="2688" y="32"/>
                      <a:pt x="2362" y="32"/>
                    </a:cubicBezTo>
                    <a:cubicBezTo>
                      <a:pt x="1673" y="32"/>
                      <a:pt x="987" y="49"/>
                      <a:pt x="306" y="154"/>
                    </a:cubicBezTo>
                    <a:cubicBezTo>
                      <a:pt x="66" y="360"/>
                      <a:pt x="0" y="503"/>
                      <a:pt x="415" y="503"/>
                    </a:cubicBezTo>
                    <a:cubicBezTo>
                      <a:pt x="499" y="503"/>
                      <a:pt x="588" y="483"/>
                      <a:pt x="671" y="483"/>
                    </a:cubicBezTo>
                    <a:cubicBezTo>
                      <a:pt x="783" y="483"/>
                      <a:pt x="882" y="519"/>
                      <a:pt x="939" y="688"/>
                    </a:cubicBezTo>
                    <a:cubicBezTo>
                      <a:pt x="1790" y="688"/>
                      <a:pt x="2651" y="699"/>
                      <a:pt x="3502" y="699"/>
                    </a:cubicBezTo>
                    <a:cubicBezTo>
                      <a:pt x="3608" y="450"/>
                      <a:pt x="3717" y="337"/>
                      <a:pt x="3827" y="337"/>
                    </a:cubicBezTo>
                    <a:cubicBezTo>
                      <a:pt x="3943" y="337"/>
                      <a:pt x="4061" y="463"/>
                      <a:pt x="4178" y="688"/>
                    </a:cubicBezTo>
                    <a:cubicBezTo>
                      <a:pt x="4222" y="688"/>
                      <a:pt x="4266" y="699"/>
                      <a:pt x="4309" y="699"/>
                    </a:cubicBezTo>
                    <a:cubicBezTo>
                      <a:pt x="4124" y="339"/>
                      <a:pt x="4528" y="24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5"/>
              <p:cNvSpPr/>
              <p:nvPr/>
            </p:nvSpPr>
            <p:spPr>
              <a:xfrm>
                <a:off x="826300" y="1120125"/>
                <a:ext cx="371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050" extrusionOk="0">
                    <a:moveTo>
                      <a:pt x="819" y="0"/>
                    </a:moveTo>
                    <a:cubicBezTo>
                      <a:pt x="371" y="109"/>
                      <a:pt x="339" y="524"/>
                      <a:pt x="197" y="851"/>
                    </a:cubicBezTo>
                    <a:cubicBezTo>
                      <a:pt x="44" y="1233"/>
                      <a:pt x="0" y="1647"/>
                      <a:pt x="349" y="1909"/>
                    </a:cubicBezTo>
                    <a:cubicBezTo>
                      <a:pt x="475" y="2006"/>
                      <a:pt x="609" y="2049"/>
                      <a:pt x="743" y="2049"/>
                    </a:cubicBezTo>
                    <a:cubicBezTo>
                      <a:pt x="957" y="2049"/>
                      <a:pt x="1172" y="1938"/>
                      <a:pt x="1353" y="1756"/>
                    </a:cubicBezTo>
                    <a:cubicBezTo>
                      <a:pt x="1484" y="1473"/>
                      <a:pt x="1222" y="1451"/>
                      <a:pt x="1081" y="1342"/>
                    </a:cubicBezTo>
                    <a:cubicBezTo>
                      <a:pt x="1012" y="1376"/>
                      <a:pt x="934" y="1409"/>
                      <a:pt x="877" y="1409"/>
                    </a:cubicBezTo>
                    <a:cubicBezTo>
                      <a:pt x="808" y="1409"/>
                      <a:pt x="771" y="1361"/>
                      <a:pt x="819" y="1211"/>
                    </a:cubicBezTo>
                    <a:cubicBezTo>
                      <a:pt x="906" y="939"/>
                      <a:pt x="960" y="622"/>
                      <a:pt x="1190" y="404"/>
                    </a:cubicBezTo>
                    <a:lnTo>
                      <a:pt x="1190" y="404"/>
                    </a:lnTo>
                    <a:cubicBezTo>
                      <a:pt x="1141" y="418"/>
                      <a:pt x="1101" y="424"/>
                      <a:pt x="1069" y="424"/>
                    </a:cubicBezTo>
                    <a:cubicBezTo>
                      <a:pt x="823" y="424"/>
                      <a:pt x="982" y="67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5"/>
              <p:cNvSpPr/>
              <p:nvPr/>
            </p:nvSpPr>
            <p:spPr>
              <a:xfrm>
                <a:off x="964300" y="1268200"/>
                <a:ext cx="169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907"/>
                      <a:pt x="34" y="1812"/>
                      <a:pt x="165" y="2718"/>
                    </a:cubicBezTo>
                    <a:cubicBezTo>
                      <a:pt x="195" y="2722"/>
                      <a:pt x="226" y="2723"/>
                      <a:pt x="256" y="2723"/>
                    </a:cubicBezTo>
                    <a:cubicBezTo>
                      <a:pt x="407" y="2723"/>
                      <a:pt x="550" y="2678"/>
                      <a:pt x="677" y="2587"/>
                    </a:cubicBezTo>
                    <a:cubicBezTo>
                      <a:pt x="677" y="1823"/>
                      <a:pt x="677" y="1060"/>
                      <a:pt x="666" y="296"/>
                    </a:cubicBezTo>
                    <a:cubicBezTo>
                      <a:pt x="541" y="397"/>
                      <a:pt x="445" y="440"/>
                      <a:pt x="372" y="440"/>
                    </a:cubicBezTo>
                    <a:cubicBezTo>
                      <a:pt x="217" y="440"/>
                      <a:pt x="165" y="246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5"/>
              <p:cNvSpPr/>
              <p:nvPr/>
            </p:nvSpPr>
            <p:spPr>
              <a:xfrm>
                <a:off x="932950" y="1427500"/>
                <a:ext cx="51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114" extrusionOk="0">
                    <a:moveTo>
                      <a:pt x="1571" y="0"/>
                    </a:moveTo>
                    <a:cubicBezTo>
                      <a:pt x="1387" y="301"/>
                      <a:pt x="1137" y="416"/>
                      <a:pt x="853" y="416"/>
                    </a:cubicBezTo>
                    <a:cubicBezTo>
                      <a:pt x="734" y="416"/>
                      <a:pt x="609" y="396"/>
                      <a:pt x="480" y="361"/>
                    </a:cubicBezTo>
                    <a:cubicBezTo>
                      <a:pt x="404" y="601"/>
                      <a:pt x="0" y="699"/>
                      <a:pt x="185" y="1059"/>
                    </a:cubicBezTo>
                    <a:cubicBezTo>
                      <a:pt x="917" y="1026"/>
                      <a:pt x="1702" y="1113"/>
                      <a:pt x="2073" y="252"/>
                    </a:cubicBezTo>
                    <a:cubicBezTo>
                      <a:pt x="2052" y="32"/>
                      <a:pt x="1937" y="2"/>
                      <a:pt x="1805" y="2"/>
                    </a:cubicBezTo>
                    <a:cubicBezTo>
                      <a:pt x="1756" y="2"/>
                      <a:pt x="1706" y="6"/>
                      <a:pt x="1657" y="6"/>
                    </a:cubicBezTo>
                    <a:cubicBezTo>
                      <a:pt x="1627" y="6"/>
                      <a:pt x="1599" y="5"/>
                      <a:pt x="1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5"/>
              <p:cNvSpPr/>
              <p:nvPr/>
            </p:nvSpPr>
            <p:spPr>
              <a:xfrm>
                <a:off x="966775" y="1332875"/>
                <a:ext cx="199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16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451" y="91"/>
                      <a:pt x="308" y="136"/>
                      <a:pt x="157" y="136"/>
                    </a:cubicBezTo>
                    <a:cubicBezTo>
                      <a:pt x="127" y="136"/>
                      <a:pt x="96" y="135"/>
                      <a:pt x="66" y="131"/>
                    </a:cubicBezTo>
                    <a:lnTo>
                      <a:pt x="66" y="131"/>
                    </a:lnTo>
                    <a:cubicBezTo>
                      <a:pt x="0" y="829"/>
                      <a:pt x="163" y="1494"/>
                      <a:pt x="338" y="2160"/>
                    </a:cubicBezTo>
                    <a:cubicBezTo>
                      <a:pt x="425" y="2073"/>
                      <a:pt x="512" y="1986"/>
                      <a:pt x="600" y="1887"/>
                    </a:cubicBezTo>
                    <a:cubicBezTo>
                      <a:pt x="796" y="1734"/>
                      <a:pt x="731" y="1516"/>
                      <a:pt x="677" y="1342"/>
                    </a:cubicBezTo>
                    <a:cubicBezTo>
                      <a:pt x="546" y="895"/>
                      <a:pt x="556" y="44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5"/>
              <p:cNvSpPr/>
              <p:nvPr/>
            </p:nvSpPr>
            <p:spPr>
              <a:xfrm>
                <a:off x="968675" y="1380050"/>
                <a:ext cx="218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150" extrusionOk="0">
                    <a:moveTo>
                      <a:pt x="524" y="0"/>
                    </a:moveTo>
                    <a:cubicBezTo>
                      <a:pt x="436" y="99"/>
                      <a:pt x="349" y="186"/>
                      <a:pt x="262" y="273"/>
                    </a:cubicBezTo>
                    <a:cubicBezTo>
                      <a:pt x="131" y="535"/>
                      <a:pt x="0" y="807"/>
                      <a:pt x="218" y="1081"/>
                    </a:cubicBezTo>
                    <a:cubicBezTo>
                      <a:pt x="458" y="1386"/>
                      <a:pt x="327" y="1637"/>
                      <a:pt x="142" y="1898"/>
                    </a:cubicBezTo>
                    <a:cubicBezTo>
                      <a:pt x="170" y="1903"/>
                      <a:pt x="198" y="1904"/>
                      <a:pt x="228" y="1904"/>
                    </a:cubicBezTo>
                    <a:cubicBezTo>
                      <a:pt x="277" y="1904"/>
                      <a:pt x="327" y="1900"/>
                      <a:pt x="376" y="1900"/>
                    </a:cubicBezTo>
                    <a:cubicBezTo>
                      <a:pt x="508" y="1900"/>
                      <a:pt x="623" y="1930"/>
                      <a:pt x="644" y="2150"/>
                    </a:cubicBezTo>
                    <a:cubicBezTo>
                      <a:pt x="873" y="1418"/>
                      <a:pt x="589" y="72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886850" y="1147300"/>
                <a:ext cx="433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0" extrusionOk="0">
                    <a:moveTo>
                      <a:pt x="1523" y="0"/>
                    </a:moveTo>
                    <a:cubicBezTo>
                      <a:pt x="1424" y="0"/>
                      <a:pt x="1304" y="33"/>
                      <a:pt x="1201" y="33"/>
                    </a:cubicBezTo>
                    <a:cubicBezTo>
                      <a:pt x="1161" y="33"/>
                      <a:pt x="1124" y="28"/>
                      <a:pt x="1091" y="15"/>
                    </a:cubicBezTo>
                    <a:lnTo>
                      <a:pt x="1091" y="15"/>
                    </a:lnTo>
                    <a:cubicBezTo>
                      <a:pt x="1222" y="233"/>
                      <a:pt x="1222" y="364"/>
                      <a:pt x="906" y="397"/>
                    </a:cubicBezTo>
                    <a:cubicBezTo>
                      <a:pt x="866" y="401"/>
                      <a:pt x="827" y="403"/>
                      <a:pt x="789" y="403"/>
                    </a:cubicBezTo>
                    <a:cubicBezTo>
                      <a:pt x="518" y="403"/>
                      <a:pt x="267" y="314"/>
                      <a:pt x="0" y="266"/>
                    </a:cubicBezTo>
                    <a:lnTo>
                      <a:pt x="0" y="266"/>
                    </a:lnTo>
                    <a:cubicBezTo>
                      <a:pt x="63" y="623"/>
                      <a:pt x="230" y="710"/>
                      <a:pt x="425" y="710"/>
                    </a:cubicBezTo>
                    <a:cubicBezTo>
                      <a:pt x="611" y="710"/>
                      <a:pt x="822" y="632"/>
                      <a:pt x="997" y="632"/>
                    </a:cubicBezTo>
                    <a:cubicBezTo>
                      <a:pt x="1022" y="632"/>
                      <a:pt x="1046" y="634"/>
                      <a:pt x="1069" y="637"/>
                    </a:cubicBezTo>
                    <a:cubicBezTo>
                      <a:pt x="1101" y="641"/>
                      <a:pt x="1135" y="643"/>
                      <a:pt x="1171" y="643"/>
                    </a:cubicBezTo>
                    <a:cubicBezTo>
                      <a:pt x="1418" y="643"/>
                      <a:pt x="1734" y="538"/>
                      <a:pt x="1724" y="233"/>
                    </a:cubicBezTo>
                    <a:cubicBezTo>
                      <a:pt x="1724" y="44"/>
                      <a:pt x="1638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853300" y="1146825"/>
                <a:ext cx="20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89" extrusionOk="0">
                    <a:moveTo>
                      <a:pt x="513" y="1"/>
                    </a:moveTo>
                    <a:cubicBezTo>
                      <a:pt x="492" y="1"/>
                      <a:pt x="467" y="4"/>
                      <a:pt x="437" y="12"/>
                    </a:cubicBezTo>
                    <a:cubicBezTo>
                      <a:pt x="284" y="99"/>
                      <a:pt x="142" y="187"/>
                      <a:pt x="1" y="274"/>
                    </a:cubicBezTo>
                    <a:cubicBezTo>
                      <a:pt x="142" y="383"/>
                      <a:pt x="404" y="405"/>
                      <a:pt x="273" y="688"/>
                    </a:cubicBezTo>
                    <a:cubicBezTo>
                      <a:pt x="481" y="656"/>
                      <a:pt x="666" y="579"/>
                      <a:pt x="808" y="416"/>
                    </a:cubicBezTo>
                    <a:lnTo>
                      <a:pt x="808" y="416"/>
                    </a:lnTo>
                    <a:cubicBezTo>
                      <a:pt x="789" y="420"/>
                      <a:pt x="772" y="421"/>
                      <a:pt x="757" y="421"/>
                    </a:cubicBezTo>
                    <a:cubicBezTo>
                      <a:pt x="517" y="421"/>
                      <a:pt x="742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917400" y="1444925"/>
                <a:ext cx="169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63" extrusionOk="0">
                    <a:moveTo>
                      <a:pt x="325" y="0"/>
                    </a:moveTo>
                    <a:cubicBezTo>
                      <a:pt x="215" y="0"/>
                      <a:pt x="106" y="113"/>
                      <a:pt x="0" y="362"/>
                    </a:cubicBezTo>
                    <a:cubicBezTo>
                      <a:pt x="230" y="362"/>
                      <a:pt x="448" y="362"/>
                      <a:pt x="676" y="351"/>
                    </a:cubicBezTo>
                    <a:cubicBezTo>
                      <a:pt x="559" y="126"/>
                      <a:pt x="441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845550" y="1118025"/>
                <a:ext cx="33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93" extrusionOk="0">
                    <a:moveTo>
                      <a:pt x="1027" y="1"/>
                    </a:moveTo>
                    <a:cubicBezTo>
                      <a:pt x="810" y="1"/>
                      <a:pt x="607" y="318"/>
                      <a:pt x="420" y="488"/>
                    </a:cubicBezTo>
                    <a:cubicBezTo>
                      <a:pt x="190" y="706"/>
                      <a:pt x="136" y="1023"/>
                      <a:pt x="49" y="1295"/>
                    </a:cubicBezTo>
                    <a:cubicBezTo>
                      <a:pt x="1" y="1445"/>
                      <a:pt x="38" y="1493"/>
                      <a:pt x="107" y="1493"/>
                    </a:cubicBezTo>
                    <a:cubicBezTo>
                      <a:pt x="164" y="1493"/>
                      <a:pt x="242" y="1460"/>
                      <a:pt x="311" y="1426"/>
                    </a:cubicBezTo>
                    <a:cubicBezTo>
                      <a:pt x="452" y="1339"/>
                      <a:pt x="594" y="1251"/>
                      <a:pt x="747" y="1164"/>
                    </a:cubicBezTo>
                    <a:cubicBezTo>
                      <a:pt x="758" y="1077"/>
                      <a:pt x="747" y="957"/>
                      <a:pt x="801" y="924"/>
                    </a:cubicBezTo>
                    <a:cubicBezTo>
                      <a:pt x="1150" y="706"/>
                      <a:pt x="1325" y="160"/>
                      <a:pt x="1172" y="51"/>
                    </a:cubicBezTo>
                    <a:cubicBezTo>
                      <a:pt x="1123" y="16"/>
                      <a:pt x="1075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19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3593" name="Google Shape;3593;p19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9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9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359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9"/>
          <p:cNvSpPr txBox="1">
            <a:spLocks noGrp="1"/>
          </p:cNvSpPr>
          <p:nvPr>
            <p:ph type="subTitle" idx="1"/>
          </p:nvPr>
        </p:nvSpPr>
        <p:spPr>
          <a:xfrm>
            <a:off x="4352789" y="170733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8" name="Google Shape;3598;p19"/>
          <p:cNvSpPr txBox="1">
            <a:spLocks noGrp="1"/>
          </p:cNvSpPr>
          <p:nvPr>
            <p:ph type="subTitle" idx="2"/>
          </p:nvPr>
        </p:nvSpPr>
        <p:spPr>
          <a:xfrm>
            <a:off x="4352789" y="2514063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9"/>
          <p:cNvSpPr txBox="1">
            <a:spLocks noGrp="1"/>
          </p:cNvSpPr>
          <p:nvPr>
            <p:ph type="subTitle" idx="3"/>
          </p:nvPr>
        </p:nvSpPr>
        <p:spPr>
          <a:xfrm>
            <a:off x="4352789" y="33207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0" name="Google Shape;3600;p19"/>
          <p:cNvSpPr txBox="1">
            <a:spLocks noGrp="1"/>
          </p:cNvSpPr>
          <p:nvPr>
            <p:ph type="subTitle" idx="4"/>
          </p:nvPr>
        </p:nvSpPr>
        <p:spPr>
          <a:xfrm>
            <a:off x="2047289" y="170733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1" name="Google Shape;3601;p19"/>
          <p:cNvSpPr txBox="1">
            <a:spLocks noGrp="1"/>
          </p:cNvSpPr>
          <p:nvPr>
            <p:ph type="subTitle" idx="5"/>
          </p:nvPr>
        </p:nvSpPr>
        <p:spPr>
          <a:xfrm>
            <a:off x="2047289" y="251406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2" name="Google Shape;3602;p19"/>
          <p:cNvSpPr txBox="1">
            <a:spLocks noGrp="1"/>
          </p:cNvSpPr>
          <p:nvPr>
            <p:ph type="subTitle" idx="6"/>
          </p:nvPr>
        </p:nvSpPr>
        <p:spPr>
          <a:xfrm>
            <a:off x="2047289" y="332078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03" name="Google Shape;3603;p19"/>
          <p:cNvGrpSpPr/>
          <p:nvPr/>
        </p:nvGrpSpPr>
        <p:grpSpPr>
          <a:xfrm>
            <a:off x="6094525" y="99065"/>
            <a:ext cx="1766022" cy="345971"/>
            <a:chOff x="2555337" y="3742779"/>
            <a:chExt cx="954400" cy="187325"/>
          </a:xfrm>
        </p:grpSpPr>
        <p:sp>
          <p:nvSpPr>
            <p:cNvPr id="3604" name="Google Shape;3604;p19"/>
            <p:cNvSpPr/>
            <p:nvPr/>
          </p:nvSpPr>
          <p:spPr>
            <a:xfrm>
              <a:off x="2555337" y="3742779"/>
              <a:ext cx="954400" cy="187325"/>
            </a:xfrm>
            <a:custGeom>
              <a:avLst/>
              <a:gdLst/>
              <a:ahLst/>
              <a:cxnLst/>
              <a:rect l="l" t="t" r="r" b="b"/>
              <a:pathLst>
                <a:path w="38176" h="7493" extrusionOk="0">
                  <a:moveTo>
                    <a:pt x="2072" y="1"/>
                  </a:moveTo>
                  <a:cubicBezTo>
                    <a:pt x="1814" y="1"/>
                    <a:pt x="1546" y="76"/>
                    <a:pt x="1310" y="216"/>
                  </a:cubicBezTo>
                  <a:cubicBezTo>
                    <a:pt x="1246" y="258"/>
                    <a:pt x="1181" y="301"/>
                    <a:pt x="1138" y="334"/>
                  </a:cubicBezTo>
                  <a:cubicBezTo>
                    <a:pt x="1106" y="355"/>
                    <a:pt x="1074" y="377"/>
                    <a:pt x="1052" y="387"/>
                  </a:cubicBezTo>
                  <a:cubicBezTo>
                    <a:pt x="762" y="570"/>
                    <a:pt x="548" y="849"/>
                    <a:pt x="451" y="1171"/>
                  </a:cubicBezTo>
                  <a:cubicBezTo>
                    <a:pt x="311" y="1622"/>
                    <a:pt x="301" y="2019"/>
                    <a:pt x="290" y="2352"/>
                  </a:cubicBezTo>
                  <a:cubicBezTo>
                    <a:pt x="280" y="2405"/>
                    <a:pt x="280" y="2459"/>
                    <a:pt x="280" y="2512"/>
                  </a:cubicBezTo>
                  <a:cubicBezTo>
                    <a:pt x="183" y="2684"/>
                    <a:pt x="129" y="2856"/>
                    <a:pt x="97" y="3006"/>
                  </a:cubicBezTo>
                  <a:cubicBezTo>
                    <a:pt x="32" y="3296"/>
                    <a:pt x="65" y="3597"/>
                    <a:pt x="172" y="3854"/>
                  </a:cubicBezTo>
                  <a:cubicBezTo>
                    <a:pt x="161" y="3950"/>
                    <a:pt x="161" y="4047"/>
                    <a:pt x="161" y="4165"/>
                  </a:cubicBezTo>
                  <a:cubicBezTo>
                    <a:pt x="161" y="4208"/>
                    <a:pt x="172" y="4262"/>
                    <a:pt x="172" y="4305"/>
                  </a:cubicBezTo>
                  <a:lnTo>
                    <a:pt x="172" y="4358"/>
                  </a:lnTo>
                  <a:cubicBezTo>
                    <a:pt x="1" y="4873"/>
                    <a:pt x="75" y="5303"/>
                    <a:pt x="172" y="5571"/>
                  </a:cubicBezTo>
                  <a:cubicBezTo>
                    <a:pt x="258" y="5829"/>
                    <a:pt x="397" y="6054"/>
                    <a:pt x="590" y="6247"/>
                  </a:cubicBezTo>
                  <a:cubicBezTo>
                    <a:pt x="730" y="6387"/>
                    <a:pt x="891" y="6505"/>
                    <a:pt x="1074" y="6602"/>
                  </a:cubicBezTo>
                  <a:cubicBezTo>
                    <a:pt x="1084" y="6612"/>
                    <a:pt x="1106" y="6623"/>
                    <a:pt x="1117" y="6623"/>
                  </a:cubicBezTo>
                  <a:cubicBezTo>
                    <a:pt x="1428" y="6795"/>
                    <a:pt x="1750" y="6870"/>
                    <a:pt x="2083" y="6870"/>
                  </a:cubicBezTo>
                  <a:cubicBezTo>
                    <a:pt x="2415" y="6870"/>
                    <a:pt x="2748" y="6784"/>
                    <a:pt x="3037" y="6612"/>
                  </a:cubicBezTo>
                  <a:cubicBezTo>
                    <a:pt x="3092" y="6580"/>
                    <a:pt x="3134" y="6548"/>
                    <a:pt x="3188" y="6516"/>
                  </a:cubicBezTo>
                  <a:cubicBezTo>
                    <a:pt x="3435" y="6677"/>
                    <a:pt x="3724" y="6762"/>
                    <a:pt x="4036" y="6762"/>
                  </a:cubicBezTo>
                  <a:cubicBezTo>
                    <a:pt x="4132" y="6762"/>
                    <a:pt x="4229" y="6752"/>
                    <a:pt x="4325" y="6731"/>
                  </a:cubicBezTo>
                  <a:cubicBezTo>
                    <a:pt x="4573" y="6688"/>
                    <a:pt x="4809" y="6591"/>
                    <a:pt x="5012" y="6462"/>
                  </a:cubicBezTo>
                  <a:cubicBezTo>
                    <a:pt x="5034" y="6452"/>
                    <a:pt x="5055" y="6452"/>
                    <a:pt x="5077" y="6452"/>
                  </a:cubicBezTo>
                  <a:cubicBezTo>
                    <a:pt x="5120" y="6494"/>
                    <a:pt x="5174" y="6526"/>
                    <a:pt x="5227" y="6559"/>
                  </a:cubicBezTo>
                  <a:cubicBezTo>
                    <a:pt x="5474" y="6709"/>
                    <a:pt x="5753" y="6784"/>
                    <a:pt x="6043" y="6784"/>
                  </a:cubicBezTo>
                  <a:cubicBezTo>
                    <a:pt x="6311" y="6784"/>
                    <a:pt x="6579" y="6719"/>
                    <a:pt x="6815" y="6580"/>
                  </a:cubicBezTo>
                  <a:cubicBezTo>
                    <a:pt x="6837" y="6569"/>
                    <a:pt x="6848" y="6559"/>
                    <a:pt x="6869" y="6548"/>
                  </a:cubicBezTo>
                  <a:cubicBezTo>
                    <a:pt x="6912" y="6569"/>
                    <a:pt x="6955" y="6591"/>
                    <a:pt x="7008" y="6602"/>
                  </a:cubicBezTo>
                  <a:cubicBezTo>
                    <a:pt x="7020" y="6612"/>
                    <a:pt x="7030" y="6612"/>
                    <a:pt x="7051" y="6612"/>
                  </a:cubicBezTo>
                  <a:cubicBezTo>
                    <a:pt x="7202" y="6655"/>
                    <a:pt x="7363" y="6688"/>
                    <a:pt x="7535" y="6688"/>
                  </a:cubicBezTo>
                  <a:cubicBezTo>
                    <a:pt x="7792" y="6688"/>
                    <a:pt x="8050" y="6623"/>
                    <a:pt x="8286" y="6505"/>
                  </a:cubicBezTo>
                  <a:cubicBezTo>
                    <a:pt x="8522" y="6645"/>
                    <a:pt x="8790" y="6709"/>
                    <a:pt x="9069" y="6709"/>
                  </a:cubicBezTo>
                  <a:cubicBezTo>
                    <a:pt x="9402" y="6709"/>
                    <a:pt x="9724" y="6602"/>
                    <a:pt x="10003" y="6409"/>
                  </a:cubicBezTo>
                  <a:cubicBezTo>
                    <a:pt x="10111" y="6344"/>
                    <a:pt x="10196" y="6269"/>
                    <a:pt x="10282" y="6173"/>
                  </a:cubicBezTo>
                  <a:cubicBezTo>
                    <a:pt x="10335" y="6204"/>
                    <a:pt x="10400" y="6237"/>
                    <a:pt x="10464" y="6269"/>
                  </a:cubicBezTo>
                  <a:cubicBezTo>
                    <a:pt x="10829" y="6430"/>
                    <a:pt x="11237" y="6516"/>
                    <a:pt x="11688" y="6516"/>
                  </a:cubicBezTo>
                  <a:lnTo>
                    <a:pt x="11699" y="6516"/>
                  </a:lnTo>
                  <a:cubicBezTo>
                    <a:pt x="11957" y="6516"/>
                    <a:pt x="12193" y="6452"/>
                    <a:pt x="12407" y="6333"/>
                  </a:cubicBezTo>
                  <a:lnTo>
                    <a:pt x="12600" y="6333"/>
                  </a:lnTo>
                  <a:cubicBezTo>
                    <a:pt x="12675" y="6698"/>
                    <a:pt x="12880" y="7031"/>
                    <a:pt x="13190" y="7246"/>
                  </a:cubicBezTo>
                  <a:cubicBezTo>
                    <a:pt x="13438" y="7406"/>
                    <a:pt x="13727" y="7492"/>
                    <a:pt x="14006" y="7492"/>
                  </a:cubicBezTo>
                  <a:cubicBezTo>
                    <a:pt x="14242" y="7492"/>
                    <a:pt x="14478" y="7439"/>
                    <a:pt x="14693" y="7320"/>
                  </a:cubicBezTo>
                  <a:cubicBezTo>
                    <a:pt x="14704" y="7320"/>
                    <a:pt x="14725" y="7310"/>
                    <a:pt x="14747" y="7299"/>
                  </a:cubicBezTo>
                  <a:cubicBezTo>
                    <a:pt x="14865" y="7246"/>
                    <a:pt x="15047" y="7170"/>
                    <a:pt x="15241" y="7031"/>
                  </a:cubicBezTo>
                  <a:cubicBezTo>
                    <a:pt x="15444" y="6870"/>
                    <a:pt x="15616" y="6666"/>
                    <a:pt x="15734" y="6440"/>
                  </a:cubicBezTo>
                  <a:cubicBezTo>
                    <a:pt x="15885" y="6247"/>
                    <a:pt x="15981" y="6044"/>
                    <a:pt x="16056" y="5839"/>
                  </a:cubicBezTo>
                  <a:cubicBezTo>
                    <a:pt x="16142" y="5882"/>
                    <a:pt x="16217" y="5915"/>
                    <a:pt x="16271" y="5925"/>
                  </a:cubicBezTo>
                  <a:cubicBezTo>
                    <a:pt x="16453" y="6011"/>
                    <a:pt x="16657" y="6054"/>
                    <a:pt x="16861" y="6054"/>
                  </a:cubicBezTo>
                  <a:cubicBezTo>
                    <a:pt x="17161" y="6054"/>
                    <a:pt x="17452" y="6011"/>
                    <a:pt x="17719" y="5915"/>
                  </a:cubicBezTo>
                  <a:lnTo>
                    <a:pt x="17967" y="5893"/>
                  </a:lnTo>
                  <a:cubicBezTo>
                    <a:pt x="18020" y="5904"/>
                    <a:pt x="18106" y="5904"/>
                    <a:pt x="18203" y="5904"/>
                  </a:cubicBezTo>
                  <a:cubicBezTo>
                    <a:pt x="18363" y="5904"/>
                    <a:pt x="18514" y="5893"/>
                    <a:pt x="18664" y="5851"/>
                  </a:cubicBezTo>
                  <a:cubicBezTo>
                    <a:pt x="18943" y="5775"/>
                    <a:pt x="19190" y="5625"/>
                    <a:pt x="19394" y="5421"/>
                  </a:cubicBezTo>
                  <a:cubicBezTo>
                    <a:pt x="19501" y="5314"/>
                    <a:pt x="19587" y="5185"/>
                    <a:pt x="19651" y="5045"/>
                  </a:cubicBezTo>
                  <a:cubicBezTo>
                    <a:pt x="19791" y="5078"/>
                    <a:pt x="19909" y="5099"/>
                    <a:pt x="20016" y="5110"/>
                  </a:cubicBezTo>
                  <a:lnTo>
                    <a:pt x="20027" y="5110"/>
                  </a:lnTo>
                  <a:cubicBezTo>
                    <a:pt x="20145" y="5121"/>
                    <a:pt x="20274" y="5121"/>
                    <a:pt x="20392" y="5121"/>
                  </a:cubicBezTo>
                  <a:cubicBezTo>
                    <a:pt x="20767" y="5121"/>
                    <a:pt x="21101" y="5078"/>
                    <a:pt x="21411" y="5013"/>
                  </a:cubicBezTo>
                  <a:cubicBezTo>
                    <a:pt x="21497" y="5152"/>
                    <a:pt x="21594" y="5292"/>
                    <a:pt x="21723" y="5421"/>
                  </a:cubicBezTo>
                  <a:cubicBezTo>
                    <a:pt x="22002" y="5722"/>
                    <a:pt x="22388" y="5882"/>
                    <a:pt x="22807" y="5882"/>
                  </a:cubicBezTo>
                  <a:cubicBezTo>
                    <a:pt x="23150" y="5882"/>
                    <a:pt x="23505" y="5765"/>
                    <a:pt x="23794" y="5539"/>
                  </a:cubicBezTo>
                  <a:cubicBezTo>
                    <a:pt x="23944" y="5432"/>
                    <a:pt x="24063" y="5292"/>
                    <a:pt x="24159" y="5152"/>
                  </a:cubicBezTo>
                  <a:cubicBezTo>
                    <a:pt x="24213" y="5185"/>
                    <a:pt x="24277" y="5217"/>
                    <a:pt x="24331" y="5238"/>
                  </a:cubicBezTo>
                  <a:cubicBezTo>
                    <a:pt x="24416" y="5357"/>
                    <a:pt x="24502" y="5464"/>
                    <a:pt x="24610" y="5560"/>
                  </a:cubicBezTo>
                  <a:cubicBezTo>
                    <a:pt x="24943" y="5851"/>
                    <a:pt x="25372" y="6022"/>
                    <a:pt x="25823" y="6033"/>
                  </a:cubicBezTo>
                  <a:cubicBezTo>
                    <a:pt x="26048" y="6140"/>
                    <a:pt x="26327" y="6226"/>
                    <a:pt x="26649" y="6226"/>
                  </a:cubicBezTo>
                  <a:cubicBezTo>
                    <a:pt x="26853" y="6226"/>
                    <a:pt x="27046" y="6194"/>
                    <a:pt x="27228" y="6130"/>
                  </a:cubicBezTo>
                  <a:cubicBezTo>
                    <a:pt x="27390" y="6194"/>
                    <a:pt x="27583" y="6237"/>
                    <a:pt x="27808" y="6237"/>
                  </a:cubicBezTo>
                  <a:cubicBezTo>
                    <a:pt x="27969" y="6237"/>
                    <a:pt x="28120" y="6215"/>
                    <a:pt x="28270" y="6173"/>
                  </a:cubicBezTo>
                  <a:lnTo>
                    <a:pt x="28334" y="6173"/>
                  </a:lnTo>
                  <a:cubicBezTo>
                    <a:pt x="28409" y="6183"/>
                    <a:pt x="28473" y="6194"/>
                    <a:pt x="28549" y="6194"/>
                  </a:cubicBezTo>
                  <a:cubicBezTo>
                    <a:pt x="28678" y="6194"/>
                    <a:pt x="28806" y="6173"/>
                    <a:pt x="28935" y="6140"/>
                  </a:cubicBezTo>
                  <a:cubicBezTo>
                    <a:pt x="29117" y="6215"/>
                    <a:pt x="29310" y="6247"/>
                    <a:pt x="29504" y="6247"/>
                  </a:cubicBezTo>
                  <a:cubicBezTo>
                    <a:pt x="29708" y="6247"/>
                    <a:pt x="29923" y="6204"/>
                    <a:pt x="30116" y="6130"/>
                  </a:cubicBezTo>
                  <a:cubicBezTo>
                    <a:pt x="30341" y="6044"/>
                    <a:pt x="30545" y="5904"/>
                    <a:pt x="30717" y="5732"/>
                  </a:cubicBezTo>
                  <a:cubicBezTo>
                    <a:pt x="31039" y="6033"/>
                    <a:pt x="31457" y="6204"/>
                    <a:pt x="31908" y="6204"/>
                  </a:cubicBezTo>
                  <a:cubicBezTo>
                    <a:pt x="32015" y="6204"/>
                    <a:pt x="32122" y="6194"/>
                    <a:pt x="32230" y="6183"/>
                  </a:cubicBezTo>
                  <a:lnTo>
                    <a:pt x="32284" y="6183"/>
                  </a:lnTo>
                  <a:cubicBezTo>
                    <a:pt x="32756" y="6183"/>
                    <a:pt x="33185" y="6044"/>
                    <a:pt x="33550" y="5786"/>
                  </a:cubicBezTo>
                  <a:cubicBezTo>
                    <a:pt x="33797" y="5925"/>
                    <a:pt x="34065" y="6001"/>
                    <a:pt x="34355" y="6001"/>
                  </a:cubicBezTo>
                  <a:cubicBezTo>
                    <a:pt x="34591" y="6001"/>
                    <a:pt x="34795" y="5947"/>
                    <a:pt x="34945" y="5893"/>
                  </a:cubicBezTo>
                  <a:cubicBezTo>
                    <a:pt x="35031" y="5979"/>
                    <a:pt x="35117" y="6065"/>
                    <a:pt x="35213" y="6140"/>
                  </a:cubicBezTo>
                  <a:cubicBezTo>
                    <a:pt x="35471" y="6333"/>
                    <a:pt x="35783" y="6430"/>
                    <a:pt x="36115" y="6430"/>
                  </a:cubicBezTo>
                  <a:cubicBezTo>
                    <a:pt x="36233" y="6430"/>
                    <a:pt x="36341" y="6419"/>
                    <a:pt x="36426" y="6409"/>
                  </a:cubicBezTo>
                  <a:cubicBezTo>
                    <a:pt x="36877" y="6355"/>
                    <a:pt x="37285" y="6097"/>
                    <a:pt x="37510" y="5689"/>
                  </a:cubicBezTo>
                  <a:cubicBezTo>
                    <a:pt x="37639" y="5464"/>
                    <a:pt x="37789" y="5185"/>
                    <a:pt x="37896" y="4863"/>
                  </a:cubicBezTo>
                  <a:cubicBezTo>
                    <a:pt x="37993" y="4573"/>
                    <a:pt x="38047" y="4284"/>
                    <a:pt x="38047" y="3993"/>
                  </a:cubicBezTo>
                  <a:cubicBezTo>
                    <a:pt x="38165" y="3575"/>
                    <a:pt x="38175" y="3124"/>
                    <a:pt x="38068" y="2684"/>
                  </a:cubicBezTo>
                  <a:cubicBezTo>
                    <a:pt x="37972" y="2266"/>
                    <a:pt x="37800" y="1933"/>
                    <a:pt x="37660" y="1654"/>
                  </a:cubicBezTo>
                  <a:lnTo>
                    <a:pt x="37564" y="1461"/>
                  </a:lnTo>
                  <a:cubicBezTo>
                    <a:pt x="37414" y="1139"/>
                    <a:pt x="37167" y="871"/>
                    <a:pt x="36856" y="677"/>
                  </a:cubicBezTo>
                  <a:cubicBezTo>
                    <a:pt x="36663" y="570"/>
                    <a:pt x="36491" y="516"/>
                    <a:pt x="36394" y="484"/>
                  </a:cubicBezTo>
                  <a:cubicBezTo>
                    <a:pt x="36384" y="484"/>
                    <a:pt x="36362" y="473"/>
                    <a:pt x="36362" y="473"/>
                  </a:cubicBezTo>
                  <a:cubicBezTo>
                    <a:pt x="36319" y="452"/>
                    <a:pt x="36276" y="441"/>
                    <a:pt x="36233" y="430"/>
                  </a:cubicBezTo>
                  <a:cubicBezTo>
                    <a:pt x="36062" y="377"/>
                    <a:pt x="35890" y="355"/>
                    <a:pt x="35728" y="355"/>
                  </a:cubicBezTo>
                  <a:cubicBezTo>
                    <a:pt x="35375" y="355"/>
                    <a:pt x="35053" y="463"/>
                    <a:pt x="34774" y="666"/>
                  </a:cubicBezTo>
                  <a:lnTo>
                    <a:pt x="34731" y="709"/>
                  </a:lnTo>
                  <a:cubicBezTo>
                    <a:pt x="34559" y="580"/>
                    <a:pt x="34355" y="495"/>
                    <a:pt x="34140" y="430"/>
                  </a:cubicBezTo>
                  <a:cubicBezTo>
                    <a:pt x="33958" y="387"/>
                    <a:pt x="33775" y="366"/>
                    <a:pt x="33572" y="366"/>
                  </a:cubicBezTo>
                  <a:cubicBezTo>
                    <a:pt x="33496" y="366"/>
                    <a:pt x="33410" y="366"/>
                    <a:pt x="33324" y="377"/>
                  </a:cubicBezTo>
                  <a:cubicBezTo>
                    <a:pt x="33250" y="387"/>
                    <a:pt x="33185" y="398"/>
                    <a:pt x="33110" y="409"/>
                  </a:cubicBezTo>
                  <a:cubicBezTo>
                    <a:pt x="33045" y="409"/>
                    <a:pt x="32949" y="420"/>
                    <a:pt x="32842" y="441"/>
                  </a:cubicBezTo>
                  <a:cubicBezTo>
                    <a:pt x="32638" y="355"/>
                    <a:pt x="32423" y="313"/>
                    <a:pt x="32208" y="313"/>
                  </a:cubicBezTo>
                  <a:cubicBezTo>
                    <a:pt x="31812" y="313"/>
                    <a:pt x="31425" y="452"/>
                    <a:pt x="31114" y="720"/>
                  </a:cubicBezTo>
                  <a:cubicBezTo>
                    <a:pt x="31092" y="742"/>
                    <a:pt x="31060" y="763"/>
                    <a:pt x="31039" y="785"/>
                  </a:cubicBezTo>
                  <a:cubicBezTo>
                    <a:pt x="30899" y="881"/>
                    <a:pt x="30760" y="999"/>
                    <a:pt x="30652" y="1139"/>
                  </a:cubicBezTo>
                  <a:cubicBezTo>
                    <a:pt x="30610" y="1181"/>
                    <a:pt x="30577" y="1224"/>
                    <a:pt x="30555" y="1267"/>
                  </a:cubicBezTo>
                  <a:cubicBezTo>
                    <a:pt x="30319" y="1622"/>
                    <a:pt x="30245" y="1965"/>
                    <a:pt x="30202" y="2212"/>
                  </a:cubicBezTo>
                  <a:cubicBezTo>
                    <a:pt x="29901" y="1976"/>
                    <a:pt x="29536" y="1858"/>
                    <a:pt x="29150" y="1858"/>
                  </a:cubicBezTo>
                  <a:cubicBezTo>
                    <a:pt x="29096" y="1858"/>
                    <a:pt x="29053" y="1858"/>
                    <a:pt x="29010" y="1868"/>
                  </a:cubicBezTo>
                  <a:cubicBezTo>
                    <a:pt x="28795" y="1772"/>
                    <a:pt x="28559" y="1718"/>
                    <a:pt x="28323" y="1718"/>
                  </a:cubicBezTo>
                  <a:cubicBezTo>
                    <a:pt x="28280" y="1697"/>
                    <a:pt x="28248" y="1675"/>
                    <a:pt x="28227" y="1665"/>
                  </a:cubicBezTo>
                  <a:lnTo>
                    <a:pt x="28216" y="1665"/>
                  </a:lnTo>
                  <a:cubicBezTo>
                    <a:pt x="27958" y="1503"/>
                    <a:pt x="27679" y="1429"/>
                    <a:pt x="27390" y="1429"/>
                  </a:cubicBezTo>
                  <a:cubicBezTo>
                    <a:pt x="27185" y="1429"/>
                    <a:pt x="26992" y="1472"/>
                    <a:pt x="26810" y="1546"/>
                  </a:cubicBezTo>
                  <a:lnTo>
                    <a:pt x="26810" y="1536"/>
                  </a:lnTo>
                  <a:cubicBezTo>
                    <a:pt x="26703" y="1139"/>
                    <a:pt x="26424" y="806"/>
                    <a:pt x="26026" y="602"/>
                  </a:cubicBezTo>
                  <a:cubicBezTo>
                    <a:pt x="25855" y="506"/>
                    <a:pt x="25587" y="409"/>
                    <a:pt x="25254" y="409"/>
                  </a:cubicBezTo>
                  <a:cubicBezTo>
                    <a:pt x="24910" y="409"/>
                    <a:pt x="24588" y="516"/>
                    <a:pt x="24331" y="709"/>
                  </a:cubicBezTo>
                  <a:cubicBezTo>
                    <a:pt x="24137" y="549"/>
                    <a:pt x="23827" y="355"/>
                    <a:pt x="23376" y="291"/>
                  </a:cubicBezTo>
                  <a:cubicBezTo>
                    <a:pt x="23322" y="280"/>
                    <a:pt x="23279" y="280"/>
                    <a:pt x="23236" y="280"/>
                  </a:cubicBezTo>
                  <a:lnTo>
                    <a:pt x="23150" y="280"/>
                  </a:lnTo>
                  <a:cubicBezTo>
                    <a:pt x="22582" y="280"/>
                    <a:pt x="22195" y="473"/>
                    <a:pt x="21959" y="645"/>
                  </a:cubicBezTo>
                  <a:cubicBezTo>
                    <a:pt x="21583" y="935"/>
                    <a:pt x="21337" y="1343"/>
                    <a:pt x="21272" y="1815"/>
                  </a:cubicBezTo>
                  <a:cubicBezTo>
                    <a:pt x="21079" y="1794"/>
                    <a:pt x="20875" y="1782"/>
                    <a:pt x="20682" y="1782"/>
                  </a:cubicBezTo>
                  <a:cubicBezTo>
                    <a:pt x="20510" y="1782"/>
                    <a:pt x="20338" y="1794"/>
                    <a:pt x="20156" y="1804"/>
                  </a:cubicBezTo>
                  <a:cubicBezTo>
                    <a:pt x="20081" y="1794"/>
                    <a:pt x="19984" y="1782"/>
                    <a:pt x="19887" y="1782"/>
                  </a:cubicBezTo>
                  <a:cubicBezTo>
                    <a:pt x="19673" y="1782"/>
                    <a:pt x="19469" y="1825"/>
                    <a:pt x="19276" y="1911"/>
                  </a:cubicBezTo>
                  <a:cubicBezTo>
                    <a:pt x="19040" y="2008"/>
                    <a:pt x="18847" y="2169"/>
                    <a:pt x="18685" y="2362"/>
                  </a:cubicBezTo>
                  <a:cubicBezTo>
                    <a:pt x="18578" y="2266"/>
                    <a:pt x="18460" y="2180"/>
                    <a:pt x="18320" y="2116"/>
                  </a:cubicBezTo>
                  <a:cubicBezTo>
                    <a:pt x="18117" y="2008"/>
                    <a:pt x="17891" y="1965"/>
                    <a:pt x="17655" y="1965"/>
                  </a:cubicBezTo>
                  <a:cubicBezTo>
                    <a:pt x="17548" y="1965"/>
                    <a:pt x="17440" y="1976"/>
                    <a:pt x="17344" y="1997"/>
                  </a:cubicBezTo>
                  <a:cubicBezTo>
                    <a:pt x="17194" y="1965"/>
                    <a:pt x="17001" y="1922"/>
                    <a:pt x="16775" y="1922"/>
                  </a:cubicBezTo>
                  <a:cubicBezTo>
                    <a:pt x="16732" y="1922"/>
                    <a:pt x="16689" y="1922"/>
                    <a:pt x="16646" y="1933"/>
                  </a:cubicBezTo>
                  <a:cubicBezTo>
                    <a:pt x="16603" y="1922"/>
                    <a:pt x="16560" y="1922"/>
                    <a:pt x="16507" y="1922"/>
                  </a:cubicBezTo>
                  <a:cubicBezTo>
                    <a:pt x="16303" y="1922"/>
                    <a:pt x="16099" y="1965"/>
                    <a:pt x="15916" y="2030"/>
                  </a:cubicBezTo>
                  <a:cubicBezTo>
                    <a:pt x="15723" y="1697"/>
                    <a:pt x="15477" y="1386"/>
                    <a:pt x="15187" y="1085"/>
                  </a:cubicBezTo>
                  <a:lnTo>
                    <a:pt x="15176" y="1085"/>
                  </a:lnTo>
                  <a:cubicBezTo>
                    <a:pt x="14725" y="623"/>
                    <a:pt x="14253" y="538"/>
                    <a:pt x="13931" y="538"/>
                  </a:cubicBezTo>
                  <a:cubicBezTo>
                    <a:pt x="13555" y="538"/>
                    <a:pt x="13201" y="656"/>
                    <a:pt x="12901" y="902"/>
                  </a:cubicBezTo>
                  <a:cubicBezTo>
                    <a:pt x="12858" y="935"/>
                    <a:pt x="12815" y="967"/>
                    <a:pt x="12782" y="1010"/>
                  </a:cubicBezTo>
                  <a:lnTo>
                    <a:pt x="12772" y="1010"/>
                  </a:lnTo>
                  <a:cubicBezTo>
                    <a:pt x="12654" y="1010"/>
                    <a:pt x="12536" y="1021"/>
                    <a:pt x="12429" y="1031"/>
                  </a:cubicBezTo>
                  <a:cubicBezTo>
                    <a:pt x="12353" y="967"/>
                    <a:pt x="12267" y="902"/>
                    <a:pt x="12181" y="838"/>
                  </a:cubicBezTo>
                  <a:cubicBezTo>
                    <a:pt x="11881" y="635"/>
                    <a:pt x="11538" y="527"/>
                    <a:pt x="11184" y="527"/>
                  </a:cubicBezTo>
                  <a:cubicBezTo>
                    <a:pt x="10926" y="527"/>
                    <a:pt x="10679" y="580"/>
                    <a:pt x="10454" y="688"/>
                  </a:cubicBezTo>
                  <a:cubicBezTo>
                    <a:pt x="10239" y="795"/>
                    <a:pt x="10046" y="945"/>
                    <a:pt x="9885" y="1128"/>
                  </a:cubicBezTo>
                  <a:cubicBezTo>
                    <a:pt x="9756" y="1278"/>
                    <a:pt x="9670" y="1418"/>
                    <a:pt x="9627" y="1503"/>
                  </a:cubicBezTo>
                  <a:lnTo>
                    <a:pt x="9617" y="1515"/>
                  </a:lnTo>
                  <a:cubicBezTo>
                    <a:pt x="9531" y="1643"/>
                    <a:pt x="9455" y="1761"/>
                    <a:pt x="9402" y="1890"/>
                  </a:cubicBezTo>
                  <a:cubicBezTo>
                    <a:pt x="9370" y="1868"/>
                    <a:pt x="9327" y="1847"/>
                    <a:pt x="9295" y="1825"/>
                  </a:cubicBezTo>
                  <a:cubicBezTo>
                    <a:pt x="9230" y="1794"/>
                    <a:pt x="9176" y="1772"/>
                    <a:pt x="9123" y="1751"/>
                  </a:cubicBezTo>
                  <a:cubicBezTo>
                    <a:pt x="9112" y="1579"/>
                    <a:pt x="9080" y="1418"/>
                    <a:pt x="9026" y="1257"/>
                  </a:cubicBezTo>
                  <a:cubicBezTo>
                    <a:pt x="8940" y="1053"/>
                    <a:pt x="8844" y="871"/>
                    <a:pt x="8715" y="720"/>
                  </a:cubicBezTo>
                  <a:cubicBezTo>
                    <a:pt x="8404" y="344"/>
                    <a:pt x="7964" y="130"/>
                    <a:pt x="7492" y="130"/>
                  </a:cubicBezTo>
                  <a:cubicBezTo>
                    <a:pt x="7406" y="130"/>
                    <a:pt x="7320" y="141"/>
                    <a:pt x="7234" y="151"/>
                  </a:cubicBezTo>
                  <a:cubicBezTo>
                    <a:pt x="6998" y="194"/>
                    <a:pt x="6783" y="280"/>
                    <a:pt x="6590" y="398"/>
                  </a:cubicBezTo>
                  <a:cubicBezTo>
                    <a:pt x="6386" y="538"/>
                    <a:pt x="6225" y="709"/>
                    <a:pt x="6107" y="914"/>
                  </a:cubicBezTo>
                  <a:cubicBezTo>
                    <a:pt x="5989" y="1107"/>
                    <a:pt x="5925" y="1300"/>
                    <a:pt x="5903" y="1418"/>
                  </a:cubicBezTo>
                  <a:cubicBezTo>
                    <a:pt x="5828" y="1600"/>
                    <a:pt x="5796" y="1782"/>
                    <a:pt x="5796" y="1976"/>
                  </a:cubicBezTo>
                  <a:cubicBezTo>
                    <a:pt x="5775" y="1965"/>
                    <a:pt x="5753" y="1965"/>
                    <a:pt x="5732" y="1965"/>
                  </a:cubicBezTo>
                  <a:cubicBezTo>
                    <a:pt x="5667" y="1954"/>
                    <a:pt x="5592" y="1944"/>
                    <a:pt x="5527" y="1944"/>
                  </a:cubicBezTo>
                  <a:cubicBezTo>
                    <a:pt x="5313" y="1944"/>
                    <a:pt x="5109" y="1987"/>
                    <a:pt x="4916" y="2073"/>
                  </a:cubicBezTo>
                  <a:cubicBezTo>
                    <a:pt x="4637" y="1772"/>
                    <a:pt x="4251" y="1600"/>
                    <a:pt x="3832" y="1600"/>
                  </a:cubicBezTo>
                  <a:cubicBezTo>
                    <a:pt x="3735" y="1600"/>
                    <a:pt x="3638" y="1611"/>
                    <a:pt x="3542" y="1622"/>
                  </a:cubicBezTo>
                  <a:cubicBezTo>
                    <a:pt x="3531" y="1472"/>
                    <a:pt x="3510" y="1310"/>
                    <a:pt x="3478" y="1150"/>
                  </a:cubicBezTo>
                  <a:cubicBezTo>
                    <a:pt x="3392" y="688"/>
                    <a:pt x="3070" y="301"/>
                    <a:pt x="2641" y="119"/>
                  </a:cubicBezTo>
                  <a:cubicBezTo>
                    <a:pt x="2458" y="34"/>
                    <a:pt x="2265" y="1"/>
                    <a:pt x="2072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5" name="Google Shape;3605;p19"/>
            <p:cNvGrpSpPr/>
            <p:nvPr/>
          </p:nvGrpSpPr>
          <p:grpSpPr>
            <a:xfrm>
              <a:off x="2581949" y="3777516"/>
              <a:ext cx="901175" cy="117850"/>
              <a:chOff x="-1106375" y="3815125"/>
              <a:chExt cx="901175" cy="117850"/>
            </a:xfrm>
          </p:grpSpPr>
          <p:sp>
            <p:nvSpPr>
              <p:cNvPr id="3606" name="Google Shape;3606;p19"/>
              <p:cNvSpPr/>
              <p:nvPr/>
            </p:nvSpPr>
            <p:spPr>
              <a:xfrm>
                <a:off x="-795450" y="3828750"/>
                <a:ext cx="387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3798" extrusionOk="0">
                    <a:moveTo>
                      <a:pt x="271" y="0"/>
                    </a:moveTo>
                    <a:cubicBezTo>
                      <a:pt x="224" y="0"/>
                      <a:pt x="178" y="17"/>
                      <a:pt x="131" y="56"/>
                    </a:cubicBezTo>
                    <a:cubicBezTo>
                      <a:pt x="0" y="154"/>
                      <a:pt x="12" y="306"/>
                      <a:pt x="99" y="449"/>
                    </a:cubicBezTo>
                    <a:cubicBezTo>
                      <a:pt x="197" y="612"/>
                      <a:pt x="273" y="786"/>
                      <a:pt x="404" y="917"/>
                    </a:cubicBezTo>
                    <a:cubicBezTo>
                      <a:pt x="775" y="1288"/>
                      <a:pt x="808" y="1747"/>
                      <a:pt x="797" y="2227"/>
                    </a:cubicBezTo>
                    <a:cubicBezTo>
                      <a:pt x="775" y="2707"/>
                      <a:pt x="623" y="3165"/>
                      <a:pt x="502" y="3623"/>
                    </a:cubicBezTo>
                    <a:cubicBezTo>
                      <a:pt x="508" y="3623"/>
                      <a:pt x="515" y="3622"/>
                      <a:pt x="521" y="3622"/>
                    </a:cubicBezTo>
                    <a:cubicBezTo>
                      <a:pt x="662" y="3622"/>
                      <a:pt x="747" y="3735"/>
                      <a:pt x="851" y="3798"/>
                    </a:cubicBezTo>
                    <a:cubicBezTo>
                      <a:pt x="1103" y="3514"/>
                      <a:pt x="1168" y="3143"/>
                      <a:pt x="1255" y="2805"/>
                    </a:cubicBezTo>
                    <a:cubicBezTo>
                      <a:pt x="1549" y="1768"/>
                      <a:pt x="1255" y="885"/>
                      <a:pt x="513" y="132"/>
                    </a:cubicBezTo>
                    <a:cubicBezTo>
                      <a:pt x="436" y="55"/>
                      <a:pt x="354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-959650" y="3824400"/>
                <a:ext cx="2730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517" extrusionOk="0">
                    <a:moveTo>
                      <a:pt x="323" y="0"/>
                    </a:moveTo>
                    <a:cubicBezTo>
                      <a:pt x="217" y="0"/>
                      <a:pt x="146" y="177"/>
                      <a:pt x="42" y="177"/>
                    </a:cubicBezTo>
                    <a:cubicBezTo>
                      <a:pt x="36" y="177"/>
                      <a:pt x="29" y="176"/>
                      <a:pt x="22" y="175"/>
                    </a:cubicBezTo>
                    <a:lnTo>
                      <a:pt x="22" y="175"/>
                    </a:lnTo>
                    <a:cubicBezTo>
                      <a:pt x="34" y="524"/>
                      <a:pt x="34" y="863"/>
                      <a:pt x="44" y="1212"/>
                    </a:cubicBezTo>
                    <a:cubicBezTo>
                      <a:pt x="55" y="1801"/>
                      <a:pt x="99" y="2390"/>
                      <a:pt x="44" y="2968"/>
                    </a:cubicBezTo>
                    <a:cubicBezTo>
                      <a:pt x="34" y="3208"/>
                      <a:pt x="1" y="3426"/>
                      <a:pt x="241" y="3503"/>
                    </a:cubicBezTo>
                    <a:cubicBezTo>
                      <a:pt x="272" y="3512"/>
                      <a:pt x="303" y="3516"/>
                      <a:pt x="332" y="3516"/>
                    </a:cubicBezTo>
                    <a:cubicBezTo>
                      <a:pt x="514" y="3516"/>
                      <a:pt x="647" y="3354"/>
                      <a:pt x="732" y="3176"/>
                    </a:cubicBezTo>
                    <a:cubicBezTo>
                      <a:pt x="851" y="2946"/>
                      <a:pt x="972" y="2717"/>
                      <a:pt x="1081" y="2477"/>
                    </a:cubicBezTo>
                    <a:cubicBezTo>
                      <a:pt x="1059" y="2444"/>
                      <a:pt x="1026" y="2412"/>
                      <a:pt x="994" y="2379"/>
                    </a:cubicBezTo>
                    <a:cubicBezTo>
                      <a:pt x="764" y="2368"/>
                      <a:pt x="873" y="2237"/>
                      <a:pt x="917" y="2150"/>
                    </a:cubicBezTo>
                    <a:cubicBezTo>
                      <a:pt x="1037" y="1954"/>
                      <a:pt x="1091" y="1736"/>
                      <a:pt x="1070" y="1506"/>
                    </a:cubicBezTo>
                    <a:lnTo>
                      <a:pt x="1070" y="1506"/>
                    </a:lnTo>
                    <a:cubicBezTo>
                      <a:pt x="950" y="1702"/>
                      <a:pt x="830" y="1910"/>
                      <a:pt x="710" y="2117"/>
                    </a:cubicBezTo>
                    <a:lnTo>
                      <a:pt x="710" y="2466"/>
                    </a:lnTo>
                    <a:cubicBezTo>
                      <a:pt x="742" y="2641"/>
                      <a:pt x="721" y="2805"/>
                      <a:pt x="546" y="2990"/>
                    </a:cubicBezTo>
                    <a:lnTo>
                      <a:pt x="546" y="2466"/>
                    </a:lnTo>
                    <a:lnTo>
                      <a:pt x="546" y="2117"/>
                    </a:lnTo>
                    <a:cubicBezTo>
                      <a:pt x="393" y="1942"/>
                      <a:pt x="481" y="1714"/>
                      <a:pt x="481" y="1539"/>
                    </a:cubicBezTo>
                    <a:cubicBezTo>
                      <a:pt x="502" y="1048"/>
                      <a:pt x="306" y="568"/>
                      <a:pt x="448" y="77"/>
                    </a:cubicBezTo>
                    <a:cubicBezTo>
                      <a:pt x="400" y="21"/>
                      <a:pt x="35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-431325" y="3858850"/>
                <a:ext cx="453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699" extrusionOk="0">
                    <a:moveTo>
                      <a:pt x="328" y="0"/>
                    </a:moveTo>
                    <a:cubicBezTo>
                      <a:pt x="303" y="0"/>
                      <a:pt x="277" y="3"/>
                      <a:pt x="251" y="8"/>
                    </a:cubicBezTo>
                    <a:cubicBezTo>
                      <a:pt x="66" y="52"/>
                      <a:pt x="0" y="248"/>
                      <a:pt x="66" y="433"/>
                    </a:cubicBezTo>
                    <a:cubicBezTo>
                      <a:pt x="131" y="641"/>
                      <a:pt x="98" y="848"/>
                      <a:pt x="120" y="1044"/>
                    </a:cubicBezTo>
                    <a:cubicBezTo>
                      <a:pt x="142" y="1318"/>
                      <a:pt x="306" y="1601"/>
                      <a:pt x="524" y="1634"/>
                    </a:cubicBezTo>
                    <a:cubicBezTo>
                      <a:pt x="538" y="1635"/>
                      <a:pt x="551" y="1636"/>
                      <a:pt x="564" y="1636"/>
                    </a:cubicBezTo>
                    <a:cubicBezTo>
                      <a:pt x="806" y="1636"/>
                      <a:pt x="895" y="1348"/>
                      <a:pt x="905" y="1099"/>
                    </a:cubicBezTo>
                    <a:cubicBezTo>
                      <a:pt x="905" y="1066"/>
                      <a:pt x="949" y="1034"/>
                      <a:pt x="971" y="1001"/>
                    </a:cubicBezTo>
                    <a:cubicBezTo>
                      <a:pt x="971" y="870"/>
                      <a:pt x="939" y="728"/>
                      <a:pt x="1135" y="673"/>
                    </a:cubicBezTo>
                    <a:cubicBezTo>
                      <a:pt x="1157" y="816"/>
                      <a:pt x="1179" y="957"/>
                      <a:pt x="1189" y="1088"/>
                    </a:cubicBezTo>
                    <a:cubicBezTo>
                      <a:pt x="1244" y="1230"/>
                      <a:pt x="1298" y="1383"/>
                      <a:pt x="1364" y="1524"/>
                    </a:cubicBezTo>
                    <a:cubicBezTo>
                      <a:pt x="1398" y="1618"/>
                      <a:pt x="1445" y="1698"/>
                      <a:pt x="1536" y="1698"/>
                    </a:cubicBezTo>
                    <a:cubicBezTo>
                      <a:pt x="1562" y="1698"/>
                      <a:pt x="1592" y="1692"/>
                      <a:pt x="1625" y="1677"/>
                    </a:cubicBezTo>
                    <a:cubicBezTo>
                      <a:pt x="1746" y="1634"/>
                      <a:pt x="1811" y="1524"/>
                      <a:pt x="1778" y="1394"/>
                    </a:cubicBezTo>
                    <a:cubicBezTo>
                      <a:pt x="1702" y="1066"/>
                      <a:pt x="1625" y="728"/>
                      <a:pt x="1506" y="401"/>
                    </a:cubicBezTo>
                    <a:cubicBezTo>
                      <a:pt x="1438" y="228"/>
                      <a:pt x="1317" y="142"/>
                      <a:pt x="1174" y="142"/>
                    </a:cubicBezTo>
                    <a:cubicBezTo>
                      <a:pt x="1064" y="142"/>
                      <a:pt x="941" y="193"/>
                      <a:pt x="818" y="292"/>
                    </a:cubicBezTo>
                    <a:cubicBezTo>
                      <a:pt x="818" y="412"/>
                      <a:pt x="818" y="543"/>
                      <a:pt x="709" y="619"/>
                    </a:cubicBezTo>
                    <a:cubicBezTo>
                      <a:pt x="687" y="564"/>
                      <a:pt x="665" y="521"/>
                      <a:pt x="644" y="477"/>
                    </a:cubicBezTo>
                    <a:cubicBezTo>
                      <a:pt x="633" y="433"/>
                      <a:pt x="622" y="390"/>
                      <a:pt x="622" y="346"/>
                    </a:cubicBezTo>
                    <a:cubicBezTo>
                      <a:pt x="622" y="128"/>
                      <a:pt x="498" y="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-283250" y="3844475"/>
                <a:ext cx="5160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022" extrusionOk="0">
                    <a:moveTo>
                      <a:pt x="728" y="1"/>
                    </a:moveTo>
                    <a:cubicBezTo>
                      <a:pt x="560" y="1"/>
                      <a:pt x="406" y="66"/>
                      <a:pt x="252" y="114"/>
                    </a:cubicBezTo>
                    <a:cubicBezTo>
                      <a:pt x="165" y="125"/>
                      <a:pt x="1" y="169"/>
                      <a:pt x="45" y="343"/>
                    </a:cubicBezTo>
                    <a:cubicBezTo>
                      <a:pt x="80" y="468"/>
                      <a:pt x="167" y="513"/>
                      <a:pt x="282" y="513"/>
                    </a:cubicBezTo>
                    <a:cubicBezTo>
                      <a:pt x="307" y="513"/>
                      <a:pt x="334" y="511"/>
                      <a:pt x="361" y="507"/>
                    </a:cubicBezTo>
                    <a:cubicBezTo>
                      <a:pt x="439" y="492"/>
                      <a:pt x="521" y="414"/>
                      <a:pt x="605" y="414"/>
                    </a:cubicBezTo>
                    <a:cubicBezTo>
                      <a:pt x="651" y="414"/>
                      <a:pt x="697" y="437"/>
                      <a:pt x="743" y="507"/>
                    </a:cubicBezTo>
                    <a:cubicBezTo>
                      <a:pt x="874" y="605"/>
                      <a:pt x="1016" y="703"/>
                      <a:pt x="721" y="780"/>
                    </a:cubicBezTo>
                    <a:cubicBezTo>
                      <a:pt x="449" y="834"/>
                      <a:pt x="580" y="1173"/>
                      <a:pt x="383" y="1282"/>
                    </a:cubicBezTo>
                    <a:cubicBezTo>
                      <a:pt x="66" y="1467"/>
                      <a:pt x="263" y="1653"/>
                      <a:pt x="361" y="1871"/>
                    </a:cubicBezTo>
                    <a:cubicBezTo>
                      <a:pt x="418" y="1985"/>
                      <a:pt x="482" y="2021"/>
                      <a:pt x="546" y="2021"/>
                    </a:cubicBezTo>
                    <a:cubicBezTo>
                      <a:pt x="640" y="2021"/>
                      <a:pt x="733" y="1940"/>
                      <a:pt x="798" y="1914"/>
                    </a:cubicBezTo>
                    <a:cubicBezTo>
                      <a:pt x="1125" y="1772"/>
                      <a:pt x="1441" y="1663"/>
                      <a:pt x="1801" y="1631"/>
                    </a:cubicBezTo>
                    <a:cubicBezTo>
                      <a:pt x="1889" y="1619"/>
                      <a:pt x="2063" y="1587"/>
                      <a:pt x="2030" y="1423"/>
                    </a:cubicBezTo>
                    <a:cubicBezTo>
                      <a:pt x="2008" y="1292"/>
                      <a:pt x="1911" y="1260"/>
                      <a:pt x="1780" y="1227"/>
                    </a:cubicBezTo>
                    <a:cubicBezTo>
                      <a:pt x="1721" y="1214"/>
                      <a:pt x="1663" y="1208"/>
                      <a:pt x="1605" y="1208"/>
                    </a:cubicBezTo>
                    <a:cubicBezTo>
                      <a:pt x="1370" y="1208"/>
                      <a:pt x="1134" y="1294"/>
                      <a:pt x="863" y="1303"/>
                    </a:cubicBezTo>
                    <a:cubicBezTo>
                      <a:pt x="994" y="1074"/>
                      <a:pt x="1114" y="889"/>
                      <a:pt x="1212" y="703"/>
                    </a:cubicBezTo>
                    <a:cubicBezTo>
                      <a:pt x="1409" y="300"/>
                      <a:pt x="1256" y="48"/>
                      <a:pt x="798" y="5"/>
                    </a:cubicBezTo>
                    <a:cubicBezTo>
                      <a:pt x="774" y="2"/>
                      <a:pt x="751" y="1"/>
                      <a:pt x="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-883825" y="3828550"/>
                <a:ext cx="385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185" extrusionOk="0">
                    <a:moveTo>
                      <a:pt x="1012" y="1"/>
                    </a:moveTo>
                    <a:cubicBezTo>
                      <a:pt x="935" y="1"/>
                      <a:pt x="860" y="33"/>
                      <a:pt x="797" y="108"/>
                    </a:cubicBezTo>
                    <a:cubicBezTo>
                      <a:pt x="720" y="195"/>
                      <a:pt x="677" y="304"/>
                      <a:pt x="611" y="391"/>
                    </a:cubicBezTo>
                    <a:cubicBezTo>
                      <a:pt x="383" y="707"/>
                      <a:pt x="426" y="1078"/>
                      <a:pt x="328" y="1417"/>
                    </a:cubicBezTo>
                    <a:cubicBezTo>
                      <a:pt x="0" y="2431"/>
                      <a:pt x="480" y="3173"/>
                      <a:pt x="1539" y="3184"/>
                    </a:cubicBezTo>
                    <a:cubicBezTo>
                      <a:pt x="1517" y="3097"/>
                      <a:pt x="1397" y="3042"/>
                      <a:pt x="1474" y="2933"/>
                    </a:cubicBezTo>
                    <a:cubicBezTo>
                      <a:pt x="1234" y="2736"/>
                      <a:pt x="808" y="2726"/>
                      <a:pt x="775" y="2365"/>
                    </a:cubicBezTo>
                    <a:cubicBezTo>
                      <a:pt x="720" y="1667"/>
                      <a:pt x="775" y="969"/>
                      <a:pt x="1179" y="358"/>
                    </a:cubicBezTo>
                    <a:cubicBezTo>
                      <a:pt x="1244" y="260"/>
                      <a:pt x="1375" y="173"/>
                      <a:pt x="1222" y="74"/>
                    </a:cubicBezTo>
                    <a:cubicBezTo>
                      <a:pt x="1155" y="28"/>
                      <a:pt x="1082" y="1"/>
                      <a:pt x="1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-348150" y="3828700"/>
                <a:ext cx="292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858" extrusionOk="0">
                    <a:moveTo>
                      <a:pt x="726" y="1"/>
                    </a:moveTo>
                    <a:cubicBezTo>
                      <a:pt x="707" y="1"/>
                      <a:pt x="687" y="2"/>
                      <a:pt x="666" y="3"/>
                    </a:cubicBezTo>
                    <a:cubicBezTo>
                      <a:pt x="589" y="3"/>
                      <a:pt x="546" y="25"/>
                      <a:pt x="492" y="90"/>
                    </a:cubicBezTo>
                    <a:cubicBezTo>
                      <a:pt x="306" y="374"/>
                      <a:pt x="383" y="734"/>
                      <a:pt x="252" y="974"/>
                    </a:cubicBezTo>
                    <a:cubicBezTo>
                      <a:pt x="0" y="1487"/>
                      <a:pt x="143" y="1934"/>
                      <a:pt x="252" y="2403"/>
                    </a:cubicBezTo>
                    <a:cubicBezTo>
                      <a:pt x="296" y="2609"/>
                      <a:pt x="399" y="2858"/>
                      <a:pt x="656" y="2858"/>
                    </a:cubicBezTo>
                    <a:cubicBezTo>
                      <a:pt x="713" y="2858"/>
                      <a:pt x="778" y="2845"/>
                      <a:pt x="851" y="2818"/>
                    </a:cubicBezTo>
                    <a:cubicBezTo>
                      <a:pt x="950" y="2720"/>
                      <a:pt x="1168" y="2730"/>
                      <a:pt x="1103" y="2502"/>
                    </a:cubicBezTo>
                    <a:cubicBezTo>
                      <a:pt x="841" y="2458"/>
                      <a:pt x="623" y="2262"/>
                      <a:pt x="644" y="2054"/>
                    </a:cubicBezTo>
                    <a:cubicBezTo>
                      <a:pt x="699" y="1421"/>
                      <a:pt x="579" y="734"/>
                      <a:pt x="1026" y="178"/>
                    </a:cubicBezTo>
                    <a:cubicBezTo>
                      <a:pt x="969" y="36"/>
                      <a:pt x="85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-471150" y="3851475"/>
                <a:ext cx="40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980" extrusionOk="0">
                    <a:moveTo>
                      <a:pt x="981" y="0"/>
                    </a:moveTo>
                    <a:cubicBezTo>
                      <a:pt x="897" y="0"/>
                      <a:pt x="895" y="114"/>
                      <a:pt x="862" y="172"/>
                    </a:cubicBezTo>
                    <a:cubicBezTo>
                      <a:pt x="742" y="369"/>
                      <a:pt x="556" y="467"/>
                      <a:pt x="371" y="554"/>
                    </a:cubicBezTo>
                    <a:cubicBezTo>
                      <a:pt x="207" y="641"/>
                      <a:pt x="22" y="718"/>
                      <a:pt x="0" y="947"/>
                    </a:cubicBezTo>
                    <a:lnTo>
                      <a:pt x="33" y="947"/>
                    </a:lnTo>
                    <a:cubicBezTo>
                      <a:pt x="151" y="971"/>
                      <a:pt x="241" y="1113"/>
                      <a:pt x="363" y="1113"/>
                    </a:cubicBezTo>
                    <a:cubicBezTo>
                      <a:pt x="411" y="1113"/>
                      <a:pt x="463" y="1092"/>
                      <a:pt x="524" y="1034"/>
                    </a:cubicBezTo>
                    <a:cubicBezTo>
                      <a:pt x="540" y="1021"/>
                      <a:pt x="554" y="1014"/>
                      <a:pt x="566" y="1014"/>
                    </a:cubicBezTo>
                    <a:cubicBezTo>
                      <a:pt x="604" y="1014"/>
                      <a:pt x="617" y="1087"/>
                      <a:pt x="568" y="1285"/>
                    </a:cubicBezTo>
                    <a:cubicBezTo>
                      <a:pt x="622" y="1296"/>
                      <a:pt x="677" y="1296"/>
                      <a:pt x="731" y="1307"/>
                    </a:cubicBezTo>
                    <a:cubicBezTo>
                      <a:pt x="754" y="1302"/>
                      <a:pt x="775" y="1299"/>
                      <a:pt x="795" y="1299"/>
                    </a:cubicBezTo>
                    <a:cubicBezTo>
                      <a:pt x="903" y="1299"/>
                      <a:pt x="981" y="1370"/>
                      <a:pt x="1036" y="1470"/>
                    </a:cubicBezTo>
                    <a:cubicBezTo>
                      <a:pt x="1288" y="1514"/>
                      <a:pt x="1179" y="1689"/>
                      <a:pt x="1167" y="1841"/>
                    </a:cubicBezTo>
                    <a:cubicBezTo>
                      <a:pt x="1243" y="1891"/>
                      <a:pt x="1318" y="1979"/>
                      <a:pt x="1407" y="1979"/>
                    </a:cubicBezTo>
                    <a:cubicBezTo>
                      <a:pt x="1435" y="1979"/>
                      <a:pt x="1464" y="1971"/>
                      <a:pt x="1495" y="1950"/>
                    </a:cubicBezTo>
                    <a:cubicBezTo>
                      <a:pt x="1604" y="1863"/>
                      <a:pt x="1550" y="1700"/>
                      <a:pt x="1506" y="1579"/>
                    </a:cubicBezTo>
                    <a:cubicBezTo>
                      <a:pt x="1386" y="1165"/>
                      <a:pt x="1124" y="772"/>
                      <a:pt x="1320" y="303"/>
                    </a:cubicBezTo>
                    <a:cubicBezTo>
                      <a:pt x="1375" y="161"/>
                      <a:pt x="1201" y="107"/>
                      <a:pt x="1091" y="42"/>
                    </a:cubicBezTo>
                    <a:cubicBezTo>
                      <a:pt x="1044" y="12"/>
                      <a:pt x="1008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-242875" y="3824200"/>
                <a:ext cx="376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442" extrusionOk="0">
                    <a:moveTo>
                      <a:pt x="324" y="1"/>
                    </a:moveTo>
                    <a:cubicBezTo>
                      <a:pt x="262" y="1"/>
                      <a:pt x="204" y="25"/>
                      <a:pt x="197" y="118"/>
                    </a:cubicBezTo>
                    <a:cubicBezTo>
                      <a:pt x="186" y="238"/>
                      <a:pt x="1" y="413"/>
                      <a:pt x="175" y="467"/>
                    </a:cubicBezTo>
                    <a:cubicBezTo>
                      <a:pt x="633" y="598"/>
                      <a:pt x="524" y="1045"/>
                      <a:pt x="721" y="1329"/>
                    </a:cubicBezTo>
                    <a:cubicBezTo>
                      <a:pt x="1004" y="1601"/>
                      <a:pt x="939" y="1907"/>
                      <a:pt x="786" y="2212"/>
                    </a:cubicBezTo>
                    <a:cubicBezTo>
                      <a:pt x="677" y="2278"/>
                      <a:pt x="688" y="2333"/>
                      <a:pt x="786" y="2398"/>
                    </a:cubicBezTo>
                    <a:cubicBezTo>
                      <a:pt x="853" y="2429"/>
                      <a:pt x="907" y="2442"/>
                      <a:pt x="949" y="2442"/>
                    </a:cubicBezTo>
                    <a:cubicBezTo>
                      <a:pt x="1148" y="2442"/>
                      <a:pt x="1115" y="2155"/>
                      <a:pt x="1222" y="2038"/>
                    </a:cubicBezTo>
                    <a:cubicBezTo>
                      <a:pt x="1506" y="1373"/>
                      <a:pt x="1135" y="838"/>
                      <a:pt x="873" y="282"/>
                    </a:cubicBezTo>
                    <a:cubicBezTo>
                      <a:pt x="797" y="107"/>
                      <a:pt x="601" y="85"/>
                      <a:pt x="437" y="20"/>
                    </a:cubicBezTo>
                    <a:cubicBezTo>
                      <a:pt x="407" y="11"/>
                      <a:pt x="365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-1022100" y="3864700"/>
                <a:ext cx="346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749" extrusionOk="0">
                    <a:moveTo>
                      <a:pt x="791" y="0"/>
                    </a:moveTo>
                    <a:cubicBezTo>
                      <a:pt x="687" y="0"/>
                      <a:pt x="625" y="113"/>
                      <a:pt x="666" y="243"/>
                    </a:cubicBezTo>
                    <a:cubicBezTo>
                      <a:pt x="797" y="385"/>
                      <a:pt x="655" y="669"/>
                      <a:pt x="917" y="745"/>
                    </a:cubicBezTo>
                    <a:cubicBezTo>
                      <a:pt x="884" y="865"/>
                      <a:pt x="1058" y="1018"/>
                      <a:pt x="808" y="1116"/>
                    </a:cubicBezTo>
                    <a:lnTo>
                      <a:pt x="808" y="767"/>
                    </a:lnTo>
                    <a:cubicBezTo>
                      <a:pt x="742" y="789"/>
                      <a:pt x="633" y="778"/>
                      <a:pt x="612" y="822"/>
                    </a:cubicBezTo>
                    <a:cubicBezTo>
                      <a:pt x="542" y="938"/>
                      <a:pt x="509" y="995"/>
                      <a:pt x="466" y="995"/>
                    </a:cubicBezTo>
                    <a:cubicBezTo>
                      <a:pt x="428" y="995"/>
                      <a:pt x="381" y="952"/>
                      <a:pt x="295" y="865"/>
                    </a:cubicBezTo>
                    <a:cubicBezTo>
                      <a:pt x="1" y="941"/>
                      <a:pt x="132" y="1225"/>
                      <a:pt x="22" y="1389"/>
                    </a:cubicBezTo>
                    <a:cubicBezTo>
                      <a:pt x="28" y="1604"/>
                      <a:pt x="97" y="1676"/>
                      <a:pt x="181" y="1676"/>
                    </a:cubicBezTo>
                    <a:cubicBezTo>
                      <a:pt x="264" y="1676"/>
                      <a:pt x="361" y="1606"/>
                      <a:pt x="426" y="1530"/>
                    </a:cubicBezTo>
                    <a:cubicBezTo>
                      <a:pt x="536" y="1410"/>
                      <a:pt x="627" y="1355"/>
                      <a:pt x="711" y="1355"/>
                    </a:cubicBezTo>
                    <a:cubicBezTo>
                      <a:pt x="810" y="1355"/>
                      <a:pt x="898" y="1432"/>
                      <a:pt x="993" y="1574"/>
                    </a:cubicBezTo>
                    <a:cubicBezTo>
                      <a:pt x="1063" y="1532"/>
                      <a:pt x="1117" y="1513"/>
                      <a:pt x="1158" y="1513"/>
                    </a:cubicBezTo>
                    <a:cubicBezTo>
                      <a:pt x="1245" y="1513"/>
                      <a:pt x="1273" y="1600"/>
                      <a:pt x="1266" y="1749"/>
                    </a:cubicBezTo>
                    <a:cubicBezTo>
                      <a:pt x="1298" y="1695"/>
                      <a:pt x="1320" y="1629"/>
                      <a:pt x="1353" y="1574"/>
                    </a:cubicBezTo>
                    <a:cubicBezTo>
                      <a:pt x="1288" y="1290"/>
                      <a:pt x="1222" y="1018"/>
                      <a:pt x="1342" y="734"/>
                    </a:cubicBezTo>
                    <a:cubicBezTo>
                      <a:pt x="1386" y="636"/>
                      <a:pt x="1364" y="483"/>
                      <a:pt x="1320" y="385"/>
                    </a:cubicBezTo>
                    <a:cubicBezTo>
                      <a:pt x="1222" y="189"/>
                      <a:pt x="1048" y="25"/>
                      <a:pt x="818" y="3"/>
                    </a:cubicBezTo>
                    <a:cubicBezTo>
                      <a:pt x="809" y="1"/>
                      <a:pt x="800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-513975" y="3825500"/>
                <a:ext cx="35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56" extrusionOk="0">
                    <a:moveTo>
                      <a:pt x="524" y="0"/>
                    </a:moveTo>
                    <a:cubicBezTo>
                      <a:pt x="393" y="0"/>
                      <a:pt x="448" y="120"/>
                      <a:pt x="426" y="196"/>
                    </a:cubicBezTo>
                    <a:cubicBezTo>
                      <a:pt x="273" y="688"/>
                      <a:pt x="437" y="1156"/>
                      <a:pt x="502" y="1637"/>
                    </a:cubicBezTo>
                    <a:cubicBezTo>
                      <a:pt x="579" y="1658"/>
                      <a:pt x="579" y="1724"/>
                      <a:pt x="535" y="1767"/>
                    </a:cubicBezTo>
                    <a:cubicBezTo>
                      <a:pt x="512" y="1790"/>
                      <a:pt x="492" y="1799"/>
                      <a:pt x="472" y="1799"/>
                    </a:cubicBezTo>
                    <a:cubicBezTo>
                      <a:pt x="418" y="1799"/>
                      <a:pt x="373" y="1729"/>
                      <a:pt x="317" y="1713"/>
                    </a:cubicBezTo>
                    <a:cubicBezTo>
                      <a:pt x="304" y="1742"/>
                      <a:pt x="282" y="1751"/>
                      <a:pt x="256" y="1751"/>
                    </a:cubicBezTo>
                    <a:cubicBezTo>
                      <a:pt x="216" y="1751"/>
                      <a:pt x="167" y="1731"/>
                      <a:pt x="124" y="1731"/>
                    </a:cubicBezTo>
                    <a:cubicBezTo>
                      <a:pt x="76" y="1731"/>
                      <a:pt x="35" y="1755"/>
                      <a:pt x="22" y="1855"/>
                    </a:cubicBezTo>
                    <a:cubicBezTo>
                      <a:pt x="0" y="2007"/>
                      <a:pt x="99" y="2073"/>
                      <a:pt x="175" y="2128"/>
                    </a:cubicBezTo>
                    <a:cubicBezTo>
                      <a:pt x="201" y="2148"/>
                      <a:pt x="228" y="2156"/>
                      <a:pt x="257" y="2156"/>
                    </a:cubicBezTo>
                    <a:cubicBezTo>
                      <a:pt x="335" y="2156"/>
                      <a:pt x="419" y="2095"/>
                      <a:pt x="492" y="2062"/>
                    </a:cubicBezTo>
                    <a:cubicBezTo>
                      <a:pt x="518" y="2009"/>
                      <a:pt x="580" y="1942"/>
                      <a:pt x="621" y="1942"/>
                    </a:cubicBezTo>
                    <a:cubicBezTo>
                      <a:pt x="630" y="1942"/>
                      <a:pt x="638" y="1945"/>
                      <a:pt x="644" y="1953"/>
                    </a:cubicBezTo>
                    <a:cubicBezTo>
                      <a:pt x="699" y="2030"/>
                      <a:pt x="742" y="2058"/>
                      <a:pt x="777" y="2058"/>
                    </a:cubicBezTo>
                    <a:cubicBezTo>
                      <a:pt x="848" y="2058"/>
                      <a:pt x="892" y="1949"/>
                      <a:pt x="950" y="1898"/>
                    </a:cubicBezTo>
                    <a:cubicBezTo>
                      <a:pt x="1103" y="1779"/>
                      <a:pt x="1430" y="1833"/>
                      <a:pt x="1375" y="1495"/>
                    </a:cubicBezTo>
                    <a:cubicBezTo>
                      <a:pt x="808" y="1451"/>
                      <a:pt x="710" y="1277"/>
                      <a:pt x="808" y="688"/>
                    </a:cubicBezTo>
                    <a:cubicBezTo>
                      <a:pt x="841" y="502"/>
                      <a:pt x="764" y="284"/>
                      <a:pt x="710" y="99"/>
                    </a:cubicBezTo>
                    <a:cubicBezTo>
                      <a:pt x="698" y="55"/>
                      <a:pt x="589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-940550" y="3856250"/>
                <a:ext cx="294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184" extrusionOk="0">
                    <a:moveTo>
                      <a:pt x="467" y="1"/>
                    </a:moveTo>
                    <a:cubicBezTo>
                      <a:pt x="352" y="1"/>
                      <a:pt x="306" y="103"/>
                      <a:pt x="306" y="232"/>
                    </a:cubicBezTo>
                    <a:cubicBezTo>
                      <a:pt x="327" y="462"/>
                      <a:pt x="273" y="680"/>
                      <a:pt x="153" y="876"/>
                    </a:cubicBezTo>
                    <a:cubicBezTo>
                      <a:pt x="109" y="963"/>
                      <a:pt x="0" y="1094"/>
                      <a:pt x="230" y="1105"/>
                    </a:cubicBezTo>
                    <a:cubicBezTo>
                      <a:pt x="256" y="1035"/>
                      <a:pt x="310" y="986"/>
                      <a:pt x="376" y="986"/>
                    </a:cubicBezTo>
                    <a:cubicBezTo>
                      <a:pt x="392" y="986"/>
                      <a:pt x="409" y="989"/>
                      <a:pt x="426" y="996"/>
                    </a:cubicBezTo>
                    <a:cubicBezTo>
                      <a:pt x="524" y="1017"/>
                      <a:pt x="480" y="1127"/>
                      <a:pt x="470" y="1203"/>
                    </a:cubicBezTo>
                    <a:cubicBezTo>
                      <a:pt x="470" y="1541"/>
                      <a:pt x="524" y="1858"/>
                      <a:pt x="884" y="2011"/>
                    </a:cubicBezTo>
                    <a:cubicBezTo>
                      <a:pt x="917" y="2033"/>
                      <a:pt x="928" y="2120"/>
                      <a:pt x="938" y="2174"/>
                    </a:cubicBezTo>
                    <a:cubicBezTo>
                      <a:pt x="964" y="2180"/>
                      <a:pt x="987" y="2183"/>
                      <a:pt x="1006" y="2183"/>
                    </a:cubicBezTo>
                    <a:cubicBezTo>
                      <a:pt x="1150" y="2183"/>
                      <a:pt x="1131" y="2021"/>
                      <a:pt x="1178" y="1934"/>
                    </a:cubicBezTo>
                    <a:cubicBezTo>
                      <a:pt x="950" y="1607"/>
                      <a:pt x="819" y="1236"/>
                      <a:pt x="884" y="865"/>
                    </a:cubicBezTo>
                    <a:cubicBezTo>
                      <a:pt x="917" y="614"/>
                      <a:pt x="819" y="418"/>
                      <a:pt x="808" y="200"/>
                    </a:cubicBezTo>
                    <a:cubicBezTo>
                      <a:pt x="808" y="69"/>
                      <a:pt x="622" y="14"/>
                      <a:pt x="502" y="3"/>
                    </a:cubicBezTo>
                    <a:cubicBezTo>
                      <a:pt x="490" y="1"/>
                      <a:pt x="478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-844275" y="3840750"/>
                <a:ext cx="45025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8" extrusionOk="0">
                    <a:moveTo>
                      <a:pt x="1050" y="1"/>
                    </a:moveTo>
                    <a:cubicBezTo>
                      <a:pt x="679" y="1"/>
                      <a:pt x="354" y="234"/>
                      <a:pt x="1" y="296"/>
                    </a:cubicBezTo>
                    <a:cubicBezTo>
                      <a:pt x="72" y="367"/>
                      <a:pt x="86" y="516"/>
                      <a:pt x="223" y="516"/>
                    </a:cubicBezTo>
                    <a:cubicBezTo>
                      <a:pt x="232" y="516"/>
                      <a:pt x="241" y="516"/>
                      <a:pt x="251" y="514"/>
                    </a:cubicBezTo>
                    <a:cubicBezTo>
                      <a:pt x="491" y="471"/>
                      <a:pt x="743" y="437"/>
                      <a:pt x="983" y="383"/>
                    </a:cubicBezTo>
                    <a:cubicBezTo>
                      <a:pt x="1022" y="376"/>
                      <a:pt x="1056" y="373"/>
                      <a:pt x="1085" y="373"/>
                    </a:cubicBezTo>
                    <a:cubicBezTo>
                      <a:pt x="1276" y="373"/>
                      <a:pt x="1271" y="520"/>
                      <a:pt x="1233" y="699"/>
                    </a:cubicBezTo>
                    <a:cubicBezTo>
                      <a:pt x="1179" y="1005"/>
                      <a:pt x="884" y="1223"/>
                      <a:pt x="895" y="1550"/>
                    </a:cubicBezTo>
                    <a:cubicBezTo>
                      <a:pt x="947" y="1541"/>
                      <a:pt x="999" y="1527"/>
                      <a:pt x="1047" y="1527"/>
                    </a:cubicBezTo>
                    <a:cubicBezTo>
                      <a:pt x="1111" y="1527"/>
                      <a:pt x="1168" y="1551"/>
                      <a:pt x="1211" y="1637"/>
                    </a:cubicBezTo>
                    <a:cubicBezTo>
                      <a:pt x="1364" y="1332"/>
                      <a:pt x="1539" y="1027"/>
                      <a:pt x="1670" y="699"/>
                    </a:cubicBezTo>
                    <a:cubicBezTo>
                      <a:pt x="1800" y="372"/>
                      <a:pt x="1659" y="154"/>
                      <a:pt x="1320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-1063300" y="3855750"/>
                <a:ext cx="240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45" extrusionOk="0">
                    <a:moveTo>
                      <a:pt x="723" y="1"/>
                    </a:moveTo>
                    <a:cubicBezTo>
                      <a:pt x="713" y="1"/>
                      <a:pt x="701" y="4"/>
                      <a:pt x="689" y="12"/>
                    </a:cubicBezTo>
                    <a:cubicBezTo>
                      <a:pt x="437" y="176"/>
                      <a:pt x="1" y="154"/>
                      <a:pt x="1" y="612"/>
                    </a:cubicBezTo>
                    <a:cubicBezTo>
                      <a:pt x="14" y="731"/>
                      <a:pt x="58" y="763"/>
                      <a:pt x="112" y="763"/>
                    </a:cubicBezTo>
                    <a:cubicBezTo>
                      <a:pt x="176" y="763"/>
                      <a:pt x="255" y="720"/>
                      <a:pt x="320" y="720"/>
                    </a:cubicBezTo>
                    <a:cubicBezTo>
                      <a:pt x="339" y="720"/>
                      <a:pt x="356" y="723"/>
                      <a:pt x="372" y="732"/>
                    </a:cubicBezTo>
                    <a:cubicBezTo>
                      <a:pt x="405" y="907"/>
                      <a:pt x="143" y="1049"/>
                      <a:pt x="350" y="1223"/>
                    </a:cubicBezTo>
                    <a:cubicBezTo>
                      <a:pt x="372" y="1220"/>
                      <a:pt x="400" y="1216"/>
                      <a:pt x="426" y="1216"/>
                    </a:cubicBezTo>
                    <a:cubicBezTo>
                      <a:pt x="480" y="1216"/>
                      <a:pt x="529" y="1231"/>
                      <a:pt x="514" y="1289"/>
                    </a:cubicBezTo>
                    <a:cubicBezTo>
                      <a:pt x="449" y="1561"/>
                      <a:pt x="601" y="1714"/>
                      <a:pt x="786" y="1845"/>
                    </a:cubicBezTo>
                    <a:cubicBezTo>
                      <a:pt x="917" y="1736"/>
                      <a:pt x="939" y="1583"/>
                      <a:pt x="961" y="1420"/>
                    </a:cubicBezTo>
                    <a:cubicBezTo>
                      <a:pt x="907" y="1027"/>
                      <a:pt x="710" y="645"/>
                      <a:pt x="798" y="230"/>
                    </a:cubicBezTo>
                    <a:cubicBezTo>
                      <a:pt x="816" y="128"/>
                      <a:pt x="787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-1087300" y="3871050"/>
                <a:ext cx="341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3" extrusionOk="0">
                    <a:moveTo>
                      <a:pt x="961" y="0"/>
                    </a:moveTo>
                    <a:cubicBezTo>
                      <a:pt x="655" y="11"/>
                      <a:pt x="536" y="229"/>
                      <a:pt x="459" y="459"/>
                    </a:cubicBezTo>
                    <a:cubicBezTo>
                      <a:pt x="415" y="578"/>
                      <a:pt x="459" y="796"/>
                      <a:pt x="393" y="830"/>
                    </a:cubicBezTo>
                    <a:cubicBezTo>
                      <a:pt x="1" y="1036"/>
                      <a:pt x="296" y="1113"/>
                      <a:pt x="437" y="1233"/>
                    </a:cubicBezTo>
                    <a:cubicBezTo>
                      <a:pt x="590" y="1225"/>
                      <a:pt x="702" y="1015"/>
                      <a:pt x="855" y="1015"/>
                    </a:cubicBezTo>
                    <a:cubicBezTo>
                      <a:pt x="909" y="1015"/>
                      <a:pt x="969" y="1042"/>
                      <a:pt x="1038" y="1113"/>
                    </a:cubicBezTo>
                    <a:cubicBezTo>
                      <a:pt x="1114" y="939"/>
                      <a:pt x="1299" y="818"/>
                      <a:pt x="1310" y="611"/>
                    </a:cubicBezTo>
                    <a:cubicBezTo>
                      <a:pt x="1103" y="437"/>
                      <a:pt x="1365" y="295"/>
                      <a:pt x="1332" y="120"/>
                    </a:cubicBezTo>
                    <a:cubicBezTo>
                      <a:pt x="1316" y="111"/>
                      <a:pt x="1299" y="108"/>
                      <a:pt x="1280" y="108"/>
                    </a:cubicBezTo>
                    <a:cubicBezTo>
                      <a:pt x="1215" y="108"/>
                      <a:pt x="1136" y="151"/>
                      <a:pt x="1072" y="151"/>
                    </a:cubicBezTo>
                    <a:cubicBezTo>
                      <a:pt x="1018" y="151"/>
                      <a:pt x="974" y="119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-570975" y="3852050"/>
                <a:ext cx="19125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599" extrusionOk="0">
                    <a:moveTo>
                      <a:pt x="332" y="1"/>
                    </a:moveTo>
                    <a:cubicBezTo>
                      <a:pt x="296" y="1"/>
                      <a:pt x="259" y="7"/>
                      <a:pt x="219" y="19"/>
                    </a:cubicBezTo>
                    <a:cubicBezTo>
                      <a:pt x="55" y="51"/>
                      <a:pt x="0" y="128"/>
                      <a:pt x="55" y="302"/>
                    </a:cubicBezTo>
                    <a:cubicBezTo>
                      <a:pt x="98" y="433"/>
                      <a:pt x="88" y="596"/>
                      <a:pt x="110" y="739"/>
                    </a:cubicBezTo>
                    <a:cubicBezTo>
                      <a:pt x="98" y="880"/>
                      <a:pt x="76" y="1011"/>
                      <a:pt x="66" y="1142"/>
                    </a:cubicBezTo>
                    <a:cubicBezTo>
                      <a:pt x="66" y="1295"/>
                      <a:pt x="153" y="1469"/>
                      <a:pt x="262" y="1578"/>
                    </a:cubicBezTo>
                    <a:cubicBezTo>
                      <a:pt x="274" y="1592"/>
                      <a:pt x="291" y="1598"/>
                      <a:pt x="312" y="1598"/>
                    </a:cubicBezTo>
                    <a:cubicBezTo>
                      <a:pt x="387" y="1598"/>
                      <a:pt x="502" y="1516"/>
                      <a:pt x="502" y="1447"/>
                    </a:cubicBezTo>
                    <a:cubicBezTo>
                      <a:pt x="502" y="1022"/>
                      <a:pt x="764" y="608"/>
                      <a:pt x="568" y="171"/>
                    </a:cubicBezTo>
                    <a:cubicBezTo>
                      <a:pt x="511" y="50"/>
                      <a:pt x="431" y="1"/>
                      <a:pt x="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-308875" y="3821950"/>
                <a:ext cx="300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86" extrusionOk="0">
                    <a:moveTo>
                      <a:pt x="774" y="104"/>
                    </a:moveTo>
                    <a:cubicBezTo>
                      <a:pt x="728" y="104"/>
                      <a:pt x="681" y="106"/>
                      <a:pt x="633" y="110"/>
                    </a:cubicBezTo>
                    <a:cubicBezTo>
                      <a:pt x="448" y="208"/>
                      <a:pt x="12" y="1"/>
                      <a:pt x="0" y="535"/>
                    </a:cubicBezTo>
                    <a:cubicBezTo>
                      <a:pt x="0" y="884"/>
                      <a:pt x="262" y="873"/>
                      <a:pt x="492" y="884"/>
                    </a:cubicBezTo>
                    <a:cubicBezTo>
                      <a:pt x="506" y="885"/>
                      <a:pt x="521" y="885"/>
                      <a:pt x="535" y="885"/>
                    </a:cubicBezTo>
                    <a:cubicBezTo>
                      <a:pt x="871" y="885"/>
                      <a:pt x="1094" y="644"/>
                      <a:pt x="1157" y="372"/>
                    </a:cubicBezTo>
                    <a:cubicBezTo>
                      <a:pt x="1203" y="161"/>
                      <a:pt x="1011" y="104"/>
                      <a:pt x="774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-307250" y="3851150"/>
                <a:ext cx="172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4" extrusionOk="0">
                    <a:moveTo>
                      <a:pt x="458" y="1"/>
                    </a:moveTo>
                    <a:cubicBezTo>
                      <a:pt x="387" y="1"/>
                      <a:pt x="314" y="22"/>
                      <a:pt x="252" y="76"/>
                    </a:cubicBezTo>
                    <a:cubicBezTo>
                      <a:pt x="1" y="295"/>
                      <a:pt x="12" y="1243"/>
                      <a:pt x="274" y="1429"/>
                    </a:cubicBezTo>
                    <a:cubicBezTo>
                      <a:pt x="332" y="1467"/>
                      <a:pt x="384" y="1484"/>
                      <a:pt x="430" y="1484"/>
                    </a:cubicBezTo>
                    <a:cubicBezTo>
                      <a:pt x="531" y="1484"/>
                      <a:pt x="600" y="1400"/>
                      <a:pt x="623" y="1265"/>
                    </a:cubicBezTo>
                    <a:cubicBezTo>
                      <a:pt x="645" y="1080"/>
                      <a:pt x="623" y="884"/>
                      <a:pt x="623" y="698"/>
                    </a:cubicBezTo>
                    <a:lnTo>
                      <a:pt x="634" y="698"/>
                    </a:lnTo>
                    <a:cubicBezTo>
                      <a:pt x="634" y="545"/>
                      <a:pt x="623" y="404"/>
                      <a:pt x="634" y="261"/>
                    </a:cubicBezTo>
                    <a:cubicBezTo>
                      <a:pt x="634" y="152"/>
                      <a:pt x="689" y="43"/>
                      <a:pt x="546" y="11"/>
                    </a:cubicBezTo>
                    <a:cubicBezTo>
                      <a:pt x="518" y="5"/>
                      <a:pt x="488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-640000" y="3860500"/>
                <a:ext cx="44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488" extrusionOk="0">
                    <a:moveTo>
                      <a:pt x="916" y="1"/>
                    </a:moveTo>
                    <a:cubicBezTo>
                      <a:pt x="724" y="1"/>
                      <a:pt x="532" y="14"/>
                      <a:pt x="339" y="40"/>
                    </a:cubicBezTo>
                    <a:cubicBezTo>
                      <a:pt x="332" y="41"/>
                      <a:pt x="324" y="42"/>
                      <a:pt x="316" y="42"/>
                    </a:cubicBezTo>
                    <a:cubicBezTo>
                      <a:pt x="248" y="42"/>
                      <a:pt x="166" y="3"/>
                      <a:pt x="103" y="3"/>
                    </a:cubicBezTo>
                    <a:cubicBezTo>
                      <a:pt x="44" y="3"/>
                      <a:pt x="1" y="37"/>
                      <a:pt x="1" y="171"/>
                    </a:cubicBezTo>
                    <a:cubicBezTo>
                      <a:pt x="1" y="411"/>
                      <a:pt x="165" y="455"/>
                      <a:pt x="383" y="477"/>
                    </a:cubicBezTo>
                    <a:cubicBezTo>
                      <a:pt x="465" y="484"/>
                      <a:pt x="546" y="488"/>
                      <a:pt x="626" y="488"/>
                    </a:cubicBezTo>
                    <a:cubicBezTo>
                      <a:pt x="994" y="488"/>
                      <a:pt x="1344" y="412"/>
                      <a:pt x="1703" y="313"/>
                    </a:cubicBezTo>
                    <a:cubicBezTo>
                      <a:pt x="1780" y="149"/>
                      <a:pt x="1637" y="117"/>
                      <a:pt x="1550" y="51"/>
                    </a:cubicBezTo>
                    <a:cubicBezTo>
                      <a:pt x="1339" y="17"/>
                      <a:pt x="1127" y="1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-1100925" y="3815125"/>
                <a:ext cx="134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692" extrusionOk="0">
                    <a:moveTo>
                      <a:pt x="437" y="0"/>
                    </a:moveTo>
                    <a:cubicBezTo>
                      <a:pt x="349" y="55"/>
                      <a:pt x="262" y="121"/>
                      <a:pt x="175" y="175"/>
                    </a:cubicBezTo>
                    <a:cubicBezTo>
                      <a:pt x="22" y="666"/>
                      <a:pt x="121" y="1201"/>
                      <a:pt x="0" y="1692"/>
                    </a:cubicBezTo>
                    <a:lnTo>
                      <a:pt x="77" y="1692"/>
                    </a:lnTo>
                    <a:cubicBezTo>
                      <a:pt x="153" y="1550"/>
                      <a:pt x="361" y="1659"/>
                      <a:pt x="437" y="1517"/>
                    </a:cubicBezTo>
                    <a:cubicBezTo>
                      <a:pt x="524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-727525" y="3864050"/>
                <a:ext cx="368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533" extrusionOk="0">
                    <a:moveTo>
                      <a:pt x="172" y="1"/>
                    </a:moveTo>
                    <a:cubicBezTo>
                      <a:pt x="85" y="1"/>
                      <a:pt x="6" y="35"/>
                      <a:pt x="0" y="225"/>
                    </a:cubicBezTo>
                    <a:cubicBezTo>
                      <a:pt x="0" y="411"/>
                      <a:pt x="71" y="446"/>
                      <a:pt x="160" y="446"/>
                    </a:cubicBezTo>
                    <a:cubicBezTo>
                      <a:pt x="216" y="446"/>
                      <a:pt x="280" y="432"/>
                      <a:pt x="337" y="432"/>
                    </a:cubicBezTo>
                    <a:cubicBezTo>
                      <a:pt x="345" y="432"/>
                      <a:pt x="352" y="433"/>
                      <a:pt x="360" y="433"/>
                    </a:cubicBezTo>
                    <a:cubicBezTo>
                      <a:pt x="458" y="444"/>
                      <a:pt x="556" y="465"/>
                      <a:pt x="655" y="499"/>
                    </a:cubicBezTo>
                    <a:cubicBezTo>
                      <a:pt x="721" y="522"/>
                      <a:pt x="785" y="533"/>
                      <a:pt x="847" y="533"/>
                    </a:cubicBezTo>
                    <a:cubicBezTo>
                      <a:pt x="1039" y="533"/>
                      <a:pt x="1212" y="434"/>
                      <a:pt x="1385" y="335"/>
                    </a:cubicBezTo>
                    <a:cubicBezTo>
                      <a:pt x="1429" y="302"/>
                      <a:pt x="1473" y="204"/>
                      <a:pt x="1462" y="150"/>
                    </a:cubicBezTo>
                    <a:cubicBezTo>
                      <a:pt x="1453" y="97"/>
                      <a:pt x="1403" y="38"/>
                      <a:pt x="1344" y="38"/>
                    </a:cubicBezTo>
                    <a:cubicBezTo>
                      <a:pt x="1329" y="38"/>
                      <a:pt x="1314" y="42"/>
                      <a:pt x="1298" y="51"/>
                    </a:cubicBezTo>
                    <a:cubicBezTo>
                      <a:pt x="1221" y="92"/>
                      <a:pt x="1146" y="107"/>
                      <a:pt x="1070" y="107"/>
                    </a:cubicBezTo>
                    <a:cubicBezTo>
                      <a:pt x="870" y="107"/>
                      <a:pt x="670" y="2"/>
                      <a:pt x="444" y="2"/>
                    </a:cubicBezTo>
                    <a:cubicBezTo>
                      <a:pt x="417" y="2"/>
                      <a:pt x="388" y="4"/>
                      <a:pt x="360" y="7"/>
                    </a:cubicBezTo>
                    <a:cubicBezTo>
                      <a:pt x="348" y="11"/>
                      <a:pt x="334" y="12"/>
                      <a:pt x="319" y="12"/>
                    </a:cubicBezTo>
                    <a:cubicBezTo>
                      <a:pt x="275" y="12"/>
                      <a:pt x="222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-1105550" y="3857375"/>
                <a:ext cx="1555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74" extrusionOk="0">
                    <a:moveTo>
                      <a:pt x="418" y="0"/>
                    </a:moveTo>
                    <a:cubicBezTo>
                      <a:pt x="380" y="0"/>
                      <a:pt x="341" y="3"/>
                      <a:pt x="302" y="3"/>
                    </a:cubicBezTo>
                    <a:cubicBezTo>
                      <a:pt x="289" y="3"/>
                      <a:pt x="275" y="3"/>
                      <a:pt x="262" y="2"/>
                    </a:cubicBezTo>
                    <a:lnTo>
                      <a:pt x="185" y="2"/>
                    </a:lnTo>
                    <a:cubicBezTo>
                      <a:pt x="76" y="46"/>
                      <a:pt x="22" y="220"/>
                      <a:pt x="32" y="231"/>
                    </a:cubicBezTo>
                    <a:cubicBezTo>
                      <a:pt x="338" y="536"/>
                      <a:pt x="0" y="940"/>
                      <a:pt x="197" y="1246"/>
                    </a:cubicBezTo>
                    <a:cubicBezTo>
                      <a:pt x="247" y="1336"/>
                      <a:pt x="299" y="1373"/>
                      <a:pt x="352" y="1373"/>
                    </a:cubicBezTo>
                    <a:cubicBezTo>
                      <a:pt x="413" y="1373"/>
                      <a:pt x="475" y="1322"/>
                      <a:pt x="534" y="1246"/>
                    </a:cubicBezTo>
                    <a:cubicBezTo>
                      <a:pt x="567" y="863"/>
                      <a:pt x="589" y="482"/>
                      <a:pt x="622" y="100"/>
                    </a:cubicBezTo>
                    <a:cubicBezTo>
                      <a:pt x="569" y="14"/>
                      <a:pt x="496" y="0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-1106375" y="3888500"/>
                <a:ext cx="278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45" extrusionOk="0">
                    <a:moveTo>
                      <a:pt x="230" y="1"/>
                    </a:moveTo>
                    <a:cubicBezTo>
                      <a:pt x="131" y="120"/>
                      <a:pt x="186" y="295"/>
                      <a:pt x="131" y="415"/>
                    </a:cubicBezTo>
                    <a:cubicBezTo>
                      <a:pt x="0" y="721"/>
                      <a:pt x="77" y="906"/>
                      <a:pt x="349" y="1058"/>
                    </a:cubicBezTo>
                    <a:cubicBezTo>
                      <a:pt x="462" y="1117"/>
                      <a:pt x="565" y="1145"/>
                      <a:pt x="660" y="1145"/>
                    </a:cubicBezTo>
                    <a:cubicBezTo>
                      <a:pt x="832" y="1145"/>
                      <a:pt x="979" y="1053"/>
                      <a:pt x="1113" y="884"/>
                    </a:cubicBezTo>
                    <a:cubicBezTo>
                      <a:pt x="1081" y="840"/>
                      <a:pt x="1047" y="808"/>
                      <a:pt x="1015" y="764"/>
                    </a:cubicBezTo>
                    <a:cubicBezTo>
                      <a:pt x="898" y="834"/>
                      <a:pt x="801" y="884"/>
                      <a:pt x="726" y="884"/>
                    </a:cubicBezTo>
                    <a:cubicBezTo>
                      <a:pt x="626" y="884"/>
                      <a:pt x="564" y="795"/>
                      <a:pt x="546" y="546"/>
                    </a:cubicBezTo>
                    <a:cubicBezTo>
                      <a:pt x="535" y="360"/>
                      <a:pt x="600" y="175"/>
                      <a:pt x="567" y="1"/>
                    </a:cubicBezTo>
                    <a:lnTo>
                      <a:pt x="567" y="1"/>
                    </a:lnTo>
                    <a:cubicBezTo>
                      <a:pt x="508" y="77"/>
                      <a:pt x="446" y="128"/>
                      <a:pt x="385" y="128"/>
                    </a:cubicBezTo>
                    <a:cubicBezTo>
                      <a:pt x="332" y="128"/>
                      <a:pt x="280" y="9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-566600" y="3822200"/>
                <a:ext cx="20750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5" extrusionOk="0">
                    <a:moveTo>
                      <a:pt x="487" y="0"/>
                    </a:moveTo>
                    <a:cubicBezTo>
                      <a:pt x="204" y="0"/>
                      <a:pt x="31" y="120"/>
                      <a:pt x="10" y="362"/>
                    </a:cubicBezTo>
                    <a:cubicBezTo>
                      <a:pt x="0" y="553"/>
                      <a:pt x="135" y="755"/>
                      <a:pt x="303" y="755"/>
                    </a:cubicBezTo>
                    <a:cubicBezTo>
                      <a:pt x="307" y="755"/>
                      <a:pt x="312" y="755"/>
                      <a:pt x="316" y="754"/>
                    </a:cubicBezTo>
                    <a:cubicBezTo>
                      <a:pt x="534" y="743"/>
                      <a:pt x="818" y="699"/>
                      <a:pt x="829" y="350"/>
                    </a:cubicBezTo>
                    <a:cubicBezTo>
                      <a:pt x="829" y="100"/>
                      <a:pt x="687" y="23"/>
                      <a:pt x="524" y="1"/>
                    </a:cubicBezTo>
                    <a:cubicBezTo>
                      <a:pt x="511" y="1"/>
                      <a:pt x="499" y="0"/>
                      <a:pt x="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-829550" y="3886075"/>
                <a:ext cx="393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98" extrusionOk="0">
                    <a:moveTo>
                      <a:pt x="1351" y="1"/>
                    </a:moveTo>
                    <a:cubicBezTo>
                      <a:pt x="1136" y="1"/>
                      <a:pt x="939" y="111"/>
                      <a:pt x="743" y="185"/>
                    </a:cubicBezTo>
                    <a:cubicBezTo>
                      <a:pt x="687" y="208"/>
                      <a:pt x="646" y="217"/>
                      <a:pt x="617" y="217"/>
                    </a:cubicBezTo>
                    <a:cubicBezTo>
                      <a:pt x="521" y="217"/>
                      <a:pt x="549" y="111"/>
                      <a:pt x="557" y="10"/>
                    </a:cubicBezTo>
                    <a:lnTo>
                      <a:pt x="557" y="10"/>
                    </a:lnTo>
                    <a:cubicBezTo>
                      <a:pt x="535" y="54"/>
                      <a:pt x="459" y="108"/>
                      <a:pt x="470" y="141"/>
                    </a:cubicBezTo>
                    <a:cubicBezTo>
                      <a:pt x="567" y="459"/>
                      <a:pt x="511" y="551"/>
                      <a:pt x="393" y="551"/>
                    </a:cubicBezTo>
                    <a:cubicBezTo>
                      <a:pt x="300" y="551"/>
                      <a:pt x="169" y="495"/>
                      <a:pt x="45" y="447"/>
                    </a:cubicBezTo>
                    <a:lnTo>
                      <a:pt x="45" y="447"/>
                    </a:lnTo>
                    <a:cubicBezTo>
                      <a:pt x="45" y="534"/>
                      <a:pt x="1" y="643"/>
                      <a:pt x="110" y="675"/>
                    </a:cubicBezTo>
                    <a:cubicBezTo>
                      <a:pt x="152" y="690"/>
                      <a:pt x="202" y="697"/>
                      <a:pt x="259" y="697"/>
                    </a:cubicBezTo>
                    <a:cubicBezTo>
                      <a:pt x="665" y="697"/>
                      <a:pt x="1400" y="349"/>
                      <a:pt x="1572" y="43"/>
                    </a:cubicBezTo>
                    <a:cubicBezTo>
                      <a:pt x="1496" y="13"/>
                      <a:pt x="1422" y="1"/>
                      <a:pt x="1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-501700" y="38729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59" y="0"/>
                    </a:moveTo>
                    <a:cubicBezTo>
                      <a:pt x="401" y="51"/>
                      <a:pt x="357" y="160"/>
                      <a:pt x="286" y="160"/>
                    </a:cubicBezTo>
                    <a:cubicBezTo>
                      <a:pt x="251" y="160"/>
                      <a:pt x="208" y="132"/>
                      <a:pt x="153" y="55"/>
                    </a:cubicBezTo>
                    <a:cubicBezTo>
                      <a:pt x="147" y="47"/>
                      <a:pt x="139" y="44"/>
                      <a:pt x="130" y="44"/>
                    </a:cubicBezTo>
                    <a:cubicBezTo>
                      <a:pt x="89" y="44"/>
                      <a:pt x="27" y="111"/>
                      <a:pt x="1" y="164"/>
                    </a:cubicBezTo>
                    <a:cubicBezTo>
                      <a:pt x="142" y="219"/>
                      <a:pt x="164" y="328"/>
                      <a:pt x="186" y="470"/>
                    </a:cubicBezTo>
                    <a:cubicBezTo>
                      <a:pt x="230" y="758"/>
                      <a:pt x="413" y="913"/>
                      <a:pt x="675" y="913"/>
                    </a:cubicBezTo>
                    <a:cubicBezTo>
                      <a:pt x="740" y="913"/>
                      <a:pt x="810" y="904"/>
                      <a:pt x="884" y="884"/>
                    </a:cubicBezTo>
                    <a:lnTo>
                      <a:pt x="884" y="710"/>
                    </a:lnTo>
                    <a:cubicBezTo>
                      <a:pt x="437" y="655"/>
                      <a:pt x="568" y="252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-227325" y="3875125"/>
                <a:ext cx="164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35" extrusionOk="0">
                    <a:moveTo>
                      <a:pt x="600" y="1"/>
                    </a:moveTo>
                    <a:lnTo>
                      <a:pt x="600" y="1"/>
                    </a:lnTo>
                    <a:cubicBezTo>
                      <a:pt x="493" y="118"/>
                      <a:pt x="526" y="405"/>
                      <a:pt x="327" y="405"/>
                    </a:cubicBezTo>
                    <a:cubicBezTo>
                      <a:pt x="285" y="405"/>
                      <a:pt x="231" y="392"/>
                      <a:pt x="164" y="361"/>
                    </a:cubicBezTo>
                    <a:lnTo>
                      <a:pt x="164" y="361"/>
                    </a:lnTo>
                    <a:cubicBezTo>
                      <a:pt x="1" y="601"/>
                      <a:pt x="241" y="928"/>
                      <a:pt x="1" y="1157"/>
                    </a:cubicBezTo>
                    <a:cubicBezTo>
                      <a:pt x="24" y="1218"/>
                      <a:pt x="58" y="1235"/>
                      <a:pt x="95" y="1235"/>
                    </a:cubicBezTo>
                    <a:cubicBezTo>
                      <a:pt x="140" y="1235"/>
                      <a:pt x="190" y="1211"/>
                      <a:pt x="236" y="1211"/>
                    </a:cubicBezTo>
                    <a:cubicBezTo>
                      <a:pt x="241" y="1211"/>
                      <a:pt x="246" y="1211"/>
                      <a:pt x="251" y="1212"/>
                    </a:cubicBezTo>
                    <a:cubicBezTo>
                      <a:pt x="470" y="830"/>
                      <a:pt x="655" y="448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-478525" y="38819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405" y="1"/>
                    </a:moveTo>
                    <a:cubicBezTo>
                      <a:pt x="306" y="197"/>
                      <a:pt x="0" y="295"/>
                      <a:pt x="131" y="590"/>
                    </a:cubicBezTo>
                    <a:cubicBezTo>
                      <a:pt x="264" y="676"/>
                      <a:pt x="396" y="750"/>
                      <a:pt x="521" y="750"/>
                    </a:cubicBezTo>
                    <a:cubicBezTo>
                      <a:pt x="635" y="750"/>
                      <a:pt x="743" y="690"/>
                      <a:pt x="841" y="524"/>
                    </a:cubicBezTo>
                    <a:cubicBezTo>
                      <a:pt x="841" y="448"/>
                      <a:pt x="819" y="382"/>
                      <a:pt x="742" y="339"/>
                    </a:cubicBezTo>
                    <a:lnTo>
                      <a:pt x="677" y="339"/>
                    </a:lnTo>
                    <a:cubicBezTo>
                      <a:pt x="611" y="360"/>
                      <a:pt x="566" y="374"/>
                      <a:pt x="536" y="374"/>
                    </a:cubicBezTo>
                    <a:cubicBezTo>
                      <a:pt x="476" y="374"/>
                      <a:pt x="474" y="321"/>
                      <a:pt x="480" y="175"/>
                    </a:cubicBezTo>
                    <a:cubicBezTo>
                      <a:pt x="480" y="142"/>
                      <a:pt x="480" y="110"/>
                      <a:pt x="492" y="77"/>
                    </a:cubicBezTo>
                    <a:cubicBezTo>
                      <a:pt x="459" y="55"/>
                      <a:pt x="426" y="33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-828725" y="3878925"/>
                <a:ext cx="15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8" extrusionOk="0">
                    <a:moveTo>
                      <a:pt x="425" y="0"/>
                    </a:moveTo>
                    <a:cubicBezTo>
                      <a:pt x="377" y="0"/>
                      <a:pt x="325" y="14"/>
                      <a:pt x="273" y="23"/>
                    </a:cubicBezTo>
                    <a:cubicBezTo>
                      <a:pt x="252" y="56"/>
                      <a:pt x="252" y="78"/>
                      <a:pt x="252" y="100"/>
                    </a:cubicBezTo>
                    <a:cubicBezTo>
                      <a:pt x="164" y="307"/>
                      <a:pt x="77" y="515"/>
                      <a:pt x="0" y="721"/>
                    </a:cubicBezTo>
                    <a:lnTo>
                      <a:pt x="12" y="733"/>
                    </a:lnTo>
                    <a:cubicBezTo>
                      <a:pt x="136" y="781"/>
                      <a:pt x="267" y="837"/>
                      <a:pt x="360" y="837"/>
                    </a:cubicBezTo>
                    <a:cubicBezTo>
                      <a:pt x="478" y="837"/>
                      <a:pt x="534" y="745"/>
                      <a:pt x="437" y="427"/>
                    </a:cubicBezTo>
                    <a:cubicBezTo>
                      <a:pt x="426" y="394"/>
                      <a:pt x="502" y="340"/>
                      <a:pt x="524" y="296"/>
                    </a:cubicBezTo>
                    <a:cubicBezTo>
                      <a:pt x="601" y="253"/>
                      <a:pt x="611" y="187"/>
                      <a:pt x="589" y="110"/>
                    </a:cubicBezTo>
                    <a:cubicBezTo>
                      <a:pt x="546" y="24"/>
                      <a:pt x="489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-1045000" y="3891225"/>
                <a:ext cx="128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923" extrusionOk="0">
                    <a:moveTo>
                      <a:pt x="229" y="1"/>
                    </a:moveTo>
                    <a:cubicBezTo>
                      <a:pt x="207" y="164"/>
                      <a:pt x="185" y="317"/>
                      <a:pt x="54" y="426"/>
                    </a:cubicBezTo>
                    <a:cubicBezTo>
                      <a:pt x="44" y="481"/>
                      <a:pt x="0" y="546"/>
                      <a:pt x="22" y="590"/>
                    </a:cubicBezTo>
                    <a:cubicBezTo>
                      <a:pt x="62" y="700"/>
                      <a:pt x="19" y="922"/>
                      <a:pt x="191" y="922"/>
                    </a:cubicBezTo>
                    <a:cubicBezTo>
                      <a:pt x="206" y="922"/>
                      <a:pt x="222" y="921"/>
                      <a:pt x="240" y="917"/>
                    </a:cubicBezTo>
                    <a:cubicBezTo>
                      <a:pt x="447" y="884"/>
                      <a:pt x="512" y="677"/>
                      <a:pt x="403" y="513"/>
                    </a:cubicBezTo>
                    <a:cubicBezTo>
                      <a:pt x="284" y="350"/>
                      <a:pt x="393" y="132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-693700" y="3883175"/>
                <a:ext cx="187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479" y="1"/>
                    </a:moveTo>
                    <a:cubicBezTo>
                      <a:pt x="385" y="1"/>
                      <a:pt x="282" y="19"/>
                      <a:pt x="196" y="28"/>
                    </a:cubicBezTo>
                    <a:cubicBezTo>
                      <a:pt x="153" y="39"/>
                      <a:pt x="109" y="50"/>
                      <a:pt x="66" y="50"/>
                    </a:cubicBezTo>
                    <a:cubicBezTo>
                      <a:pt x="0" y="224"/>
                      <a:pt x="381" y="148"/>
                      <a:pt x="251" y="366"/>
                    </a:cubicBezTo>
                    <a:cubicBezTo>
                      <a:pt x="266" y="365"/>
                      <a:pt x="283" y="364"/>
                      <a:pt x="300" y="364"/>
                    </a:cubicBezTo>
                    <a:cubicBezTo>
                      <a:pt x="376" y="364"/>
                      <a:pt x="464" y="378"/>
                      <a:pt x="541" y="378"/>
                    </a:cubicBezTo>
                    <a:cubicBezTo>
                      <a:pt x="656" y="378"/>
                      <a:pt x="748" y="347"/>
                      <a:pt x="742" y="192"/>
                    </a:cubicBezTo>
                    <a:cubicBezTo>
                      <a:pt x="729" y="38"/>
                      <a:pt x="614" y="1"/>
                      <a:pt x="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-1014750" y="3870775"/>
                <a:ext cx="156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753" extrusionOk="0">
                    <a:moveTo>
                      <a:pt x="372" y="0"/>
                    </a:moveTo>
                    <a:cubicBezTo>
                      <a:pt x="228" y="72"/>
                      <a:pt x="373" y="365"/>
                      <a:pt x="140" y="365"/>
                    </a:cubicBezTo>
                    <a:cubicBezTo>
                      <a:pt x="124" y="365"/>
                      <a:pt x="107" y="363"/>
                      <a:pt x="88" y="361"/>
                    </a:cubicBezTo>
                    <a:lnTo>
                      <a:pt x="88" y="361"/>
                    </a:lnTo>
                    <a:cubicBezTo>
                      <a:pt x="88" y="458"/>
                      <a:pt x="99" y="557"/>
                      <a:pt x="1" y="622"/>
                    </a:cubicBezTo>
                    <a:cubicBezTo>
                      <a:pt x="87" y="709"/>
                      <a:pt x="134" y="752"/>
                      <a:pt x="172" y="752"/>
                    </a:cubicBezTo>
                    <a:cubicBezTo>
                      <a:pt x="215" y="752"/>
                      <a:pt x="248" y="695"/>
                      <a:pt x="318" y="579"/>
                    </a:cubicBezTo>
                    <a:cubicBezTo>
                      <a:pt x="339" y="535"/>
                      <a:pt x="448" y="546"/>
                      <a:pt x="514" y="524"/>
                    </a:cubicBezTo>
                    <a:cubicBezTo>
                      <a:pt x="558" y="524"/>
                      <a:pt x="590" y="513"/>
                      <a:pt x="623" y="502"/>
                    </a:cubicBezTo>
                    <a:cubicBezTo>
                      <a:pt x="361" y="426"/>
                      <a:pt x="503" y="142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-788075" y="3919300"/>
                <a:ext cx="139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226" y="0"/>
                    </a:moveTo>
                    <a:cubicBezTo>
                      <a:pt x="220" y="0"/>
                      <a:pt x="213" y="1"/>
                      <a:pt x="207" y="1"/>
                    </a:cubicBezTo>
                    <a:cubicBezTo>
                      <a:pt x="0" y="121"/>
                      <a:pt x="88" y="318"/>
                      <a:pt x="54" y="547"/>
                    </a:cubicBezTo>
                    <a:cubicBezTo>
                      <a:pt x="273" y="427"/>
                      <a:pt x="491" y="405"/>
                      <a:pt x="556" y="176"/>
                    </a:cubicBezTo>
                    <a:cubicBezTo>
                      <a:pt x="452" y="113"/>
                      <a:pt x="367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-1026450" y="3872800"/>
                <a:ext cx="14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2" extrusionOk="0">
                    <a:moveTo>
                      <a:pt x="105" y="1"/>
                    </a:moveTo>
                    <a:cubicBezTo>
                      <a:pt x="85" y="1"/>
                      <a:pt x="65" y="2"/>
                      <a:pt x="44" y="6"/>
                    </a:cubicBezTo>
                    <a:cubicBezTo>
                      <a:pt x="0" y="170"/>
                      <a:pt x="11" y="312"/>
                      <a:pt x="131" y="443"/>
                    </a:cubicBezTo>
                    <a:cubicBezTo>
                      <a:pt x="159" y="448"/>
                      <a:pt x="190" y="449"/>
                      <a:pt x="221" y="449"/>
                    </a:cubicBezTo>
                    <a:cubicBezTo>
                      <a:pt x="228" y="449"/>
                      <a:pt x="236" y="449"/>
                      <a:pt x="244" y="449"/>
                    </a:cubicBezTo>
                    <a:cubicBezTo>
                      <a:pt x="326" y="449"/>
                      <a:pt x="410" y="453"/>
                      <a:pt x="469" y="541"/>
                    </a:cubicBezTo>
                    <a:cubicBezTo>
                      <a:pt x="567" y="476"/>
                      <a:pt x="556" y="377"/>
                      <a:pt x="556" y="280"/>
                    </a:cubicBezTo>
                    <a:lnTo>
                      <a:pt x="546" y="268"/>
                    </a:lnTo>
                    <a:cubicBezTo>
                      <a:pt x="396" y="189"/>
                      <a:pt x="30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-479625" y="3875125"/>
                <a:ext cx="1122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864" extrusionOk="0">
                    <a:moveTo>
                      <a:pt x="339" y="1"/>
                    </a:moveTo>
                    <a:cubicBezTo>
                      <a:pt x="88" y="132"/>
                      <a:pt x="165" y="437"/>
                      <a:pt x="1" y="623"/>
                    </a:cubicBezTo>
                    <a:lnTo>
                      <a:pt x="1" y="797"/>
                    </a:lnTo>
                    <a:cubicBezTo>
                      <a:pt x="35" y="857"/>
                      <a:pt x="83" y="863"/>
                      <a:pt x="133" y="863"/>
                    </a:cubicBezTo>
                    <a:cubicBezTo>
                      <a:pt x="147" y="863"/>
                      <a:pt x="161" y="863"/>
                      <a:pt x="175" y="863"/>
                    </a:cubicBezTo>
                    <a:cubicBezTo>
                      <a:pt x="44" y="568"/>
                      <a:pt x="350" y="470"/>
                      <a:pt x="449" y="274"/>
                    </a:cubicBezTo>
                    <a:cubicBezTo>
                      <a:pt x="427" y="187"/>
                      <a:pt x="394" y="88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-326875" y="3891125"/>
                <a:ext cx="20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35" extrusionOk="0">
                    <a:moveTo>
                      <a:pt x="721" y="0"/>
                    </a:moveTo>
                    <a:cubicBezTo>
                      <a:pt x="612" y="0"/>
                      <a:pt x="506" y="48"/>
                      <a:pt x="401" y="48"/>
                    </a:cubicBezTo>
                    <a:cubicBezTo>
                      <a:pt x="351" y="48"/>
                      <a:pt x="301" y="37"/>
                      <a:pt x="252" y="5"/>
                    </a:cubicBezTo>
                    <a:lnTo>
                      <a:pt x="252" y="5"/>
                    </a:lnTo>
                    <a:cubicBezTo>
                      <a:pt x="317" y="233"/>
                      <a:pt x="99" y="223"/>
                      <a:pt x="0" y="321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5" y="334"/>
                      <a:pt x="643" y="253"/>
                      <a:pt x="819" y="15"/>
                    </a:cubicBezTo>
                    <a:cubicBezTo>
                      <a:pt x="786" y="4"/>
                      <a:pt x="753" y="0"/>
                      <a:pt x="7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-702725" y="3884400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27" y="1"/>
                    </a:moveTo>
                    <a:lnTo>
                      <a:pt x="427" y="1"/>
                    </a:lnTo>
                    <a:cubicBezTo>
                      <a:pt x="284" y="56"/>
                      <a:pt x="143" y="121"/>
                      <a:pt x="1" y="175"/>
                    </a:cubicBezTo>
                    <a:cubicBezTo>
                      <a:pt x="1" y="252"/>
                      <a:pt x="22" y="306"/>
                      <a:pt x="88" y="350"/>
                    </a:cubicBezTo>
                    <a:lnTo>
                      <a:pt x="612" y="317"/>
                    </a:lnTo>
                    <a:cubicBezTo>
                      <a:pt x="742" y="99"/>
                      <a:pt x="361" y="175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-1099000" y="3851200"/>
                <a:ext cx="207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7" extrusionOk="0">
                    <a:moveTo>
                      <a:pt x="629" y="1"/>
                    </a:moveTo>
                    <a:cubicBezTo>
                      <a:pt x="586" y="1"/>
                      <a:pt x="538" y="20"/>
                      <a:pt x="491" y="63"/>
                    </a:cubicBezTo>
                    <a:cubicBezTo>
                      <a:pt x="479" y="74"/>
                      <a:pt x="457" y="77"/>
                      <a:pt x="432" y="77"/>
                    </a:cubicBezTo>
                    <a:cubicBezTo>
                      <a:pt x="408" y="77"/>
                      <a:pt x="381" y="74"/>
                      <a:pt x="360" y="74"/>
                    </a:cubicBezTo>
                    <a:cubicBezTo>
                      <a:pt x="284" y="216"/>
                      <a:pt x="76" y="107"/>
                      <a:pt x="0" y="249"/>
                    </a:cubicBezTo>
                    <a:cubicBezTo>
                      <a:pt x="13" y="250"/>
                      <a:pt x="27" y="250"/>
                      <a:pt x="40" y="250"/>
                    </a:cubicBezTo>
                    <a:cubicBezTo>
                      <a:pt x="79" y="250"/>
                      <a:pt x="118" y="247"/>
                      <a:pt x="156" y="247"/>
                    </a:cubicBezTo>
                    <a:cubicBezTo>
                      <a:pt x="234" y="247"/>
                      <a:pt x="307" y="261"/>
                      <a:pt x="360" y="347"/>
                    </a:cubicBezTo>
                    <a:cubicBezTo>
                      <a:pt x="436" y="347"/>
                      <a:pt x="512" y="347"/>
                      <a:pt x="578" y="336"/>
                    </a:cubicBezTo>
                    <a:cubicBezTo>
                      <a:pt x="698" y="314"/>
                      <a:pt x="829" y="259"/>
                      <a:pt x="774" y="118"/>
                    </a:cubicBezTo>
                    <a:cubicBezTo>
                      <a:pt x="748" y="45"/>
                      <a:pt x="694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-331500" y="3823000"/>
                <a:ext cx="158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06" extrusionOk="0">
                    <a:moveTo>
                      <a:pt x="290" y="1"/>
                    </a:moveTo>
                    <a:cubicBezTo>
                      <a:pt x="172" y="1"/>
                      <a:pt x="76" y="103"/>
                      <a:pt x="0" y="231"/>
                    </a:cubicBezTo>
                    <a:cubicBezTo>
                      <a:pt x="21" y="230"/>
                      <a:pt x="41" y="229"/>
                      <a:pt x="60" y="229"/>
                    </a:cubicBezTo>
                    <a:cubicBezTo>
                      <a:pt x="189" y="229"/>
                      <a:pt x="303" y="264"/>
                      <a:pt x="360" y="406"/>
                    </a:cubicBezTo>
                    <a:cubicBezTo>
                      <a:pt x="480" y="318"/>
                      <a:pt x="633" y="209"/>
                      <a:pt x="459" y="68"/>
                    </a:cubicBezTo>
                    <a:cubicBezTo>
                      <a:pt x="398" y="21"/>
                      <a:pt x="342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-1027300" y="3883850"/>
                <a:ext cx="125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4" extrusionOk="0">
                    <a:moveTo>
                      <a:pt x="165" y="1"/>
                    </a:moveTo>
                    <a:cubicBezTo>
                      <a:pt x="165" y="219"/>
                      <a:pt x="1" y="448"/>
                      <a:pt x="230" y="623"/>
                    </a:cubicBezTo>
                    <a:cubicBezTo>
                      <a:pt x="340" y="459"/>
                      <a:pt x="209" y="175"/>
                      <a:pt x="503" y="99"/>
                    </a:cubicBezTo>
                    <a:cubicBezTo>
                      <a:pt x="444" y="11"/>
                      <a:pt x="360" y="7"/>
                      <a:pt x="278" y="7"/>
                    </a:cubicBezTo>
                    <a:cubicBezTo>
                      <a:pt x="270" y="7"/>
                      <a:pt x="262" y="7"/>
                      <a:pt x="255" y="7"/>
                    </a:cubicBezTo>
                    <a:cubicBezTo>
                      <a:pt x="224" y="7"/>
                      <a:pt x="193" y="6"/>
                      <a:pt x="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-1025375" y="3868700"/>
                <a:ext cx="133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33" extrusionOk="0">
                    <a:moveTo>
                      <a:pt x="202" y="0"/>
                    </a:moveTo>
                    <a:cubicBezTo>
                      <a:pt x="113" y="0"/>
                      <a:pt x="37" y="46"/>
                      <a:pt x="1" y="170"/>
                    </a:cubicBezTo>
                    <a:cubicBezTo>
                      <a:pt x="22" y="166"/>
                      <a:pt x="42" y="165"/>
                      <a:pt x="62" y="165"/>
                    </a:cubicBezTo>
                    <a:cubicBezTo>
                      <a:pt x="259" y="165"/>
                      <a:pt x="353" y="353"/>
                      <a:pt x="503" y="432"/>
                    </a:cubicBezTo>
                    <a:cubicBezTo>
                      <a:pt x="503" y="279"/>
                      <a:pt x="535" y="105"/>
                      <a:pt x="338" y="29"/>
                    </a:cubicBezTo>
                    <a:cubicBezTo>
                      <a:pt x="292" y="11"/>
                      <a:pt x="246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-959100" y="3818600"/>
                <a:ext cx="120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10" extrusionOk="0">
                    <a:moveTo>
                      <a:pt x="270" y="1"/>
                    </a:moveTo>
                    <a:cubicBezTo>
                      <a:pt x="261" y="1"/>
                      <a:pt x="251" y="2"/>
                      <a:pt x="240" y="4"/>
                    </a:cubicBezTo>
                    <a:cubicBezTo>
                      <a:pt x="22" y="36"/>
                      <a:pt x="99" y="276"/>
                      <a:pt x="0" y="407"/>
                    </a:cubicBezTo>
                    <a:cubicBezTo>
                      <a:pt x="7" y="408"/>
                      <a:pt x="14" y="409"/>
                      <a:pt x="20" y="409"/>
                    </a:cubicBezTo>
                    <a:cubicBezTo>
                      <a:pt x="124" y="409"/>
                      <a:pt x="195" y="232"/>
                      <a:pt x="301" y="232"/>
                    </a:cubicBezTo>
                    <a:cubicBezTo>
                      <a:pt x="337" y="232"/>
                      <a:pt x="378" y="253"/>
                      <a:pt x="426" y="309"/>
                    </a:cubicBezTo>
                    <a:cubicBezTo>
                      <a:pt x="437" y="276"/>
                      <a:pt x="480" y="232"/>
                      <a:pt x="470" y="211"/>
                    </a:cubicBezTo>
                    <a:cubicBezTo>
                      <a:pt x="430" y="101"/>
                      <a:pt x="372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-714175" y="3888775"/>
                <a:ext cx="1365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6" extrusionOk="0">
                    <a:moveTo>
                      <a:pt x="459" y="0"/>
                    </a:moveTo>
                    <a:cubicBezTo>
                      <a:pt x="361" y="0"/>
                      <a:pt x="262" y="11"/>
                      <a:pt x="175" y="11"/>
                    </a:cubicBezTo>
                    <a:cubicBezTo>
                      <a:pt x="121" y="109"/>
                      <a:pt x="55" y="208"/>
                      <a:pt x="0" y="306"/>
                    </a:cubicBezTo>
                    <a:cubicBezTo>
                      <a:pt x="197" y="306"/>
                      <a:pt x="371" y="262"/>
                      <a:pt x="546" y="175"/>
                    </a:cubicBezTo>
                    <a:cubicBezTo>
                      <a:pt x="480" y="131"/>
                      <a:pt x="459" y="77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-722625" y="3886500"/>
                <a:ext cx="128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7" extrusionOk="0">
                    <a:moveTo>
                      <a:pt x="324" y="1"/>
                    </a:moveTo>
                    <a:cubicBezTo>
                      <a:pt x="239" y="1"/>
                      <a:pt x="165" y="58"/>
                      <a:pt x="120" y="135"/>
                    </a:cubicBezTo>
                    <a:cubicBezTo>
                      <a:pt x="1" y="342"/>
                      <a:pt x="241" y="331"/>
                      <a:pt x="338" y="397"/>
                    </a:cubicBezTo>
                    <a:cubicBezTo>
                      <a:pt x="393" y="299"/>
                      <a:pt x="459" y="200"/>
                      <a:pt x="513" y="102"/>
                    </a:cubicBezTo>
                    <a:cubicBezTo>
                      <a:pt x="449" y="30"/>
                      <a:pt x="384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-999475" y="3902500"/>
                <a:ext cx="92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12" extrusionOk="0">
                    <a:moveTo>
                      <a:pt x="253" y="1"/>
                    </a:moveTo>
                    <a:cubicBezTo>
                      <a:pt x="212" y="1"/>
                      <a:pt x="158" y="20"/>
                      <a:pt x="88" y="62"/>
                    </a:cubicBezTo>
                    <a:cubicBezTo>
                      <a:pt x="1" y="258"/>
                      <a:pt x="143" y="324"/>
                      <a:pt x="274" y="411"/>
                    </a:cubicBezTo>
                    <a:cubicBezTo>
                      <a:pt x="306" y="346"/>
                      <a:pt x="328" y="292"/>
                      <a:pt x="361" y="237"/>
                    </a:cubicBezTo>
                    <a:cubicBezTo>
                      <a:pt x="368" y="88"/>
                      <a:pt x="340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-1077200" y="3896425"/>
                <a:ext cx="158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17" extrusionOk="0">
                    <a:moveTo>
                      <a:pt x="451" y="0"/>
                    </a:moveTo>
                    <a:cubicBezTo>
                      <a:pt x="298" y="0"/>
                      <a:pt x="186" y="210"/>
                      <a:pt x="33" y="218"/>
                    </a:cubicBezTo>
                    <a:cubicBezTo>
                      <a:pt x="23" y="240"/>
                      <a:pt x="11" y="273"/>
                      <a:pt x="1" y="305"/>
                    </a:cubicBezTo>
                    <a:cubicBezTo>
                      <a:pt x="23" y="305"/>
                      <a:pt x="55" y="305"/>
                      <a:pt x="77" y="316"/>
                    </a:cubicBezTo>
                    <a:cubicBezTo>
                      <a:pt x="229" y="283"/>
                      <a:pt x="372" y="240"/>
                      <a:pt x="524" y="207"/>
                    </a:cubicBezTo>
                    <a:cubicBezTo>
                      <a:pt x="557" y="174"/>
                      <a:pt x="600" y="142"/>
                      <a:pt x="634" y="98"/>
                    </a:cubicBezTo>
                    <a:cubicBezTo>
                      <a:pt x="565" y="27"/>
                      <a:pt x="505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-992650" y="3904050"/>
                <a:ext cx="106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6" extrusionOk="0">
                    <a:moveTo>
                      <a:pt x="175" y="0"/>
                    </a:moveTo>
                    <a:cubicBezTo>
                      <a:pt x="142" y="55"/>
                      <a:pt x="120" y="121"/>
                      <a:pt x="88" y="175"/>
                    </a:cubicBezTo>
                    <a:cubicBezTo>
                      <a:pt x="55" y="230"/>
                      <a:pt x="33" y="284"/>
                      <a:pt x="1" y="349"/>
                    </a:cubicBezTo>
                    <a:cubicBezTo>
                      <a:pt x="41" y="410"/>
                      <a:pt x="89" y="436"/>
                      <a:pt x="137" y="436"/>
                    </a:cubicBezTo>
                    <a:cubicBezTo>
                      <a:pt x="192" y="436"/>
                      <a:pt x="248" y="402"/>
                      <a:pt x="295" y="349"/>
                    </a:cubicBezTo>
                    <a:cubicBezTo>
                      <a:pt x="426" y="186"/>
                      <a:pt x="251" y="109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-224875" y="38574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5" y="285"/>
                      <a:pt x="56" y="590"/>
                      <a:pt x="66" y="884"/>
                    </a:cubicBezTo>
                    <a:cubicBezTo>
                      <a:pt x="219" y="579"/>
                      <a:pt x="284" y="27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-917100" y="3904575"/>
                <a:ext cx="131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7" extrusionOk="0">
                    <a:moveTo>
                      <a:pt x="240" y="1"/>
                    </a:moveTo>
                    <a:cubicBezTo>
                      <a:pt x="193" y="88"/>
                      <a:pt x="212" y="250"/>
                      <a:pt x="68" y="250"/>
                    </a:cubicBezTo>
                    <a:cubicBezTo>
                      <a:pt x="49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8" y="308"/>
                      <a:pt x="133" y="337"/>
                      <a:pt x="193" y="337"/>
                    </a:cubicBezTo>
                    <a:cubicBezTo>
                      <a:pt x="280" y="337"/>
                      <a:pt x="357" y="277"/>
                      <a:pt x="415" y="187"/>
                    </a:cubicBezTo>
                    <a:cubicBezTo>
                      <a:pt x="524" y="1"/>
                      <a:pt x="306" y="56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-830375" y="3881425"/>
                <a:ext cx="79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22" extrusionOk="0">
                    <a:moveTo>
                      <a:pt x="318" y="0"/>
                    </a:moveTo>
                    <a:lnTo>
                      <a:pt x="318" y="0"/>
                    </a:lnTo>
                    <a:cubicBezTo>
                      <a:pt x="132" y="163"/>
                      <a:pt x="1" y="360"/>
                      <a:pt x="66" y="621"/>
                    </a:cubicBezTo>
                    <a:cubicBezTo>
                      <a:pt x="143" y="415"/>
                      <a:pt x="230" y="207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-459975" y="3883600"/>
                <a:ext cx="71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59" extrusionOk="0">
                    <a:moveTo>
                      <a:pt x="121" y="0"/>
                    </a:moveTo>
                    <a:lnTo>
                      <a:pt x="88" y="22"/>
                    </a:lnTo>
                    <a:cubicBezTo>
                      <a:pt x="109" y="120"/>
                      <a:pt x="55" y="197"/>
                      <a:pt x="0" y="273"/>
                    </a:cubicBezTo>
                    <a:cubicBezTo>
                      <a:pt x="77" y="316"/>
                      <a:pt x="99" y="382"/>
                      <a:pt x="99" y="458"/>
                    </a:cubicBezTo>
                    <a:cubicBezTo>
                      <a:pt x="230" y="338"/>
                      <a:pt x="252" y="175"/>
                      <a:pt x="284" y="22"/>
                    </a:cubicBezTo>
                    <a:cubicBezTo>
                      <a:pt x="230" y="11"/>
                      <a:pt x="175" y="11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-445800" y="3888225"/>
                <a:ext cx="68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72" extrusionOk="0">
                    <a:moveTo>
                      <a:pt x="22" y="0"/>
                    </a:moveTo>
                    <a:lnTo>
                      <a:pt x="22" y="0"/>
                    </a:lnTo>
                    <a:cubicBezTo>
                      <a:pt x="1" y="143"/>
                      <a:pt x="34" y="273"/>
                      <a:pt x="153" y="371"/>
                    </a:cubicBezTo>
                    <a:cubicBezTo>
                      <a:pt x="165" y="219"/>
                      <a:pt x="274" y="44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-934825" y="3880900"/>
                <a:ext cx="73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18" extrusionOk="0">
                    <a:moveTo>
                      <a:pt x="147" y="0"/>
                    </a:moveTo>
                    <a:cubicBezTo>
                      <a:pt x="81" y="0"/>
                      <a:pt x="27" y="49"/>
                      <a:pt x="1" y="119"/>
                    </a:cubicBezTo>
                    <a:cubicBezTo>
                      <a:pt x="33" y="152"/>
                      <a:pt x="66" y="184"/>
                      <a:pt x="88" y="217"/>
                    </a:cubicBezTo>
                    <a:lnTo>
                      <a:pt x="241" y="217"/>
                    </a:lnTo>
                    <a:cubicBezTo>
                      <a:pt x="251" y="141"/>
                      <a:pt x="295" y="31"/>
                      <a:pt x="197" y="10"/>
                    </a:cubicBezTo>
                    <a:cubicBezTo>
                      <a:pt x="180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-1075300" y="39016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6" y="33"/>
                      <a:pt x="153" y="76"/>
                      <a:pt x="1" y="109"/>
                    </a:cubicBezTo>
                    <a:cubicBezTo>
                      <a:pt x="44" y="142"/>
                      <a:pt x="78" y="164"/>
                      <a:pt x="121" y="197"/>
                    </a:cubicBezTo>
                    <a:cubicBezTo>
                      <a:pt x="241" y="142"/>
                      <a:pt x="415" y="185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-265250" y="3857125"/>
                <a:ext cx="74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4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2" y="99"/>
                      <a:pt x="12" y="186"/>
                      <a:pt x="1" y="274"/>
                    </a:cubicBezTo>
                    <a:cubicBezTo>
                      <a:pt x="296" y="197"/>
                      <a:pt x="154" y="9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-506050" y="3866275"/>
                <a:ext cx="65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8" extrusionOk="0">
                    <a:moveTo>
                      <a:pt x="127" y="1"/>
                    </a:moveTo>
                    <a:cubicBezTo>
                      <a:pt x="73" y="1"/>
                      <a:pt x="24" y="18"/>
                      <a:pt x="0" y="82"/>
                    </a:cubicBezTo>
                    <a:cubicBezTo>
                      <a:pt x="56" y="98"/>
                      <a:pt x="101" y="168"/>
                      <a:pt x="155" y="168"/>
                    </a:cubicBezTo>
                    <a:cubicBezTo>
                      <a:pt x="175" y="168"/>
                      <a:pt x="195" y="159"/>
                      <a:pt x="218" y="136"/>
                    </a:cubicBezTo>
                    <a:cubicBezTo>
                      <a:pt x="262" y="93"/>
                      <a:pt x="262" y="27"/>
                      <a:pt x="185" y="6"/>
                    </a:cubicBezTo>
                    <a:cubicBezTo>
                      <a:pt x="166" y="3"/>
                      <a:pt x="14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-946000" y="3886050"/>
                <a:ext cx="49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524" extrusionOk="0">
                    <a:moveTo>
                      <a:pt x="0" y="0"/>
                    </a:moveTo>
                    <a:lnTo>
                      <a:pt x="0" y="524"/>
                    </a:lnTo>
                    <a:cubicBezTo>
                      <a:pt x="175" y="339"/>
                      <a:pt x="196" y="175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-470350" y="3875125"/>
                <a:ext cx="146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62" extrusionOk="0">
                    <a:moveTo>
                      <a:pt x="1" y="1"/>
                    </a:moveTo>
                    <a:cubicBezTo>
                      <a:pt x="23" y="88"/>
                      <a:pt x="56" y="187"/>
                      <a:pt x="78" y="274"/>
                    </a:cubicBezTo>
                    <a:cubicBezTo>
                      <a:pt x="99" y="306"/>
                      <a:pt x="132" y="328"/>
                      <a:pt x="165" y="350"/>
                    </a:cubicBezTo>
                    <a:cubicBezTo>
                      <a:pt x="218" y="302"/>
                      <a:pt x="273" y="278"/>
                      <a:pt x="329" y="278"/>
                    </a:cubicBezTo>
                    <a:cubicBezTo>
                      <a:pt x="388" y="278"/>
                      <a:pt x="447" y="305"/>
                      <a:pt x="503" y="361"/>
                    </a:cubicBezTo>
                    <a:lnTo>
                      <a:pt x="536" y="339"/>
                    </a:lnTo>
                    <a:cubicBezTo>
                      <a:pt x="585" y="141"/>
                      <a:pt x="572" y="68"/>
                      <a:pt x="534" y="68"/>
                    </a:cubicBezTo>
                    <a:cubicBezTo>
                      <a:pt x="522" y="68"/>
                      <a:pt x="508" y="75"/>
                      <a:pt x="492" y="88"/>
                    </a:cubicBezTo>
                    <a:cubicBezTo>
                      <a:pt x="431" y="146"/>
                      <a:pt x="379" y="167"/>
                      <a:pt x="331" y="167"/>
                    </a:cubicBezTo>
                    <a:cubicBezTo>
                      <a:pt x="209" y="167"/>
                      <a:pt x="119" y="2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-1001925" y="3883300"/>
                <a:ext cx="6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72" extrusionOk="0">
                    <a:moveTo>
                      <a:pt x="110" y="1"/>
                    </a:moveTo>
                    <a:lnTo>
                      <a:pt x="110" y="1"/>
                    </a:lnTo>
                    <a:cubicBezTo>
                      <a:pt x="77" y="12"/>
                      <a:pt x="45" y="23"/>
                      <a:pt x="1" y="23"/>
                    </a:cubicBezTo>
                    <a:lnTo>
                      <a:pt x="1" y="372"/>
                    </a:lnTo>
                    <a:cubicBezTo>
                      <a:pt x="251" y="274"/>
                      <a:pt x="77" y="12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-466525" y="3882050"/>
                <a:ext cx="93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5" extrusionOk="0">
                    <a:moveTo>
                      <a:pt x="176" y="1"/>
                    </a:moveTo>
                    <a:cubicBezTo>
                      <a:pt x="120" y="1"/>
                      <a:pt x="65" y="25"/>
                      <a:pt x="12" y="73"/>
                    </a:cubicBezTo>
                    <a:cubicBezTo>
                      <a:pt x="0" y="106"/>
                      <a:pt x="0" y="138"/>
                      <a:pt x="0" y="171"/>
                    </a:cubicBezTo>
                    <a:lnTo>
                      <a:pt x="197" y="335"/>
                    </a:lnTo>
                    <a:lnTo>
                      <a:pt x="262" y="335"/>
                    </a:lnTo>
                    <a:cubicBezTo>
                      <a:pt x="317" y="259"/>
                      <a:pt x="371" y="182"/>
                      <a:pt x="350" y="84"/>
                    </a:cubicBezTo>
                    <a:cubicBezTo>
                      <a:pt x="294" y="28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-466700" y="3886325"/>
                <a:ext cx="51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9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146"/>
                      <a:pt x="3" y="199"/>
                      <a:pt x="63" y="199"/>
                    </a:cubicBezTo>
                    <a:cubicBezTo>
                      <a:pt x="93" y="199"/>
                      <a:pt x="138" y="185"/>
                      <a:pt x="204" y="164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6" name="Google Shape;3666;p19"/>
          <p:cNvGrpSpPr/>
          <p:nvPr/>
        </p:nvGrpSpPr>
        <p:grpSpPr>
          <a:xfrm>
            <a:off x="-148887" y="753762"/>
            <a:ext cx="884306" cy="967822"/>
            <a:chOff x="2151812" y="1046882"/>
            <a:chExt cx="477900" cy="524025"/>
          </a:xfrm>
        </p:grpSpPr>
        <p:sp>
          <p:nvSpPr>
            <p:cNvPr id="3667" name="Google Shape;3667;p19"/>
            <p:cNvSpPr/>
            <p:nvPr/>
          </p:nvSpPr>
          <p:spPr>
            <a:xfrm>
              <a:off x="2151812" y="1046882"/>
              <a:ext cx="477900" cy="524025"/>
            </a:xfrm>
            <a:custGeom>
              <a:avLst/>
              <a:gdLst/>
              <a:ahLst/>
              <a:cxnLst/>
              <a:rect l="l" t="t" r="r" b="b"/>
              <a:pathLst>
                <a:path w="19116" h="20961" extrusionOk="0">
                  <a:moveTo>
                    <a:pt x="9392" y="0"/>
                  </a:moveTo>
                  <a:cubicBezTo>
                    <a:pt x="9317" y="0"/>
                    <a:pt x="9263" y="0"/>
                    <a:pt x="9220" y="10"/>
                  </a:cubicBezTo>
                  <a:cubicBezTo>
                    <a:pt x="8856" y="22"/>
                    <a:pt x="8502" y="150"/>
                    <a:pt x="8212" y="375"/>
                  </a:cubicBezTo>
                  <a:cubicBezTo>
                    <a:pt x="7890" y="644"/>
                    <a:pt x="7686" y="1019"/>
                    <a:pt x="7643" y="1427"/>
                  </a:cubicBezTo>
                  <a:cubicBezTo>
                    <a:pt x="7611" y="1481"/>
                    <a:pt x="7557" y="1546"/>
                    <a:pt x="7525" y="1589"/>
                  </a:cubicBezTo>
                  <a:cubicBezTo>
                    <a:pt x="7321" y="1814"/>
                    <a:pt x="7192" y="2082"/>
                    <a:pt x="7128" y="2372"/>
                  </a:cubicBezTo>
                  <a:cubicBezTo>
                    <a:pt x="7042" y="2758"/>
                    <a:pt x="7095" y="3156"/>
                    <a:pt x="7267" y="3499"/>
                  </a:cubicBezTo>
                  <a:cubicBezTo>
                    <a:pt x="7289" y="3542"/>
                    <a:pt x="7310" y="3585"/>
                    <a:pt x="7343" y="3628"/>
                  </a:cubicBezTo>
                  <a:cubicBezTo>
                    <a:pt x="7460" y="3821"/>
                    <a:pt x="7632" y="3993"/>
                    <a:pt x="7815" y="4121"/>
                  </a:cubicBezTo>
                  <a:lnTo>
                    <a:pt x="7815" y="4207"/>
                  </a:lnTo>
                  <a:cubicBezTo>
                    <a:pt x="7804" y="4443"/>
                    <a:pt x="7793" y="4733"/>
                    <a:pt x="7858" y="5076"/>
                  </a:cubicBezTo>
                  <a:cubicBezTo>
                    <a:pt x="7868" y="5184"/>
                    <a:pt x="7858" y="5355"/>
                    <a:pt x="7847" y="5538"/>
                  </a:cubicBezTo>
                  <a:cubicBezTo>
                    <a:pt x="7847" y="5603"/>
                    <a:pt x="7836" y="5667"/>
                    <a:pt x="7836" y="5742"/>
                  </a:cubicBezTo>
                  <a:cubicBezTo>
                    <a:pt x="7761" y="5731"/>
                    <a:pt x="7686" y="5731"/>
                    <a:pt x="7611" y="5731"/>
                  </a:cubicBezTo>
                  <a:cubicBezTo>
                    <a:pt x="7460" y="5731"/>
                    <a:pt x="7300" y="5742"/>
                    <a:pt x="7138" y="5785"/>
                  </a:cubicBezTo>
                  <a:cubicBezTo>
                    <a:pt x="6859" y="5839"/>
                    <a:pt x="6613" y="5978"/>
                    <a:pt x="6420" y="6182"/>
                  </a:cubicBezTo>
                  <a:cubicBezTo>
                    <a:pt x="6334" y="6214"/>
                    <a:pt x="6258" y="6257"/>
                    <a:pt x="6184" y="6300"/>
                  </a:cubicBezTo>
                  <a:lnTo>
                    <a:pt x="5947" y="6300"/>
                  </a:lnTo>
                  <a:cubicBezTo>
                    <a:pt x="5926" y="6300"/>
                    <a:pt x="5893" y="6311"/>
                    <a:pt x="5862" y="6311"/>
                  </a:cubicBezTo>
                  <a:cubicBezTo>
                    <a:pt x="5850" y="6300"/>
                    <a:pt x="5829" y="6289"/>
                    <a:pt x="5808" y="6278"/>
                  </a:cubicBezTo>
                  <a:cubicBezTo>
                    <a:pt x="5647" y="6214"/>
                    <a:pt x="5486" y="6161"/>
                    <a:pt x="5314" y="6149"/>
                  </a:cubicBezTo>
                  <a:cubicBezTo>
                    <a:pt x="5249" y="6096"/>
                    <a:pt x="5185" y="6042"/>
                    <a:pt x="5110" y="5999"/>
                  </a:cubicBezTo>
                  <a:cubicBezTo>
                    <a:pt x="4863" y="5849"/>
                    <a:pt x="4584" y="5774"/>
                    <a:pt x="4305" y="5774"/>
                  </a:cubicBezTo>
                  <a:cubicBezTo>
                    <a:pt x="4187" y="5774"/>
                    <a:pt x="4080" y="5785"/>
                    <a:pt x="3962" y="5806"/>
                  </a:cubicBezTo>
                  <a:cubicBezTo>
                    <a:pt x="3876" y="5827"/>
                    <a:pt x="3801" y="5849"/>
                    <a:pt x="3725" y="5882"/>
                  </a:cubicBezTo>
                  <a:cubicBezTo>
                    <a:pt x="3318" y="6042"/>
                    <a:pt x="2728" y="6321"/>
                    <a:pt x="2373" y="6912"/>
                  </a:cubicBezTo>
                  <a:cubicBezTo>
                    <a:pt x="2148" y="7277"/>
                    <a:pt x="2041" y="7695"/>
                    <a:pt x="2062" y="8146"/>
                  </a:cubicBezTo>
                  <a:cubicBezTo>
                    <a:pt x="2073" y="8436"/>
                    <a:pt x="2127" y="8682"/>
                    <a:pt x="2170" y="8876"/>
                  </a:cubicBezTo>
                  <a:cubicBezTo>
                    <a:pt x="2191" y="8951"/>
                    <a:pt x="2201" y="9026"/>
                    <a:pt x="2213" y="9058"/>
                  </a:cubicBezTo>
                  <a:cubicBezTo>
                    <a:pt x="2213" y="9090"/>
                    <a:pt x="2223" y="9112"/>
                    <a:pt x="2223" y="9133"/>
                  </a:cubicBezTo>
                  <a:cubicBezTo>
                    <a:pt x="2266" y="9369"/>
                    <a:pt x="2363" y="9595"/>
                    <a:pt x="2513" y="9788"/>
                  </a:cubicBezTo>
                  <a:cubicBezTo>
                    <a:pt x="2652" y="9970"/>
                    <a:pt x="2835" y="10132"/>
                    <a:pt x="3050" y="10228"/>
                  </a:cubicBezTo>
                  <a:cubicBezTo>
                    <a:pt x="3210" y="10314"/>
                    <a:pt x="3361" y="10357"/>
                    <a:pt x="3489" y="10378"/>
                  </a:cubicBezTo>
                  <a:cubicBezTo>
                    <a:pt x="3608" y="10411"/>
                    <a:pt x="3737" y="10421"/>
                    <a:pt x="3865" y="10421"/>
                  </a:cubicBezTo>
                  <a:cubicBezTo>
                    <a:pt x="4069" y="10421"/>
                    <a:pt x="4273" y="10378"/>
                    <a:pt x="4455" y="10292"/>
                  </a:cubicBezTo>
                  <a:lnTo>
                    <a:pt x="4466" y="10292"/>
                  </a:lnTo>
                  <a:cubicBezTo>
                    <a:pt x="4531" y="10303"/>
                    <a:pt x="4595" y="10303"/>
                    <a:pt x="4660" y="10303"/>
                  </a:cubicBezTo>
                  <a:cubicBezTo>
                    <a:pt x="4734" y="10303"/>
                    <a:pt x="4820" y="10303"/>
                    <a:pt x="4906" y="10292"/>
                  </a:cubicBezTo>
                  <a:cubicBezTo>
                    <a:pt x="4917" y="10292"/>
                    <a:pt x="4927" y="10303"/>
                    <a:pt x="4939" y="10314"/>
                  </a:cubicBezTo>
                  <a:cubicBezTo>
                    <a:pt x="5024" y="10368"/>
                    <a:pt x="5099" y="10411"/>
                    <a:pt x="5185" y="10442"/>
                  </a:cubicBezTo>
                  <a:cubicBezTo>
                    <a:pt x="5175" y="10464"/>
                    <a:pt x="5175" y="10497"/>
                    <a:pt x="5164" y="10518"/>
                  </a:cubicBezTo>
                  <a:cubicBezTo>
                    <a:pt x="5142" y="10636"/>
                    <a:pt x="5110" y="10786"/>
                    <a:pt x="5110" y="10958"/>
                  </a:cubicBezTo>
                  <a:cubicBezTo>
                    <a:pt x="5056" y="11043"/>
                    <a:pt x="5013" y="11129"/>
                    <a:pt x="4982" y="11226"/>
                  </a:cubicBezTo>
                  <a:lnTo>
                    <a:pt x="4970" y="11226"/>
                  </a:lnTo>
                  <a:cubicBezTo>
                    <a:pt x="4648" y="11226"/>
                    <a:pt x="4348" y="11258"/>
                    <a:pt x="4069" y="11280"/>
                  </a:cubicBezTo>
                  <a:cubicBezTo>
                    <a:pt x="4016" y="11280"/>
                    <a:pt x="3962" y="11291"/>
                    <a:pt x="3908" y="11291"/>
                  </a:cubicBezTo>
                  <a:cubicBezTo>
                    <a:pt x="3629" y="11312"/>
                    <a:pt x="3361" y="11334"/>
                    <a:pt x="3093" y="11365"/>
                  </a:cubicBezTo>
                  <a:lnTo>
                    <a:pt x="2631" y="11365"/>
                  </a:lnTo>
                  <a:cubicBezTo>
                    <a:pt x="2073" y="11365"/>
                    <a:pt x="1557" y="11699"/>
                    <a:pt x="1333" y="12203"/>
                  </a:cubicBezTo>
                  <a:cubicBezTo>
                    <a:pt x="1161" y="12257"/>
                    <a:pt x="1011" y="12331"/>
                    <a:pt x="871" y="12439"/>
                  </a:cubicBezTo>
                  <a:cubicBezTo>
                    <a:pt x="474" y="12739"/>
                    <a:pt x="216" y="13158"/>
                    <a:pt x="98" y="13630"/>
                  </a:cubicBezTo>
                  <a:cubicBezTo>
                    <a:pt x="45" y="13867"/>
                    <a:pt x="23" y="14113"/>
                    <a:pt x="45" y="14371"/>
                  </a:cubicBezTo>
                  <a:cubicBezTo>
                    <a:pt x="23" y="14499"/>
                    <a:pt x="1" y="14671"/>
                    <a:pt x="23" y="14864"/>
                  </a:cubicBezTo>
                  <a:cubicBezTo>
                    <a:pt x="33" y="15015"/>
                    <a:pt x="66" y="15154"/>
                    <a:pt x="119" y="15283"/>
                  </a:cubicBezTo>
                  <a:cubicBezTo>
                    <a:pt x="130" y="15508"/>
                    <a:pt x="184" y="15723"/>
                    <a:pt x="270" y="15927"/>
                  </a:cubicBezTo>
                  <a:cubicBezTo>
                    <a:pt x="377" y="16152"/>
                    <a:pt x="506" y="16314"/>
                    <a:pt x="592" y="16410"/>
                  </a:cubicBezTo>
                  <a:cubicBezTo>
                    <a:pt x="699" y="16614"/>
                    <a:pt x="849" y="16786"/>
                    <a:pt x="1021" y="16925"/>
                  </a:cubicBezTo>
                  <a:cubicBezTo>
                    <a:pt x="1321" y="17161"/>
                    <a:pt x="1676" y="17290"/>
                    <a:pt x="2051" y="17290"/>
                  </a:cubicBezTo>
                  <a:cubicBezTo>
                    <a:pt x="2234" y="17290"/>
                    <a:pt x="2406" y="17258"/>
                    <a:pt x="2588" y="17204"/>
                  </a:cubicBezTo>
                  <a:cubicBezTo>
                    <a:pt x="2620" y="17204"/>
                    <a:pt x="2663" y="17194"/>
                    <a:pt x="2706" y="17182"/>
                  </a:cubicBezTo>
                  <a:cubicBezTo>
                    <a:pt x="2781" y="17161"/>
                    <a:pt x="2857" y="17129"/>
                    <a:pt x="2931" y="17097"/>
                  </a:cubicBezTo>
                  <a:cubicBezTo>
                    <a:pt x="3167" y="17237"/>
                    <a:pt x="3436" y="17311"/>
                    <a:pt x="3715" y="17311"/>
                  </a:cubicBezTo>
                  <a:cubicBezTo>
                    <a:pt x="4016" y="17311"/>
                    <a:pt x="4316" y="17215"/>
                    <a:pt x="4584" y="17043"/>
                  </a:cubicBezTo>
                  <a:cubicBezTo>
                    <a:pt x="4660" y="16989"/>
                    <a:pt x="4734" y="16936"/>
                    <a:pt x="4777" y="16893"/>
                  </a:cubicBezTo>
                  <a:cubicBezTo>
                    <a:pt x="4788" y="16882"/>
                    <a:pt x="4810" y="16872"/>
                    <a:pt x="4820" y="16850"/>
                  </a:cubicBezTo>
                  <a:cubicBezTo>
                    <a:pt x="4906" y="16903"/>
                    <a:pt x="5003" y="16946"/>
                    <a:pt x="5099" y="16979"/>
                  </a:cubicBezTo>
                  <a:lnTo>
                    <a:pt x="5196" y="17011"/>
                  </a:lnTo>
                  <a:cubicBezTo>
                    <a:pt x="5357" y="17065"/>
                    <a:pt x="5518" y="17086"/>
                    <a:pt x="5679" y="17086"/>
                  </a:cubicBezTo>
                  <a:cubicBezTo>
                    <a:pt x="6065" y="17086"/>
                    <a:pt x="6420" y="16958"/>
                    <a:pt x="6699" y="16721"/>
                  </a:cubicBezTo>
                  <a:cubicBezTo>
                    <a:pt x="6709" y="16732"/>
                    <a:pt x="6709" y="16743"/>
                    <a:pt x="6720" y="16753"/>
                  </a:cubicBezTo>
                  <a:cubicBezTo>
                    <a:pt x="7021" y="17032"/>
                    <a:pt x="7374" y="17237"/>
                    <a:pt x="7782" y="17387"/>
                  </a:cubicBezTo>
                  <a:cubicBezTo>
                    <a:pt x="7804" y="17397"/>
                    <a:pt x="7825" y="17397"/>
                    <a:pt x="7847" y="17408"/>
                  </a:cubicBezTo>
                  <a:cubicBezTo>
                    <a:pt x="7815" y="17666"/>
                    <a:pt x="7836" y="17934"/>
                    <a:pt x="7933" y="18202"/>
                  </a:cubicBezTo>
                  <a:cubicBezTo>
                    <a:pt x="7933" y="18224"/>
                    <a:pt x="7944" y="18256"/>
                    <a:pt x="7954" y="18277"/>
                  </a:cubicBezTo>
                  <a:cubicBezTo>
                    <a:pt x="7944" y="18396"/>
                    <a:pt x="7954" y="18513"/>
                    <a:pt x="7975" y="18632"/>
                  </a:cubicBezTo>
                  <a:cubicBezTo>
                    <a:pt x="7987" y="18664"/>
                    <a:pt x="7987" y="18696"/>
                    <a:pt x="7997" y="18718"/>
                  </a:cubicBezTo>
                  <a:cubicBezTo>
                    <a:pt x="8008" y="18771"/>
                    <a:pt x="8018" y="18825"/>
                    <a:pt x="8030" y="18868"/>
                  </a:cubicBezTo>
                  <a:cubicBezTo>
                    <a:pt x="7975" y="19007"/>
                    <a:pt x="7944" y="19147"/>
                    <a:pt x="7933" y="19297"/>
                  </a:cubicBezTo>
                  <a:cubicBezTo>
                    <a:pt x="7911" y="19608"/>
                    <a:pt x="7987" y="19920"/>
                    <a:pt x="8137" y="20188"/>
                  </a:cubicBezTo>
                  <a:cubicBezTo>
                    <a:pt x="8266" y="20424"/>
                    <a:pt x="8469" y="20628"/>
                    <a:pt x="8705" y="20757"/>
                  </a:cubicBezTo>
                  <a:cubicBezTo>
                    <a:pt x="8931" y="20886"/>
                    <a:pt x="9199" y="20960"/>
                    <a:pt x="9468" y="20960"/>
                  </a:cubicBezTo>
                  <a:cubicBezTo>
                    <a:pt x="9499" y="20960"/>
                    <a:pt x="9542" y="20950"/>
                    <a:pt x="9585" y="20950"/>
                  </a:cubicBezTo>
                  <a:cubicBezTo>
                    <a:pt x="9779" y="20939"/>
                    <a:pt x="9961" y="20896"/>
                    <a:pt x="10133" y="20821"/>
                  </a:cubicBezTo>
                  <a:cubicBezTo>
                    <a:pt x="10358" y="20724"/>
                    <a:pt x="10551" y="20574"/>
                    <a:pt x="10702" y="20381"/>
                  </a:cubicBezTo>
                  <a:cubicBezTo>
                    <a:pt x="10852" y="20381"/>
                    <a:pt x="10992" y="20349"/>
                    <a:pt x="11121" y="20295"/>
                  </a:cubicBezTo>
                  <a:cubicBezTo>
                    <a:pt x="11228" y="20392"/>
                    <a:pt x="11345" y="20467"/>
                    <a:pt x="11474" y="20531"/>
                  </a:cubicBezTo>
                  <a:cubicBezTo>
                    <a:pt x="11689" y="20638"/>
                    <a:pt x="11925" y="20703"/>
                    <a:pt x="12172" y="20703"/>
                  </a:cubicBezTo>
                  <a:cubicBezTo>
                    <a:pt x="12419" y="20703"/>
                    <a:pt x="12676" y="20638"/>
                    <a:pt x="12902" y="20521"/>
                  </a:cubicBezTo>
                  <a:cubicBezTo>
                    <a:pt x="13009" y="20456"/>
                    <a:pt x="13117" y="20381"/>
                    <a:pt x="13203" y="20295"/>
                  </a:cubicBezTo>
                  <a:cubicBezTo>
                    <a:pt x="13224" y="20306"/>
                    <a:pt x="13234" y="20306"/>
                    <a:pt x="13246" y="20306"/>
                  </a:cubicBezTo>
                  <a:cubicBezTo>
                    <a:pt x="13492" y="20456"/>
                    <a:pt x="13771" y="20552"/>
                    <a:pt x="14072" y="20552"/>
                  </a:cubicBezTo>
                  <a:cubicBezTo>
                    <a:pt x="14265" y="20552"/>
                    <a:pt x="14469" y="20510"/>
                    <a:pt x="14651" y="20435"/>
                  </a:cubicBezTo>
                  <a:cubicBezTo>
                    <a:pt x="14920" y="20316"/>
                    <a:pt x="15134" y="20166"/>
                    <a:pt x="15316" y="19973"/>
                  </a:cubicBezTo>
                  <a:cubicBezTo>
                    <a:pt x="15531" y="19748"/>
                    <a:pt x="15681" y="19469"/>
                    <a:pt x="15746" y="19168"/>
                  </a:cubicBezTo>
                  <a:cubicBezTo>
                    <a:pt x="15832" y="18964"/>
                    <a:pt x="15875" y="18761"/>
                    <a:pt x="15907" y="18546"/>
                  </a:cubicBezTo>
                  <a:cubicBezTo>
                    <a:pt x="15939" y="18267"/>
                    <a:pt x="15917" y="17998"/>
                    <a:pt x="15864" y="17719"/>
                  </a:cubicBezTo>
                  <a:cubicBezTo>
                    <a:pt x="15843" y="17580"/>
                    <a:pt x="15800" y="17451"/>
                    <a:pt x="15757" y="17333"/>
                  </a:cubicBezTo>
                  <a:cubicBezTo>
                    <a:pt x="15843" y="17279"/>
                    <a:pt x="15917" y="17225"/>
                    <a:pt x="15993" y="17161"/>
                  </a:cubicBezTo>
                  <a:cubicBezTo>
                    <a:pt x="16122" y="17065"/>
                    <a:pt x="16218" y="16946"/>
                    <a:pt x="16294" y="16850"/>
                  </a:cubicBezTo>
                  <a:cubicBezTo>
                    <a:pt x="16401" y="16872"/>
                    <a:pt x="16519" y="16882"/>
                    <a:pt x="16626" y="16882"/>
                  </a:cubicBezTo>
                  <a:cubicBezTo>
                    <a:pt x="16862" y="16882"/>
                    <a:pt x="17088" y="16829"/>
                    <a:pt x="17302" y="16721"/>
                  </a:cubicBezTo>
                  <a:cubicBezTo>
                    <a:pt x="17334" y="16710"/>
                    <a:pt x="17377" y="16689"/>
                    <a:pt x="17410" y="16667"/>
                  </a:cubicBezTo>
                  <a:cubicBezTo>
                    <a:pt x="17721" y="16474"/>
                    <a:pt x="17882" y="16292"/>
                    <a:pt x="17978" y="16174"/>
                  </a:cubicBezTo>
                  <a:cubicBezTo>
                    <a:pt x="18257" y="15809"/>
                    <a:pt x="18386" y="15358"/>
                    <a:pt x="18333" y="14897"/>
                  </a:cubicBezTo>
                  <a:cubicBezTo>
                    <a:pt x="18322" y="14875"/>
                    <a:pt x="18322" y="14854"/>
                    <a:pt x="18322" y="14832"/>
                  </a:cubicBezTo>
                  <a:cubicBezTo>
                    <a:pt x="18311" y="14800"/>
                    <a:pt x="18311" y="14778"/>
                    <a:pt x="18300" y="14747"/>
                  </a:cubicBezTo>
                  <a:cubicBezTo>
                    <a:pt x="18322" y="14607"/>
                    <a:pt x="18311" y="14456"/>
                    <a:pt x="18300" y="14306"/>
                  </a:cubicBezTo>
                  <a:cubicBezTo>
                    <a:pt x="18407" y="14242"/>
                    <a:pt x="18515" y="14156"/>
                    <a:pt x="18601" y="14070"/>
                  </a:cubicBezTo>
                  <a:cubicBezTo>
                    <a:pt x="18826" y="13845"/>
                    <a:pt x="18977" y="13576"/>
                    <a:pt x="19030" y="13276"/>
                  </a:cubicBezTo>
                  <a:cubicBezTo>
                    <a:pt x="19094" y="12997"/>
                    <a:pt x="19116" y="12439"/>
                    <a:pt x="18655" y="11892"/>
                  </a:cubicBezTo>
                  <a:cubicBezTo>
                    <a:pt x="18644" y="11881"/>
                    <a:pt x="18633" y="11870"/>
                    <a:pt x="18633" y="11859"/>
                  </a:cubicBezTo>
                  <a:cubicBezTo>
                    <a:pt x="18644" y="11784"/>
                    <a:pt x="18655" y="11699"/>
                    <a:pt x="18655" y="11623"/>
                  </a:cubicBezTo>
                  <a:cubicBezTo>
                    <a:pt x="18655" y="11398"/>
                    <a:pt x="18612" y="11172"/>
                    <a:pt x="18536" y="10969"/>
                  </a:cubicBezTo>
                  <a:cubicBezTo>
                    <a:pt x="18579" y="10807"/>
                    <a:pt x="18579" y="10657"/>
                    <a:pt x="18579" y="10528"/>
                  </a:cubicBezTo>
                  <a:cubicBezTo>
                    <a:pt x="18558" y="10099"/>
                    <a:pt x="18364" y="9691"/>
                    <a:pt x="18021" y="9402"/>
                  </a:cubicBezTo>
                  <a:lnTo>
                    <a:pt x="18011" y="9391"/>
                  </a:lnTo>
                  <a:cubicBezTo>
                    <a:pt x="17721" y="9155"/>
                    <a:pt x="17367" y="9015"/>
                    <a:pt x="17002" y="9015"/>
                  </a:cubicBezTo>
                  <a:cubicBezTo>
                    <a:pt x="16766" y="9015"/>
                    <a:pt x="16540" y="9069"/>
                    <a:pt x="16325" y="9166"/>
                  </a:cubicBezTo>
                  <a:cubicBezTo>
                    <a:pt x="16294" y="9166"/>
                    <a:pt x="16272" y="9176"/>
                    <a:pt x="16239" y="9176"/>
                  </a:cubicBezTo>
                  <a:cubicBezTo>
                    <a:pt x="16229" y="9123"/>
                    <a:pt x="16218" y="9069"/>
                    <a:pt x="16197" y="9004"/>
                  </a:cubicBezTo>
                  <a:cubicBezTo>
                    <a:pt x="16079" y="8661"/>
                    <a:pt x="15853" y="8360"/>
                    <a:pt x="15542" y="8167"/>
                  </a:cubicBezTo>
                  <a:cubicBezTo>
                    <a:pt x="15521" y="8157"/>
                    <a:pt x="15499" y="8146"/>
                    <a:pt x="15488" y="8135"/>
                  </a:cubicBezTo>
                  <a:cubicBezTo>
                    <a:pt x="15445" y="8060"/>
                    <a:pt x="15413" y="7985"/>
                    <a:pt x="15359" y="7910"/>
                  </a:cubicBezTo>
                  <a:cubicBezTo>
                    <a:pt x="15231" y="7695"/>
                    <a:pt x="15070" y="7513"/>
                    <a:pt x="14866" y="7373"/>
                  </a:cubicBezTo>
                  <a:lnTo>
                    <a:pt x="14866" y="7180"/>
                  </a:lnTo>
                  <a:cubicBezTo>
                    <a:pt x="14994" y="7105"/>
                    <a:pt x="15113" y="7019"/>
                    <a:pt x="15220" y="6901"/>
                  </a:cubicBezTo>
                  <a:cubicBezTo>
                    <a:pt x="15359" y="6762"/>
                    <a:pt x="15467" y="6611"/>
                    <a:pt x="15553" y="6429"/>
                  </a:cubicBezTo>
                  <a:cubicBezTo>
                    <a:pt x="15703" y="6235"/>
                    <a:pt x="15800" y="6010"/>
                    <a:pt x="15843" y="5763"/>
                  </a:cubicBezTo>
                  <a:cubicBezTo>
                    <a:pt x="15853" y="5720"/>
                    <a:pt x="15864" y="5667"/>
                    <a:pt x="15864" y="5624"/>
                  </a:cubicBezTo>
                  <a:cubicBezTo>
                    <a:pt x="15864" y="5613"/>
                    <a:pt x="15875" y="5603"/>
                    <a:pt x="15875" y="5591"/>
                  </a:cubicBezTo>
                  <a:cubicBezTo>
                    <a:pt x="15972" y="5323"/>
                    <a:pt x="15993" y="5033"/>
                    <a:pt x="15960" y="4733"/>
                  </a:cubicBezTo>
                  <a:cubicBezTo>
                    <a:pt x="15939" y="4561"/>
                    <a:pt x="15896" y="4422"/>
                    <a:pt x="15864" y="4315"/>
                  </a:cubicBezTo>
                  <a:cubicBezTo>
                    <a:pt x="15886" y="3993"/>
                    <a:pt x="15821" y="3671"/>
                    <a:pt x="15681" y="3370"/>
                  </a:cubicBezTo>
                  <a:cubicBezTo>
                    <a:pt x="15564" y="3134"/>
                    <a:pt x="15424" y="2962"/>
                    <a:pt x="15328" y="2844"/>
                  </a:cubicBezTo>
                  <a:cubicBezTo>
                    <a:pt x="15306" y="2834"/>
                    <a:pt x="15295" y="2812"/>
                    <a:pt x="15285" y="2801"/>
                  </a:cubicBezTo>
                  <a:cubicBezTo>
                    <a:pt x="14963" y="2361"/>
                    <a:pt x="14458" y="2104"/>
                    <a:pt x="13932" y="2104"/>
                  </a:cubicBezTo>
                  <a:cubicBezTo>
                    <a:pt x="13525" y="2104"/>
                    <a:pt x="13138" y="2254"/>
                    <a:pt x="12848" y="2522"/>
                  </a:cubicBezTo>
                  <a:cubicBezTo>
                    <a:pt x="12752" y="2608"/>
                    <a:pt x="12666" y="2705"/>
                    <a:pt x="12602" y="2812"/>
                  </a:cubicBezTo>
                  <a:cubicBezTo>
                    <a:pt x="12408" y="2737"/>
                    <a:pt x="12204" y="2694"/>
                    <a:pt x="11989" y="2694"/>
                  </a:cubicBezTo>
                  <a:cubicBezTo>
                    <a:pt x="11829" y="2694"/>
                    <a:pt x="11667" y="2715"/>
                    <a:pt x="11517" y="2758"/>
                  </a:cubicBezTo>
                  <a:cubicBezTo>
                    <a:pt x="11485" y="2748"/>
                    <a:pt x="11453" y="2737"/>
                    <a:pt x="11410" y="2726"/>
                  </a:cubicBezTo>
                  <a:cubicBezTo>
                    <a:pt x="11442" y="2500"/>
                    <a:pt x="11421" y="2233"/>
                    <a:pt x="11314" y="1921"/>
                  </a:cubicBezTo>
                  <a:cubicBezTo>
                    <a:pt x="11217" y="1642"/>
                    <a:pt x="11099" y="1417"/>
                    <a:pt x="10992" y="1234"/>
                  </a:cubicBezTo>
                  <a:cubicBezTo>
                    <a:pt x="10949" y="1148"/>
                    <a:pt x="10895" y="1062"/>
                    <a:pt x="10873" y="998"/>
                  </a:cubicBezTo>
                  <a:cubicBezTo>
                    <a:pt x="10873" y="988"/>
                    <a:pt x="10873" y="988"/>
                    <a:pt x="10863" y="976"/>
                  </a:cubicBezTo>
                  <a:cubicBezTo>
                    <a:pt x="10616" y="375"/>
                    <a:pt x="10047" y="0"/>
                    <a:pt x="9392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8" name="Google Shape;3668;p19"/>
            <p:cNvGrpSpPr/>
            <p:nvPr/>
          </p:nvGrpSpPr>
          <p:grpSpPr>
            <a:xfrm>
              <a:off x="2183324" y="1078970"/>
              <a:ext cx="414875" cy="459850"/>
              <a:chOff x="-1514150" y="1077650"/>
              <a:chExt cx="414875" cy="459850"/>
            </a:xfrm>
          </p:grpSpPr>
          <p:sp>
            <p:nvSpPr>
              <p:cNvPr id="3669" name="Google Shape;3669;p19"/>
              <p:cNvSpPr/>
              <p:nvPr/>
            </p:nvSpPr>
            <p:spPr>
              <a:xfrm>
                <a:off x="-1384050" y="1267950"/>
                <a:ext cx="284775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4795" extrusionOk="0">
                    <a:moveTo>
                      <a:pt x="2837" y="1"/>
                    </a:moveTo>
                    <a:cubicBezTo>
                      <a:pt x="2750" y="55"/>
                      <a:pt x="2641" y="66"/>
                      <a:pt x="2532" y="98"/>
                    </a:cubicBezTo>
                    <a:cubicBezTo>
                      <a:pt x="1976" y="229"/>
                      <a:pt x="1397" y="338"/>
                      <a:pt x="961" y="742"/>
                    </a:cubicBezTo>
                    <a:cubicBezTo>
                      <a:pt x="866" y="830"/>
                      <a:pt x="809" y="906"/>
                      <a:pt x="732" y="906"/>
                    </a:cubicBezTo>
                    <a:cubicBezTo>
                      <a:pt x="686" y="906"/>
                      <a:pt x="632" y="878"/>
                      <a:pt x="558" y="808"/>
                    </a:cubicBezTo>
                    <a:cubicBezTo>
                      <a:pt x="514" y="770"/>
                      <a:pt x="457" y="752"/>
                      <a:pt x="394" y="752"/>
                    </a:cubicBezTo>
                    <a:cubicBezTo>
                      <a:pt x="314" y="752"/>
                      <a:pt x="227" y="781"/>
                      <a:pt x="154" y="830"/>
                    </a:cubicBezTo>
                    <a:cubicBezTo>
                      <a:pt x="1" y="917"/>
                      <a:pt x="132" y="1026"/>
                      <a:pt x="143" y="1135"/>
                    </a:cubicBezTo>
                    <a:cubicBezTo>
                      <a:pt x="165" y="1407"/>
                      <a:pt x="165" y="1669"/>
                      <a:pt x="88" y="1942"/>
                    </a:cubicBezTo>
                    <a:cubicBezTo>
                      <a:pt x="66" y="2040"/>
                      <a:pt x="44" y="2149"/>
                      <a:pt x="165" y="2226"/>
                    </a:cubicBezTo>
                    <a:cubicBezTo>
                      <a:pt x="211" y="2258"/>
                      <a:pt x="253" y="2271"/>
                      <a:pt x="293" y="2271"/>
                    </a:cubicBezTo>
                    <a:cubicBezTo>
                      <a:pt x="349" y="2271"/>
                      <a:pt x="402" y="2247"/>
                      <a:pt x="459" y="2215"/>
                    </a:cubicBezTo>
                    <a:cubicBezTo>
                      <a:pt x="655" y="2095"/>
                      <a:pt x="841" y="1964"/>
                      <a:pt x="1070" y="1921"/>
                    </a:cubicBezTo>
                    <a:cubicBezTo>
                      <a:pt x="1179" y="1909"/>
                      <a:pt x="1310" y="1931"/>
                      <a:pt x="1354" y="1778"/>
                    </a:cubicBezTo>
                    <a:cubicBezTo>
                      <a:pt x="1387" y="1637"/>
                      <a:pt x="1321" y="1528"/>
                      <a:pt x="1212" y="1473"/>
                    </a:cubicBezTo>
                    <a:cubicBezTo>
                      <a:pt x="1005" y="1353"/>
                      <a:pt x="1081" y="1255"/>
                      <a:pt x="1212" y="1157"/>
                    </a:cubicBezTo>
                    <a:cubicBezTo>
                      <a:pt x="1670" y="775"/>
                      <a:pt x="2205" y="590"/>
                      <a:pt x="2794" y="556"/>
                    </a:cubicBezTo>
                    <a:cubicBezTo>
                      <a:pt x="2859" y="568"/>
                      <a:pt x="2946" y="556"/>
                      <a:pt x="2958" y="590"/>
                    </a:cubicBezTo>
                    <a:cubicBezTo>
                      <a:pt x="3003" y="691"/>
                      <a:pt x="3040" y="726"/>
                      <a:pt x="3074" y="726"/>
                    </a:cubicBezTo>
                    <a:cubicBezTo>
                      <a:pt x="3137" y="726"/>
                      <a:pt x="3184" y="599"/>
                      <a:pt x="3241" y="556"/>
                    </a:cubicBezTo>
                    <a:cubicBezTo>
                      <a:pt x="3268" y="555"/>
                      <a:pt x="3295" y="554"/>
                      <a:pt x="3321" y="554"/>
                    </a:cubicBezTo>
                    <a:cubicBezTo>
                      <a:pt x="3883" y="554"/>
                      <a:pt x="4331" y="875"/>
                      <a:pt x="4769" y="1146"/>
                    </a:cubicBezTo>
                    <a:cubicBezTo>
                      <a:pt x="5107" y="1353"/>
                      <a:pt x="5423" y="1604"/>
                      <a:pt x="5652" y="1964"/>
                    </a:cubicBezTo>
                    <a:cubicBezTo>
                      <a:pt x="5827" y="2226"/>
                      <a:pt x="6023" y="2466"/>
                      <a:pt x="6100" y="2782"/>
                    </a:cubicBezTo>
                    <a:cubicBezTo>
                      <a:pt x="6253" y="2815"/>
                      <a:pt x="6340" y="2891"/>
                      <a:pt x="6253" y="3066"/>
                    </a:cubicBezTo>
                    <a:lnTo>
                      <a:pt x="6253" y="3099"/>
                    </a:lnTo>
                    <a:cubicBezTo>
                      <a:pt x="6176" y="3306"/>
                      <a:pt x="6449" y="3557"/>
                      <a:pt x="6241" y="3688"/>
                    </a:cubicBezTo>
                    <a:cubicBezTo>
                      <a:pt x="6180" y="3723"/>
                      <a:pt x="6103" y="3733"/>
                      <a:pt x="6021" y="3733"/>
                    </a:cubicBezTo>
                    <a:cubicBezTo>
                      <a:pt x="5897" y="3733"/>
                      <a:pt x="5759" y="3710"/>
                      <a:pt x="5642" y="3710"/>
                    </a:cubicBezTo>
                    <a:cubicBezTo>
                      <a:pt x="4834" y="3688"/>
                      <a:pt x="4027" y="3666"/>
                      <a:pt x="3230" y="3644"/>
                    </a:cubicBezTo>
                    <a:cubicBezTo>
                      <a:pt x="3196" y="3651"/>
                      <a:pt x="3169" y="3655"/>
                      <a:pt x="3147" y="3655"/>
                    </a:cubicBezTo>
                    <a:cubicBezTo>
                      <a:pt x="3000" y="3655"/>
                      <a:pt x="3102" y="3513"/>
                      <a:pt x="3121" y="3437"/>
                    </a:cubicBezTo>
                    <a:cubicBezTo>
                      <a:pt x="3142" y="3291"/>
                      <a:pt x="3110" y="3229"/>
                      <a:pt x="3038" y="3229"/>
                    </a:cubicBezTo>
                    <a:cubicBezTo>
                      <a:pt x="2997" y="3229"/>
                      <a:pt x="2944" y="3249"/>
                      <a:pt x="2881" y="3284"/>
                    </a:cubicBezTo>
                    <a:cubicBezTo>
                      <a:pt x="2817" y="3402"/>
                      <a:pt x="2994" y="3645"/>
                      <a:pt x="2714" y="3645"/>
                    </a:cubicBezTo>
                    <a:cubicBezTo>
                      <a:pt x="2708" y="3645"/>
                      <a:pt x="2702" y="3645"/>
                      <a:pt x="2696" y="3644"/>
                    </a:cubicBezTo>
                    <a:cubicBezTo>
                      <a:pt x="2658" y="3643"/>
                      <a:pt x="2620" y="3642"/>
                      <a:pt x="2582" y="3642"/>
                    </a:cubicBezTo>
                    <a:cubicBezTo>
                      <a:pt x="2110" y="3642"/>
                      <a:pt x="1643" y="3747"/>
                      <a:pt x="1164" y="3747"/>
                    </a:cubicBezTo>
                    <a:cubicBezTo>
                      <a:pt x="1108" y="3747"/>
                      <a:pt x="1051" y="3745"/>
                      <a:pt x="994" y="3742"/>
                    </a:cubicBezTo>
                    <a:cubicBezTo>
                      <a:pt x="844" y="3730"/>
                      <a:pt x="676" y="3688"/>
                      <a:pt x="508" y="3688"/>
                    </a:cubicBezTo>
                    <a:cubicBezTo>
                      <a:pt x="384" y="3688"/>
                      <a:pt x="259" y="3711"/>
                      <a:pt x="143" y="3786"/>
                    </a:cubicBezTo>
                    <a:cubicBezTo>
                      <a:pt x="56" y="3895"/>
                      <a:pt x="121" y="4015"/>
                      <a:pt x="143" y="4124"/>
                    </a:cubicBezTo>
                    <a:cubicBezTo>
                      <a:pt x="329" y="4137"/>
                      <a:pt x="514" y="4142"/>
                      <a:pt x="699" y="4142"/>
                    </a:cubicBezTo>
                    <a:cubicBezTo>
                      <a:pt x="1328" y="4142"/>
                      <a:pt x="1954" y="4084"/>
                      <a:pt x="2587" y="4059"/>
                    </a:cubicBezTo>
                    <a:cubicBezTo>
                      <a:pt x="2740" y="4059"/>
                      <a:pt x="2859" y="4081"/>
                      <a:pt x="2936" y="4212"/>
                    </a:cubicBezTo>
                    <a:cubicBezTo>
                      <a:pt x="3012" y="4234"/>
                      <a:pt x="3143" y="4200"/>
                      <a:pt x="3077" y="4364"/>
                    </a:cubicBezTo>
                    <a:cubicBezTo>
                      <a:pt x="3034" y="4495"/>
                      <a:pt x="3143" y="4484"/>
                      <a:pt x="3208" y="4495"/>
                    </a:cubicBezTo>
                    <a:cubicBezTo>
                      <a:pt x="3247" y="4192"/>
                      <a:pt x="3384" y="4099"/>
                      <a:pt x="3655" y="4099"/>
                    </a:cubicBezTo>
                    <a:cubicBezTo>
                      <a:pt x="3686" y="4099"/>
                      <a:pt x="3719" y="4100"/>
                      <a:pt x="3754" y="4103"/>
                    </a:cubicBezTo>
                    <a:cubicBezTo>
                      <a:pt x="4299" y="4131"/>
                      <a:pt x="4845" y="4136"/>
                      <a:pt x="5390" y="4136"/>
                    </a:cubicBezTo>
                    <a:cubicBezTo>
                      <a:pt x="5674" y="4136"/>
                      <a:pt x="5958" y="4135"/>
                      <a:pt x="6241" y="4135"/>
                    </a:cubicBezTo>
                    <a:cubicBezTo>
                      <a:pt x="6252" y="4141"/>
                      <a:pt x="6265" y="4143"/>
                      <a:pt x="6279" y="4143"/>
                    </a:cubicBezTo>
                    <a:cubicBezTo>
                      <a:pt x="6318" y="4143"/>
                      <a:pt x="6367" y="4128"/>
                      <a:pt x="6404" y="4128"/>
                    </a:cubicBezTo>
                    <a:cubicBezTo>
                      <a:pt x="6458" y="4128"/>
                      <a:pt x="6488" y="4159"/>
                      <a:pt x="6427" y="4309"/>
                    </a:cubicBezTo>
                    <a:cubicBezTo>
                      <a:pt x="6350" y="4506"/>
                      <a:pt x="6558" y="4484"/>
                      <a:pt x="6678" y="4506"/>
                    </a:cubicBezTo>
                    <a:cubicBezTo>
                      <a:pt x="6704" y="4227"/>
                      <a:pt x="6884" y="4199"/>
                      <a:pt x="7072" y="4199"/>
                    </a:cubicBezTo>
                    <a:cubicBezTo>
                      <a:pt x="7119" y="4199"/>
                      <a:pt x="7167" y="4200"/>
                      <a:pt x="7213" y="4200"/>
                    </a:cubicBezTo>
                    <a:cubicBezTo>
                      <a:pt x="7337" y="4199"/>
                      <a:pt x="7462" y="4198"/>
                      <a:pt x="7587" y="4198"/>
                    </a:cubicBezTo>
                    <a:cubicBezTo>
                      <a:pt x="7913" y="4198"/>
                      <a:pt x="8240" y="4202"/>
                      <a:pt x="8567" y="4202"/>
                    </a:cubicBezTo>
                    <a:cubicBezTo>
                      <a:pt x="8916" y="4202"/>
                      <a:pt x="9266" y="4198"/>
                      <a:pt x="9613" y="4179"/>
                    </a:cubicBezTo>
                    <a:cubicBezTo>
                      <a:pt x="9663" y="4177"/>
                      <a:pt x="9709" y="4176"/>
                      <a:pt x="9751" y="4176"/>
                    </a:cubicBezTo>
                    <a:cubicBezTo>
                      <a:pt x="10045" y="4176"/>
                      <a:pt x="10143" y="4225"/>
                      <a:pt x="10191" y="4550"/>
                    </a:cubicBezTo>
                    <a:cubicBezTo>
                      <a:pt x="10216" y="4724"/>
                      <a:pt x="10280" y="4795"/>
                      <a:pt x="10362" y="4795"/>
                    </a:cubicBezTo>
                    <a:cubicBezTo>
                      <a:pt x="10418" y="4795"/>
                      <a:pt x="10484" y="4761"/>
                      <a:pt x="10551" y="4702"/>
                    </a:cubicBezTo>
                    <a:cubicBezTo>
                      <a:pt x="10758" y="4528"/>
                      <a:pt x="10976" y="4364"/>
                      <a:pt x="11227" y="4255"/>
                    </a:cubicBezTo>
                    <a:cubicBezTo>
                      <a:pt x="11358" y="4190"/>
                      <a:pt x="11391" y="4103"/>
                      <a:pt x="11271" y="3960"/>
                    </a:cubicBezTo>
                    <a:cubicBezTo>
                      <a:pt x="11085" y="3742"/>
                      <a:pt x="10823" y="3720"/>
                      <a:pt x="10595" y="3623"/>
                    </a:cubicBezTo>
                    <a:cubicBezTo>
                      <a:pt x="10477" y="3570"/>
                      <a:pt x="10336" y="3444"/>
                      <a:pt x="10203" y="3444"/>
                    </a:cubicBezTo>
                    <a:cubicBezTo>
                      <a:pt x="10112" y="3444"/>
                      <a:pt x="10025" y="3501"/>
                      <a:pt x="9951" y="3677"/>
                    </a:cubicBezTo>
                    <a:cubicBezTo>
                      <a:pt x="9940" y="3710"/>
                      <a:pt x="9820" y="3710"/>
                      <a:pt x="9754" y="3720"/>
                    </a:cubicBezTo>
                    <a:cubicBezTo>
                      <a:pt x="9417" y="3774"/>
                      <a:pt x="9080" y="3789"/>
                      <a:pt x="8743" y="3789"/>
                    </a:cubicBezTo>
                    <a:cubicBezTo>
                      <a:pt x="8324" y="3789"/>
                      <a:pt x="7905" y="3766"/>
                      <a:pt x="7484" y="3766"/>
                    </a:cubicBezTo>
                    <a:cubicBezTo>
                      <a:pt x="7343" y="3766"/>
                      <a:pt x="7201" y="3769"/>
                      <a:pt x="7060" y="3775"/>
                    </a:cubicBezTo>
                    <a:cubicBezTo>
                      <a:pt x="7049" y="3776"/>
                      <a:pt x="7038" y="3776"/>
                      <a:pt x="7028" y="3776"/>
                    </a:cubicBezTo>
                    <a:cubicBezTo>
                      <a:pt x="6863" y="3776"/>
                      <a:pt x="6773" y="3696"/>
                      <a:pt x="6721" y="3470"/>
                    </a:cubicBezTo>
                    <a:cubicBezTo>
                      <a:pt x="6503" y="2510"/>
                      <a:pt x="6219" y="1593"/>
                      <a:pt x="5336" y="961"/>
                    </a:cubicBezTo>
                    <a:cubicBezTo>
                      <a:pt x="4660" y="481"/>
                      <a:pt x="3972" y="120"/>
                      <a:pt x="3154" y="55"/>
                    </a:cubicBezTo>
                    <a:cubicBezTo>
                      <a:pt x="3118" y="78"/>
                      <a:pt x="3083" y="87"/>
                      <a:pt x="3050" y="87"/>
                    </a:cubicBezTo>
                    <a:cubicBezTo>
                      <a:pt x="2975" y="87"/>
                      <a:pt x="2906" y="38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-1332775" y="1077650"/>
                <a:ext cx="393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700" extrusionOk="0">
                    <a:moveTo>
                      <a:pt x="918" y="1"/>
                    </a:moveTo>
                    <a:cubicBezTo>
                      <a:pt x="875" y="1"/>
                      <a:pt x="830" y="8"/>
                      <a:pt x="786" y="8"/>
                    </a:cubicBezTo>
                    <a:cubicBezTo>
                      <a:pt x="667" y="8"/>
                      <a:pt x="580" y="95"/>
                      <a:pt x="580" y="161"/>
                    </a:cubicBezTo>
                    <a:cubicBezTo>
                      <a:pt x="558" y="543"/>
                      <a:pt x="350" y="815"/>
                      <a:pt x="132" y="1088"/>
                    </a:cubicBezTo>
                    <a:cubicBezTo>
                      <a:pt x="34" y="1198"/>
                      <a:pt x="1" y="1339"/>
                      <a:pt x="56" y="1448"/>
                    </a:cubicBezTo>
                    <a:cubicBezTo>
                      <a:pt x="104" y="1524"/>
                      <a:pt x="174" y="1561"/>
                      <a:pt x="255" y="1561"/>
                    </a:cubicBezTo>
                    <a:cubicBezTo>
                      <a:pt x="302" y="1561"/>
                      <a:pt x="353" y="1549"/>
                      <a:pt x="405" y="1525"/>
                    </a:cubicBezTo>
                    <a:cubicBezTo>
                      <a:pt x="441" y="1507"/>
                      <a:pt x="478" y="1493"/>
                      <a:pt x="512" y="1493"/>
                    </a:cubicBezTo>
                    <a:cubicBezTo>
                      <a:pt x="560" y="1493"/>
                      <a:pt x="599" y="1522"/>
                      <a:pt x="612" y="1612"/>
                    </a:cubicBezTo>
                    <a:cubicBezTo>
                      <a:pt x="645" y="1819"/>
                      <a:pt x="677" y="2027"/>
                      <a:pt x="732" y="2223"/>
                    </a:cubicBezTo>
                    <a:cubicBezTo>
                      <a:pt x="830" y="2638"/>
                      <a:pt x="710" y="3063"/>
                      <a:pt x="786" y="3467"/>
                    </a:cubicBezTo>
                    <a:cubicBezTo>
                      <a:pt x="852" y="3892"/>
                      <a:pt x="776" y="4306"/>
                      <a:pt x="786" y="4721"/>
                    </a:cubicBezTo>
                    <a:cubicBezTo>
                      <a:pt x="798" y="5048"/>
                      <a:pt x="754" y="5387"/>
                      <a:pt x="776" y="5692"/>
                    </a:cubicBezTo>
                    <a:cubicBezTo>
                      <a:pt x="830" y="6336"/>
                      <a:pt x="699" y="6968"/>
                      <a:pt x="786" y="7613"/>
                    </a:cubicBezTo>
                    <a:cubicBezTo>
                      <a:pt x="855" y="7650"/>
                      <a:pt x="924" y="7699"/>
                      <a:pt x="999" y="7699"/>
                    </a:cubicBezTo>
                    <a:cubicBezTo>
                      <a:pt x="1032" y="7699"/>
                      <a:pt x="1067" y="7690"/>
                      <a:pt x="1103" y="7667"/>
                    </a:cubicBezTo>
                    <a:cubicBezTo>
                      <a:pt x="1157" y="7569"/>
                      <a:pt x="1179" y="7470"/>
                      <a:pt x="1169" y="7361"/>
                    </a:cubicBezTo>
                    <a:cubicBezTo>
                      <a:pt x="1114" y="5856"/>
                      <a:pt x="1300" y="4361"/>
                      <a:pt x="1256" y="2866"/>
                    </a:cubicBezTo>
                    <a:cubicBezTo>
                      <a:pt x="1245" y="2474"/>
                      <a:pt x="1201" y="2081"/>
                      <a:pt x="1125" y="1699"/>
                    </a:cubicBezTo>
                    <a:cubicBezTo>
                      <a:pt x="1092" y="1525"/>
                      <a:pt x="1070" y="1383"/>
                      <a:pt x="1321" y="1350"/>
                    </a:cubicBezTo>
                    <a:cubicBezTo>
                      <a:pt x="1506" y="1317"/>
                      <a:pt x="1572" y="1198"/>
                      <a:pt x="1496" y="979"/>
                    </a:cubicBezTo>
                    <a:cubicBezTo>
                      <a:pt x="1387" y="662"/>
                      <a:pt x="1190" y="401"/>
                      <a:pt x="1070" y="95"/>
                    </a:cubicBezTo>
                    <a:cubicBezTo>
                      <a:pt x="1038" y="17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-1407225" y="1362325"/>
                <a:ext cx="1290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216" extrusionOk="0">
                    <a:moveTo>
                      <a:pt x="862" y="120"/>
                    </a:moveTo>
                    <a:cubicBezTo>
                      <a:pt x="917" y="120"/>
                      <a:pt x="928" y="175"/>
                      <a:pt x="917" y="219"/>
                    </a:cubicBezTo>
                    <a:cubicBezTo>
                      <a:pt x="907" y="267"/>
                      <a:pt x="880" y="307"/>
                      <a:pt x="843" y="307"/>
                    </a:cubicBezTo>
                    <a:cubicBezTo>
                      <a:pt x="839" y="307"/>
                      <a:pt x="834" y="307"/>
                      <a:pt x="830" y="306"/>
                    </a:cubicBezTo>
                    <a:cubicBezTo>
                      <a:pt x="808" y="294"/>
                      <a:pt x="797" y="229"/>
                      <a:pt x="797" y="185"/>
                    </a:cubicBezTo>
                    <a:cubicBezTo>
                      <a:pt x="797" y="153"/>
                      <a:pt x="841" y="120"/>
                      <a:pt x="862" y="120"/>
                    </a:cubicBezTo>
                    <a:close/>
                    <a:moveTo>
                      <a:pt x="862" y="0"/>
                    </a:moveTo>
                    <a:cubicBezTo>
                      <a:pt x="819" y="0"/>
                      <a:pt x="765" y="0"/>
                      <a:pt x="710" y="11"/>
                    </a:cubicBezTo>
                    <a:cubicBezTo>
                      <a:pt x="665" y="22"/>
                      <a:pt x="620" y="25"/>
                      <a:pt x="574" y="25"/>
                    </a:cubicBezTo>
                    <a:cubicBezTo>
                      <a:pt x="474" y="25"/>
                      <a:pt x="372" y="8"/>
                      <a:pt x="271" y="8"/>
                    </a:cubicBezTo>
                    <a:cubicBezTo>
                      <a:pt x="179" y="8"/>
                      <a:pt x="89" y="22"/>
                      <a:pt x="1" y="76"/>
                    </a:cubicBezTo>
                    <a:cubicBezTo>
                      <a:pt x="197" y="98"/>
                      <a:pt x="404" y="88"/>
                      <a:pt x="590" y="164"/>
                    </a:cubicBezTo>
                    <a:cubicBezTo>
                      <a:pt x="644" y="197"/>
                      <a:pt x="699" y="229"/>
                      <a:pt x="677" y="306"/>
                    </a:cubicBezTo>
                    <a:cubicBezTo>
                      <a:pt x="677" y="328"/>
                      <a:pt x="634" y="349"/>
                      <a:pt x="601" y="360"/>
                    </a:cubicBezTo>
                    <a:cubicBezTo>
                      <a:pt x="557" y="360"/>
                      <a:pt x="525" y="360"/>
                      <a:pt x="491" y="294"/>
                    </a:cubicBezTo>
                    <a:cubicBezTo>
                      <a:pt x="454" y="225"/>
                      <a:pt x="402" y="209"/>
                      <a:pt x="342" y="209"/>
                    </a:cubicBezTo>
                    <a:cubicBezTo>
                      <a:pt x="290" y="209"/>
                      <a:pt x="232" y="222"/>
                      <a:pt x="176" y="222"/>
                    </a:cubicBezTo>
                    <a:cubicBezTo>
                      <a:pt x="146" y="222"/>
                      <a:pt x="116" y="218"/>
                      <a:pt x="88" y="207"/>
                    </a:cubicBezTo>
                    <a:lnTo>
                      <a:pt x="88" y="207"/>
                    </a:lnTo>
                    <a:cubicBezTo>
                      <a:pt x="33" y="316"/>
                      <a:pt x="372" y="273"/>
                      <a:pt x="142" y="415"/>
                    </a:cubicBezTo>
                    <a:cubicBezTo>
                      <a:pt x="285" y="425"/>
                      <a:pt x="426" y="437"/>
                      <a:pt x="568" y="437"/>
                    </a:cubicBezTo>
                    <a:cubicBezTo>
                      <a:pt x="699" y="437"/>
                      <a:pt x="797" y="491"/>
                      <a:pt x="797" y="633"/>
                    </a:cubicBezTo>
                    <a:cubicBezTo>
                      <a:pt x="819" y="939"/>
                      <a:pt x="961" y="1179"/>
                      <a:pt x="1092" y="1440"/>
                    </a:cubicBezTo>
                    <a:cubicBezTo>
                      <a:pt x="1190" y="1582"/>
                      <a:pt x="1364" y="1669"/>
                      <a:pt x="1354" y="1877"/>
                    </a:cubicBezTo>
                    <a:cubicBezTo>
                      <a:pt x="1386" y="1942"/>
                      <a:pt x="1419" y="1986"/>
                      <a:pt x="1441" y="2062"/>
                    </a:cubicBezTo>
                    <a:cubicBezTo>
                      <a:pt x="1561" y="2498"/>
                      <a:pt x="1877" y="2847"/>
                      <a:pt x="2172" y="3121"/>
                    </a:cubicBezTo>
                    <a:cubicBezTo>
                      <a:pt x="2490" y="3418"/>
                      <a:pt x="2963" y="3581"/>
                      <a:pt x="3445" y="3581"/>
                    </a:cubicBezTo>
                    <a:cubicBezTo>
                      <a:pt x="3475" y="3581"/>
                      <a:pt x="3505" y="3580"/>
                      <a:pt x="3536" y="3579"/>
                    </a:cubicBezTo>
                    <a:cubicBezTo>
                      <a:pt x="3754" y="3579"/>
                      <a:pt x="3798" y="3655"/>
                      <a:pt x="3819" y="3862"/>
                    </a:cubicBezTo>
                    <a:cubicBezTo>
                      <a:pt x="3873" y="4200"/>
                      <a:pt x="3732" y="4539"/>
                      <a:pt x="3819" y="4877"/>
                    </a:cubicBezTo>
                    <a:cubicBezTo>
                      <a:pt x="3939" y="4942"/>
                      <a:pt x="3939" y="5063"/>
                      <a:pt x="3950" y="5215"/>
                    </a:cubicBezTo>
                    <a:cubicBezTo>
                      <a:pt x="4092" y="5019"/>
                      <a:pt x="3873" y="4801"/>
                      <a:pt x="4070" y="4670"/>
                    </a:cubicBezTo>
                    <a:cubicBezTo>
                      <a:pt x="4092" y="4604"/>
                      <a:pt x="4125" y="4539"/>
                      <a:pt x="4113" y="4473"/>
                    </a:cubicBezTo>
                    <a:cubicBezTo>
                      <a:pt x="4048" y="3742"/>
                      <a:pt x="4048" y="3742"/>
                      <a:pt x="4746" y="3732"/>
                    </a:cubicBezTo>
                    <a:lnTo>
                      <a:pt x="4932" y="3732"/>
                    </a:lnTo>
                    <a:cubicBezTo>
                      <a:pt x="4932" y="3710"/>
                      <a:pt x="4943" y="3688"/>
                      <a:pt x="4943" y="3666"/>
                    </a:cubicBezTo>
                    <a:cubicBezTo>
                      <a:pt x="4986" y="3567"/>
                      <a:pt x="5161" y="3567"/>
                      <a:pt x="5117" y="3437"/>
                    </a:cubicBezTo>
                    <a:cubicBezTo>
                      <a:pt x="5095" y="3382"/>
                      <a:pt x="5055" y="3371"/>
                      <a:pt x="5008" y="3371"/>
                    </a:cubicBezTo>
                    <a:cubicBezTo>
                      <a:pt x="4977" y="3371"/>
                      <a:pt x="4944" y="3376"/>
                      <a:pt x="4913" y="3376"/>
                    </a:cubicBezTo>
                    <a:cubicBezTo>
                      <a:pt x="4897" y="3376"/>
                      <a:pt x="4881" y="3375"/>
                      <a:pt x="4867" y="3371"/>
                    </a:cubicBezTo>
                    <a:cubicBezTo>
                      <a:pt x="4794" y="3412"/>
                      <a:pt x="4723" y="3428"/>
                      <a:pt x="4654" y="3428"/>
                    </a:cubicBezTo>
                    <a:cubicBezTo>
                      <a:pt x="4483" y="3428"/>
                      <a:pt x="4320" y="3334"/>
                      <a:pt x="4157" y="3295"/>
                    </a:cubicBezTo>
                    <a:cubicBezTo>
                      <a:pt x="3994" y="3251"/>
                      <a:pt x="4103" y="3022"/>
                      <a:pt x="4092" y="2881"/>
                    </a:cubicBezTo>
                    <a:cubicBezTo>
                      <a:pt x="4104" y="2734"/>
                      <a:pt x="4058" y="2693"/>
                      <a:pt x="3991" y="2693"/>
                    </a:cubicBezTo>
                    <a:cubicBezTo>
                      <a:pt x="3938" y="2693"/>
                      <a:pt x="3871" y="2719"/>
                      <a:pt x="3808" y="2738"/>
                    </a:cubicBezTo>
                    <a:cubicBezTo>
                      <a:pt x="3830" y="3086"/>
                      <a:pt x="3699" y="3263"/>
                      <a:pt x="3439" y="3263"/>
                    </a:cubicBezTo>
                    <a:cubicBezTo>
                      <a:pt x="3300" y="3263"/>
                      <a:pt x="3123" y="3212"/>
                      <a:pt x="2913" y="3109"/>
                    </a:cubicBezTo>
                    <a:cubicBezTo>
                      <a:pt x="2412" y="2859"/>
                      <a:pt x="2084" y="2455"/>
                      <a:pt x="1757" y="1996"/>
                    </a:cubicBezTo>
                    <a:cubicBezTo>
                      <a:pt x="1506" y="1647"/>
                      <a:pt x="1354" y="1255"/>
                      <a:pt x="1124" y="884"/>
                    </a:cubicBezTo>
                    <a:cubicBezTo>
                      <a:pt x="1026" y="731"/>
                      <a:pt x="896" y="546"/>
                      <a:pt x="1070" y="349"/>
                    </a:cubicBezTo>
                    <a:cubicBezTo>
                      <a:pt x="1048" y="240"/>
                      <a:pt x="983" y="120"/>
                      <a:pt x="1070" y="11"/>
                    </a:cubicBezTo>
                    <a:cubicBezTo>
                      <a:pt x="1005" y="0"/>
                      <a:pt x="939" y="0"/>
                      <a:pt x="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-1285575" y="1371150"/>
                <a:ext cx="684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324" extrusionOk="0">
                    <a:moveTo>
                      <a:pt x="2465" y="0"/>
                    </a:moveTo>
                    <a:cubicBezTo>
                      <a:pt x="2428" y="0"/>
                      <a:pt x="2379" y="15"/>
                      <a:pt x="2340" y="15"/>
                    </a:cubicBezTo>
                    <a:cubicBezTo>
                      <a:pt x="2326" y="15"/>
                      <a:pt x="2313" y="13"/>
                      <a:pt x="2302" y="7"/>
                    </a:cubicBezTo>
                    <a:lnTo>
                      <a:pt x="2302" y="7"/>
                    </a:lnTo>
                    <a:cubicBezTo>
                      <a:pt x="2390" y="346"/>
                      <a:pt x="2248" y="673"/>
                      <a:pt x="2237" y="1000"/>
                    </a:cubicBezTo>
                    <a:cubicBezTo>
                      <a:pt x="2215" y="1338"/>
                      <a:pt x="1866" y="1512"/>
                      <a:pt x="1866" y="1851"/>
                    </a:cubicBezTo>
                    <a:cubicBezTo>
                      <a:pt x="1866" y="1982"/>
                      <a:pt x="1604" y="1895"/>
                      <a:pt x="1637" y="2091"/>
                    </a:cubicBezTo>
                    <a:cubicBezTo>
                      <a:pt x="1669" y="2102"/>
                      <a:pt x="1746" y="2123"/>
                      <a:pt x="1746" y="2135"/>
                    </a:cubicBezTo>
                    <a:cubicBezTo>
                      <a:pt x="1724" y="2233"/>
                      <a:pt x="1648" y="2276"/>
                      <a:pt x="1560" y="2288"/>
                    </a:cubicBezTo>
                    <a:cubicBezTo>
                      <a:pt x="1179" y="2833"/>
                      <a:pt x="578" y="2898"/>
                      <a:pt x="1" y="3018"/>
                    </a:cubicBezTo>
                    <a:cubicBezTo>
                      <a:pt x="15" y="3022"/>
                      <a:pt x="31" y="3023"/>
                      <a:pt x="47" y="3023"/>
                    </a:cubicBezTo>
                    <a:cubicBezTo>
                      <a:pt x="78" y="3023"/>
                      <a:pt x="111" y="3018"/>
                      <a:pt x="142" y="3018"/>
                    </a:cubicBezTo>
                    <a:cubicBezTo>
                      <a:pt x="189" y="3018"/>
                      <a:pt x="229" y="3029"/>
                      <a:pt x="251" y="3084"/>
                    </a:cubicBezTo>
                    <a:cubicBezTo>
                      <a:pt x="295" y="3214"/>
                      <a:pt x="120" y="3214"/>
                      <a:pt x="77" y="3313"/>
                    </a:cubicBezTo>
                    <a:cubicBezTo>
                      <a:pt x="197" y="3313"/>
                      <a:pt x="317" y="3324"/>
                      <a:pt x="437" y="3324"/>
                    </a:cubicBezTo>
                    <a:cubicBezTo>
                      <a:pt x="993" y="3258"/>
                      <a:pt x="1386" y="2931"/>
                      <a:pt x="1724" y="2494"/>
                    </a:cubicBezTo>
                    <a:cubicBezTo>
                      <a:pt x="2215" y="1851"/>
                      <a:pt x="2608" y="1185"/>
                      <a:pt x="2739" y="378"/>
                    </a:cubicBezTo>
                    <a:cubicBezTo>
                      <a:pt x="2619" y="356"/>
                      <a:pt x="2411" y="378"/>
                      <a:pt x="2488" y="181"/>
                    </a:cubicBezTo>
                    <a:cubicBezTo>
                      <a:pt x="2549" y="31"/>
                      <a:pt x="2519" y="0"/>
                      <a:pt x="2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-1138575" y="1306750"/>
                <a:ext cx="2922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98" extrusionOk="0">
                    <a:moveTo>
                      <a:pt x="878" y="0"/>
                    </a:moveTo>
                    <a:cubicBezTo>
                      <a:pt x="788" y="0"/>
                      <a:pt x="722" y="119"/>
                      <a:pt x="655" y="194"/>
                    </a:cubicBezTo>
                    <a:cubicBezTo>
                      <a:pt x="624" y="233"/>
                      <a:pt x="571" y="327"/>
                      <a:pt x="512" y="327"/>
                    </a:cubicBezTo>
                    <a:cubicBezTo>
                      <a:pt x="487" y="327"/>
                      <a:pt x="462" y="311"/>
                      <a:pt x="437" y="270"/>
                    </a:cubicBezTo>
                    <a:cubicBezTo>
                      <a:pt x="386" y="182"/>
                      <a:pt x="329" y="155"/>
                      <a:pt x="270" y="155"/>
                    </a:cubicBezTo>
                    <a:cubicBezTo>
                      <a:pt x="227" y="155"/>
                      <a:pt x="184" y="169"/>
                      <a:pt x="143" y="183"/>
                    </a:cubicBezTo>
                    <a:cubicBezTo>
                      <a:pt x="22" y="238"/>
                      <a:pt x="66" y="390"/>
                      <a:pt x="110" y="466"/>
                    </a:cubicBezTo>
                    <a:cubicBezTo>
                      <a:pt x="252" y="805"/>
                      <a:pt x="187" y="1099"/>
                      <a:pt x="34" y="1405"/>
                    </a:cubicBezTo>
                    <a:cubicBezTo>
                      <a:pt x="1" y="1448"/>
                      <a:pt x="22" y="1525"/>
                      <a:pt x="22" y="1579"/>
                    </a:cubicBezTo>
                    <a:cubicBezTo>
                      <a:pt x="110" y="1623"/>
                      <a:pt x="66" y="1721"/>
                      <a:pt x="110" y="1797"/>
                    </a:cubicBezTo>
                    <a:cubicBezTo>
                      <a:pt x="284" y="1721"/>
                      <a:pt x="350" y="1557"/>
                      <a:pt x="415" y="1405"/>
                    </a:cubicBezTo>
                    <a:cubicBezTo>
                      <a:pt x="469" y="1290"/>
                      <a:pt x="528" y="1229"/>
                      <a:pt x="615" y="1229"/>
                    </a:cubicBezTo>
                    <a:cubicBezTo>
                      <a:pt x="652" y="1229"/>
                      <a:pt x="694" y="1240"/>
                      <a:pt x="743" y="1263"/>
                    </a:cubicBezTo>
                    <a:cubicBezTo>
                      <a:pt x="812" y="1291"/>
                      <a:pt x="882" y="1364"/>
                      <a:pt x="952" y="1364"/>
                    </a:cubicBezTo>
                    <a:cubicBezTo>
                      <a:pt x="991" y="1364"/>
                      <a:pt x="1031" y="1341"/>
                      <a:pt x="1070" y="1274"/>
                    </a:cubicBezTo>
                    <a:cubicBezTo>
                      <a:pt x="1168" y="1099"/>
                      <a:pt x="1048" y="1001"/>
                      <a:pt x="939" y="914"/>
                    </a:cubicBezTo>
                    <a:cubicBezTo>
                      <a:pt x="743" y="761"/>
                      <a:pt x="710" y="597"/>
                      <a:pt x="863" y="390"/>
                    </a:cubicBezTo>
                    <a:cubicBezTo>
                      <a:pt x="950" y="292"/>
                      <a:pt x="1125" y="172"/>
                      <a:pt x="972" y="41"/>
                    </a:cubicBezTo>
                    <a:cubicBezTo>
                      <a:pt x="938" y="12"/>
                      <a:pt x="907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-1314475" y="1281850"/>
                <a:ext cx="114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099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8" y="317"/>
                      <a:pt x="54" y="666"/>
                      <a:pt x="33" y="972"/>
                    </a:cubicBezTo>
                    <a:cubicBezTo>
                      <a:pt x="0" y="1397"/>
                      <a:pt x="76" y="1812"/>
                      <a:pt x="76" y="2226"/>
                    </a:cubicBezTo>
                    <a:lnTo>
                      <a:pt x="76" y="2652"/>
                    </a:lnTo>
                    <a:cubicBezTo>
                      <a:pt x="88" y="2674"/>
                      <a:pt x="88" y="2696"/>
                      <a:pt x="98" y="2728"/>
                    </a:cubicBezTo>
                    <a:cubicBezTo>
                      <a:pt x="161" y="2693"/>
                      <a:pt x="214" y="2673"/>
                      <a:pt x="255" y="2673"/>
                    </a:cubicBezTo>
                    <a:cubicBezTo>
                      <a:pt x="327" y="2673"/>
                      <a:pt x="359" y="2735"/>
                      <a:pt x="338" y="2881"/>
                    </a:cubicBezTo>
                    <a:cubicBezTo>
                      <a:pt x="319" y="2957"/>
                      <a:pt x="217" y="3099"/>
                      <a:pt x="364" y="3099"/>
                    </a:cubicBezTo>
                    <a:cubicBezTo>
                      <a:pt x="386" y="3099"/>
                      <a:pt x="413" y="3095"/>
                      <a:pt x="447" y="3088"/>
                    </a:cubicBezTo>
                    <a:cubicBezTo>
                      <a:pt x="415" y="2368"/>
                      <a:pt x="393" y="1659"/>
                      <a:pt x="415" y="939"/>
                    </a:cubicBezTo>
                    <a:cubicBezTo>
                      <a:pt x="415" y="623"/>
                      <a:pt x="403" y="317"/>
                      <a:pt x="458" y="0"/>
                    </a:cubicBezTo>
                    <a:lnTo>
                      <a:pt x="458" y="0"/>
                    </a:lnTo>
                    <a:cubicBezTo>
                      <a:pt x="401" y="43"/>
                      <a:pt x="354" y="170"/>
                      <a:pt x="291" y="170"/>
                    </a:cubicBezTo>
                    <a:cubicBezTo>
                      <a:pt x="257" y="170"/>
                      <a:pt x="220" y="135"/>
                      <a:pt x="175" y="34"/>
                    </a:cubicBezTo>
                    <a:cubicBezTo>
                      <a:pt x="163" y="0"/>
                      <a:pt x="76" y="12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-1415675" y="1386150"/>
                <a:ext cx="229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118" extrusionOk="0">
                    <a:moveTo>
                      <a:pt x="257" y="1"/>
                    </a:moveTo>
                    <a:cubicBezTo>
                      <a:pt x="223" y="1"/>
                      <a:pt x="191" y="9"/>
                      <a:pt x="164" y="29"/>
                    </a:cubicBezTo>
                    <a:cubicBezTo>
                      <a:pt x="109" y="83"/>
                      <a:pt x="0" y="226"/>
                      <a:pt x="88" y="335"/>
                    </a:cubicBezTo>
                    <a:cubicBezTo>
                      <a:pt x="492" y="815"/>
                      <a:pt x="524" y="1338"/>
                      <a:pt x="317" y="1906"/>
                    </a:cubicBezTo>
                    <a:cubicBezTo>
                      <a:pt x="295" y="1982"/>
                      <a:pt x="240" y="2058"/>
                      <a:pt x="361" y="2102"/>
                    </a:cubicBezTo>
                    <a:cubicBezTo>
                      <a:pt x="390" y="2111"/>
                      <a:pt x="425" y="2117"/>
                      <a:pt x="458" y="2117"/>
                    </a:cubicBezTo>
                    <a:cubicBezTo>
                      <a:pt x="511" y="2117"/>
                      <a:pt x="563" y="2101"/>
                      <a:pt x="589" y="2047"/>
                    </a:cubicBezTo>
                    <a:cubicBezTo>
                      <a:pt x="698" y="1797"/>
                      <a:pt x="917" y="1589"/>
                      <a:pt x="906" y="1283"/>
                    </a:cubicBezTo>
                    <a:cubicBezTo>
                      <a:pt x="873" y="858"/>
                      <a:pt x="720" y="466"/>
                      <a:pt x="470" y="117"/>
                    </a:cubicBezTo>
                    <a:cubicBezTo>
                      <a:pt x="424" y="48"/>
                      <a:pt x="33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-1199125" y="1131000"/>
                <a:ext cx="224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229" extrusionOk="0">
                    <a:moveTo>
                      <a:pt x="182" y="1"/>
                    </a:moveTo>
                    <a:cubicBezTo>
                      <a:pt x="137" y="1"/>
                      <a:pt x="96" y="15"/>
                      <a:pt x="66" y="45"/>
                    </a:cubicBezTo>
                    <a:cubicBezTo>
                      <a:pt x="1" y="100"/>
                      <a:pt x="1" y="242"/>
                      <a:pt x="66" y="373"/>
                    </a:cubicBezTo>
                    <a:cubicBezTo>
                      <a:pt x="143" y="525"/>
                      <a:pt x="372" y="591"/>
                      <a:pt x="350" y="798"/>
                    </a:cubicBezTo>
                    <a:cubicBezTo>
                      <a:pt x="470" y="907"/>
                      <a:pt x="306" y="984"/>
                      <a:pt x="328" y="1081"/>
                    </a:cubicBezTo>
                    <a:cubicBezTo>
                      <a:pt x="470" y="1333"/>
                      <a:pt x="667" y="1573"/>
                      <a:pt x="383" y="1867"/>
                    </a:cubicBezTo>
                    <a:cubicBezTo>
                      <a:pt x="328" y="1922"/>
                      <a:pt x="274" y="2053"/>
                      <a:pt x="361" y="2151"/>
                    </a:cubicBezTo>
                    <a:cubicBezTo>
                      <a:pt x="410" y="2190"/>
                      <a:pt x="459" y="2229"/>
                      <a:pt x="524" y="2229"/>
                    </a:cubicBezTo>
                    <a:cubicBezTo>
                      <a:pt x="531" y="2229"/>
                      <a:pt x="538" y="2228"/>
                      <a:pt x="546" y="2227"/>
                    </a:cubicBezTo>
                    <a:cubicBezTo>
                      <a:pt x="579" y="2184"/>
                      <a:pt x="612" y="2140"/>
                      <a:pt x="633" y="2096"/>
                    </a:cubicBezTo>
                    <a:cubicBezTo>
                      <a:pt x="558" y="2075"/>
                      <a:pt x="427" y="2085"/>
                      <a:pt x="470" y="1944"/>
                    </a:cubicBezTo>
                    <a:cubicBezTo>
                      <a:pt x="492" y="1886"/>
                      <a:pt x="538" y="1842"/>
                      <a:pt x="595" y="1842"/>
                    </a:cubicBezTo>
                    <a:cubicBezTo>
                      <a:pt x="624" y="1842"/>
                      <a:pt x="656" y="1853"/>
                      <a:pt x="688" y="1878"/>
                    </a:cubicBezTo>
                    <a:cubicBezTo>
                      <a:pt x="732" y="1801"/>
                      <a:pt x="754" y="1726"/>
                      <a:pt x="776" y="1649"/>
                    </a:cubicBezTo>
                    <a:cubicBezTo>
                      <a:pt x="895" y="1343"/>
                      <a:pt x="633" y="1081"/>
                      <a:pt x="688" y="776"/>
                    </a:cubicBezTo>
                    <a:cubicBezTo>
                      <a:pt x="754" y="492"/>
                      <a:pt x="524" y="307"/>
                      <a:pt x="383" y="111"/>
                    </a:cubicBezTo>
                    <a:cubicBezTo>
                      <a:pt x="330" y="37"/>
                      <a:pt x="252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-1254475" y="1146025"/>
                <a:ext cx="248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268" extrusionOk="0">
                    <a:moveTo>
                      <a:pt x="485" y="491"/>
                    </a:moveTo>
                    <a:cubicBezTo>
                      <a:pt x="491" y="491"/>
                      <a:pt x="496" y="491"/>
                      <a:pt x="502" y="492"/>
                    </a:cubicBezTo>
                    <a:cubicBezTo>
                      <a:pt x="655" y="514"/>
                      <a:pt x="622" y="644"/>
                      <a:pt x="655" y="732"/>
                    </a:cubicBezTo>
                    <a:cubicBezTo>
                      <a:pt x="687" y="851"/>
                      <a:pt x="600" y="851"/>
                      <a:pt x="535" y="863"/>
                    </a:cubicBezTo>
                    <a:cubicBezTo>
                      <a:pt x="528" y="863"/>
                      <a:pt x="522" y="863"/>
                      <a:pt x="516" y="863"/>
                    </a:cubicBezTo>
                    <a:cubicBezTo>
                      <a:pt x="380" y="863"/>
                      <a:pt x="360" y="750"/>
                      <a:pt x="360" y="655"/>
                    </a:cubicBezTo>
                    <a:cubicBezTo>
                      <a:pt x="350" y="583"/>
                      <a:pt x="389" y="491"/>
                      <a:pt x="485" y="491"/>
                    </a:cubicBezTo>
                    <a:close/>
                    <a:moveTo>
                      <a:pt x="425" y="0"/>
                    </a:moveTo>
                    <a:cubicBezTo>
                      <a:pt x="295" y="0"/>
                      <a:pt x="197" y="55"/>
                      <a:pt x="153" y="143"/>
                    </a:cubicBezTo>
                    <a:cubicBezTo>
                      <a:pt x="11" y="470"/>
                      <a:pt x="0" y="797"/>
                      <a:pt x="66" y="1146"/>
                    </a:cubicBezTo>
                    <a:cubicBezTo>
                      <a:pt x="88" y="1234"/>
                      <a:pt x="164" y="1266"/>
                      <a:pt x="251" y="1266"/>
                    </a:cubicBezTo>
                    <a:cubicBezTo>
                      <a:pt x="265" y="1267"/>
                      <a:pt x="280" y="1267"/>
                      <a:pt x="294" y="1267"/>
                    </a:cubicBezTo>
                    <a:cubicBezTo>
                      <a:pt x="599" y="1267"/>
                      <a:pt x="819" y="1043"/>
                      <a:pt x="830" y="688"/>
                    </a:cubicBezTo>
                    <a:cubicBezTo>
                      <a:pt x="993" y="448"/>
                      <a:pt x="600" y="404"/>
                      <a:pt x="590" y="186"/>
                    </a:cubicBezTo>
                    <a:cubicBezTo>
                      <a:pt x="590" y="109"/>
                      <a:pt x="55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-1215750" y="1393300"/>
                <a:ext cx="251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814" extrusionOk="0">
                    <a:moveTo>
                      <a:pt x="278" y="1"/>
                    </a:moveTo>
                    <a:cubicBezTo>
                      <a:pt x="220" y="1"/>
                      <a:pt x="168" y="15"/>
                      <a:pt x="175" y="92"/>
                    </a:cubicBezTo>
                    <a:cubicBezTo>
                      <a:pt x="197" y="332"/>
                      <a:pt x="1" y="529"/>
                      <a:pt x="88" y="801"/>
                    </a:cubicBezTo>
                    <a:cubicBezTo>
                      <a:pt x="88" y="823"/>
                      <a:pt x="77" y="888"/>
                      <a:pt x="88" y="943"/>
                    </a:cubicBezTo>
                    <a:cubicBezTo>
                      <a:pt x="175" y="1292"/>
                      <a:pt x="251" y="1652"/>
                      <a:pt x="644" y="1794"/>
                    </a:cubicBezTo>
                    <a:cubicBezTo>
                      <a:pt x="683" y="1807"/>
                      <a:pt x="718" y="1813"/>
                      <a:pt x="749" y="1813"/>
                    </a:cubicBezTo>
                    <a:cubicBezTo>
                      <a:pt x="848" y="1813"/>
                      <a:pt x="908" y="1752"/>
                      <a:pt x="949" y="1652"/>
                    </a:cubicBezTo>
                    <a:cubicBezTo>
                      <a:pt x="1004" y="1511"/>
                      <a:pt x="895" y="1511"/>
                      <a:pt x="797" y="1499"/>
                    </a:cubicBezTo>
                    <a:cubicBezTo>
                      <a:pt x="655" y="1477"/>
                      <a:pt x="612" y="1368"/>
                      <a:pt x="546" y="1249"/>
                    </a:cubicBezTo>
                    <a:cubicBezTo>
                      <a:pt x="360" y="900"/>
                      <a:pt x="393" y="551"/>
                      <a:pt x="459" y="190"/>
                    </a:cubicBezTo>
                    <a:cubicBezTo>
                      <a:pt x="469" y="136"/>
                      <a:pt x="502" y="16"/>
                      <a:pt x="372" y="5"/>
                    </a:cubicBezTo>
                    <a:cubicBezTo>
                      <a:pt x="344" y="5"/>
                      <a:pt x="31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-1463150" y="1224400"/>
                <a:ext cx="273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19" extrusionOk="0">
                    <a:moveTo>
                      <a:pt x="954" y="1"/>
                    </a:moveTo>
                    <a:cubicBezTo>
                      <a:pt x="933" y="1"/>
                      <a:pt x="913" y="4"/>
                      <a:pt x="896" y="7"/>
                    </a:cubicBezTo>
                    <a:cubicBezTo>
                      <a:pt x="645" y="106"/>
                      <a:pt x="372" y="237"/>
                      <a:pt x="241" y="455"/>
                    </a:cubicBezTo>
                    <a:cubicBezTo>
                      <a:pt x="1" y="848"/>
                      <a:pt x="219" y="1284"/>
                      <a:pt x="274" y="1699"/>
                    </a:cubicBezTo>
                    <a:cubicBezTo>
                      <a:pt x="296" y="1818"/>
                      <a:pt x="437" y="1775"/>
                      <a:pt x="514" y="1818"/>
                    </a:cubicBezTo>
                    <a:cubicBezTo>
                      <a:pt x="558" y="1786"/>
                      <a:pt x="601" y="1753"/>
                      <a:pt x="656" y="1721"/>
                    </a:cubicBezTo>
                    <a:cubicBezTo>
                      <a:pt x="296" y="1306"/>
                      <a:pt x="383" y="630"/>
                      <a:pt x="830" y="313"/>
                    </a:cubicBezTo>
                    <a:cubicBezTo>
                      <a:pt x="885" y="269"/>
                      <a:pt x="939" y="247"/>
                      <a:pt x="983" y="215"/>
                    </a:cubicBezTo>
                    <a:cubicBezTo>
                      <a:pt x="1038" y="182"/>
                      <a:pt x="1092" y="150"/>
                      <a:pt x="1070" y="84"/>
                    </a:cubicBezTo>
                    <a:cubicBezTo>
                      <a:pt x="1048" y="17"/>
                      <a:pt x="1000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-1228025" y="1487300"/>
                <a:ext cx="286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77" extrusionOk="0">
                    <a:moveTo>
                      <a:pt x="693" y="1"/>
                    </a:moveTo>
                    <a:cubicBezTo>
                      <a:pt x="659" y="1"/>
                      <a:pt x="625" y="8"/>
                      <a:pt x="589" y="30"/>
                    </a:cubicBezTo>
                    <a:cubicBezTo>
                      <a:pt x="707" y="374"/>
                      <a:pt x="675" y="493"/>
                      <a:pt x="419" y="493"/>
                    </a:cubicBezTo>
                    <a:cubicBezTo>
                      <a:pt x="366" y="493"/>
                      <a:pt x="303" y="487"/>
                      <a:pt x="230" y="478"/>
                    </a:cubicBezTo>
                    <a:cubicBezTo>
                      <a:pt x="198" y="472"/>
                      <a:pt x="168" y="468"/>
                      <a:pt x="141" y="468"/>
                    </a:cubicBezTo>
                    <a:cubicBezTo>
                      <a:pt x="68" y="468"/>
                      <a:pt x="19" y="500"/>
                      <a:pt x="12" y="619"/>
                    </a:cubicBezTo>
                    <a:cubicBezTo>
                      <a:pt x="0" y="750"/>
                      <a:pt x="44" y="816"/>
                      <a:pt x="186" y="816"/>
                    </a:cubicBezTo>
                    <a:cubicBezTo>
                      <a:pt x="250" y="816"/>
                      <a:pt x="319" y="839"/>
                      <a:pt x="373" y="839"/>
                    </a:cubicBezTo>
                    <a:cubicBezTo>
                      <a:pt x="393" y="839"/>
                      <a:pt x="411" y="836"/>
                      <a:pt x="426" y="827"/>
                    </a:cubicBezTo>
                    <a:cubicBezTo>
                      <a:pt x="508" y="782"/>
                      <a:pt x="569" y="764"/>
                      <a:pt x="615" y="764"/>
                    </a:cubicBezTo>
                    <a:cubicBezTo>
                      <a:pt x="763" y="764"/>
                      <a:pt x="766" y="950"/>
                      <a:pt x="808" y="1100"/>
                    </a:cubicBezTo>
                    <a:cubicBezTo>
                      <a:pt x="873" y="1121"/>
                      <a:pt x="938" y="1155"/>
                      <a:pt x="1004" y="1176"/>
                    </a:cubicBezTo>
                    <a:cubicBezTo>
                      <a:pt x="1146" y="784"/>
                      <a:pt x="993" y="401"/>
                      <a:pt x="938" y="20"/>
                    </a:cubicBezTo>
                    <a:cubicBezTo>
                      <a:pt x="920" y="25"/>
                      <a:pt x="903" y="27"/>
                      <a:pt x="885" y="27"/>
                    </a:cubicBezTo>
                    <a:cubicBezTo>
                      <a:pt x="820" y="27"/>
                      <a:pt x="758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-1135025" y="1392950"/>
                <a:ext cx="1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642" extrusionOk="0">
                    <a:moveTo>
                      <a:pt x="164" y="0"/>
                    </a:moveTo>
                    <a:cubicBezTo>
                      <a:pt x="111" y="0"/>
                      <a:pt x="51" y="23"/>
                      <a:pt x="1" y="73"/>
                    </a:cubicBezTo>
                    <a:cubicBezTo>
                      <a:pt x="77" y="182"/>
                      <a:pt x="88" y="303"/>
                      <a:pt x="55" y="422"/>
                    </a:cubicBezTo>
                    <a:cubicBezTo>
                      <a:pt x="154" y="793"/>
                      <a:pt x="404" y="1132"/>
                      <a:pt x="273" y="1546"/>
                    </a:cubicBezTo>
                    <a:cubicBezTo>
                      <a:pt x="255" y="1583"/>
                      <a:pt x="305" y="1642"/>
                      <a:pt x="360" y="1642"/>
                    </a:cubicBezTo>
                    <a:cubicBezTo>
                      <a:pt x="371" y="1642"/>
                      <a:pt x="383" y="1639"/>
                      <a:pt x="394" y="1634"/>
                    </a:cubicBezTo>
                    <a:cubicBezTo>
                      <a:pt x="535" y="1546"/>
                      <a:pt x="666" y="1437"/>
                      <a:pt x="644" y="1251"/>
                    </a:cubicBezTo>
                    <a:cubicBezTo>
                      <a:pt x="622" y="1121"/>
                      <a:pt x="568" y="1001"/>
                      <a:pt x="601" y="870"/>
                    </a:cubicBezTo>
                    <a:cubicBezTo>
                      <a:pt x="688" y="543"/>
                      <a:pt x="437" y="335"/>
                      <a:pt x="306" y="85"/>
                    </a:cubicBezTo>
                    <a:cubicBezTo>
                      <a:pt x="283" y="31"/>
                      <a:pt x="228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-1446500" y="1362950"/>
                <a:ext cx="567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410" extrusionOk="0">
                    <a:moveTo>
                      <a:pt x="971" y="0"/>
                    </a:moveTo>
                    <a:cubicBezTo>
                      <a:pt x="648" y="0"/>
                      <a:pt x="324" y="36"/>
                      <a:pt x="1" y="63"/>
                    </a:cubicBezTo>
                    <a:cubicBezTo>
                      <a:pt x="15" y="179"/>
                      <a:pt x="83" y="198"/>
                      <a:pt x="156" y="198"/>
                    </a:cubicBezTo>
                    <a:cubicBezTo>
                      <a:pt x="192" y="198"/>
                      <a:pt x="230" y="194"/>
                      <a:pt x="263" y="194"/>
                    </a:cubicBezTo>
                    <a:cubicBezTo>
                      <a:pt x="372" y="204"/>
                      <a:pt x="481" y="194"/>
                      <a:pt x="491" y="346"/>
                    </a:cubicBezTo>
                    <a:cubicBezTo>
                      <a:pt x="550" y="339"/>
                      <a:pt x="608" y="335"/>
                      <a:pt x="665" y="335"/>
                    </a:cubicBezTo>
                    <a:cubicBezTo>
                      <a:pt x="944" y="335"/>
                      <a:pt x="1218" y="409"/>
                      <a:pt x="1491" y="409"/>
                    </a:cubicBezTo>
                    <a:cubicBezTo>
                      <a:pt x="1565" y="409"/>
                      <a:pt x="1639" y="404"/>
                      <a:pt x="1713" y="390"/>
                    </a:cubicBezTo>
                    <a:cubicBezTo>
                      <a:pt x="1943" y="248"/>
                      <a:pt x="1604" y="291"/>
                      <a:pt x="1659" y="182"/>
                    </a:cubicBezTo>
                    <a:lnTo>
                      <a:pt x="1659" y="182"/>
                    </a:lnTo>
                    <a:cubicBezTo>
                      <a:pt x="1687" y="193"/>
                      <a:pt x="1717" y="197"/>
                      <a:pt x="1747" y="197"/>
                    </a:cubicBezTo>
                    <a:cubicBezTo>
                      <a:pt x="1803" y="197"/>
                      <a:pt x="1861" y="184"/>
                      <a:pt x="1913" y="184"/>
                    </a:cubicBezTo>
                    <a:cubicBezTo>
                      <a:pt x="1973" y="184"/>
                      <a:pt x="2025" y="200"/>
                      <a:pt x="2062" y="269"/>
                    </a:cubicBezTo>
                    <a:cubicBezTo>
                      <a:pt x="2096" y="335"/>
                      <a:pt x="2128" y="335"/>
                      <a:pt x="2172" y="335"/>
                    </a:cubicBezTo>
                    <a:cubicBezTo>
                      <a:pt x="2205" y="324"/>
                      <a:pt x="2248" y="303"/>
                      <a:pt x="2248" y="281"/>
                    </a:cubicBezTo>
                    <a:cubicBezTo>
                      <a:pt x="2270" y="204"/>
                      <a:pt x="2215" y="172"/>
                      <a:pt x="2161" y="139"/>
                    </a:cubicBezTo>
                    <a:cubicBezTo>
                      <a:pt x="1975" y="63"/>
                      <a:pt x="1768" y="73"/>
                      <a:pt x="1572" y="51"/>
                    </a:cubicBezTo>
                    <a:cubicBezTo>
                      <a:pt x="1372" y="14"/>
                      <a:pt x="1171" y="0"/>
                      <a:pt x="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-1269200" y="1481125"/>
                <a:ext cx="202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560" extrusionOk="0">
                    <a:moveTo>
                      <a:pt x="475" y="0"/>
                    </a:moveTo>
                    <a:cubicBezTo>
                      <a:pt x="436" y="0"/>
                      <a:pt x="393" y="14"/>
                      <a:pt x="349" y="49"/>
                    </a:cubicBezTo>
                    <a:cubicBezTo>
                      <a:pt x="374" y="224"/>
                      <a:pt x="323" y="297"/>
                      <a:pt x="204" y="297"/>
                    </a:cubicBezTo>
                    <a:cubicBezTo>
                      <a:pt x="167" y="297"/>
                      <a:pt x="125" y="290"/>
                      <a:pt x="76" y="277"/>
                    </a:cubicBezTo>
                    <a:lnTo>
                      <a:pt x="76" y="277"/>
                    </a:lnTo>
                    <a:cubicBezTo>
                      <a:pt x="0" y="529"/>
                      <a:pt x="98" y="769"/>
                      <a:pt x="76" y="1009"/>
                    </a:cubicBezTo>
                    <a:cubicBezTo>
                      <a:pt x="44" y="1259"/>
                      <a:pt x="185" y="1380"/>
                      <a:pt x="338" y="1499"/>
                    </a:cubicBezTo>
                    <a:cubicBezTo>
                      <a:pt x="396" y="1542"/>
                      <a:pt x="450" y="1559"/>
                      <a:pt x="501" y="1559"/>
                    </a:cubicBezTo>
                    <a:cubicBezTo>
                      <a:pt x="605" y="1559"/>
                      <a:pt x="698" y="1489"/>
                      <a:pt x="786" y="1423"/>
                    </a:cubicBezTo>
                    <a:cubicBezTo>
                      <a:pt x="808" y="1292"/>
                      <a:pt x="677" y="1281"/>
                      <a:pt x="633" y="1205"/>
                    </a:cubicBezTo>
                    <a:cubicBezTo>
                      <a:pt x="611" y="1216"/>
                      <a:pt x="589" y="1216"/>
                      <a:pt x="568" y="1216"/>
                    </a:cubicBezTo>
                    <a:cubicBezTo>
                      <a:pt x="568" y="1303"/>
                      <a:pt x="578" y="1423"/>
                      <a:pt x="491" y="1423"/>
                    </a:cubicBezTo>
                    <a:cubicBezTo>
                      <a:pt x="371" y="1423"/>
                      <a:pt x="447" y="1281"/>
                      <a:pt x="425" y="1205"/>
                    </a:cubicBezTo>
                    <a:cubicBezTo>
                      <a:pt x="404" y="1074"/>
                      <a:pt x="415" y="932"/>
                      <a:pt x="371" y="791"/>
                    </a:cubicBezTo>
                    <a:cubicBezTo>
                      <a:pt x="306" y="605"/>
                      <a:pt x="425" y="452"/>
                      <a:pt x="524" y="311"/>
                    </a:cubicBezTo>
                    <a:cubicBezTo>
                      <a:pt x="556" y="245"/>
                      <a:pt x="774" y="299"/>
                      <a:pt x="687" y="146"/>
                    </a:cubicBezTo>
                    <a:cubicBezTo>
                      <a:pt x="649" y="84"/>
                      <a:pt x="57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-1198825" y="1477200"/>
                <a:ext cx="2210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46" extrusionOk="0">
                    <a:moveTo>
                      <a:pt x="211" y="0"/>
                    </a:moveTo>
                    <a:cubicBezTo>
                      <a:pt x="177" y="0"/>
                      <a:pt x="143" y="10"/>
                      <a:pt x="109" y="31"/>
                    </a:cubicBezTo>
                    <a:cubicBezTo>
                      <a:pt x="0" y="107"/>
                      <a:pt x="98" y="206"/>
                      <a:pt x="141" y="282"/>
                    </a:cubicBezTo>
                    <a:cubicBezTo>
                      <a:pt x="305" y="642"/>
                      <a:pt x="502" y="1002"/>
                      <a:pt x="349" y="1416"/>
                    </a:cubicBezTo>
                    <a:cubicBezTo>
                      <a:pt x="338" y="1460"/>
                      <a:pt x="393" y="1525"/>
                      <a:pt x="425" y="1569"/>
                    </a:cubicBezTo>
                    <a:cubicBezTo>
                      <a:pt x="491" y="1602"/>
                      <a:pt x="546" y="1624"/>
                      <a:pt x="611" y="1646"/>
                    </a:cubicBezTo>
                    <a:cubicBezTo>
                      <a:pt x="883" y="1100"/>
                      <a:pt x="676" y="609"/>
                      <a:pt x="415" y="140"/>
                    </a:cubicBezTo>
                    <a:cubicBezTo>
                      <a:pt x="375" y="62"/>
                      <a:pt x="296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-1281200" y="1145750"/>
                <a:ext cx="2130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488" extrusionOk="0">
                    <a:moveTo>
                      <a:pt x="519" y="0"/>
                    </a:moveTo>
                    <a:cubicBezTo>
                      <a:pt x="465" y="0"/>
                      <a:pt x="410" y="25"/>
                      <a:pt x="371" y="77"/>
                    </a:cubicBezTo>
                    <a:cubicBezTo>
                      <a:pt x="197" y="317"/>
                      <a:pt x="185" y="622"/>
                      <a:pt x="66" y="884"/>
                    </a:cubicBezTo>
                    <a:cubicBezTo>
                      <a:pt x="0" y="1048"/>
                      <a:pt x="218" y="1157"/>
                      <a:pt x="284" y="1299"/>
                    </a:cubicBezTo>
                    <a:cubicBezTo>
                      <a:pt x="324" y="1389"/>
                      <a:pt x="473" y="1487"/>
                      <a:pt x="622" y="1487"/>
                    </a:cubicBezTo>
                    <a:cubicBezTo>
                      <a:pt x="637" y="1487"/>
                      <a:pt x="651" y="1487"/>
                      <a:pt x="665" y="1485"/>
                    </a:cubicBezTo>
                    <a:cubicBezTo>
                      <a:pt x="753" y="1463"/>
                      <a:pt x="796" y="1419"/>
                      <a:pt x="818" y="1354"/>
                    </a:cubicBezTo>
                    <a:cubicBezTo>
                      <a:pt x="851" y="1255"/>
                      <a:pt x="796" y="1211"/>
                      <a:pt x="709" y="1201"/>
                    </a:cubicBezTo>
                    <a:cubicBezTo>
                      <a:pt x="425" y="1168"/>
                      <a:pt x="469" y="950"/>
                      <a:pt x="469" y="753"/>
                    </a:cubicBezTo>
                    <a:cubicBezTo>
                      <a:pt x="469" y="568"/>
                      <a:pt x="534" y="404"/>
                      <a:pt x="600" y="241"/>
                    </a:cubicBezTo>
                    <a:cubicBezTo>
                      <a:pt x="622" y="175"/>
                      <a:pt x="731" y="99"/>
                      <a:pt x="622" y="33"/>
                    </a:cubicBezTo>
                    <a:cubicBezTo>
                      <a:pt x="591" y="11"/>
                      <a:pt x="555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-1435325" y="1393050"/>
                <a:ext cx="169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564" extrusionOk="0">
                    <a:moveTo>
                      <a:pt x="344" y="0"/>
                    </a:moveTo>
                    <a:cubicBezTo>
                      <a:pt x="295" y="0"/>
                      <a:pt x="245" y="10"/>
                      <a:pt x="197" y="26"/>
                    </a:cubicBezTo>
                    <a:cubicBezTo>
                      <a:pt x="1" y="81"/>
                      <a:pt x="34" y="266"/>
                      <a:pt x="34" y="430"/>
                    </a:cubicBezTo>
                    <a:lnTo>
                      <a:pt x="34" y="626"/>
                    </a:lnTo>
                    <a:cubicBezTo>
                      <a:pt x="110" y="801"/>
                      <a:pt x="34" y="975"/>
                      <a:pt x="44" y="1150"/>
                    </a:cubicBezTo>
                    <a:cubicBezTo>
                      <a:pt x="82" y="1406"/>
                      <a:pt x="187" y="1563"/>
                      <a:pt x="429" y="1563"/>
                    </a:cubicBezTo>
                    <a:cubicBezTo>
                      <a:pt x="465" y="1563"/>
                      <a:pt x="504" y="1560"/>
                      <a:pt x="546" y="1553"/>
                    </a:cubicBezTo>
                    <a:cubicBezTo>
                      <a:pt x="536" y="1466"/>
                      <a:pt x="677" y="1368"/>
                      <a:pt x="546" y="1281"/>
                    </a:cubicBezTo>
                    <a:cubicBezTo>
                      <a:pt x="153" y="1073"/>
                      <a:pt x="350" y="735"/>
                      <a:pt x="339" y="440"/>
                    </a:cubicBezTo>
                    <a:cubicBezTo>
                      <a:pt x="350" y="255"/>
                      <a:pt x="459" y="200"/>
                      <a:pt x="623" y="200"/>
                    </a:cubicBezTo>
                    <a:cubicBezTo>
                      <a:pt x="569" y="54"/>
                      <a:pt x="46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-1214100" y="1144525"/>
                <a:ext cx="1172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512" extrusionOk="0">
                    <a:moveTo>
                      <a:pt x="226" y="1"/>
                    </a:moveTo>
                    <a:cubicBezTo>
                      <a:pt x="210" y="1"/>
                      <a:pt x="193" y="3"/>
                      <a:pt x="175" y="6"/>
                    </a:cubicBezTo>
                    <a:cubicBezTo>
                      <a:pt x="87" y="28"/>
                      <a:pt x="76" y="94"/>
                      <a:pt x="44" y="203"/>
                    </a:cubicBezTo>
                    <a:cubicBezTo>
                      <a:pt x="0" y="421"/>
                      <a:pt x="98" y="639"/>
                      <a:pt x="54" y="835"/>
                    </a:cubicBezTo>
                    <a:cubicBezTo>
                      <a:pt x="0" y="1108"/>
                      <a:pt x="66" y="1304"/>
                      <a:pt x="272" y="1512"/>
                    </a:cubicBezTo>
                    <a:cubicBezTo>
                      <a:pt x="469" y="1054"/>
                      <a:pt x="425" y="606"/>
                      <a:pt x="371" y="148"/>
                    </a:cubicBezTo>
                    <a:cubicBezTo>
                      <a:pt x="362" y="48"/>
                      <a:pt x="307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-1379125" y="1231550"/>
                <a:ext cx="14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522" extrusionOk="0">
                    <a:moveTo>
                      <a:pt x="373" y="1"/>
                    </a:moveTo>
                    <a:cubicBezTo>
                      <a:pt x="319" y="1"/>
                      <a:pt x="271" y="18"/>
                      <a:pt x="252" y="71"/>
                    </a:cubicBezTo>
                    <a:cubicBezTo>
                      <a:pt x="186" y="223"/>
                      <a:pt x="12" y="322"/>
                      <a:pt x="44" y="518"/>
                    </a:cubicBezTo>
                    <a:cubicBezTo>
                      <a:pt x="87" y="562"/>
                      <a:pt x="131" y="606"/>
                      <a:pt x="175" y="660"/>
                    </a:cubicBezTo>
                    <a:cubicBezTo>
                      <a:pt x="273" y="660"/>
                      <a:pt x="273" y="693"/>
                      <a:pt x="284" y="802"/>
                    </a:cubicBezTo>
                    <a:cubicBezTo>
                      <a:pt x="295" y="1042"/>
                      <a:pt x="0" y="1304"/>
                      <a:pt x="306" y="1522"/>
                    </a:cubicBezTo>
                    <a:cubicBezTo>
                      <a:pt x="349" y="1500"/>
                      <a:pt x="404" y="1467"/>
                      <a:pt x="448" y="1435"/>
                    </a:cubicBezTo>
                    <a:cubicBezTo>
                      <a:pt x="579" y="1020"/>
                      <a:pt x="513" y="606"/>
                      <a:pt x="524" y="180"/>
                    </a:cubicBezTo>
                    <a:cubicBezTo>
                      <a:pt x="524" y="126"/>
                      <a:pt x="589" y="38"/>
                      <a:pt x="480" y="16"/>
                    </a:cubicBezTo>
                    <a:cubicBezTo>
                      <a:pt x="446" y="8"/>
                      <a:pt x="408" y="1"/>
                      <a:pt x="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-1359500" y="1223250"/>
                <a:ext cx="2267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41" extrusionOk="0">
                    <a:moveTo>
                      <a:pt x="176" y="0"/>
                    </a:moveTo>
                    <a:cubicBezTo>
                      <a:pt x="122" y="0"/>
                      <a:pt x="64" y="7"/>
                      <a:pt x="1" y="21"/>
                    </a:cubicBezTo>
                    <a:cubicBezTo>
                      <a:pt x="296" y="414"/>
                      <a:pt x="655" y="763"/>
                      <a:pt x="372" y="1275"/>
                    </a:cubicBezTo>
                    <a:cubicBezTo>
                      <a:pt x="361" y="1287"/>
                      <a:pt x="383" y="1319"/>
                      <a:pt x="393" y="1341"/>
                    </a:cubicBezTo>
                    <a:cubicBezTo>
                      <a:pt x="470" y="1275"/>
                      <a:pt x="568" y="1275"/>
                      <a:pt x="655" y="1265"/>
                    </a:cubicBezTo>
                    <a:cubicBezTo>
                      <a:pt x="907" y="883"/>
                      <a:pt x="819" y="523"/>
                      <a:pt x="558" y="184"/>
                    </a:cubicBezTo>
                    <a:cubicBezTo>
                      <a:pt x="459" y="62"/>
                      <a:pt x="337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-1162025" y="1401625"/>
                <a:ext cx="21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134" extrusionOk="0">
                    <a:moveTo>
                      <a:pt x="550" y="0"/>
                    </a:moveTo>
                    <a:cubicBezTo>
                      <a:pt x="468" y="0"/>
                      <a:pt x="380" y="57"/>
                      <a:pt x="306" y="108"/>
                    </a:cubicBezTo>
                    <a:cubicBezTo>
                      <a:pt x="0" y="337"/>
                      <a:pt x="12" y="839"/>
                      <a:pt x="295" y="1134"/>
                    </a:cubicBezTo>
                    <a:cubicBezTo>
                      <a:pt x="393" y="1057"/>
                      <a:pt x="557" y="1079"/>
                      <a:pt x="590" y="926"/>
                    </a:cubicBezTo>
                    <a:cubicBezTo>
                      <a:pt x="361" y="664"/>
                      <a:pt x="371" y="523"/>
                      <a:pt x="633" y="392"/>
                    </a:cubicBezTo>
                    <a:cubicBezTo>
                      <a:pt x="643" y="387"/>
                      <a:pt x="652" y="385"/>
                      <a:pt x="660" y="385"/>
                    </a:cubicBezTo>
                    <a:cubicBezTo>
                      <a:pt x="714" y="385"/>
                      <a:pt x="753" y="465"/>
                      <a:pt x="811" y="465"/>
                    </a:cubicBezTo>
                    <a:cubicBezTo>
                      <a:pt x="829" y="465"/>
                      <a:pt x="850" y="457"/>
                      <a:pt x="873" y="436"/>
                    </a:cubicBezTo>
                    <a:cubicBezTo>
                      <a:pt x="830" y="359"/>
                      <a:pt x="775" y="283"/>
                      <a:pt x="742" y="196"/>
                    </a:cubicBezTo>
                    <a:cubicBezTo>
                      <a:pt x="695" y="49"/>
                      <a:pt x="626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-1434775" y="1235750"/>
                <a:ext cx="2020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14" extrusionOk="0">
                    <a:moveTo>
                      <a:pt x="96" y="0"/>
                    </a:moveTo>
                    <a:cubicBezTo>
                      <a:pt x="52" y="0"/>
                      <a:pt x="41" y="121"/>
                      <a:pt x="22" y="186"/>
                    </a:cubicBezTo>
                    <a:cubicBezTo>
                      <a:pt x="143" y="252"/>
                      <a:pt x="153" y="383"/>
                      <a:pt x="219" y="481"/>
                    </a:cubicBezTo>
                    <a:cubicBezTo>
                      <a:pt x="296" y="601"/>
                      <a:pt x="1" y="710"/>
                      <a:pt x="197" y="841"/>
                    </a:cubicBezTo>
                    <a:cubicBezTo>
                      <a:pt x="230" y="928"/>
                      <a:pt x="262" y="1027"/>
                      <a:pt x="296" y="1114"/>
                    </a:cubicBezTo>
                    <a:cubicBezTo>
                      <a:pt x="405" y="1027"/>
                      <a:pt x="459" y="918"/>
                      <a:pt x="459" y="775"/>
                    </a:cubicBezTo>
                    <a:cubicBezTo>
                      <a:pt x="467" y="684"/>
                      <a:pt x="485" y="599"/>
                      <a:pt x="550" y="599"/>
                    </a:cubicBezTo>
                    <a:cubicBezTo>
                      <a:pt x="578" y="599"/>
                      <a:pt x="616" y="616"/>
                      <a:pt x="667" y="656"/>
                    </a:cubicBezTo>
                    <a:cubicBezTo>
                      <a:pt x="688" y="673"/>
                      <a:pt x="710" y="682"/>
                      <a:pt x="730" y="682"/>
                    </a:cubicBezTo>
                    <a:cubicBezTo>
                      <a:pt x="761" y="682"/>
                      <a:pt x="788" y="662"/>
                      <a:pt x="808" y="623"/>
                    </a:cubicBezTo>
                    <a:cubicBezTo>
                      <a:pt x="742" y="513"/>
                      <a:pt x="677" y="394"/>
                      <a:pt x="601" y="273"/>
                    </a:cubicBezTo>
                    <a:lnTo>
                      <a:pt x="601" y="12"/>
                    </a:lnTo>
                    <a:cubicBezTo>
                      <a:pt x="581" y="4"/>
                      <a:pt x="560" y="1"/>
                      <a:pt x="540" y="1"/>
                    </a:cubicBezTo>
                    <a:cubicBezTo>
                      <a:pt x="449" y="1"/>
                      <a:pt x="357" y="60"/>
                      <a:pt x="259" y="60"/>
                    </a:cubicBezTo>
                    <a:cubicBezTo>
                      <a:pt x="214" y="60"/>
                      <a:pt x="169" y="47"/>
                      <a:pt x="121" y="12"/>
                    </a:cubicBezTo>
                    <a:cubicBezTo>
                      <a:pt x="112" y="4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-1294300" y="1477125"/>
                <a:ext cx="1610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649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1" y="634"/>
                      <a:pt x="110" y="830"/>
                      <a:pt x="502" y="1649"/>
                    </a:cubicBezTo>
                    <a:cubicBezTo>
                      <a:pt x="600" y="1649"/>
                      <a:pt x="644" y="1594"/>
                      <a:pt x="644" y="1507"/>
                    </a:cubicBezTo>
                    <a:cubicBezTo>
                      <a:pt x="535" y="1147"/>
                      <a:pt x="317" y="798"/>
                      <a:pt x="622" y="427"/>
                    </a:cubicBezTo>
                    <a:cubicBezTo>
                      <a:pt x="404" y="306"/>
                      <a:pt x="568" y="143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-1475675" y="1396675"/>
                <a:ext cx="1720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79" extrusionOk="0">
                    <a:moveTo>
                      <a:pt x="295" y="1"/>
                    </a:moveTo>
                    <a:cubicBezTo>
                      <a:pt x="258" y="19"/>
                      <a:pt x="222" y="34"/>
                      <a:pt x="185" y="34"/>
                    </a:cubicBezTo>
                    <a:cubicBezTo>
                      <a:pt x="156" y="34"/>
                      <a:pt x="128" y="25"/>
                      <a:pt x="99" y="1"/>
                    </a:cubicBezTo>
                    <a:lnTo>
                      <a:pt x="99" y="1"/>
                    </a:lnTo>
                    <a:cubicBezTo>
                      <a:pt x="0" y="263"/>
                      <a:pt x="218" y="481"/>
                      <a:pt x="186" y="743"/>
                    </a:cubicBezTo>
                    <a:cubicBezTo>
                      <a:pt x="164" y="874"/>
                      <a:pt x="208" y="1015"/>
                      <a:pt x="218" y="1146"/>
                    </a:cubicBezTo>
                    <a:cubicBezTo>
                      <a:pt x="229" y="1226"/>
                      <a:pt x="248" y="1278"/>
                      <a:pt x="325" y="1278"/>
                    </a:cubicBezTo>
                    <a:cubicBezTo>
                      <a:pt x="333" y="1278"/>
                      <a:pt x="341" y="1278"/>
                      <a:pt x="349" y="1277"/>
                    </a:cubicBezTo>
                    <a:cubicBezTo>
                      <a:pt x="415" y="1277"/>
                      <a:pt x="524" y="1277"/>
                      <a:pt x="502" y="1190"/>
                    </a:cubicBezTo>
                    <a:cubicBezTo>
                      <a:pt x="436" y="786"/>
                      <a:pt x="688" y="339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-1511975" y="1385500"/>
                <a:ext cx="16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125" extrusionOk="0">
                    <a:moveTo>
                      <a:pt x="574" y="1"/>
                    </a:moveTo>
                    <a:cubicBezTo>
                      <a:pt x="508" y="1"/>
                      <a:pt x="437" y="49"/>
                      <a:pt x="368" y="49"/>
                    </a:cubicBezTo>
                    <a:cubicBezTo>
                      <a:pt x="347" y="49"/>
                      <a:pt x="327" y="44"/>
                      <a:pt x="307" y="33"/>
                    </a:cubicBezTo>
                    <a:cubicBezTo>
                      <a:pt x="23" y="252"/>
                      <a:pt x="1" y="557"/>
                      <a:pt x="56" y="884"/>
                    </a:cubicBezTo>
                    <a:cubicBezTo>
                      <a:pt x="143" y="938"/>
                      <a:pt x="45" y="1113"/>
                      <a:pt x="187" y="1124"/>
                    </a:cubicBezTo>
                    <a:cubicBezTo>
                      <a:pt x="190" y="1125"/>
                      <a:pt x="194" y="1125"/>
                      <a:pt x="198" y="1125"/>
                    </a:cubicBezTo>
                    <a:cubicBezTo>
                      <a:pt x="297" y="1125"/>
                      <a:pt x="309" y="992"/>
                      <a:pt x="372" y="950"/>
                    </a:cubicBezTo>
                    <a:cubicBezTo>
                      <a:pt x="372" y="611"/>
                      <a:pt x="448" y="306"/>
                      <a:pt x="667" y="44"/>
                    </a:cubicBezTo>
                    <a:cubicBezTo>
                      <a:pt x="637" y="12"/>
                      <a:pt x="606" y="1"/>
                      <a:pt x="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-1190650" y="1407475"/>
                <a:ext cx="161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064" extrusionOk="0">
                    <a:moveTo>
                      <a:pt x="291" y="1"/>
                    </a:moveTo>
                    <a:cubicBezTo>
                      <a:pt x="211" y="1"/>
                      <a:pt x="165" y="55"/>
                      <a:pt x="131" y="147"/>
                    </a:cubicBezTo>
                    <a:cubicBezTo>
                      <a:pt x="0" y="474"/>
                      <a:pt x="197" y="725"/>
                      <a:pt x="294" y="1009"/>
                    </a:cubicBezTo>
                    <a:cubicBezTo>
                      <a:pt x="306" y="1031"/>
                      <a:pt x="349" y="1041"/>
                      <a:pt x="393" y="1063"/>
                    </a:cubicBezTo>
                    <a:cubicBezTo>
                      <a:pt x="513" y="922"/>
                      <a:pt x="644" y="791"/>
                      <a:pt x="513" y="616"/>
                    </a:cubicBezTo>
                    <a:cubicBezTo>
                      <a:pt x="425" y="485"/>
                      <a:pt x="404" y="398"/>
                      <a:pt x="491" y="256"/>
                    </a:cubicBezTo>
                    <a:cubicBezTo>
                      <a:pt x="546" y="147"/>
                      <a:pt x="491" y="49"/>
                      <a:pt x="371" y="16"/>
                    </a:cubicBezTo>
                    <a:cubicBezTo>
                      <a:pt x="341" y="6"/>
                      <a:pt x="314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-1426850" y="1398050"/>
                <a:ext cx="199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53" extrusionOk="0">
                    <a:moveTo>
                      <a:pt x="284" y="0"/>
                    </a:moveTo>
                    <a:cubicBezTo>
                      <a:pt x="120" y="0"/>
                      <a:pt x="11" y="55"/>
                      <a:pt x="0" y="240"/>
                    </a:cubicBezTo>
                    <a:cubicBezTo>
                      <a:pt x="37" y="229"/>
                      <a:pt x="70" y="225"/>
                      <a:pt x="101" y="225"/>
                    </a:cubicBezTo>
                    <a:cubicBezTo>
                      <a:pt x="284" y="225"/>
                      <a:pt x="352" y="405"/>
                      <a:pt x="437" y="546"/>
                    </a:cubicBezTo>
                    <a:cubicBezTo>
                      <a:pt x="524" y="677"/>
                      <a:pt x="371" y="720"/>
                      <a:pt x="295" y="797"/>
                    </a:cubicBezTo>
                    <a:cubicBezTo>
                      <a:pt x="229" y="851"/>
                      <a:pt x="229" y="982"/>
                      <a:pt x="207" y="1081"/>
                    </a:cubicBezTo>
                    <a:cubicBezTo>
                      <a:pt x="338" y="1168"/>
                      <a:pt x="197" y="1266"/>
                      <a:pt x="207" y="1353"/>
                    </a:cubicBezTo>
                    <a:cubicBezTo>
                      <a:pt x="764" y="960"/>
                      <a:pt x="796" y="415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-1469675" y="1364500"/>
                <a:ext cx="354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351" extrusionOk="0">
                    <a:moveTo>
                      <a:pt x="928" y="1"/>
                    </a:moveTo>
                    <a:cubicBezTo>
                      <a:pt x="633" y="22"/>
                      <a:pt x="349" y="44"/>
                      <a:pt x="66" y="77"/>
                    </a:cubicBezTo>
                    <a:cubicBezTo>
                      <a:pt x="55" y="142"/>
                      <a:pt x="66" y="219"/>
                      <a:pt x="0" y="273"/>
                    </a:cubicBezTo>
                    <a:cubicBezTo>
                      <a:pt x="52" y="336"/>
                      <a:pt x="109" y="351"/>
                      <a:pt x="167" y="351"/>
                    </a:cubicBezTo>
                    <a:cubicBezTo>
                      <a:pt x="221" y="351"/>
                      <a:pt x="275" y="338"/>
                      <a:pt x="327" y="338"/>
                    </a:cubicBezTo>
                    <a:cubicBezTo>
                      <a:pt x="423" y="338"/>
                      <a:pt x="518" y="339"/>
                      <a:pt x="612" y="339"/>
                    </a:cubicBezTo>
                    <a:cubicBezTo>
                      <a:pt x="884" y="339"/>
                      <a:pt x="1151" y="333"/>
                      <a:pt x="1418" y="284"/>
                    </a:cubicBezTo>
                    <a:cubicBezTo>
                      <a:pt x="1408" y="132"/>
                      <a:pt x="1299" y="142"/>
                      <a:pt x="1190" y="132"/>
                    </a:cubicBezTo>
                    <a:cubicBezTo>
                      <a:pt x="1157" y="132"/>
                      <a:pt x="1119" y="136"/>
                      <a:pt x="1083" y="136"/>
                    </a:cubicBezTo>
                    <a:cubicBezTo>
                      <a:pt x="1010" y="136"/>
                      <a:pt x="942" y="117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-1213575" y="1255250"/>
                <a:ext cx="18300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83" extrusionOk="0">
                    <a:moveTo>
                      <a:pt x="519" y="1"/>
                    </a:moveTo>
                    <a:cubicBezTo>
                      <a:pt x="234" y="1"/>
                      <a:pt x="201" y="303"/>
                      <a:pt x="66" y="487"/>
                    </a:cubicBezTo>
                    <a:cubicBezTo>
                      <a:pt x="88" y="509"/>
                      <a:pt x="110" y="541"/>
                      <a:pt x="132" y="563"/>
                    </a:cubicBezTo>
                    <a:cubicBezTo>
                      <a:pt x="328" y="759"/>
                      <a:pt x="1" y="890"/>
                      <a:pt x="88" y="1076"/>
                    </a:cubicBezTo>
                    <a:cubicBezTo>
                      <a:pt x="100" y="1080"/>
                      <a:pt x="111" y="1082"/>
                      <a:pt x="121" y="1082"/>
                    </a:cubicBezTo>
                    <a:cubicBezTo>
                      <a:pt x="182" y="1082"/>
                      <a:pt x="206" y="1009"/>
                      <a:pt x="263" y="999"/>
                    </a:cubicBezTo>
                    <a:cubicBezTo>
                      <a:pt x="328" y="749"/>
                      <a:pt x="426" y="509"/>
                      <a:pt x="579" y="301"/>
                    </a:cubicBezTo>
                    <a:cubicBezTo>
                      <a:pt x="513" y="181"/>
                      <a:pt x="731" y="138"/>
                      <a:pt x="644" y="17"/>
                    </a:cubicBezTo>
                    <a:cubicBezTo>
                      <a:pt x="597" y="6"/>
                      <a:pt x="55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-1394675" y="1237650"/>
                <a:ext cx="199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89" extrusionOk="0">
                    <a:moveTo>
                      <a:pt x="24" y="0"/>
                    </a:moveTo>
                    <a:cubicBezTo>
                      <a:pt x="16" y="0"/>
                      <a:pt x="9" y="1"/>
                      <a:pt x="1" y="1"/>
                    </a:cubicBezTo>
                    <a:cubicBezTo>
                      <a:pt x="11" y="307"/>
                      <a:pt x="164" y="536"/>
                      <a:pt x="394" y="667"/>
                    </a:cubicBezTo>
                    <a:cubicBezTo>
                      <a:pt x="425" y="682"/>
                      <a:pt x="455" y="689"/>
                      <a:pt x="483" y="689"/>
                    </a:cubicBezTo>
                    <a:cubicBezTo>
                      <a:pt x="619" y="689"/>
                      <a:pt x="716" y="534"/>
                      <a:pt x="797" y="416"/>
                    </a:cubicBezTo>
                    <a:cubicBezTo>
                      <a:pt x="753" y="362"/>
                      <a:pt x="709" y="318"/>
                      <a:pt x="666" y="274"/>
                    </a:cubicBezTo>
                    <a:cubicBezTo>
                      <a:pt x="631" y="287"/>
                      <a:pt x="599" y="293"/>
                      <a:pt x="569" y="293"/>
                    </a:cubicBezTo>
                    <a:cubicBezTo>
                      <a:pt x="357" y="293"/>
                      <a:pt x="265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-1311175" y="1507675"/>
                <a:ext cx="84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193" extrusionOk="0">
                    <a:moveTo>
                      <a:pt x="43" y="1"/>
                    </a:moveTo>
                    <a:cubicBezTo>
                      <a:pt x="108" y="328"/>
                      <a:pt x="196" y="655"/>
                      <a:pt x="43" y="994"/>
                    </a:cubicBezTo>
                    <a:cubicBezTo>
                      <a:pt x="12" y="1045"/>
                      <a:pt x="1" y="1192"/>
                      <a:pt x="125" y="1192"/>
                    </a:cubicBezTo>
                    <a:cubicBezTo>
                      <a:pt x="134" y="1192"/>
                      <a:pt x="142" y="1192"/>
                      <a:pt x="152" y="1190"/>
                    </a:cubicBezTo>
                    <a:cubicBezTo>
                      <a:pt x="261" y="1190"/>
                      <a:pt x="293" y="1125"/>
                      <a:pt x="293" y="1005"/>
                    </a:cubicBezTo>
                    <a:cubicBezTo>
                      <a:pt x="305" y="667"/>
                      <a:pt x="337" y="328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-1154650" y="1411250"/>
                <a:ext cx="196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92" extrusionOk="0">
                    <a:moveTo>
                      <a:pt x="365" y="0"/>
                    </a:moveTo>
                    <a:cubicBezTo>
                      <a:pt x="357" y="0"/>
                      <a:pt x="348" y="2"/>
                      <a:pt x="338" y="7"/>
                    </a:cubicBezTo>
                    <a:cubicBezTo>
                      <a:pt x="459" y="192"/>
                      <a:pt x="447" y="378"/>
                      <a:pt x="295" y="541"/>
                    </a:cubicBezTo>
                    <a:cubicBezTo>
                      <a:pt x="262" y="694"/>
                      <a:pt x="98" y="672"/>
                      <a:pt x="0" y="749"/>
                    </a:cubicBezTo>
                    <a:cubicBezTo>
                      <a:pt x="115" y="829"/>
                      <a:pt x="235" y="891"/>
                      <a:pt x="344" y="891"/>
                    </a:cubicBezTo>
                    <a:cubicBezTo>
                      <a:pt x="443" y="891"/>
                      <a:pt x="533" y="840"/>
                      <a:pt x="600" y="705"/>
                    </a:cubicBezTo>
                    <a:cubicBezTo>
                      <a:pt x="687" y="509"/>
                      <a:pt x="786" y="269"/>
                      <a:pt x="578" y="51"/>
                    </a:cubicBezTo>
                    <a:cubicBezTo>
                      <a:pt x="555" y="72"/>
                      <a:pt x="534" y="80"/>
                      <a:pt x="516" y="80"/>
                    </a:cubicBezTo>
                    <a:cubicBezTo>
                      <a:pt x="458" y="80"/>
                      <a:pt x="41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-1313675" y="1479050"/>
                <a:ext cx="1012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146" extrusionOk="0">
                    <a:moveTo>
                      <a:pt x="328" y="1"/>
                    </a:moveTo>
                    <a:lnTo>
                      <a:pt x="328" y="1"/>
                    </a:lnTo>
                    <a:cubicBezTo>
                      <a:pt x="131" y="132"/>
                      <a:pt x="350" y="350"/>
                      <a:pt x="208" y="546"/>
                    </a:cubicBezTo>
                    <a:cubicBezTo>
                      <a:pt x="197" y="394"/>
                      <a:pt x="197" y="273"/>
                      <a:pt x="77" y="208"/>
                    </a:cubicBezTo>
                    <a:cubicBezTo>
                      <a:pt x="12" y="317"/>
                      <a:pt x="1" y="404"/>
                      <a:pt x="44" y="535"/>
                    </a:cubicBezTo>
                    <a:cubicBezTo>
                      <a:pt x="121" y="721"/>
                      <a:pt x="186" y="928"/>
                      <a:pt x="143" y="1146"/>
                    </a:cubicBezTo>
                    <a:lnTo>
                      <a:pt x="405" y="1146"/>
                    </a:lnTo>
                    <a:cubicBezTo>
                      <a:pt x="383" y="764"/>
                      <a:pt x="350" y="382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-1217125" y="1269300"/>
                <a:ext cx="15850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082" extrusionOk="0">
                    <a:moveTo>
                      <a:pt x="274" y="1"/>
                    </a:moveTo>
                    <a:lnTo>
                      <a:pt x="274" y="1"/>
                    </a:lnTo>
                    <a:cubicBezTo>
                      <a:pt x="230" y="77"/>
                      <a:pt x="296" y="219"/>
                      <a:pt x="132" y="230"/>
                    </a:cubicBezTo>
                    <a:cubicBezTo>
                      <a:pt x="165" y="514"/>
                      <a:pt x="1" y="808"/>
                      <a:pt x="208" y="1081"/>
                    </a:cubicBezTo>
                    <a:cubicBezTo>
                      <a:pt x="296" y="1070"/>
                      <a:pt x="350" y="1026"/>
                      <a:pt x="350" y="928"/>
                    </a:cubicBezTo>
                    <a:cubicBezTo>
                      <a:pt x="375" y="859"/>
                      <a:pt x="418" y="843"/>
                      <a:pt x="466" y="843"/>
                    </a:cubicBezTo>
                    <a:cubicBezTo>
                      <a:pt x="502" y="843"/>
                      <a:pt x="542" y="852"/>
                      <a:pt x="578" y="852"/>
                    </a:cubicBezTo>
                    <a:cubicBezTo>
                      <a:pt x="598" y="852"/>
                      <a:pt x="616" y="850"/>
                      <a:pt x="633" y="841"/>
                    </a:cubicBezTo>
                    <a:cubicBezTo>
                      <a:pt x="601" y="732"/>
                      <a:pt x="339" y="710"/>
                      <a:pt x="492" y="514"/>
                    </a:cubicBezTo>
                    <a:cubicBezTo>
                      <a:pt x="459" y="492"/>
                      <a:pt x="437" y="459"/>
                      <a:pt x="405" y="437"/>
                    </a:cubicBezTo>
                    <a:cubicBezTo>
                      <a:pt x="348" y="447"/>
                      <a:pt x="324" y="520"/>
                      <a:pt x="263" y="520"/>
                    </a:cubicBezTo>
                    <a:cubicBezTo>
                      <a:pt x="253" y="520"/>
                      <a:pt x="242" y="518"/>
                      <a:pt x="230" y="514"/>
                    </a:cubicBezTo>
                    <a:cubicBezTo>
                      <a:pt x="143" y="328"/>
                      <a:pt x="470" y="197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-1494500" y="1405125"/>
                <a:ext cx="19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96" extrusionOk="0">
                    <a:moveTo>
                      <a:pt x="537" y="1"/>
                    </a:moveTo>
                    <a:cubicBezTo>
                      <a:pt x="340" y="1"/>
                      <a:pt x="78" y="118"/>
                      <a:pt x="1" y="296"/>
                    </a:cubicBezTo>
                    <a:lnTo>
                      <a:pt x="622" y="296"/>
                    </a:lnTo>
                    <a:cubicBezTo>
                      <a:pt x="699" y="296"/>
                      <a:pt x="764" y="274"/>
                      <a:pt x="786" y="197"/>
                    </a:cubicBezTo>
                    <a:cubicBezTo>
                      <a:pt x="797" y="165"/>
                      <a:pt x="764" y="99"/>
                      <a:pt x="731" y="66"/>
                    </a:cubicBezTo>
                    <a:cubicBezTo>
                      <a:pt x="690" y="21"/>
                      <a:pt x="619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-1208650" y="1281300"/>
                <a:ext cx="237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69" extrusionOk="0">
                    <a:moveTo>
                      <a:pt x="720" y="1"/>
                    </a:moveTo>
                    <a:cubicBezTo>
                      <a:pt x="534" y="12"/>
                      <a:pt x="338" y="22"/>
                      <a:pt x="153" y="34"/>
                    </a:cubicBezTo>
                    <a:cubicBezTo>
                      <a:pt x="0" y="230"/>
                      <a:pt x="262" y="252"/>
                      <a:pt x="294" y="361"/>
                    </a:cubicBezTo>
                    <a:cubicBezTo>
                      <a:pt x="318" y="366"/>
                      <a:pt x="341" y="369"/>
                      <a:pt x="365" y="369"/>
                    </a:cubicBezTo>
                    <a:cubicBezTo>
                      <a:pt x="503" y="369"/>
                      <a:pt x="636" y="291"/>
                      <a:pt x="774" y="291"/>
                    </a:cubicBezTo>
                    <a:cubicBezTo>
                      <a:pt x="807" y="291"/>
                      <a:pt x="840" y="295"/>
                      <a:pt x="873" y="306"/>
                    </a:cubicBezTo>
                    <a:cubicBezTo>
                      <a:pt x="895" y="263"/>
                      <a:pt x="927" y="219"/>
                      <a:pt x="949" y="165"/>
                    </a:cubicBezTo>
                    <a:lnTo>
                      <a:pt x="949" y="165"/>
                    </a:lnTo>
                    <a:cubicBezTo>
                      <a:pt x="936" y="166"/>
                      <a:pt x="922" y="167"/>
                      <a:pt x="910" y="167"/>
                    </a:cubicBezTo>
                    <a:cubicBezTo>
                      <a:pt x="808" y="167"/>
                      <a:pt x="730" y="127"/>
                      <a:pt x="7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-1244125" y="1511950"/>
                <a:ext cx="11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763" extrusionOk="0">
                    <a:moveTo>
                      <a:pt x="293" y="0"/>
                    </a:moveTo>
                    <a:cubicBezTo>
                      <a:pt x="254" y="0"/>
                      <a:pt x="205" y="10"/>
                      <a:pt x="197" y="26"/>
                    </a:cubicBezTo>
                    <a:cubicBezTo>
                      <a:pt x="142" y="114"/>
                      <a:pt x="55" y="201"/>
                      <a:pt x="132" y="332"/>
                    </a:cubicBezTo>
                    <a:cubicBezTo>
                      <a:pt x="164" y="387"/>
                      <a:pt x="241" y="441"/>
                      <a:pt x="154" y="518"/>
                    </a:cubicBezTo>
                    <a:cubicBezTo>
                      <a:pt x="88" y="583"/>
                      <a:pt x="1" y="681"/>
                      <a:pt x="132" y="746"/>
                    </a:cubicBezTo>
                    <a:cubicBezTo>
                      <a:pt x="153" y="757"/>
                      <a:pt x="174" y="762"/>
                      <a:pt x="193" y="762"/>
                    </a:cubicBezTo>
                    <a:cubicBezTo>
                      <a:pt x="270" y="762"/>
                      <a:pt x="326" y="681"/>
                      <a:pt x="361" y="594"/>
                    </a:cubicBezTo>
                    <a:cubicBezTo>
                      <a:pt x="394" y="496"/>
                      <a:pt x="448" y="397"/>
                      <a:pt x="426" y="288"/>
                    </a:cubicBezTo>
                    <a:cubicBezTo>
                      <a:pt x="426" y="179"/>
                      <a:pt x="437" y="59"/>
                      <a:pt x="328" y="4"/>
                    </a:cubicBezTo>
                    <a:cubicBezTo>
                      <a:pt x="319" y="2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-1189575" y="1278875"/>
                <a:ext cx="196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22" extrusionOk="0">
                    <a:moveTo>
                      <a:pt x="562" y="1"/>
                    </a:moveTo>
                    <a:cubicBezTo>
                      <a:pt x="518" y="1"/>
                      <a:pt x="471" y="12"/>
                      <a:pt x="426" y="32"/>
                    </a:cubicBezTo>
                    <a:cubicBezTo>
                      <a:pt x="398" y="43"/>
                      <a:pt x="368" y="46"/>
                      <a:pt x="337" y="46"/>
                    </a:cubicBezTo>
                    <a:cubicBezTo>
                      <a:pt x="308" y="46"/>
                      <a:pt x="278" y="44"/>
                      <a:pt x="251" y="44"/>
                    </a:cubicBezTo>
                    <a:cubicBezTo>
                      <a:pt x="230" y="65"/>
                      <a:pt x="197" y="87"/>
                      <a:pt x="176" y="119"/>
                    </a:cubicBezTo>
                    <a:cubicBezTo>
                      <a:pt x="251" y="163"/>
                      <a:pt x="251" y="207"/>
                      <a:pt x="186" y="262"/>
                    </a:cubicBezTo>
                    <a:cubicBezTo>
                      <a:pt x="164" y="316"/>
                      <a:pt x="132" y="360"/>
                      <a:pt x="110" y="403"/>
                    </a:cubicBezTo>
                    <a:cubicBezTo>
                      <a:pt x="132" y="480"/>
                      <a:pt x="1" y="545"/>
                      <a:pt x="110" y="621"/>
                    </a:cubicBezTo>
                    <a:cubicBezTo>
                      <a:pt x="154" y="621"/>
                      <a:pt x="197" y="611"/>
                      <a:pt x="241" y="611"/>
                    </a:cubicBezTo>
                    <a:cubicBezTo>
                      <a:pt x="251" y="447"/>
                      <a:pt x="273" y="305"/>
                      <a:pt x="491" y="294"/>
                    </a:cubicBezTo>
                    <a:cubicBezTo>
                      <a:pt x="579" y="294"/>
                      <a:pt x="786" y="284"/>
                      <a:pt x="721" y="109"/>
                    </a:cubicBezTo>
                    <a:cubicBezTo>
                      <a:pt x="700" y="33"/>
                      <a:pt x="636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-1451925" y="1420850"/>
                <a:ext cx="11175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47" extrusionOk="0">
                    <a:moveTo>
                      <a:pt x="132" y="0"/>
                    </a:moveTo>
                    <a:cubicBezTo>
                      <a:pt x="36" y="0"/>
                      <a:pt x="1" y="136"/>
                      <a:pt x="10" y="245"/>
                    </a:cubicBezTo>
                    <a:cubicBezTo>
                      <a:pt x="207" y="278"/>
                      <a:pt x="97" y="430"/>
                      <a:pt x="97" y="518"/>
                    </a:cubicBezTo>
                    <a:cubicBezTo>
                      <a:pt x="87" y="627"/>
                      <a:pt x="43" y="725"/>
                      <a:pt x="207" y="746"/>
                    </a:cubicBezTo>
                    <a:cubicBezTo>
                      <a:pt x="305" y="627"/>
                      <a:pt x="327" y="474"/>
                      <a:pt x="371" y="343"/>
                    </a:cubicBezTo>
                    <a:cubicBezTo>
                      <a:pt x="447" y="114"/>
                      <a:pt x="272" y="38"/>
                      <a:pt x="163" y="5"/>
                    </a:cubicBezTo>
                    <a:cubicBezTo>
                      <a:pt x="152" y="2"/>
                      <a:pt x="141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-1168550" y="1427750"/>
                <a:ext cx="106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1" extrusionOk="0">
                    <a:moveTo>
                      <a:pt x="201" y="1"/>
                    </a:moveTo>
                    <a:cubicBezTo>
                      <a:pt x="79" y="1"/>
                      <a:pt x="0" y="116"/>
                      <a:pt x="11" y="230"/>
                    </a:cubicBezTo>
                    <a:cubicBezTo>
                      <a:pt x="21" y="361"/>
                      <a:pt x="76" y="482"/>
                      <a:pt x="120" y="613"/>
                    </a:cubicBezTo>
                    <a:cubicBezTo>
                      <a:pt x="147" y="658"/>
                      <a:pt x="182" y="681"/>
                      <a:pt x="231" y="681"/>
                    </a:cubicBezTo>
                    <a:cubicBezTo>
                      <a:pt x="241" y="681"/>
                      <a:pt x="251" y="680"/>
                      <a:pt x="261" y="678"/>
                    </a:cubicBezTo>
                    <a:cubicBezTo>
                      <a:pt x="425" y="547"/>
                      <a:pt x="273" y="373"/>
                      <a:pt x="327" y="220"/>
                    </a:cubicBezTo>
                    <a:cubicBezTo>
                      <a:pt x="371" y="111"/>
                      <a:pt x="327" y="12"/>
                      <a:pt x="218" y="2"/>
                    </a:cubicBezTo>
                    <a:cubicBezTo>
                      <a:pt x="212" y="1"/>
                      <a:pt x="20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-1510850" y="1424650"/>
                <a:ext cx="210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668" extrusionOk="0">
                    <a:moveTo>
                      <a:pt x="144" y="1"/>
                    </a:moveTo>
                    <a:cubicBezTo>
                      <a:pt x="127" y="1"/>
                      <a:pt x="105" y="5"/>
                      <a:pt x="76" y="17"/>
                    </a:cubicBezTo>
                    <a:cubicBezTo>
                      <a:pt x="0" y="289"/>
                      <a:pt x="251" y="409"/>
                      <a:pt x="338" y="594"/>
                    </a:cubicBezTo>
                    <a:cubicBezTo>
                      <a:pt x="391" y="563"/>
                      <a:pt x="438" y="544"/>
                      <a:pt x="484" y="544"/>
                    </a:cubicBezTo>
                    <a:cubicBezTo>
                      <a:pt x="534" y="544"/>
                      <a:pt x="582" y="566"/>
                      <a:pt x="633" y="616"/>
                    </a:cubicBezTo>
                    <a:cubicBezTo>
                      <a:pt x="662" y="651"/>
                      <a:pt x="694" y="667"/>
                      <a:pt x="726" y="667"/>
                    </a:cubicBezTo>
                    <a:cubicBezTo>
                      <a:pt x="765" y="667"/>
                      <a:pt x="804" y="642"/>
                      <a:pt x="840" y="594"/>
                    </a:cubicBezTo>
                    <a:cubicBezTo>
                      <a:pt x="665" y="507"/>
                      <a:pt x="546" y="376"/>
                      <a:pt x="415" y="235"/>
                    </a:cubicBezTo>
                    <a:cubicBezTo>
                      <a:pt x="363" y="283"/>
                      <a:pt x="322" y="304"/>
                      <a:pt x="292" y="304"/>
                    </a:cubicBezTo>
                    <a:cubicBezTo>
                      <a:pt x="239" y="304"/>
                      <a:pt x="214" y="240"/>
                      <a:pt x="207" y="136"/>
                    </a:cubicBezTo>
                    <a:cubicBezTo>
                      <a:pt x="199" y="76"/>
                      <a:pt x="211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-1458775" y="1426950"/>
                <a:ext cx="120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19" extrusionOk="0">
                    <a:moveTo>
                      <a:pt x="284" y="1"/>
                    </a:moveTo>
                    <a:cubicBezTo>
                      <a:pt x="284" y="131"/>
                      <a:pt x="208" y="230"/>
                      <a:pt x="143" y="339"/>
                    </a:cubicBezTo>
                    <a:cubicBezTo>
                      <a:pt x="77" y="437"/>
                      <a:pt x="1" y="601"/>
                      <a:pt x="110" y="688"/>
                    </a:cubicBezTo>
                    <a:cubicBezTo>
                      <a:pt x="134" y="710"/>
                      <a:pt x="157" y="719"/>
                      <a:pt x="179" y="719"/>
                    </a:cubicBezTo>
                    <a:cubicBezTo>
                      <a:pt x="258" y="719"/>
                      <a:pt x="328" y="611"/>
                      <a:pt x="405" y="568"/>
                    </a:cubicBezTo>
                    <a:cubicBezTo>
                      <a:pt x="426" y="557"/>
                      <a:pt x="448" y="524"/>
                      <a:pt x="481" y="502"/>
                    </a:cubicBezTo>
                    <a:cubicBezTo>
                      <a:pt x="317" y="481"/>
                      <a:pt x="361" y="383"/>
                      <a:pt x="371" y="274"/>
                    </a:cubicBezTo>
                    <a:cubicBezTo>
                      <a:pt x="371" y="186"/>
                      <a:pt x="481" y="3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-1200750" y="1255675"/>
                <a:ext cx="155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67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218" y="121"/>
                      <a:pt x="0" y="164"/>
                      <a:pt x="66" y="284"/>
                    </a:cubicBezTo>
                    <a:cubicBezTo>
                      <a:pt x="117" y="238"/>
                      <a:pt x="160" y="220"/>
                      <a:pt x="195" y="220"/>
                    </a:cubicBezTo>
                    <a:cubicBezTo>
                      <a:pt x="294" y="220"/>
                      <a:pt x="336" y="362"/>
                      <a:pt x="361" y="426"/>
                    </a:cubicBezTo>
                    <a:cubicBezTo>
                      <a:pt x="415" y="557"/>
                      <a:pt x="480" y="644"/>
                      <a:pt x="623" y="666"/>
                    </a:cubicBezTo>
                    <a:cubicBezTo>
                      <a:pt x="546" y="382"/>
                      <a:pt x="492" y="77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-1509500" y="1417475"/>
                <a:ext cx="95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92" extrusionOk="0">
                    <a:moveTo>
                      <a:pt x="210" y="1"/>
                    </a:moveTo>
                    <a:cubicBezTo>
                      <a:pt x="135" y="1"/>
                      <a:pt x="78" y="79"/>
                      <a:pt x="0" y="96"/>
                    </a:cubicBezTo>
                    <a:cubicBezTo>
                      <a:pt x="12" y="161"/>
                      <a:pt x="22" y="238"/>
                      <a:pt x="22" y="304"/>
                    </a:cubicBezTo>
                    <a:cubicBezTo>
                      <a:pt x="51" y="292"/>
                      <a:pt x="73" y="288"/>
                      <a:pt x="90" y="288"/>
                    </a:cubicBezTo>
                    <a:cubicBezTo>
                      <a:pt x="157" y="288"/>
                      <a:pt x="145" y="363"/>
                      <a:pt x="153" y="423"/>
                    </a:cubicBezTo>
                    <a:cubicBezTo>
                      <a:pt x="160" y="527"/>
                      <a:pt x="185" y="591"/>
                      <a:pt x="238" y="591"/>
                    </a:cubicBezTo>
                    <a:cubicBezTo>
                      <a:pt x="268" y="591"/>
                      <a:pt x="309" y="570"/>
                      <a:pt x="361" y="522"/>
                    </a:cubicBezTo>
                    <a:cubicBezTo>
                      <a:pt x="383" y="347"/>
                      <a:pt x="349" y="183"/>
                      <a:pt x="273" y="20"/>
                    </a:cubicBezTo>
                    <a:cubicBezTo>
                      <a:pt x="250" y="6"/>
                      <a:pt x="229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-1224475" y="1169250"/>
                <a:ext cx="87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65" extrusionOk="0">
                    <a:moveTo>
                      <a:pt x="165" y="0"/>
                    </a:moveTo>
                    <a:cubicBezTo>
                      <a:pt x="143" y="0"/>
                      <a:pt x="120" y="4"/>
                      <a:pt x="98" y="10"/>
                    </a:cubicBezTo>
                    <a:cubicBezTo>
                      <a:pt x="0" y="31"/>
                      <a:pt x="22" y="86"/>
                      <a:pt x="44" y="162"/>
                    </a:cubicBezTo>
                    <a:cubicBezTo>
                      <a:pt x="76" y="305"/>
                      <a:pt x="98" y="457"/>
                      <a:pt x="131" y="664"/>
                    </a:cubicBezTo>
                    <a:cubicBezTo>
                      <a:pt x="350" y="479"/>
                      <a:pt x="273" y="271"/>
                      <a:pt x="273" y="86"/>
                    </a:cubicBezTo>
                    <a:cubicBezTo>
                      <a:pt x="273" y="23"/>
                      <a:pt x="222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-1392225" y="1348150"/>
                <a:ext cx="98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8" extrusionOk="0">
                    <a:moveTo>
                      <a:pt x="393" y="0"/>
                    </a:moveTo>
                    <a:cubicBezTo>
                      <a:pt x="328" y="0"/>
                      <a:pt x="262" y="11"/>
                      <a:pt x="197" y="11"/>
                    </a:cubicBezTo>
                    <a:cubicBezTo>
                      <a:pt x="175" y="196"/>
                      <a:pt x="1" y="371"/>
                      <a:pt x="110" y="578"/>
                    </a:cubicBezTo>
                    <a:cubicBezTo>
                      <a:pt x="165" y="567"/>
                      <a:pt x="219" y="567"/>
                      <a:pt x="262" y="567"/>
                    </a:cubicBezTo>
                    <a:cubicBezTo>
                      <a:pt x="274" y="371"/>
                      <a:pt x="306" y="18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-1284225" y="1475675"/>
                <a:ext cx="112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85" extrusionOk="0">
                    <a:moveTo>
                      <a:pt x="299" y="0"/>
                    </a:moveTo>
                    <a:cubicBezTo>
                      <a:pt x="253" y="0"/>
                      <a:pt x="206" y="13"/>
                      <a:pt x="165" y="59"/>
                    </a:cubicBezTo>
                    <a:cubicBezTo>
                      <a:pt x="165" y="201"/>
                      <a:pt x="1" y="364"/>
                      <a:pt x="219" y="485"/>
                    </a:cubicBezTo>
                    <a:cubicBezTo>
                      <a:pt x="296" y="332"/>
                      <a:pt x="372" y="179"/>
                      <a:pt x="449" y="15"/>
                    </a:cubicBezTo>
                    <a:cubicBezTo>
                      <a:pt x="403" y="15"/>
                      <a:pt x="351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-1194200" y="1516400"/>
                <a:ext cx="106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30" extrusionOk="0">
                    <a:moveTo>
                      <a:pt x="240" y="1"/>
                    </a:moveTo>
                    <a:cubicBezTo>
                      <a:pt x="175" y="132"/>
                      <a:pt x="0" y="219"/>
                      <a:pt x="55" y="394"/>
                    </a:cubicBezTo>
                    <a:cubicBezTo>
                      <a:pt x="64" y="412"/>
                      <a:pt x="102" y="430"/>
                      <a:pt x="128" y="430"/>
                    </a:cubicBezTo>
                    <a:cubicBezTo>
                      <a:pt x="133" y="430"/>
                      <a:pt x="138" y="429"/>
                      <a:pt x="142" y="427"/>
                    </a:cubicBezTo>
                    <a:cubicBezTo>
                      <a:pt x="295" y="361"/>
                      <a:pt x="426" y="274"/>
                      <a:pt x="426" y="78"/>
                    </a:cubicBezTo>
                    <a:cubicBezTo>
                      <a:pt x="361" y="56"/>
                      <a:pt x="306" y="34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-1211925" y="1292500"/>
                <a:ext cx="101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06" extrusionOk="0">
                    <a:moveTo>
                      <a:pt x="142" y="0"/>
                    </a:moveTo>
                    <a:cubicBezTo>
                      <a:pt x="142" y="98"/>
                      <a:pt x="88" y="142"/>
                      <a:pt x="0" y="153"/>
                    </a:cubicBezTo>
                    <a:cubicBezTo>
                      <a:pt x="11" y="197"/>
                      <a:pt x="22" y="240"/>
                      <a:pt x="44" y="284"/>
                    </a:cubicBezTo>
                    <a:cubicBezTo>
                      <a:pt x="79" y="380"/>
                      <a:pt x="121" y="505"/>
                      <a:pt x="215" y="505"/>
                    </a:cubicBezTo>
                    <a:cubicBezTo>
                      <a:pt x="238" y="505"/>
                      <a:pt x="265" y="498"/>
                      <a:pt x="294" y="480"/>
                    </a:cubicBezTo>
                    <a:cubicBezTo>
                      <a:pt x="404" y="425"/>
                      <a:pt x="284" y="284"/>
                      <a:pt x="262" y="175"/>
                    </a:cubicBezTo>
                    <a:cubicBezTo>
                      <a:pt x="251" y="110"/>
                      <a:pt x="185" y="55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-1514150" y="1407600"/>
                <a:ext cx="115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91" extrusionOk="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54" y="164"/>
                      <a:pt x="0" y="338"/>
                      <a:pt x="186" y="491"/>
                    </a:cubicBezTo>
                    <a:cubicBezTo>
                      <a:pt x="264" y="474"/>
                      <a:pt x="321" y="396"/>
                      <a:pt x="396" y="396"/>
                    </a:cubicBezTo>
                    <a:cubicBezTo>
                      <a:pt x="415" y="396"/>
                      <a:pt x="436" y="401"/>
                      <a:pt x="459" y="415"/>
                    </a:cubicBezTo>
                    <a:lnTo>
                      <a:pt x="459" y="66"/>
                    </a:lnTo>
                    <a:cubicBezTo>
                      <a:pt x="396" y="108"/>
                      <a:pt x="384" y="241"/>
                      <a:pt x="285" y="241"/>
                    </a:cubicBezTo>
                    <a:cubicBezTo>
                      <a:pt x="281" y="241"/>
                      <a:pt x="277" y="241"/>
                      <a:pt x="274" y="240"/>
                    </a:cubicBezTo>
                    <a:cubicBezTo>
                      <a:pt x="132" y="229"/>
                      <a:pt x="230" y="54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-1251500" y="1495150"/>
                <a:ext cx="87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45" extrusionOk="0">
                    <a:moveTo>
                      <a:pt x="132" y="0"/>
                    </a:moveTo>
                    <a:cubicBezTo>
                      <a:pt x="121" y="65"/>
                      <a:pt x="100" y="142"/>
                      <a:pt x="78" y="218"/>
                    </a:cubicBezTo>
                    <a:cubicBezTo>
                      <a:pt x="219" y="339"/>
                      <a:pt x="1" y="524"/>
                      <a:pt x="154" y="644"/>
                    </a:cubicBezTo>
                    <a:cubicBezTo>
                      <a:pt x="176" y="644"/>
                      <a:pt x="197" y="633"/>
                      <a:pt x="219" y="633"/>
                    </a:cubicBezTo>
                    <a:cubicBezTo>
                      <a:pt x="328" y="404"/>
                      <a:pt x="350" y="186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-1402300" y="1246400"/>
                <a:ext cx="112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5" extrusionOk="0">
                    <a:moveTo>
                      <a:pt x="131" y="0"/>
                    </a:moveTo>
                    <a:cubicBezTo>
                      <a:pt x="0" y="22"/>
                      <a:pt x="44" y="121"/>
                      <a:pt x="22" y="197"/>
                    </a:cubicBezTo>
                    <a:cubicBezTo>
                      <a:pt x="175" y="197"/>
                      <a:pt x="153" y="317"/>
                      <a:pt x="163" y="415"/>
                    </a:cubicBezTo>
                    <a:lnTo>
                      <a:pt x="240" y="415"/>
                    </a:lnTo>
                    <a:cubicBezTo>
                      <a:pt x="273" y="317"/>
                      <a:pt x="447" y="262"/>
                      <a:pt x="328" y="121"/>
                    </a:cubicBezTo>
                    <a:cubicBezTo>
                      <a:pt x="273" y="66"/>
                      <a:pt x="218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-1215200" y="1479500"/>
                <a:ext cx="106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3" extrusionOk="0">
                    <a:moveTo>
                      <a:pt x="199" y="0"/>
                    </a:moveTo>
                    <a:cubicBezTo>
                      <a:pt x="185" y="0"/>
                      <a:pt x="170" y="2"/>
                      <a:pt x="153" y="5"/>
                    </a:cubicBezTo>
                    <a:cubicBezTo>
                      <a:pt x="0" y="37"/>
                      <a:pt x="98" y="223"/>
                      <a:pt x="76" y="342"/>
                    </a:cubicBezTo>
                    <a:cubicBezTo>
                      <a:pt x="112" y="320"/>
                      <a:pt x="146" y="313"/>
                      <a:pt x="180" y="313"/>
                    </a:cubicBezTo>
                    <a:cubicBezTo>
                      <a:pt x="245" y="313"/>
                      <a:pt x="307" y="339"/>
                      <a:pt x="372" y="339"/>
                    </a:cubicBezTo>
                    <a:cubicBezTo>
                      <a:pt x="390" y="339"/>
                      <a:pt x="407" y="337"/>
                      <a:pt x="425" y="332"/>
                    </a:cubicBezTo>
                    <a:cubicBezTo>
                      <a:pt x="314" y="251"/>
                      <a:pt x="382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-1406950" y="1263850"/>
                <a:ext cx="10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90" extrusionOk="0">
                    <a:moveTo>
                      <a:pt x="284" y="0"/>
                    </a:moveTo>
                    <a:lnTo>
                      <a:pt x="153" y="165"/>
                    </a:lnTo>
                    <a:cubicBezTo>
                      <a:pt x="109" y="219"/>
                      <a:pt x="0" y="274"/>
                      <a:pt x="131" y="350"/>
                    </a:cubicBezTo>
                    <a:cubicBezTo>
                      <a:pt x="170" y="375"/>
                      <a:pt x="206" y="389"/>
                      <a:pt x="237" y="389"/>
                    </a:cubicBezTo>
                    <a:cubicBezTo>
                      <a:pt x="285" y="389"/>
                      <a:pt x="323" y="357"/>
                      <a:pt x="349" y="284"/>
                    </a:cubicBezTo>
                    <a:cubicBezTo>
                      <a:pt x="371" y="219"/>
                      <a:pt x="404" y="153"/>
                      <a:pt x="426" y="88"/>
                    </a:cubicBezTo>
                    <a:cubicBezTo>
                      <a:pt x="383" y="55"/>
                      <a:pt x="328" y="22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-1423325" y="1250725"/>
                <a:ext cx="125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6" extrusionOk="0">
                    <a:moveTo>
                      <a:pt x="92" y="0"/>
                    </a:moveTo>
                    <a:cubicBezTo>
                      <a:pt x="27" y="0"/>
                      <a:pt x="9" y="85"/>
                      <a:pt x="1" y="176"/>
                    </a:cubicBezTo>
                    <a:cubicBezTo>
                      <a:pt x="22" y="171"/>
                      <a:pt x="42" y="168"/>
                      <a:pt x="62" y="168"/>
                    </a:cubicBezTo>
                    <a:cubicBezTo>
                      <a:pt x="156" y="168"/>
                      <a:pt x="240" y="222"/>
                      <a:pt x="339" y="231"/>
                    </a:cubicBezTo>
                    <a:cubicBezTo>
                      <a:pt x="356" y="234"/>
                      <a:pt x="372" y="236"/>
                      <a:pt x="389" y="236"/>
                    </a:cubicBezTo>
                    <a:cubicBezTo>
                      <a:pt x="438" y="236"/>
                      <a:pt x="484" y="218"/>
                      <a:pt x="492" y="144"/>
                    </a:cubicBezTo>
                    <a:cubicBezTo>
                      <a:pt x="503" y="45"/>
                      <a:pt x="427" y="45"/>
                      <a:pt x="350" y="24"/>
                    </a:cubicBezTo>
                    <a:cubicBezTo>
                      <a:pt x="330" y="63"/>
                      <a:pt x="303" y="83"/>
                      <a:pt x="272" y="83"/>
                    </a:cubicBezTo>
                    <a:cubicBezTo>
                      <a:pt x="252" y="83"/>
                      <a:pt x="230" y="74"/>
                      <a:pt x="209" y="57"/>
                    </a:cubicBezTo>
                    <a:cubicBezTo>
                      <a:pt x="158" y="17"/>
                      <a:pt x="120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-1384850" y="1398325"/>
                <a:ext cx="117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37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" y="316"/>
                      <a:pt x="262" y="360"/>
                      <a:pt x="459" y="437"/>
                    </a:cubicBezTo>
                    <a:cubicBezTo>
                      <a:pt x="469" y="229"/>
                      <a:pt x="295" y="142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-1502425" y="1438250"/>
                <a:ext cx="1585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244" extrusionOk="0">
                    <a:moveTo>
                      <a:pt x="147" y="0"/>
                    </a:moveTo>
                    <a:cubicBezTo>
                      <a:pt x="101" y="0"/>
                      <a:pt x="54" y="19"/>
                      <a:pt x="1" y="50"/>
                    </a:cubicBezTo>
                    <a:cubicBezTo>
                      <a:pt x="61" y="178"/>
                      <a:pt x="142" y="244"/>
                      <a:pt x="243" y="244"/>
                    </a:cubicBezTo>
                    <a:cubicBezTo>
                      <a:pt x="289" y="244"/>
                      <a:pt x="339" y="230"/>
                      <a:pt x="394" y="203"/>
                    </a:cubicBezTo>
                    <a:cubicBezTo>
                      <a:pt x="459" y="171"/>
                      <a:pt x="634" y="225"/>
                      <a:pt x="503" y="50"/>
                    </a:cubicBezTo>
                    <a:lnTo>
                      <a:pt x="503" y="50"/>
                    </a:lnTo>
                    <a:cubicBezTo>
                      <a:pt x="467" y="98"/>
                      <a:pt x="428" y="123"/>
                      <a:pt x="389" y="123"/>
                    </a:cubicBezTo>
                    <a:cubicBezTo>
                      <a:pt x="357" y="123"/>
                      <a:pt x="325" y="107"/>
                      <a:pt x="296" y="72"/>
                    </a:cubicBezTo>
                    <a:cubicBezTo>
                      <a:pt x="245" y="22"/>
                      <a:pt x="197" y="0"/>
                      <a:pt x="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-1403125" y="1256750"/>
                <a:ext cx="93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72" extrusionOk="0">
                    <a:moveTo>
                      <a:pt x="196" y="1"/>
                    </a:moveTo>
                    <a:cubicBezTo>
                      <a:pt x="175" y="23"/>
                      <a:pt x="142" y="44"/>
                      <a:pt x="121" y="66"/>
                    </a:cubicBezTo>
                    <a:cubicBezTo>
                      <a:pt x="0" y="154"/>
                      <a:pt x="99" y="219"/>
                      <a:pt x="131" y="284"/>
                    </a:cubicBezTo>
                    <a:cubicBezTo>
                      <a:pt x="175" y="306"/>
                      <a:pt x="230" y="339"/>
                      <a:pt x="273" y="372"/>
                    </a:cubicBezTo>
                    <a:cubicBezTo>
                      <a:pt x="371" y="241"/>
                      <a:pt x="371" y="12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-1481675" y="1366400"/>
                <a:ext cx="13650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7" extrusionOk="0">
                    <a:moveTo>
                      <a:pt x="0" y="1"/>
                    </a:moveTo>
                    <a:cubicBezTo>
                      <a:pt x="142" y="143"/>
                      <a:pt x="349" y="77"/>
                      <a:pt x="480" y="197"/>
                    </a:cubicBezTo>
                    <a:cubicBezTo>
                      <a:pt x="546" y="143"/>
                      <a:pt x="535" y="66"/>
                      <a:pt x="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-1172100" y="1443050"/>
                <a:ext cx="101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0" extrusionOk="0">
                    <a:moveTo>
                      <a:pt x="262" y="1"/>
                    </a:moveTo>
                    <a:cubicBezTo>
                      <a:pt x="142" y="77"/>
                      <a:pt x="98" y="208"/>
                      <a:pt x="0" y="350"/>
                    </a:cubicBezTo>
                    <a:cubicBezTo>
                      <a:pt x="240" y="350"/>
                      <a:pt x="327" y="219"/>
                      <a:pt x="403" y="66"/>
                    </a:cubicBezTo>
                    <a:lnTo>
                      <a:pt x="403" y="66"/>
                    </a:lnTo>
                    <a:cubicBezTo>
                      <a:pt x="393" y="68"/>
                      <a:pt x="383" y="69"/>
                      <a:pt x="373" y="69"/>
                    </a:cubicBezTo>
                    <a:cubicBezTo>
                      <a:pt x="324" y="69"/>
                      <a:pt x="289" y="46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-1353500" y="1254850"/>
                <a:ext cx="104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2" extrusionOk="0">
                    <a:moveTo>
                      <a:pt x="415" y="1"/>
                    </a:moveTo>
                    <a:lnTo>
                      <a:pt x="415" y="1"/>
                    </a:lnTo>
                    <a:cubicBezTo>
                      <a:pt x="328" y="11"/>
                      <a:pt x="230" y="11"/>
                      <a:pt x="153" y="77"/>
                    </a:cubicBezTo>
                    <a:cubicBezTo>
                      <a:pt x="78" y="132"/>
                      <a:pt x="143" y="285"/>
                      <a:pt x="1" y="295"/>
                    </a:cubicBezTo>
                    <a:cubicBezTo>
                      <a:pt x="23" y="360"/>
                      <a:pt x="78" y="372"/>
                      <a:pt x="143" y="372"/>
                    </a:cubicBezTo>
                    <a:cubicBezTo>
                      <a:pt x="175" y="197"/>
                      <a:pt x="383" y="164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-1193675" y="1184750"/>
                <a:ext cx="822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40" extrusionOk="0">
                    <a:moveTo>
                      <a:pt x="143" y="1"/>
                    </a:moveTo>
                    <a:cubicBezTo>
                      <a:pt x="154" y="131"/>
                      <a:pt x="56" y="219"/>
                      <a:pt x="1" y="339"/>
                    </a:cubicBezTo>
                    <a:cubicBezTo>
                      <a:pt x="10" y="340"/>
                      <a:pt x="18" y="340"/>
                      <a:pt x="27" y="340"/>
                    </a:cubicBezTo>
                    <a:cubicBezTo>
                      <a:pt x="225" y="340"/>
                      <a:pt x="297" y="224"/>
                      <a:pt x="328" y="77"/>
                    </a:cubicBezTo>
                    <a:lnTo>
                      <a:pt x="328" y="77"/>
                    </a:lnTo>
                    <a:cubicBezTo>
                      <a:pt x="320" y="78"/>
                      <a:pt x="313" y="79"/>
                      <a:pt x="306" y="79"/>
                    </a:cubicBezTo>
                    <a:cubicBezTo>
                      <a:pt x="241" y="79"/>
                      <a:pt x="192" y="4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-1475950" y="1390925"/>
                <a:ext cx="86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64" extrusionOk="0">
                    <a:moveTo>
                      <a:pt x="202" y="1"/>
                    </a:moveTo>
                    <a:cubicBezTo>
                      <a:pt x="197" y="1"/>
                      <a:pt x="191" y="1"/>
                      <a:pt x="186" y="1"/>
                    </a:cubicBezTo>
                    <a:cubicBezTo>
                      <a:pt x="88" y="13"/>
                      <a:pt x="1" y="111"/>
                      <a:pt x="110" y="231"/>
                    </a:cubicBezTo>
                    <a:cubicBezTo>
                      <a:pt x="139" y="255"/>
                      <a:pt x="167" y="264"/>
                      <a:pt x="196" y="264"/>
                    </a:cubicBezTo>
                    <a:cubicBezTo>
                      <a:pt x="233" y="264"/>
                      <a:pt x="269" y="249"/>
                      <a:pt x="306" y="231"/>
                    </a:cubicBezTo>
                    <a:cubicBezTo>
                      <a:pt x="306" y="136"/>
                      <a:pt x="347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-1438850" y="1408700"/>
                <a:ext cx="62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24" extrusionOk="0">
                    <a:moveTo>
                      <a:pt x="175" y="0"/>
                    </a:moveTo>
                    <a:cubicBezTo>
                      <a:pt x="164" y="10"/>
                      <a:pt x="142" y="10"/>
                      <a:pt x="120" y="22"/>
                    </a:cubicBezTo>
                    <a:cubicBezTo>
                      <a:pt x="66" y="196"/>
                      <a:pt x="0" y="381"/>
                      <a:pt x="185" y="524"/>
                    </a:cubicBezTo>
                    <a:cubicBezTo>
                      <a:pt x="175" y="349"/>
                      <a:pt x="251" y="175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-1188475" y="1177025"/>
                <a:ext cx="767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56" extrusionOk="0">
                    <a:moveTo>
                      <a:pt x="169" y="1"/>
                    </a:moveTo>
                    <a:cubicBezTo>
                      <a:pt x="112" y="1"/>
                      <a:pt x="66" y="45"/>
                      <a:pt x="44" y="103"/>
                    </a:cubicBezTo>
                    <a:cubicBezTo>
                      <a:pt x="1" y="244"/>
                      <a:pt x="132" y="234"/>
                      <a:pt x="207" y="255"/>
                    </a:cubicBezTo>
                    <a:cubicBezTo>
                      <a:pt x="306" y="200"/>
                      <a:pt x="273" y="113"/>
                      <a:pt x="262" y="37"/>
                    </a:cubicBezTo>
                    <a:cubicBezTo>
                      <a:pt x="230" y="12"/>
                      <a:pt x="198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-1390600" y="1338025"/>
                <a:ext cx="822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416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154"/>
                      <a:pt x="154" y="285"/>
                      <a:pt x="132" y="416"/>
                    </a:cubicBezTo>
                    <a:cubicBezTo>
                      <a:pt x="197" y="416"/>
                      <a:pt x="263" y="405"/>
                      <a:pt x="328" y="405"/>
                    </a:cubicBezTo>
                    <a:cubicBezTo>
                      <a:pt x="197" y="318"/>
                      <a:pt x="241" y="132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-1210025" y="1514775"/>
                <a:ext cx="84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75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09" y="99"/>
                      <a:pt x="0" y="252"/>
                      <a:pt x="197" y="274"/>
                    </a:cubicBezTo>
                    <a:cubicBezTo>
                      <a:pt x="203" y="274"/>
                      <a:pt x="209" y="274"/>
                      <a:pt x="215" y="274"/>
                    </a:cubicBezTo>
                    <a:cubicBezTo>
                      <a:pt x="336" y="274"/>
                      <a:pt x="305" y="171"/>
                      <a:pt x="284" y="77"/>
                    </a:cubicBezTo>
                    <a:cubicBezTo>
                      <a:pt x="218" y="56"/>
                      <a:pt x="153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-1281750" y="1514775"/>
                <a:ext cx="76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32" extrusionOk="0">
                    <a:moveTo>
                      <a:pt x="142" y="1"/>
                    </a:moveTo>
                    <a:cubicBezTo>
                      <a:pt x="142" y="88"/>
                      <a:pt x="98" y="143"/>
                      <a:pt x="0" y="143"/>
                    </a:cubicBezTo>
                    <a:cubicBezTo>
                      <a:pt x="46" y="198"/>
                      <a:pt x="53" y="332"/>
                      <a:pt x="121" y="332"/>
                    </a:cubicBezTo>
                    <a:cubicBezTo>
                      <a:pt x="133" y="332"/>
                      <a:pt x="147" y="327"/>
                      <a:pt x="164" y="317"/>
                    </a:cubicBezTo>
                    <a:cubicBezTo>
                      <a:pt x="306" y="241"/>
                      <a:pt x="251" y="99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-1432600" y="1256750"/>
                <a:ext cx="52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06" extrusionOk="0">
                    <a:moveTo>
                      <a:pt x="110" y="1"/>
                    </a:moveTo>
                    <a:cubicBezTo>
                      <a:pt x="78" y="88"/>
                      <a:pt x="44" y="175"/>
                      <a:pt x="23" y="263"/>
                    </a:cubicBezTo>
                    <a:cubicBezTo>
                      <a:pt x="1" y="318"/>
                      <a:pt x="1" y="394"/>
                      <a:pt x="78" y="405"/>
                    </a:cubicBezTo>
                    <a:cubicBezTo>
                      <a:pt x="84" y="406"/>
                      <a:pt x="90" y="406"/>
                      <a:pt x="95" y="406"/>
                    </a:cubicBezTo>
                    <a:cubicBezTo>
                      <a:pt x="168" y="406"/>
                      <a:pt x="188" y="344"/>
                      <a:pt x="209" y="274"/>
                    </a:cubicBezTo>
                    <a:cubicBezTo>
                      <a:pt x="175" y="187"/>
                      <a:pt x="143" y="88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-1419750" y="1233700"/>
                <a:ext cx="54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56" extrusionOk="0">
                    <a:moveTo>
                      <a:pt x="95" y="0"/>
                    </a:moveTo>
                    <a:cubicBezTo>
                      <a:pt x="49" y="0"/>
                      <a:pt x="16" y="38"/>
                      <a:pt x="0" y="94"/>
                    </a:cubicBezTo>
                    <a:lnTo>
                      <a:pt x="0" y="355"/>
                    </a:lnTo>
                    <a:cubicBezTo>
                      <a:pt x="54" y="280"/>
                      <a:pt x="109" y="214"/>
                      <a:pt x="163" y="137"/>
                    </a:cubicBezTo>
                    <a:cubicBezTo>
                      <a:pt x="196" y="94"/>
                      <a:pt x="218" y="40"/>
                      <a:pt x="153" y="18"/>
                    </a:cubicBezTo>
                    <a:cubicBezTo>
                      <a:pt x="132" y="6"/>
                      <a:pt x="112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-1267300" y="1482325"/>
                <a:ext cx="74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0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186" y="77"/>
                      <a:pt x="33" y="77"/>
                      <a:pt x="0" y="229"/>
                    </a:cubicBezTo>
                    <a:cubicBezTo>
                      <a:pt x="49" y="242"/>
                      <a:pt x="91" y="249"/>
                      <a:pt x="128" y="249"/>
                    </a:cubicBezTo>
                    <a:cubicBezTo>
                      <a:pt x="247" y="249"/>
                      <a:pt x="298" y="176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-1199025" y="1303775"/>
                <a:ext cx="537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28" extrusionOk="0">
                    <a:moveTo>
                      <a:pt x="59" y="1"/>
                    </a:moveTo>
                    <a:cubicBezTo>
                      <a:pt x="0" y="1"/>
                      <a:pt x="39" y="79"/>
                      <a:pt x="30" y="117"/>
                    </a:cubicBezTo>
                    <a:cubicBezTo>
                      <a:pt x="10" y="177"/>
                      <a:pt x="26" y="227"/>
                      <a:pt x="88" y="227"/>
                    </a:cubicBezTo>
                    <a:cubicBezTo>
                      <a:pt x="93" y="227"/>
                      <a:pt x="99" y="227"/>
                      <a:pt x="106" y="226"/>
                    </a:cubicBezTo>
                    <a:cubicBezTo>
                      <a:pt x="139" y="226"/>
                      <a:pt x="161" y="171"/>
                      <a:pt x="215" y="139"/>
                    </a:cubicBezTo>
                    <a:cubicBezTo>
                      <a:pt x="161" y="84"/>
                      <a:pt x="139" y="18"/>
                      <a:pt x="95" y="8"/>
                    </a:cubicBezTo>
                    <a:cubicBezTo>
                      <a:pt x="80" y="3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-1259925" y="15112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76" y="76"/>
                      <a:pt x="0" y="218"/>
                      <a:pt x="120" y="218"/>
                    </a:cubicBezTo>
                    <a:cubicBezTo>
                      <a:pt x="207" y="218"/>
                      <a:pt x="197" y="98"/>
                      <a:pt x="197" y="11"/>
                    </a:cubicBezTo>
                    <a:cubicBezTo>
                      <a:pt x="153" y="11"/>
                      <a:pt x="98" y="11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-1186825" y="1294125"/>
                <a:ext cx="41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20" extrusionOk="0">
                    <a:moveTo>
                      <a:pt x="131" y="1"/>
                    </a:moveTo>
                    <a:cubicBezTo>
                      <a:pt x="87" y="1"/>
                      <a:pt x="44" y="11"/>
                      <a:pt x="0" y="11"/>
                    </a:cubicBezTo>
                    <a:lnTo>
                      <a:pt x="0" y="219"/>
                    </a:lnTo>
                    <a:cubicBezTo>
                      <a:pt x="163" y="219"/>
                      <a:pt x="141" y="110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-1312300" y="1372950"/>
                <a:ext cx="12025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456" extrusionOk="0">
                    <a:moveTo>
                      <a:pt x="66" y="12"/>
                    </a:moveTo>
                    <a:lnTo>
                      <a:pt x="1" y="1910"/>
                    </a:lnTo>
                    <a:cubicBezTo>
                      <a:pt x="1" y="2051"/>
                      <a:pt x="153" y="2172"/>
                      <a:pt x="11" y="2313"/>
                    </a:cubicBezTo>
                    <a:cubicBezTo>
                      <a:pt x="74" y="2294"/>
                      <a:pt x="141" y="2268"/>
                      <a:pt x="194" y="2268"/>
                    </a:cubicBezTo>
                    <a:cubicBezTo>
                      <a:pt x="261" y="2268"/>
                      <a:pt x="307" y="2309"/>
                      <a:pt x="295" y="2456"/>
                    </a:cubicBezTo>
                    <a:cubicBezTo>
                      <a:pt x="415" y="2357"/>
                      <a:pt x="360" y="2216"/>
                      <a:pt x="350" y="2095"/>
                    </a:cubicBezTo>
                    <a:cubicBezTo>
                      <a:pt x="350" y="1877"/>
                      <a:pt x="316" y="1670"/>
                      <a:pt x="350" y="1440"/>
                    </a:cubicBezTo>
                    <a:cubicBezTo>
                      <a:pt x="426" y="1070"/>
                      <a:pt x="481" y="677"/>
                      <a:pt x="338" y="295"/>
                    </a:cubicBezTo>
                    <a:cubicBezTo>
                      <a:pt x="273" y="284"/>
                      <a:pt x="164" y="295"/>
                      <a:pt x="207" y="164"/>
                    </a:cubicBezTo>
                    <a:cubicBezTo>
                      <a:pt x="273" y="0"/>
                      <a:pt x="142" y="34"/>
                      <a:pt x="6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-1232400" y="1337500"/>
                <a:ext cx="68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4" extrusionOk="0">
                    <a:moveTo>
                      <a:pt x="34" y="0"/>
                    </a:moveTo>
                    <a:cubicBezTo>
                      <a:pt x="1" y="131"/>
                      <a:pt x="153" y="175"/>
                      <a:pt x="187" y="284"/>
                    </a:cubicBezTo>
                    <a:cubicBezTo>
                      <a:pt x="274" y="109"/>
                      <a:pt x="187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-1387325" y="1365300"/>
                <a:ext cx="33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9" extrusionOk="0">
                    <a:moveTo>
                      <a:pt x="66" y="1"/>
                    </a:moveTo>
                    <a:cubicBezTo>
                      <a:pt x="45" y="1"/>
                      <a:pt x="1" y="34"/>
                      <a:pt x="1" y="66"/>
                    </a:cubicBezTo>
                    <a:cubicBezTo>
                      <a:pt x="1" y="110"/>
                      <a:pt x="12" y="175"/>
                      <a:pt x="34" y="187"/>
                    </a:cubicBezTo>
                    <a:cubicBezTo>
                      <a:pt x="38" y="188"/>
                      <a:pt x="43" y="188"/>
                      <a:pt x="47" y="188"/>
                    </a:cubicBezTo>
                    <a:cubicBezTo>
                      <a:pt x="84" y="188"/>
                      <a:pt x="111" y="148"/>
                      <a:pt x="121" y="100"/>
                    </a:cubicBezTo>
                    <a:cubicBezTo>
                      <a:pt x="132" y="56"/>
                      <a:pt x="121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-1248225" y="1423425"/>
                <a:ext cx="63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97" extrusionOk="0">
                    <a:moveTo>
                      <a:pt x="143" y="0"/>
                    </a:moveTo>
                    <a:cubicBezTo>
                      <a:pt x="1" y="22"/>
                      <a:pt x="100" y="142"/>
                      <a:pt x="66" y="197"/>
                    </a:cubicBezTo>
                    <a:cubicBezTo>
                      <a:pt x="154" y="185"/>
                      <a:pt x="230" y="142"/>
                      <a:pt x="252" y="44"/>
                    </a:cubicBezTo>
                    <a:cubicBezTo>
                      <a:pt x="252" y="32"/>
                      <a:pt x="175" y="11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-1245725" y="1158275"/>
                <a:ext cx="84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74" extrusionOk="0">
                    <a:moveTo>
                      <a:pt x="135" y="1"/>
                    </a:moveTo>
                    <a:cubicBezTo>
                      <a:pt x="39" y="1"/>
                      <a:pt x="0" y="93"/>
                      <a:pt x="10" y="165"/>
                    </a:cubicBezTo>
                    <a:cubicBezTo>
                      <a:pt x="10" y="260"/>
                      <a:pt x="30" y="373"/>
                      <a:pt x="166" y="373"/>
                    </a:cubicBezTo>
                    <a:cubicBezTo>
                      <a:pt x="172" y="373"/>
                      <a:pt x="178" y="373"/>
                      <a:pt x="185" y="373"/>
                    </a:cubicBezTo>
                    <a:cubicBezTo>
                      <a:pt x="250" y="361"/>
                      <a:pt x="337" y="361"/>
                      <a:pt x="305" y="242"/>
                    </a:cubicBezTo>
                    <a:cubicBezTo>
                      <a:pt x="272" y="154"/>
                      <a:pt x="305" y="24"/>
                      <a:pt x="152" y="2"/>
                    </a:cubicBezTo>
                    <a:cubicBezTo>
                      <a:pt x="146" y="1"/>
                      <a:pt x="141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-1431500" y="1403650"/>
                <a:ext cx="177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57" extrusionOk="0">
                    <a:moveTo>
                      <a:pt x="287" y="1"/>
                    </a:moveTo>
                    <a:cubicBezTo>
                      <a:pt x="256" y="1"/>
                      <a:pt x="223" y="5"/>
                      <a:pt x="186" y="16"/>
                    </a:cubicBezTo>
                    <a:cubicBezTo>
                      <a:pt x="197" y="311"/>
                      <a:pt x="0" y="649"/>
                      <a:pt x="393" y="857"/>
                    </a:cubicBezTo>
                    <a:cubicBezTo>
                      <a:pt x="415" y="758"/>
                      <a:pt x="415" y="627"/>
                      <a:pt x="481" y="573"/>
                    </a:cubicBezTo>
                    <a:cubicBezTo>
                      <a:pt x="557" y="496"/>
                      <a:pt x="710" y="453"/>
                      <a:pt x="623" y="322"/>
                    </a:cubicBezTo>
                    <a:cubicBezTo>
                      <a:pt x="538" y="181"/>
                      <a:pt x="470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-1190650" y="1280775"/>
                <a:ext cx="73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53" y="0"/>
                    </a:moveTo>
                    <a:cubicBezTo>
                      <a:pt x="36" y="0"/>
                      <a:pt x="18" y="6"/>
                      <a:pt x="0" y="22"/>
                    </a:cubicBezTo>
                    <a:cubicBezTo>
                      <a:pt x="10" y="148"/>
                      <a:pt x="88" y="188"/>
                      <a:pt x="190" y="188"/>
                    </a:cubicBezTo>
                    <a:cubicBezTo>
                      <a:pt x="202" y="188"/>
                      <a:pt x="216" y="187"/>
                      <a:pt x="229" y="186"/>
                    </a:cubicBezTo>
                    <a:cubicBezTo>
                      <a:pt x="294" y="131"/>
                      <a:pt x="294" y="87"/>
                      <a:pt x="219" y="43"/>
                    </a:cubicBezTo>
                    <a:cubicBezTo>
                      <a:pt x="211" y="46"/>
                      <a:pt x="204" y="46"/>
                      <a:pt x="197" y="46"/>
                    </a:cubicBezTo>
                    <a:cubicBezTo>
                      <a:pt x="147" y="46"/>
                      <a:pt x="101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-1153025" y="1411425"/>
                <a:ext cx="98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35" extrusionOk="0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1" y="131"/>
                      <a:pt x="1" y="272"/>
                      <a:pt x="230" y="534"/>
                    </a:cubicBezTo>
                    <a:cubicBezTo>
                      <a:pt x="382" y="371"/>
                      <a:pt x="394" y="18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2" name="Google Shape;3752;p19"/>
          <p:cNvGrpSpPr/>
          <p:nvPr/>
        </p:nvGrpSpPr>
        <p:grpSpPr>
          <a:xfrm>
            <a:off x="645987" y="78268"/>
            <a:ext cx="2453677" cy="387572"/>
            <a:chOff x="3970724" y="1992407"/>
            <a:chExt cx="1326025" cy="209850"/>
          </a:xfrm>
        </p:grpSpPr>
        <p:sp>
          <p:nvSpPr>
            <p:cNvPr id="3753" name="Google Shape;3753;p19"/>
            <p:cNvSpPr/>
            <p:nvPr/>
          </p:nvSpPr>
          <p:spPr>
            <a:xfrm>
              <a:off x="3970724" y="1992407"/>
              <a:ext cx="1326025" cy="209850"/>
            </a:xfrm>
            <a:custGeom>
              <a:avLst/>
              <a:gdLst/>
              <a:ahLst/>
              <a:cxnLst/>
              <a:rect l="l" t="t" r="r" b="b"/>
              <a:pathLst>
                <a:path w="53041" h="8394" extrusionOk="0">
                  <a:moveTo>
                    <a:pt x="33196" y="1"/>
                  </a:moveTo>
                  <a:cubicBezTo>
                    <a:pt x="32788" y="1"/>
                    <a:pt x="32401" y="140"/>
                    <a:pt x="32079" y="408"/>
                  </a:cubicBezTo>
                  <a:cubicBezTo>
                    <a:pt x="32048" y="430"/>
                    <a:pt x="32026" y="451"/>
                    <a:pt x="31994" y="473"/>
                  </a:cubicBezTo>
                  <a:cubicBezTo>
                    <a:pt x="31672" y="719"/>
                    <a:pt x="31168" y="1106"/>
                    <a:pt x="30867" y="1847"/>
                  </a:cubicBezTo>
                  <a:cubicBezTo>
                    <a:pt x="30813" y="1986"/>
                    <a:pt x="30760" y="2104"/>
                    <a:pt x="30717" y="2233"/>
                  </a:cubicBezTo>
                  <a:cubicBezTo>
                    <a:pt x="30588" y="2190"/>
                    <a:pt x="30459" y="2157"/>
                    <a:pt x="30319" y="2147"/>
                  </a:cubicBezTo>
                  <a:cubicBezTo>
                    <a:pt x="30191" y="1825"/>
                    <a:pt x="29954" y="1546"/>
                    <a:pt x="29644" y="1363"/>
                  </a:cubicBezTo>
                  <a:cubicBezTo>
                    <a:pt x="29375" y="1203"/>
                    <a:pt x="29074" y="1117"/>
                    <a:pt x="28752" y="1117"/>
                  </a:cubicBezTo>
                  <a:cubicBezTo>
                    <a:pt x="28656" y="1117"/>
                    <a:pt x="28549" y="1127"/>
                    <a:pt x="28452" y="1148"/>
                  </a:cubicBezTo>
                  <a:lnTo>
                    <a:pt x="28442" y="1148"/>
                  </a:lnTo>
                  <a:cubicBezTo>
                    <a:pt x="28334" y="1160"/>
                    <a:pt x="28237" y="1191"/>
                    <a:pt x="28151" y="1213"/>
                  </a:cubicBezTo>
                  <a:cubicBezTo>
                    <a:pt x="28034" y="1191"/>
                    <a:pt x="27926" y="1181"/>
                    <a:pt x="27798" y="1181"/>
                  </a:cubicBezTo>
                  <a:cubicBezTo>
                    <a:pt x="27647" y="1181"/>
                    <a:pt x="27486" y="1203"/>
                    <a:pt x="27347" y="1234"/>
                  </a:cubicBezTo>
                  <a:cubicBezTo>
                    <a:pt x="27304" y="1234"/>
                    <a:pt x="27250" y="1224"/>
                    <a:pt x="27197" y="1224"/>
                  </a:cubicBezTo>
                  <a:cubicBezTo>
                    <a:pt x="26681" y="1224"/>
                    <a:pt x="26209" y="1492"/>
                    <a:pt x="25930" y="1932"/>
                  </a:cubicBezTo>
                  <a:cubicBezTo>
                    <a:pt x="25833" y="2083"/>
                    <a:pt x="25769" y="2243"/>
                    <a:pt x="25726" y="2415"/>
                  </a:cubicBezTo>
                  <a:cubicBezTo>
                    <a:pt x="25651" y="2351"/>
                    <a:pt x="25565" y="2308"/>
                    <a:pt x="25479" y="2265"/>
                  </a:cubicBezTo>
                  <a:cubicBezTo>
                    <a:pt x="25447" y="1932"/>
                    <a:pt x="25329" y="1642"/>
                    <a:pt x="25125" y="1396"/>
                  </a:cubicBezTo>
                  <a:cubicBezTo>
                    <a:pt x="24846" y="1074"/>
                    <a:pt x="24449" y="881"/>
                    <a:pt x="23998" y="848"/>
                  </a:cubicBezTo>
                  <a:lnTo>
                    <a:pt x="23912" y="848"/>
                  </a:lnTo>
                  <a:cubicBezTo>
                    <a:pt x="23429" y="848"/>
                    <a:pt x="22968" y="1052"/>
                    <a:pt x="22668" y="1417"/>
                  </a:cubicBezTo>
                  <a:cubicBezTo>
                    <a:pt x="22582" y="1513"/>
                    <a:pt x="22506" y="1632"/>
                    <a:pt x="22453" y="1749"/>
                  </a:cubicBezTo>
                  <a:cubicBezTo>
                    <a:pt x="22346" y="1857"/>
                    <a:pt x="22260" y="1986"/>
                    <a:pt x="22184" y="2126"/>
                  </a:cubicBezTo>
                  <a:lnTo>
                    <a:pt x="22152" y="2126"/>
                  </a:lnTo>
                  <a:cubicBezTo>
                    <a:pt x="21583" y="2126"/>
                    <a:pt x="21068" y="2383"/>
                    <a:pt x="20736" y="2801"/>
                  </a:cubicBezTo>
                  <a:cubicBezTo>
                    <a:pt x="20531" y="2672"/>
                    <a:pt x="20285" y="2608"/>
                    <a:pt x="20027" y="2608"/>
                  </a:cubicBezTo>
                  <a:cubicBezTo>
                    <a:pt x="19995" y="2598"/>
                    <a:pt x="19941" y="2576"/>
                    <a:pt x="19909" y="2555"/>
                  </a:cubicBezTo>
                  <a:cubicBezTo>
                    <a:pt x="19673" y="2469"/>
                    <a:pt x="19340" y="2340"/>
                    <a:pt x="18900" y="2340"/>
                  </a:cubicBezTo>
                  <a:cubicBezTo>
                    <a:pt x="18825" y="2340"/>
                    <a:pt x="18739" y="2351"/>
                    <a:pt x="18675" y="2351"/>
                  </a:cubicBezTo>
                  <a:cubicBezTo>
                    <a:pt x="18664" y="2351"/>
                    <a:pt x="18654" y="2362"/>
                    <a:pt x="18654" y="2362"/>
                  </a:cubicBezTo>
                  <a:cubicBezTo>
                    <a:pt x="18611" y="2362"/>
                    <a:pt x="18568" y="2372"/>
                    <a:pt x="18525" y="2372"/>
                  </a:cubicBezTo>
                  <a:cubicBezTo>
                    <a:pt x="18417" y="2254"/>
                    <a:pt x="18299" y="2136"/>
                    <a:pt x="18160" y="2050"/>
                  </a:cubicBezTo>
                  <a:cubicBezTo>
                    <a:pt x="17870" y="1578"/>
                    <a:pt x="17355" y="1288"/>
                    <a:pt x="16775" y="1288"/>
                  </a:cubicBezTo>
                  <a:cubicBezTo>
                    <a:pt x="16582" y="1288"/>
                    <a:pt x="16389" y="1320"/>
                    <a:pt x="16195" y="1385"/>
                  </a:cubicBezTo>
                  <a:cubicBezTo>
                    <a:pt x="16174" y="1385"/>
                    <a:pt x="16152" y="1396"/>
                    <a:pt x="16131" y="1406"/>
                  </a:cubicBezTo>
                  <a:cubicBezTo>
                    <a:pt x="15938" y="1482"/>
                    <a:pt x="15756" y="1589"/>
                    <a:pt x="15606" y="1728"/>
                  </a:cubicBezTo>
                  <a:cubicBezTo>
                    <a:pt x="15391" y="1642"/>
                    <a:pt x="15165" y="1589"/>
                    <a:pt x="14919" y="1589"/>
                  </a:cubicBezTo>
                  <a:cubicBezTo>
                    <a:pt x="14726" y="1589"/>
                    <a:pt x="14564" y="1621"/>
                    <a:pt x="14425" y="1653"/>
                  </a:cubicBezTo>
                  <a:cubicBezTo>
                    <a:pt x="14124" y="1696"/>
                    <a:pt x="13845" y="1825"/>
                    <a:pt x="13620" y="2029"/>
                  </a:cubicBezTo>
                  <a:cubicBezTo>
                    <a:pt x="13523" y="1804"/>
                    <a:pt x="13362" y="1599"/>
                    <a:pt x="13169" y="1439"/>
                  </a:cubicBezTo>
                  <a:cubicBezTo>
                    <a:pt x="12944" y="1256"/>
                    <a:pt x="12686" y="1138"/>
                    <a:pt x="12396" y="1074"/>
                  </a:cubicBezTo>
                  <a:lnTo>
                    <a:pt x="12386" y="1074"/>
                  </a:lnTo>
                  <a:cubicBezTo>
                    <a:pt x="12279" y="1052"/>
                    <a:pt x="12171" y="1041"/>
                    <a:pt x="12074" y="1041"/>
                  </a:cubicBezTo>
                  <a:cubicBezTo>
                    <a:pt x="11774" y="1041"/>
                    <a:pt x="11495" y="1127"/>
                    <a:pt x="11258" y="1277"/>
                  </a:cubicBezTo>
                  <a:cubicBezTo>
                    <a:pt x="11162" y="1256"/>
                    <a:pt x="11065" y="1256"/>
                    <a:pt x="10969" y="1256"/>
                  </a:cubicBezTo>
                  <a:lnTo>
                    <a:pt x="10894" y="1256"/>
                  </a:lnTo>
                  <a:cubicBezTo>
                    <a:pt x="10862" y="1256"/>
                    <a:pt x="10829" y="1256"/>
                    <a:pt x="10797" y="1267"/>
                  </a:cubicBezTo>
                  <a:cubicBezTo>
                    <a:pt x="10271" y="1320"/>
                    <a:pt x="9799" y="1621"/>
                    <a:pt x="9510" y="2083"/>
                  </a:cubicBezTo>
                  <a:cubicBezTo>
                    <a:pt x="9488" y="2136"/>
                    <a:pt x="9455" y="2190"/>
                    <a:pt x="9424" y="2243"/>
                  </a:cubicBezTo>
                  <a:cubicBezTo>
                    <a:pt x="9305" y="2286"/>
                    <a:pt x="9198" y="2340"/>
                    <a:pt x="9080" y="2405"/>
                  </a:cubicBezTo>
                  <a:cubicBezTo>
                    <a:pt x="9016" y="2362"/>
                    <a:pt x="8940" y="2319"/>
                    <a:pt x="8876" y="2276"/>
                  </a:cubicBezTo>
                  <a:cubicBezTo>
                    <a:pt x="8704" y="2200"/>
                    <a:pt x="8522" y="2136"/>
                    <a:pt x="8318" y="2104"/>
                  </a:cubicBezTo>
                  <a:cubicBezTo>
                    <a:pt x="8275" y="2093"/>
                    <a:pt x="8243" y="2093"/>
                    <a:pt x="8200" y="2083"/>
                  </a:cubicBezTo>
                  <a:lnTo>
                    <a:pt x="8017" y="2083"/>
                  </a:lnTo>
                  <a:cubicBezTo>
                    <a:pt x="7567" y="2083"/>
                    <a:pt x="7148" y="2254"/>
                    <a:pt x="6858" y="2576"/>
                  </a:cubicBezTo>
                  <a:cubicBezTo>
                    <a:pt x="6805" y="2630"/>
                    <a:pt x="6762" y="2694"/>
                    <a:pt x="6708" y="2758"/>
                  </a:cubicBezTo>
                  <a:cubicBezTo>
                    <a:pt x="6612" y="2684"/>
                    <a:pt x="6515" y="2619"/>
                    <a:pt x="6397" y="2565"/>
                  </a:cubicBezTo>
                  <a:cubicBezTo>
                    <a:pt x="6182" y="2458"/>
                    <a:pt x="5946" y="2405"/>
                    <a:pt x="5699" y="2405"/>
                  </a:cubicBezTo>
                  <a:lnTo>
                    <a:pt x="5646" y="2405"/>
                  </a:lnTo>
                  <a:cubicBezTo>
                    <a:pt x="5367" y="2200"/>
                    <a:pt x="5034" y="2083"/>
                    <a:pt x="4701" y="2083"/>
                  </a:cubicBezTo>
                  <a:cubicBezTo>
                    <a:pt x="4390" y="2083"/>
                    <a:pt x="4100" y="2168"/>
                    <a:pt x="3853" y="2340"/>
                  </a:cubicBezTo>
                  <a:cubicBezTo>
                    <a:pt x="3778" y="2340"/>
                    <a:pt x="3714" y="2351"/>
                    <a:pt x="3650" y="2362"/>
                  </a:cubicBezTo>
                  <a:cubicBezTo>
                    <a:pt x="3596" y="2329"/>
                    <a:pt x="3531" y="2297"/>
                    <a:pt x="3478" y="2265"/>
                  </a:cubicBezTo>
                  <a:cubicBezTo>
                    <a:pt x="3231" y="2136"/>
                    <a:pt x="2963" y="2071"/>
                    <a:pt x="2673" y="2071"/>
                  </a:cubicBezTo>
                  <a:cubicBezTo>
                    <a:pt x="2415" y="2071"/>
                    <a:pt x="2147" y="2126"/>
                    <a:pt x="1825" y="2233"/>
                  </a:cubicBezTo>
                  <a:cubicBezTo>
                    <a:pt x="1685" y="2286"/>
                    <a:pt x="1568" y="2351"/>
                    <a:pt x="1460" y="2426"/>
                  </a:cubicBezTo>
                  <a:cubicBezTo>
                    <a:pt x="1127" y="2565"/>
                    <a:pt x="848" y="2812"/>
                    <a:pt x="687" y="3145"/>
                  </a:cubicBezTo>
                  <a:cubicBezTo>
                    <a:pt x="666" y="3209"/>
                    <a:pt x="633" y="3273"/>
                    <a:pt x="612" y="3316"/>
                  </a:cubicBezTo>
                  <a:lnTo>
                    <a:pt x="612" y="3328"/>
                  </a:lnTo>
                  <a:cubicBezTo>
                    <a:pt x="483" y="3467"/>
                    <a:pt x="387" y="3638"/>
                    <a:pt x="333" y="3810"/>
                  </a:cubicBezTo>
                  <a:cubicBezTo>
                    <a:pt x="172" y="4014"/>
                    <a:pt x="75" y="4261"/>
                    <a:pt x="32" y="4508"/>
                  </a:cubicBezTo>
                  <a:cubicBezTo>
                    <a:pt x="1" y="4755"/>
                    <a:pt x="32" y="5002"/>
                    <a:pt x="108" y="5227"/>
                  </a:cubicBezTo>
                  <a:cubicBezTo>
                    <a:pt x="118" y="5538"/>
                    <a:pt x="204" y="5828"/>
                    <a:pt x="365" y="6085"/>
                  </a:cubicBezTo>
                  <a:cubicBezTo>
                    <a:pt x="537" y="6354"/>
                    <a:pt x="924" y="6794"/>
                    <a:pt x="1696" y="6891"/>
                  </a:cubicBezTo>
                  <a:cubicBezTo>
                    <a:pt x="1739" y="6901"/>
                    <a:pt x="1782" y="6901"/>
                    <a:pt x="1825" y="6912"/>
                  </a:cubicBezTo>
                  <a:cubicBezTo>
                    <a:pt x="1835" y="6912"/>
                    <a:pt x="1835" y="6912"/>
                    <a:pt x="1847" y="6923"/>
                  </a:cubicBezTo>
                  <a:cubicBezTo>
                    <a:pt x="2104" y="7084"/>
                    <a:pt x="2415" y="7180"/>
                    <a:pt x="2737" y="7180"/>
                  </a:cubicBezTo>
                  <a:cubicBezTo>
                    <a:pt x="2812" y="7180"/>
                    <a:pt x="2887" y="7170"/>
                    <a:pt x="2963" y="7159"/>
                  </a:cubicBezTo>
                  <a:cubicBezTo>
                    <a:pt x="2995" y="7159"/>
                    <a:pt x="3027" y="7148"/>
                    <a:pt x="3059" y="7148"/>
                  </a:cubicBezTo>
                  <a:cubicBezTo>
                    <a:pt x="3231" y="7116"/>
                    <a:pt x="3392" y="7051"/>
                    <a:pt x="3531" y="6965"/>
                  </a:cubicBezTo>
                  <a:cubicBezTo>
                    <a:pt x="3628" y="6912"/>
                    <a:pt x="3714" y="6858"/>
                    <a:pt x="3789" y="6783"/>
                  </a:cubicBezTo>
                  <a:cubicBezTo>
                    <a:pt x="3864" y="6794"/>
                    <a:pt x="3939" y="6805"/>
                    <a:pt x="4025" y="6805"/>
                  </a:cubicBezTo>
                  <a:cubicBezTo>
                    <a:pt x="4132" y="6805"/>
                    <a:pt x="4229" y="6794"/>
                    <a:pt x="4336" y="6772"/>
                  </a:cubicBezTo>
                  <a:cubicBezTo>
                    <a:pt x="4422" y="6751"/>
                    <a:pt x="4508" y="6729"/>
                    <a:pt x="4583" y="6698"/>
                  </a:cubicBezTo>
                  <a:cubicBezTo>
                    <a:pt x="4809" y="6837"/>
                    <a:pt x="5077" y="6912"/>
                    <a:pt x="5345" y="6912"/>
                  </a:cubicBezTo>
                  <a:lnTo>
                    <a:pt x="5592" y="6912"/>
                  </a:lnTo>
                  <a:cubicBezTo>
                    <a:pt x="5978" y="6891"/>
                    <a:pt x="6311" y="6815"/>
                    <a:pt x="6612" y="6686"/>
                  </a:cubicBezTo>
                  <a:cubicBezTo>
                    <a:pt x="6955" y="6934"/>
                    <a:pt x="7363" y="7073"/>
                    <a:pt x="7781" y="7073"/>
                  </a:cubicBezTo>
                  <a:cubicBezTo>
                    <a:pt x="7974" y="7073"/>
                    <a:pt x="8168" y="7041"/>
                    <a:pt x="8350" y="6987"/>
                  </a:cubicBezTo>
                  <a:cubicBezTo>
                    <a:pt x="8608" y="6955"/>
                    <a:pt x="8844" y="6880"/>
                    <a:pt x="9059" y="6772"/>
                  </a:cubicBezTo>
                  <a:cubicBezTo>
                    <a:pt x="9209" y="6815"/>
                    <a:pt x="9370" y="6837"/>
                    <a:pt x="9541" y="6837"/>
                  </a:cubicBezTo>
                  <a:cubicBezTo>
                    <a:pt x="9832" y="6837"/>
                    <a:pt x="10121" y="6772"/>
                    <a:pt x="10411" y="6633"/>
                  </a:cubicBezTo>
                  <a:cubicBezTo>
                    <a:pt x="10433" y="6633"/>
                    <a:pt x="10443" y="6622"/>
                    <a:pt x="10464" y="6612"/>
                  </a:cubicBezTo>
                  <a:cubicBezTo>
                    <a:pt x="10464" y="6612"/>
                    <a:pt x="10475" y="6612"/>
                    <a:pt x="10486" y="6601"/>
                  </a:cubicBezTo>
                  <a:cubicBezTo>
                    <a:pt x="10657" y="6676"/>
                    <a:pt x="10862" y="6719"/>
                    <a:pt x="11055" y="6719"/>
                  </a:cubicBezTo>
                  <a:cubicBezTo>
                    <a:pt x="11216" y="6719"/>
                    <a:pt x="11377" y="6698"/>
                    <a:pt x="11538" y="6644"/>
                  </a:cubicBezTo>
                  <a:cubicBezTo>
                    <a:pt x="11580" y="6633"/>
                    <a:pt x="11635" y="6622"/>
                    <a:pt x="11677" y="6612"/>
                  </a:cubicBezTo>
                  <a:cubicBezTo>
                    <a:pt x="11731" y="6633"/>
                    <a:pt x="11785" y="6655"/>
                    <a:pt x="11838" y="6665"/>
                  </a:cubicBezTo>
                  <a:cubicBezTo>
                    <a:pt x="11999" y="6719"/>
                    <a:pt x="12160" y="6741"/>
                    <a:pt x="12332" y="6741"/>
                  </a:cubicBezTo>
                  <a:cubicBezTo>
                    <a:pt x="12579" y="6741"/>
                    <a:pt x="12815" y="6686"/>
                    <a:pt x="13030" y="6590"/>
                  </a:cubicBezTo>
                  <a:cubicBezTo>
                    <a:pt x="13137" y="6601"/>
                    <a:pt x="13223" y="6612"/>
                    <a:pt x="13309" y="6612"/>
                  </a:cubicBezTo>
                  <a:lnTo>
                    <a:pt x="13405" y="6612"/>
                  </a:lnTo>
                  <a:cubicBezTo>
                    <a:pt x="13684" y="6815"/>
                    <a:pt x="13963" y="6901"/>
                    <a:pt x="14135" y="6955"/>
                  </a:cubicBezTo>
                  <a:cubicBezTo>
                    <a:pt x="14146" y="6965"/>
                    <a:pt x="14178" y="6977"/>
                    <a:pt x="14189" y="6977"/>
                  </a:cubicBezTo>
                  <a:cubicBezTo>
                    <a:pt x="14435" y="7094"/>
                    <a:pt x="14683" y="7148"/>
                    <a:pt x="14929" y="7148"/>
                  </a:cubicBezTo>
                  <a:cubicBezTo>
                    <a:pt x="15165" y="7148"/>
                    <a:pt x="15401" y="7094"/>
                    <a:pt x="15616" y="6998"/>
                  </a:cubicBezTo>
                  <a:cubicBezTo>
                    <a:pt x="15928" y="7342"/>
                    <a:pt x="16367" y="7556"/>
                    <a:pt x="16839" y="7556"/>
                  </a:cubicBezTo>
                  <a:cubicBezTo>
                    <a:pt x="17108" y="7556"/>
                    <a:pt x="17376" y="7481"/>
                    <a:pt x="17612" y="7352"/>
                  </a:cubicBezTo>
                  <a:cubicBezTo>
                    <a:pt x="17709" y="7299"/>
                    <a:pt x="17805" y="7234"/>
                    <a:pt x="17891" y="7170"/>
                  </a:cubicBezTo>
                  <a:cubicBezTo>
                    <a:pt x="18127" y="7008"/>
                    <a:pt x="18353" y="6794"/>
                    <a:pt x="18535" y="6547"/>
                  </a:cubicBezTo>
                  <a:lnTo>
                    <a:pt x="18697" y="6579"/>
                  </a:lnTo>
                  <a:cubicBezTo>
                    <a:pt x="18771" y="6590"/>
                    <a:pt x="18836" y="6590"/>
                    <a:pt x="18911" y="6590"/>
                  </a:cubicBezTo>
                  <a:lnTo>
                    <a:pt x="19072" y="6590"/>
                  </a:lnTo>
                  <a:cubicBezTo>
                    <a:pt x="19126" y="6579"/>
                    <a:pt x="19190" y="6569"/>
                    <a:pt x="19255" y="6558"/>
                  </a:cubicBezTo>
                  <a:cubicBezTo>
                    <a:pt x="19362" y="6569"/>
                    <a:pt x="19491" y="6579"/>
                    <a:pt x="19630" y="6579"/>
                  </a:cubicBezTo>
                  <a:cubicBezTo>
                    <a:pt x="20049" y="6579"/>
                    <a:pt x="20435" y="6504"/>
                    <a:pt x="20822" y="6343"/>
                  </a:cubicBezTo>
                  <a:cubicBezTo>
                    <a:pt x="20886" y="6322"/>
                    <a:pt x="20950" y="6290"/>
                    <a:pt x="21015" y="6247"/>
                  </a:cubicBezTo>
                  <a:cubicBezTo>
                    <a:pt x="21122" y="6461"/>
                    <a:pt x="21272" y="6644"/>
                    <a:pt x="21465" y="6783"/>
                  </a:cubicBezTo>
                  <a:cubicBezTo>
                    <a:pt x="21626" y="6901"/>
                    <a:pt x="21819" y="6987"/>
                    <a:pt x="22024" y="7030"/>
                  </a:cubicBezTo>
                  <a:cubicBezTo>
                    <a:pt x="22024" y="7030"/>
                    <a:pt x="22024" y="7041"/>
                    <a:pt x="22034" y="7041"/>
                  </a:cubicBezTo>
                  <a:cubicBezTo>
                    <a:pt x="22034" y="7041"/>
                    <a:pt x="22034" y="7051"/>
                    <a:pt x="22045" y="7051"/>
                  </a:cubicBezTo>
                  <a:cubicBezTo>
                    <a:pt x="22055" y="7062"/>
                    <a:pt x="22066" y="7073"/>
                    <a:pt x="22088" y="7084"/>
                  </a:cubicBezTo>
                  <a:cubicBezTo>
                    <a:pt x="22109" y="7094"/>
                    <a:pt x="22120" y="7105"/>
                    <a:pt x="22131" y="7116"/>
                  </a:cubicBezTo>
                  <a:cubicBezTo>
                    <a:pt x="22141" y="7116"/>
                    <a:pt x="22141" y="7127"/>
                    <a:pt x="22141" y="7127"/>
                  </a:cubicBezTo>
                  <a:cubicBezTo>
                    <a:pt x="22163" y="7137"/>
                    <a:pt x="22174" y="7137"/>
                    <a:pt x="22184" y="7148"/>
                  </a:cubicBezTo>
                  <a:cubicBezTo>
                    <a:pt x="22195" y="7148"/>
                    <a:pt x="22195" y="7159"/>
                    <a:pt x="22195" y="7159"/>
                  </a:cubicBezTo>
                  <a:cubicBezTo>
                    <a:pt x="22217" y="7170"/>
                    <a:pt x="22227" y="7170"/>
                    <a:pt x="22238" y="7180"/>
                  </a:cubicBezTo>
                  <a:cubicBezTo>
                    <a:pt x="22238" y="7180"/>
                    <a:pt x="22249" y="7180"/>
                    <a:pt x="22249" y="7191"/>
                  </a:cubicBezTo>
                  <a:cubicBezTo>
                    <a:pt x="22270" y="7191"/>
                    <a:pt x="22281" y="7202"/>
                    <a:pt x="22291" y="7213"/>
                  </a:cubicBezTo>
                  <a:lnTo>
                    <a:pt x="22313" y="7213"/>
                  </a:lnTo>
                  <a:cubicBezTo>
                    <a:pt x="22324" y="7223"/>
                    <a:pt x="22334" y="7234"/>
                    <a:pt x="22346" y="7234"/>
                  </a:cubicBezTo>
                  <a:cubicBezTo>
                    <a:pt x="22356" y="7234"/>
                    <a:pt x="22367" y="7245"/>
                    <a:pt x="22377" y="7245"/>
                  </a:cubicBezTo>
                  <a:cubicBezTo>
                    <a:pt x="22377" y="7245"/>
                    <a:pt x="22388" y="7256"/>
                    <a:pt x="22399" y="7256"/>
                  </a:cubicBezTo>
                  <a:cubicBezTo>
                    <a:pt x="22410" y="7256"/>
                    <a:pt x="22420" y="7266"/>
                    <a:pt x="22431" y="7266"/>
                  </a:cubicBezTo>
                  <a:cubicBezTo>
                    <a:pt x="22442" y="7277"/>
                    <a:pt x="22453" y="7277"/>
                    <a:pt x="22463" y="7277"/>
                  </a:cubicBezTo>
                  <a:cubicBezTo>
                    <a:pt x="22474" y="7277"/>
                    <a:pt x="22485" y="7287"/>
                    <a:pt x="22496" y="7287"/>
                  </a:cubicBezTo>
                  <a:cubicBezTo>
                    <a:pt x="22506" y="7287"/>
                    <a:pt x="22517" y="7299"/>
                    <a:pt x="22517" y="7299"/>
                  </a:cubicBezTo>
                  <a:cubicBezTo>
                    <a:pt x="22539" y="7299"/>
                    <a:pt x="22549" y="7309"/>
                    <a:pt x="22560" y="7309"/>
                  </a:cubicBezTo>
                  <a:cubicBezTo>
                    <a:pt x="22570" y="7309"/>
                    <a:pt x="22582" y="7309"/>
                    <a:pt x="22582" y="7320"/>
                  </a:cubicBezTo>
                  <a:lnTo>
                    <a:pt x="22613" y="7320"/>
                  </a:lnTo>
                  <a:cubicBezTo>
                    <a:pt x="22625" y="7320"/>
                    <a:pt x="22635" y="7330"/>
                    <a:pt x="22656" y="7330"/>
                  </a:cubicBezTo>
                  <a:lnTo>
                    <a:pt x="22678" y="7330"/>
                  </a:lnTo>
                  <a:cubicBezTo>
                    <a:pt x="22689" y="7342"/>
                    <a:pt x="22710" y="7342"/>
                    <a:pt x="22721" y="7342"/>
                  </a:cubicBezTo>
                  <a:lnTo>
                    <a:pt x="22742" y="7342"/>
                  </a:lnTo>
                  <a:cubicBezTo>
                    <a:pt x="22753" y="7342"/>
                    <a:pt x="22775" y="7352"/>
                    <a:pt x="22785" y="7352"/>
                  </a:cubicBezTo>
                  <a:lnTo>
                    <a:pt x="22935" y="7352"/>
                  </a:lnTo>
                  <a:cubicBezTo>
                    <a:pt x="23000" y="7352"/>
                    <a:pt x="23064" y="7352"/>
                    <a:pt x="23129" y="7342"/>
                  </a:cubicBezTo>
                  <a:lnTo>
                    <a:pt x="23150" y="7342"/>
                  </a:lnTo>
                  <a:cubicBezTo>
                    <a:pt x="23172" y="7342"/>
                    <a:pt x="23204" y="7330"/>
                    <a:pt x="23226" y="7330"/>
                  </a:cubicBezTo>
                  <a:cubicBezTo>
                    <a:pt x="23462" y="7287"/>
                    <a:pt x="23676" y="7191"/>
                    <a:pt x="23870" y="7051"/>
                  </a:cubicBezTo>
                  <a:cubicBezTo>
                    <a:pt x="24052" y="7137"/>
                    <a:pt x="24256" y="7202"/>
                    <a:pt x="24481" y="7245"/>
                  </a:cubicBezTo>
                  <a:cubicBezTo>
                    <a:pt x="24599" y="7256"/>
                    <a:pt x="24717" y="7266"/>
                    <a:pt x="24835" y="7266"/>
                  </a:cubicBezTo>
                  <a:cubicBezTo>
                    <a:pt x="25103" y="7266"/>
                    <a:pt x="25372" y="7213"/>
                    <a:pt x="25651" y="7116"/>
                  </a:cubicBezTo>
                  <a:cubicBezTo>
                    <a:pt x="25673" y="7105"/>
                    <a:pt x="25704" y="7105"/>
                    <a:pt x="25737" y="7094"/>
                  </a:cubicBezTo>
                  <a:cubicBezTo>
                    <a:pt x="26102" y="7020"/>
                    <a:pt x="26413" y="6815"/>
                    <a:pt x="26627" y="6526"/>
                  </a:cubicBezTo>
                  <a:cubicBezTo>
                    <a:pt x="26649" y="6493"/>
                    <a:pt x="26681" y="6461"/>
                    <a:pt x="26703" y="6419"/>
                  </a:cubicBezTo>
                  <a:cubicBezTo>
                    <a:pt x="26746" y="6493"/>
                    <a:pt x="26799" y="6558"/>
                    <a:pt x="26853" y="6622"/>
                  </a:cubicBezTo>
                  <a:cubicBezTo>
                    <a:pt x="27014" y="6805"/>
                    <a:pt x="27207" y="6944"/>
                    <a:pt x="27422" y="7041"/>
                  </a:cubicBezTo>
                  <a:cubicBezTo>
                    <a:pt x="27636" y="7148"/>
                    <a:pt x="27872" y="7191"/>
                    <a:pt x="28120" y="7191"/>
                  </a:cubicBezTo>
                  <a:cubicBezTo>
                    <a:pt x="28366" y="7191"/>
                    <a:pt x="28613" y="7137"/>
                    <a:pt x="28860" y="7030"/>
                  </a:cubicBezTo>
                  <a:cubicBezTo>
                    <a:pt x="29000" y="6998"/>
                    <a:pt x="29117" y="6944"/>
                    <a:pt x="29214" y="6880"/>
                  </a:cubicBezTo>
                  <a:cubicBezTo>
                    <a:pt x="29225" y="6880"/>
                    <a:pt x="29225" y="6869"/>
                    <a:pt x="29236" y="6869"/>
                  </a:cubicBezTo>
                  <a:cubicBezTo>
                    <a:pt x="29310" y="6826"/>
                    <a:pt x="29439" y="6772"/>
                    <a:pt x="29579" y="6676"/>
                  </a:cubicBezTo>
                  <a:cubicBezTo>
                    <a:pt x="29579" y="6676"/>
                    <a:pt x="29590" y="6676"/>
                    <a:pt x="29590" y="6665"/>
                  </a:cubicBezTo>
                  <a:lnTo>
                    <a:pt x="29601" y="6665"/>
                  </a:lnTo>
                  <a:lnTo>
                    <a:pt x="29611" y="6655"/>
                  </a:lnTo>
                  <a:cubicBezTo>
                    <a:pt x="29869" y="6772"/>
                    <a:pt x="30094" y="6805"/>
                    <a:pt x="30266" y="6805"/>
                  </a:cubicBezTo>
                  <a:cubicBezTo>
                    <a:pt x="30620" y="6805"/>
                    <a:pt x="30953" y="6676"/>
                    <a:pt x="31232" y="6450"/>
                  </a:cubicBezTo>
                  <a:cubicBezTo>
                    <a:pt x="31242" y="6461"/>
                    <a:pt x="31253" y="6472"/>
                    <a:pt x="31275" y="6483"/>
                  </a:cubicBezTo>
                  <a:cubicBezTo>
                    <a:pt x="31318" y="6547"/>
                    <a:pt x="31382" y="6612"/>
                    <a:pt x="31447" y="6676"/>
                  </a:cubicBezTo>
                  <a:cubicBezTo>
                    <a:pt x="31597" y="6815"/>
                    <a:pt x="31757" y="6923"/>
                    <a:pt x="31929" y="7008"/>
                  </a:cubicBezTo>
                  <a:cubicBezTo>
                    <a:pt x="32144" y="7105"/>
                    <a:pt x="32380" y="7159"/>
                    <a:pt x="32616" y="7159"/>
                  </a:cubicBezTo>
                  <a:cubicBezTo>
                    <a:pt x="32863" y="7159"/>
                    <a:pt x="33088" y="7105"/>
                    <a:pt x="33281" y="7020"/>
                  </a:cubicBezTo>
                  <a:cubicBezTo>
                    <a:pt x="33453" y="7084"/>
                    <a:pt x="33636" y="7116"/>
                    <a:pt x="33829" y="7116"/>
                  </a:cubicBezTo>
                  <a:cubicBezTo>
                    <a:pt x="34033" y="7116"/>
                    <a:pt x="34237" y="7073"/>
                    <a:pt x="34441" y="7008"/>
                  </a:cubicBezTo>
                  <a:cubicBezTo>
                    <a:pt x="34452" y="6998"/>
                    <a:pt x="34462" y="6998"/>
                    <a:pt x="34473" y="6987"/>
                  </a:cubicBezTo>
                  <a:cubicBezTo>
                    <a:pt x="34784" y="6869"/>
                    <a:pt x="35096" y="6772"/>
                    <a:pt x="35418" y="6708"/>
                  </a:cubicBezTo>
                  <a:cubicBezTo>
                    <a:pt x="35740" y="6965"/>
                    <a:pt x="36083" y="7094"/>
                    <a:pt x="36458" y="7094"/>
                  </a:cubicBezTo>
                  <a:cubicBezTo>
                    <a:pt x="36684" y="7094"/>
                    <a:pt x="36899" y="7041"/>
                    <a:pt x="37102" y="6944"/>
                  </a:cubicBezTo>
                  <a:cubicBezTo>
                    <a:pt x="37231" y="6987"/>
                    <a:pt x="37381" y="7008"/>
                    <a:pt x="37521" y="7008"/>
                  </a:cubicBezTo>
                  <a:lnTo>
                    <a:pt x="37543" y="7008"/>
                  </a:lnTo>
                  <a:cubicBezTo>
                    <a:pt x="37682" y="7084"/>
                    <a:pt x="37843" y="7137"/>
                    <a:pt x="38004" y="7170"/>
                  </a:cubicBezTo>
                  <a:cubicBezTo>
                    <a:pt x="38079" y="7180"/>
                    <a:pt x="38144" y="7180"/>
                    <a:pt x="38187" y="7191"/>
                  </a:cubicBezTo>
                  <a:cubicBezTo>
                    <a:pt x="38261" y="7202"/>
                    <a:pt x="38337" y="7202"/>
                    <a:pt x="38412" y="7202"/>
                  </a:cubicBezTo>
                  <a:cubicBezTo>
                    <a:pt x="38573" y="7202"/>
                    <a:pt x="38734" y="7180"/>
                    <a:pt x="38884" y="7127"/>
                  </a:cubicBezTo>
                  <a:cubicBezTo>
                    <a:pt x="38916" y="7234"/>
                    <a:pt x="38970" y="7330"/>
                    <a:pt x="39024" y="7427"/>
                  </a:cubicBezTo>
                  <a:cubicBezTo>
                    <a:pt x="39206" y="7749"/>
                    <a:pt x="39496" y="7985"/>
                    <a:pt x="39850" y="8103"/>
                  </a:cubicBezTo>
                  <a:cubicBezTo>
                    <a:pt x="40011" y="8157"/>
                    <a:pt x="40183" y="8179"/>
                    <a:pt x="40355" y="8179"/>
                  </a:cubicBezTo>
                  <a:cubicBezTo>
                    <a:pt x="40977" y="8179"/>
                    <a:pt x="41514" y="7803"/>
                    <a:pt x="41739" y="7223"/>
                  </a:cubicBezTo>
                  <a:cubicBezTo>
                    <a:pt x="41879" y="7320"/>
                    <a:pt x="42018" y="7395"/>
                    <a:pt x="42179" y="7459"/>
                  </a:cubicBezTo>
                  <a:cubicBezTo>
                    <a:pt x="42426" y="7556"/>
                    <a:pt x="42683" y="7599"/>
                    <a:pt x="42952" y="7599"/>
                  </a:cubicBezTo>
                  <a:cubicBezTo>
                    <a:pt x="43360" y="7599"/>
                    <a:pt x="43768" y="7492"/>
                    <a:pt x="44132" y="7266"/>
                  </a:cubicBezTo>
                  <a:cubicBezTo>
                    <a:pt x="44304" y="7330"/>
                    <a:pt x="44486" y="7363"/>
                    <a:pt x="44669" y="7363"/>
                  </a:cubicBezTo>
                  <a:cubicBezTo>
                    <a:pt x="44873" y="7363"/>
                    <a:pt x="45077" y="7330"/>
                    <a:pt x="45270" y="7256"/>
                  </a:cubicBezTo>
                  <a:cubicBezTo>
                    <a:pt x="45377" y="7234"/>
                    <a:pt x="45485" y="7202"/>
                    <a:pt x="45581" y="7159"/>
                  </a:cubicBezTo>
                  <a:cubicBezTo>
                    <a:pt x="45635" y="7148"/>
                    <a:pt x="45678" y="7127"/>
                    <a:pt x="45731" y="7094"/>
                  </a:cubicBezTo>
                  <a:cubicBezTo>
                    <a:pt x="46096" y="7073"/>
                    <a:pt x="46429" y="6934"/>
                    <a:pt x="46697" y="6708"/>
                  </a:cubicBezTo>
                  <a:cubicBezTo>
                    <a:pt x="46761" y="6665"/>
                    <a:pt x="46847" y="6601"/>
                    <a:pt x="46933" y="6526"/>
                  </a:cubicBezTo>
                  <a:cubicBezTo>
                    <a:pt x="47148" y="6901"/>
                    <a:pt x="47513" y="7159"/>
                    <a:pt x="47932" y="7245"/>
                  </a:cubicBezTo>
                  <a:cubicBezTo>
                    <a:pt x="48189" y="7459"/>
                    <a:pt x="48522" y="7566"/>
                    <a:pt x="48844" y="7566"/>
                  </a:cubicBezTo>
                  <a:lnTo>
                    <a:pt x="48983" y="7566"/>
                  </a:lnTo>
                  <a:lnTo>
                    <a:pt x="49005" y="7609"/>
                  </a:lnTo>
                  <a:cubicBezTo>
                    <a:pt x="49187" y="7974"/>
                    <a:pt x="49520" y="8253"/>
                    <a:pt x="49928" y="8350"/>
                  </a:cubicBezTo>
                  <a:cubicBezTo>
                    <a:pt x="50046" y="8382"/>
                    <a:pt x="50164" y="8393"/>
                    <a:pt x="50282" y="8393"/>
                  </a:cubicBezTo>
                  <a:cubicBezTo>
                    <a:pt x="50572" y="8393"/>
                    <a:pt x="50851" y="8307"/>
                    <a:pt x="51097" y="8146"/>
                  </a:cubicBezTo>
                  <a:cubicBezTo>
                    <a:pt x="51731" y="7706"/>
                    <a:pt x="52042" y="7084"/>
                    <a:pt x="52246" y="6676"/>
                  </a:cubicBezTo>
                  <a:lnTo>
                    <a:pt x="52256" y="6665"/>
                  </a:lnTo>
                  <a:cubicBezTo>
                    <a:pt x="53029" y="5195"/>
                    <a:pt x="53040" y="3681"/>
                    <a:pt x="52299" y="2297"/>
                  </a:cubicBezTo>
                  <a:cubicBezTo>
                    <a:pt x="52278" y="2265"/>
                    <a:pt x="52268" y="2243"/>
                    <a:pt x="52246" y="2211"/>
                  </a:cubicBezTo>
                  <a:cubicBezTo>
                    <a:pt x="52235" y="2190"/>
                    <a:pt x="52214" y="2157"/>
                    <a:pt x="52192" y="2114"/>
                  </a:cubicBezTo>
                  <a:cubicBezTo>
                    <a:pt x="52160" y="2061"/>
                    <a:pt x="52128" y="2007"/>
                    <a:pt x="52085" y="1943"/>
                  </a:cubicBezTo>
                  <a:cubicBezTo>
                    <a:pt x="52042" y="1878"/>
                    <a:pt x="51989" y="1804"/>
                    <a:pt x="51934" y="1749"/>
                  </a:cubicBezTo>
                  <a:cubicBezTo>
                    <a:pt x="51827" y="1621"/>
                    <a:pt x="51731" y="1535"/>
                    <a:pt x="51634" y="1460"/>
                  </a:cubicBezTo>
                  <a:cubicBezTo>
                    <a:pt x="51269" y="1170"/>
                    <a:pt x="50894" y="1106"/>
                    <a:pt x="50658" y="1106"/>
                  </a:cubicBezTo>
                  <a:cubicBezTo>
                    <a:pt x="50357" y="1106"/>
                    <a:pt x="50078" y="1191"/>
                    <a:pt x="49831" y="1353"/>
                  </a:cubicBezTo>
                  <a:cubicBezTo>
                    <a:pt x="49692" y="1449"/>
                    <a:pt x="49573" y="1556"/>
                    <a:pt x="49477" y="1685"/>
                  </a:cubicBezTo>
                  <a:cubicBezTo>
                    <a:pt x="49359" y="1632"/>
                    <a:pt x="49241" y="1578"/>
                    <a:pt x="49123" y="1546"/>
                  </a:cubicBezTo>
                  <a:cubicBezTo>
                    <a:pt x="48983" y="1513"/>
                    <a:pt x="48855" y="1492"/>
                    <a:pt x="48715" y="1492"/>
                  </a:cubicBezTo>
                  <a:cubicBezTo>
                    <a:pt x="48447" y="1492"/>
                    <a:pt x="48178" y="1567"/>
                    <a:pt x="47942" y="1718"/>
                  </a:cubicBezTo>
                  <a:cubicBezTo>
                    <a:pt x="47835" y="1792"/>
                    <a:pt x="47727" y="1878"/>
                    <a:pt x="47641" y="1975"/>
                  </a:cubicBezTo>
                  <a:cubicBezTo>
                    <a:pt x="47577" y="1997"/>
                    <a:pt x="47524" y="2018"/>
                    <a:pt x="47459" y="2050"/>
                  </a:cubicBezTo>
                  <a:cubicBezTo>
                    <a:pt x="47255" y="2147"/>
                    <a:pt x="47083" y="2276"/>
                    <a:pt x="46933" y="2448"/>
                  </a:cubicBezTo>
                  <a:cubicBezTo>
                    <a:pt x="46847" y="2555"/>
                    <a:pt x="46773" y="2662"/>
                    <a:pt x="46718" y="2758"/>
                  </a:cubicBezTo>
                  <a:lnTo>
                    <a:pt x="46611" y="2758"/>
                  </a:lnTo>
                  <a:cubicBezTo>
                    <a:pt x="46536" y="2758"/>
                    <a:pt x="46451" y="2758"/>
                    <a:pt x="46375" y="2769"/>
                  </a:cubicBezTo>
                  <a:cubicBezTo>
                    <a:pt x="46322" y="2727"/>
                    <a:pt x="46257" y="2672"/>
                    <a:pt x="46193" y="2641"/>
                  </a:cubicBezTo>
                  <a:cubicBezTo>
                    <a:pt x="45989" y="2501"/>
                    <a:pt x="45753" y="2415"/>
                    <a:pt x="45506" y="2362"/>
                  </a:cubicBezTo>
                  <a:cubicBezTo>
                    <a:pt x="45313" y="2329"/>
                    <a:pt x="45130" y="2308"/>
                    <a:pt x="44937" y="2308"/>
                  </a:cubicBezTo>
                  <a:cubicBezTo>
                    <a:pt x="44819" y="2308"/>
                    <a:pt x="44701" y="2319"/>
                    <a:pt x="44593" y="2329"/>
                  </a:cubicBezTo>
                  <a:cubicBezTo>
                    <a:pt x="44454" y="2007"/>
                    <a:pt x="44207" y="1739"/>
                    <a:pt x="43875" y="1567"/>
                  </a:cubicBezTo>
                  <a:cubicBezTo>
                    <a:pt x="43842" y="1546"/>
                    <a:pt x="43799" y="1525"/>
                    <a:pt x="43756" y="1503"/>
                  </a:cubicBezTo>
                  <a:cubicBezTo>
                    <a:pt x="43649" y="1299"/>
                    <a:pt x="43488" y="1106"/>
                    <a:pt x="43295" y="955"/>
                  </a:cubicBezTo>
                  <a:cubicBezTo>
                    <a:pt x="42909" y="655"/>
                    <a:pt x="42533" y="590"/>
                    <a:pt x="42275" y="590"/>
                  </a:cubicBezTo>
                  <a:cubicBezTo>
                    <a:pt x="41900" y="590"/>
                    <a:pt x="41545" y="719"/>
                    <a:pt x="41256" y="966"/>
                  </a:cubicBezTo>
                  <a:cubicBezTo>
                    <a:pt x="41138" y="1052"/>
                    <a:pt x="41052" y="1148"/>
                    <a:pt x="40999" y="1213"/>
                  </a:cubicBezTo>
                  <a:cubicBezTo>
                    <a:pt x="40794" y="1396"/>
                    <a:pt x="40644" y="1621"/>
                    <a:pt x="40558" y="1878"/>
                  </a:cubicBezTo>
                  <a:cubicBezTo>
                    <a:pt x="40537" y="1911"/>
                    <a:pt x="40526" y="1932"/>
                    <a:pt x="40515" y="1954"/>
                  </a:cubicBezTo>
                  <a:cubicBezTo>
                    <a:pt x="40365" y="1761"/>
                    <a:pt x="40161" y="1599"/>
                    <a:pt x="39936" y="1503"/>
                  </a:cubicBezTo>
                  <a:cubicBezTo>
                    <a:pt x="39721" y="1406"/>
                    <a:pt x="39485" y="1353"/>
                    <a:pt x="39238" y="1353"/>
                  </a:cubicBezTo>
                  <a:cubicBezTo>
                    <a:pt x="38916" y="1353"/>
                    <a:pt x="38573" y="1439"/>
                    <a:pt x="38294" y="1610"/>
                  </a:cubicBezTo>
                  <a:lnTo>
                    <a:pt x="38197" y="1675"/>
                  </a:lnTo>
                  <a:cubicBezTo>
                    <a:pt x="38058" y="1771"/>
                    <a:pt x="37929" y="1889"/>
                    <a:pt x="37832" y="2018"/>
                  </a:cubicBezTo>
                  <a:cubicBezTo>
                    <a:pt x="37768" y="2040"/>
                    <a:pt x="37693" y="2061"/>
                    <a:pt x="37629" y="2093"/>
                  </a:cubicBezTo>
                  <a:cubicBezTo>
                    <a:pt x="37414" y="1878"/>
                    <a:pt x="37038" y="1632"/>
                    <a:pt x="36458" y="1632"/>
                  </a:cubicBezTo>
                  <a:cubicBezTo>
                    <a:pt x="36394" y="1632"/>
                    <a:pt x="36319" y="1642"/>
                    <a:pt x="36255" y="1642"/>
                  </a:cubicBezTo>
                  <a:cubicBezTo>
                    <a:pt x="36244" y="1642"/>
                    <a:pt x="36233" y="1642"/>
                    <a:pt x="36222" y="1653"/>
                  </a:cubicBezTo>
                  <a:cubicBezTo>
                    <a:pt x="35943" y="1675"/>
                    <a:pt x="35686" y="1771"/>
                    <a:pt x="35461" y="1911"/>
                  </a:cubicBezTo>
                  <a:cubicBezTo>
                    <a:pt x="35375" y="1964"/>
                    <a:pt x="35299" y="2018"/>
                    <a:pt x="35235" y="2083"/>
                  </a:cubicBezTo>
                  <a:cubicBezTo>
                    <a:pt x="35160" y="2071"/>
                    <a:pt x="35096" y="2071"/>
                    <a:pt x="35020" y="2071"/>
                  </a:cubicBezTo>
                  <a:cubicBezTo>
                    <a:pt x="34934" y="2071"/>
                    <a:pt x="34848" y="2071"/>
                    <a:pt x="34763" y="2093"/>
                  </a:cubicBezTo>
                  <a:cubicBezTo>
                    <a:pt x="34838" y="1868"/>
                    <a:pt x="34860" y="1621"/>
                    <a:pt x="34827" y="1385"/>
                  </a:cubicBezTo>
                  <a:cubicBezTo>
                    <a:pt x="34795" y="1213"/>
                    <a:pt x="34741" y="1052"/>
                    <a:pt x="34666" y="891"/>
                  </a:cubicBezTo>
                  <a:cubicBezTo>
                    <a:pt x="34526" y="612"/>
                    <a:pt x="34312" y="387"/>
                    <a:pt x="34044" y="237"/>
                  </a:cubicBezTo>
                  <a:cubicBezTo>
                    <a:pt x="33786" y="75"/>
                    <a:pt x="33496" y="1"/>
                    <a:pt x="33196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4" name="Google Shape;3754;p19"/>
            <p:cNvGrpSpPr/>
            <p:nvPr/>
          </p:nvGrpSpPr>
          <p:grpSpPr>
            <a:xfrm>
              <a:off x="3994274" y="2026932"/>
              <a:ext cx="1278925" cy="140800"/>
              <a:chOff x="318450" y="2038700"/>
              <a:chExt cx="1278925" cy="140800"/>
            </a:xfrm>
          </p:grpSpPr>
          <p:sp>
            <p:nvSpPr>
              <p:cNvPr id="3755" name="Google Shape;3755;p19"/>
              <p:cNvSpPr/>
              <p:nvPr/>
            </p:nvSpPr>
            <p:spPr>
              <a:xfrm>
                <a:off x="1139950" y="2091400"/>
                <a:ext cx="605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219" extrusionOk="0">
                    <a:moveTo>
                      <a:pt x="1466" y="1"/>
                    </a:moveTo>
                    <a:cubicBezTo>
                      <a:pt x="1412" y="1"/>
                      <a:pt x="1356" y="11"/>
                      <a:pt x="1299" y="32"/>
                    </a:cubicBezTo>
                    <a:cubicBezTo>
                      <a:pt x="994" y="141"/>
                      <a:pt x="699" y="250"/>
                      <a:pt x="405" y="370"/>
                    </a:cubicBezTo>
                    <a:cubicBezTo>
                      <a:pt x="415" y="556"/>
                      <a:pt x="131" y="490"/>
                      <a:pt x="143" y="675"/>
                    </a:cubicBezTo>
                    <a:cubicBezTo>
                      <a:pt x="284" y="697"/>
                      <a:pt x="426" y="709"/>
                      <a:pt x="579" y="719"/>
                    </a:cubicBezTo>
                    <a:cubicBezTo>
                      <a:pt x="546" y="915"/>
                      <a:pt x="470" y="1058"/>
                      <a:pt x="328" y="1177"/>
                    </a:cubicBezTo>
                    <a:cubicBezTo>
                      <a:pt x="131" y="1352"/>
                      <a:pt x="12" y="1581"/>
                      <a:pt x="0" y="1854"/>
                    </a:cubicBezTo>
                    <a:cubicBezTo>
                      <a:pt x="0" y="2058"/>
                      <a:pt x="73" y="2219"/>
                      <a:pt x="247" y="2219"/>
                    </a:cubicBezTo>
                    <a:cubicBezTo>
                      <a:pt x="287" y="2219"/>
                      <a:pt x="332" y="2211"/>
                      <a:pt x="383" y="2192"/>
                    </a:cubicBezTo>
                    <a:cubicBezTo>
                      <a:pt x="972" y="1963"/>
                      <a:pt x="1571" y="1810"/>
                      <a:pt x="2194" y="1723"/>
                    </a:cubicBezTo>
                    <a:cubicBezTo>
                      <a:pt x="2270" y="1701"/>
                      <a:pt x="2422" y="1669"/>
                      <a:pt x="2390" y="1538"/>
                    </a:cubicBezTo>
                    <a:cubicBezTo>
                      <a:pt x="2379" y="1461"/>
                      <a:pt x="2270" y="1429"/>
                      <a:pt x="2172" y="1417"/>
                    </a:cubicBezTo>
                    <a:cubicBezTo>
                      <a:pt x="2136" y="1416"/>
                      <a:pt x="2100" y="1416"/>
                      <a:pt x="2064" y="1416"/>
                    </a:cubicBezTo>
                    <a:cubicBezTo>
                      <a:pt x="1652" y="1416"/>
                      <a:pt x="1243" y="1471"/>
                      <a:pt x="851" y="1592"/>
                    </a:cubicBezTo>
                    <a:cubicBezTo>
                      <a:pt x="794" y="1614"/>
                      <a:pt x="736" y="1683"/>
                      <a:pt x="678" y="1683"/>
                    </a:cubicBezTo>
                    <a:cubicBezTo>
                      <a:pt x="649" y="1683"/>
                      <a:pt x="619" y="1665"/>
                      <a:pt x="590" y="1614"/>
                    </a:cubicBezTo>
                    <a:cubicBezTo>
                      <a:pt x="546" y="1538"/>
                      <a:pt x="568" y="1439"/>
                      <a:pt x="655" y="1374"/>
                    </a:cubicBezTo>
                    <a:cubicBezTo>
                      <a:pt x="982" y="1145"/>
                      <a:pt x="1190" y="774"/>
                      <a:pt x="1539" y="566"/>
                    </a:cubicBezTo>
                    <a:cubicBezTo>
                      <a:pt x="1681" y="479"/>
                      <a:pt x="1855" y="381"/>
                      <a:pt x="1779" y="207"/>
                    </a:cubicBezTo>
                    <a:cubicBezTo>
                      <a:pt x="1724" y="72"/>
                      <a:pt x="1605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1561900" y="2071475"/>
                <a:ext cx="354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321" extrusionOk="0">
                    <a:moveTo>
                      <a:pt x="350" y="0"/>
                    </a:moveTo>
                    <a:cubicBezTo>
                      <a:pt x="382" y="87"/>
                      <a:pt x="219" y="163"/>
                      <a:pt x="328" y="262"/>
                    </a:cubicBezTo>
                    <a:cubicBezTo>
                      <a:pt x="546" y="338"/>
                      <a:pt x="513" y="524"/>
                      <a:pt x="513" y="698"/>
                    </a:cubicBezTo>
                    <a:cubicBezTo>
                      <a:pt x="851" y="1200"/>
                      <a:pt x="720" y="1756"/>
                      <a:pt x="665" y="2291"/>
                    </a:cubicBezTo>
                    <a:cubicBezTo>
                      <a:pt x="590" y="2946"/>
                      <a:pt x="175" y="3491"/>
                      <a:pt x="0" y="4124"/>
                    </a:cubicBezTo>
                    <a:lnTo>
                      <a:pt x="98" y="4320"/>
                    </a:lnTo>
                    <a:cubicBezTo>
                      <a:pt x="447" y="4080"/>
                      <a:pt x="633" y="3698"/>
                      <a:pt x="808" y="3349"/>
                    </a:cubicBezTo>
                    <a:cubicBezTo>
                      <a:pt x="1342" y="2335"/>
                      <a:pt x="1419" y="1298"/>
                      <a:pt x="862" y="262"/>
                    </a:cubicBezTo>
                    <a:lnTo>
                      <a:pt x="862" y="262"/>
                    </a:lnTo>
                    <a:cubicBezTo>
                      <a:pt x="820" y="275"/>
                      <a:pt x="786" y="281"/>
                      <a:pt x="759" y="281"/>
                    </a:cubicBezTo>
                    <a:cubicBezTo>
                      <a:pt x="607" y="281"/>
                      <a:pt x="647" y="101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705725" y="2071450"/>
                <a:ext cx="42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3362" extrusionOk="0">
                    <a:moveTo>
                      <a:pt x="282" y="0"/>
                    </a:moveTo>
                    <a:cubicBezTo>
                      <a:pt x="240" y="0"/>
                      <a:pt x="196" y="9"/>
                      <a:pt x="154" y="23"/>
                    </a:cubicBezTo>
                    <a:cubicBezTo>
                      <a:pt x="12" y="77"/>
                      <a:pt x="1" y="197"/>
                      <a:pt x="23" y="317"/>
                    </a:cubicBezTo>
                    <a:cubicBezTo>
                      <a:pt x="66" y="547"/>
                      <a:pt x="187" y="732"/>
                      <a:pt x="394" y="874"/>
                    </a:cubicBezTo>
                    <a:cubicBezTo>
                      <a:pt x="514" y="961"/>
                      <a:pt x="699" y="993"/>
                      <a:pt x="699" y="1201"/>
                    </a:cubicBezTo>
                    <a:cubicBezTo>
                      <a:pt x="711" y="1713"/>
                      <a:pt x="830" y="2237"/>
                      <a:pt x="612" y="2739"/>
                    </a:cubicBezTo>
                    <a:cubicBezTo>
                      <a:pt x="786" y="2969"/>
                      <a:pt x="416" y="3132"/>
                      <a:pt x="525" y="3361"/>
                    </a:cubicBezTo>
                    <a:cubicBezTo>
                      <a:pt x="1397" y="2925"/>
                      <a:pt x="1681" y="906"/>
                      <a:pt x="721" y="426"/>
                    </a:cubicBezTo>
                    <a:cubicBezTo>
                      <a:pt x="590" y="361"/>
                      <a:pt x="525" y="285"/>
                      <a:pt x="481" y="142"/>
                    </a:cubicBezTo>
                    <a:cubicBezTo>
                      <a:pt x="451" y="39"/>
                      <a:pt x="371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1352700" y="2073450"/>
                <a:ext cx="409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3435" extrusionOk="0">
                    <a:moveTo>
                      <a:pt x="1158" y="0"/>
                    </a:moveTo>
                    <a:cubicBezTo>
                      <a:pt x="1082" y="0"/>
                      <a:pt x="1013" y="49"/>
                      <a:pt x="960" y="139"/>
                    </a:cubicBezTo>
                    <a:cubicBezTo>
                      <a:pt x="895" y="248"/>
                      <a:pt x="841" y="357"/>
                      <a:pt x="753" y="455"/>
                    </a:cubicBezTo>
                    <a:cubicBezTo>
                      <a:pt x="458" y="816"/>
                      <a:pt x="175" y="1197"/>
                      <a:pt x="251" y="1699"/>
                    </a:cubicBezTo>
                    <a:cubicBezTo>
                      <a:pt x="273" y="1863"/>
                      <a:pt x="273" y="2016"/>
                      <a:pt x="218" y="2147"/>
                    </a:cubicBezTo>
                    <a:cubicBezTo>
                      <a:pt x="0" y="2605"/>
                      <a:pt x="196" y="2976"/>
                      <a:pt x="513" y="3238"/>
                    </a:cubicBezTo>
                    <a:cubicBezTo>
                      <a:pt x="662" y="3369"/>
                      <a:pt x="834" y="3434"/>
                      <a:pt x="1014" y="3434"/>
                    </a:cubicBezTo>
                    <a:cubicBezTo>
                      <a:pt x="1179" y="3434"/>
                      <a:pt x="1350" y="3379"/>
                      <a:pt x="1517" y="3270"/>
                    </a:cubicBezTo>
                    <a:cubicBezTo>
                      <a:pt x="1561" y="3183"/>
                      <a:pt x="1593" y="3095"/>
                      <a:pt x="1637" y="3008"/>
                    </a:cubicBezTo>
                    <a:cubicBezTo>
                      <a:pt x="1580" y="2959"/>
                      <a:pt x="1510" y="2934"/>
                      <a:pt x="1433" y="2934"/>
                    </a:cubicBezTo>
                    <a:cubicBezTo>
                      <a:pt x="1407" y="2934"/>
                      <a:pt x="1380" y="2937"/>
                      <a:pt x="1353" y="2943"/>
                    </a:cubicBezTo>
                    <a:cubicBezTo>
                      <a:pt x="1201" y="2983"/>
                      <a:pt x="1073" y="3004"/>
                      <a:pt x="968" y="3004"/>
                    </a:cubicBezTo>
                    <a:cubicBezTo>
                      <a:pt x="617" y="3004"/>
                      <a:pt x="515" y="2777"/>
                      <a:pt x="633" y="2299"/>
                    </a:cubicBezTo>
                    <a:cubicBezTo>
                      <a:pt x="535" y="2212"/>
                      <a:pt x="371" y="2125"/>
                      <a:pt x="633" y="2038"/>
                    </a:cubicBezTo>
                    <a:cubicBezTo>
                      <a:pt x="698" y="1798"/>
                      <a:pt x="655" y="1568"/>
                      <a:pt x="753" y="1317"/>
                    </a:cubicBezTo>
                    <a:cubicBezTo>
                      <a:pt x="884" y="957"/>
                      <a:pt x="1081" y="641"/>
                      <a:pt x="1277" y="324"/>
                    </a:cubicBezTo>
                    <a:cubicBezTo>
                      <a:pt x="1342" y="215"/>
                      <a:pt x="1408" y="106"/>
                      <a:pt x="1266" y="30"/>
                    </a:cubicBezTo>
                    <a:cubicBezTo>
                      <a:pt x="1229" y="10"/>
                      <a:pt x="1193" y="0"/>
                      <a:pt x="1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23900" y="2091400"/>
                <a:ext cx="3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007" extrusionOk="0">
                    <a:moveTo>
                      <a:pt x="1223" y="0"/>
                    </a:moveTo>
                    <a:cubicBezTo>
                      <a:pt x="1124" y="0"/>
                      <a:pt x="999" y="30"/>
                      <a:pt x="841" y="86"/>
                    </a:cubicBezTo>
                    <a:cubicBezTo>
                      <a:pt x="796" y="166"/>
                      <a:pt x="759" y="268"/>
                      <a:pt x="659" y="268"/>
                    </a:cubicBezTo>
                    <a:cubicBezTo>
                      <a:pt x="636" y="268"/>
                      <a:pt x="609" y="263"/>
                      <a:pt x="579" y="250"/>
                    </a:cubicBezTo>
                    <a:cubicBezTo>
                      <a:pt x="565" y="264"/>
                      <a:pt x="556" y="273"/>
                      <a:pt x="546" y="273"/>
                    </a:cubicBezTo>
                    <a:cubicBezTo>
                      <a:pt x="539" y="273"/>
                      <a:pt x="532" y="269"/>
                      <a:pt x="524" y="261"/>
                    </a:cubicBezTo>
                    <a:cubicBezTo>
                      <a:pt x="437" y="447"/>
                      <a:pt x="382" y="643"/>
                      <a:pt x="218" y="785"/>
                    </a:cubicBezTo>
                    <a:cubicBezTo>
                      <a:pt x="230" y="915"/>
                      <a:pt x="252" y="1046"/>
                      <a:pt x="131" y="1134"/>
                    </a:cubicBezTo>
                    <a:cubicBezTo>
                      <a:pt x="153" y="1232"/>
                      <a:pt x="273" y="1320"/>
                      <a:pt x="142" y="1417"/>
                    </a:cubicBezTo>
                    <a:cubicBezTo>
                      <a:pt x="0" y="1756"/>
                      <a:pt x="55" y="1985"/>
                      <a:pt x="480" y="2006"/>
                    </a:cubicBezTo>
                    <a:cubicBezTo>
                      <a:pt x="437" y="1897"/>
                      <a:pt x="393" y="1788"/>
                      <a:pt x="361" y="1679"/>
                    </a:cubicBezTo>
                    <a:cubicBezTo>
                      <a:pt x="330" y="1573"/>
                      <a:pt x="347" y="1544"/>
                      <a:pt x="381" y="1544"/>
                    </a:cubicBezTo>
                    <a:cubicBezTo>
                      <a:pt x="421" y="1544"/>
                      <a:pt x="483" y="1581"/>
                      <a:pt x="524" y="1581"/>
                    </a:cubicBezTo>
                    <a:cubicBezTo>
                      <a:pt x="535" y="1341"/>
                      <a:pt x="568" y="1112"/>
                      <a:pt x="720" y="927"/>
                    </a:cubicBezTo>
                    <a:cubicBezTo>
                      <a:pt x="770" y="867"/>
                      <a:pt x="801" y="736"/>
                      <a:pt x="896" y="736"/>
                    </a:cubicBezTo>
                    <a:cubicBezTo>
                      <a:pt x="906" y="736"/>
                      <a:pt x="917" y="738"/>
                      <a:pt x="928" y="741"/>
                    </a:cubicBezTo>
                    <a:cubicBezTo>
                      <a:pt x="1069" y="785"/>
                      <a:pt x="1015" y="927"/>
                      <a:pt x="993" y="1036"/>
                    </a:cubicBezTo>
                    <a:lnTo>
                      <a:pt x="993" y="1210"/>
                    </a:lnTo>
                    <a:cubicBezTo>
                      <a:pt x="1078" y="1372"/>
                      <a:pt x="1195" y="1441"/>
                      <a:pt x="1342" y="1441"/>
                    </a:cubicBezTo>
                    <a:cubicBezTo>
                      <a:pt x="1403" y="1441"/>
                      <a:pt x="1468" y="1429"/>
                      <a:pt x="1539" y="1407"/>
                    </a:cubicBezTo>
                    <a:cubicBezTo>
                      <a:pt x="1539" y="1112"/>
                      <a:pt x="1561" y="828"/>
                      <a:pt x="1549" y="534"/>
                    </a:cubicBezTo>
                    <a:cubicBezTo>
                      <a:pt x="1534" y="161"/>
                      <a:pt x="1450" y="0"/>
                      <a:pt x="1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1094125" y="2038700"/>
                <a:ext cx="43125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095" extrusionOk="0">
                    <a:moveTo>
                      <a:pt x="1436" y="1"/>
                    </a:moveTo>
                    <a:cubicBezTo>
                      <a:pt x="1368" y="1"/>
                      <a:pt x="1293" y="28"/>
                      <a:pt x="1222" y="89"/>
                    </a:cubicBezTo>
                    <a:cubicBezTo>
                      <a:pt x="907" y="340"/>
                      <a:pt x="601" y="536"/>
                      <a:pt x="415" y="984"/>
                    </a:cubicBezTo>
                    <a:cubicBezTo>
                      <a:pt x="143" y="1649"/>
                      <a:pt x="1" y="2282"/>
                      <a:pt x="44" y="2980"/>
                    </a:cubicBezTo>
                    <a:cubicBezTo>
                      <a:pt x="62" y="2966"/>
                      <a:pt x="80" y="2961"/>
                      <a:pt x="97" y="2961"/>
                    </a:cubicBezTo>
                    <a:cubicBezTo>
                      <a:pt x="183" y="2961"/>
                      <a:pt x="269" y="3094"/>
                      <a:pt x="355" y="3094"/>
                    </a:cubicBezTo>
                    <a:cubicBezTo>
                      <a:pt x="393" y="3094"/>
                      <a:pt x="432" y="3068"/>
                      <a:pt x="470" y="2991"/>
                    </a:cubicBezTo>
                    <a:cubicBezTo>
                      <a:pt x="492" y="2936"/>
                      <a:pt x="557" y="2882"/>
                      <a:pt x="546" y="2838"/>
                    </a:cubicBezTo>
                    <a:cubicBezTo>
                      <a:pt x="405" y="2325"/>
                      <a:pt x="579" y="1835"/>
                      <a:pt x="742" y="1365"/>
                    </a:cubicBezTo>
                    <a:cubicBezTo>
                      <a:pt x="873" y="984"/>
                      <a:pt x="1004" y="558"/>
                      <a:pt x="1408" y="351"/>
                    </a:cubicBezTo>
                    <a:cubicBezTo>
                      <a:pt x="1528" y="286"/>
                      <a:pt x="1724" y="286"/>
                      <a:pt x="1637" y="121"/>
                    </a:cubicBezTo>
                    <a:cubicBezTo>
                      <a:pt x="1600" y="47"/>
                      <a:pt x="1524" y="1"/>
                      <a:pt x="1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1275225" y="2073150"/>
                <a:ext cx="376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879" extrusionOk="0">
                    <a:moveTo>
                      <a:pt x="340" y="1"/>
                    </a:moveTo>
                    <a:cubicBezTo>
                      <a:pt x="263" y="1"/>
                      <a:pt x="175" y="26"/>
                      <a:pt x="110" y="64"/>
                    </a:cubicBezTo>
                    <a:cubicBezTo>
                      <a:pt x="1" y="140"/>
                      <a:pt x="56" y="271"/>
                      <a:pt x="99" y="380"/>
                    </a:cubicBezTo>
                    <a:cubicBezTo>
                      <a:pt x="219" y="719"/>
                      <a:pt x="492" y="947"/>
                      <a:pt x="655" y="1253"/>
                    </a:cubicBezTo>
                    <a:cubicBezTo>
                      <a:pt x="907" y="1253"/>
                      <a:pt x="874" y="1460"/>
                      <a:pt x="917" y="1613"/>
                    </a:cubicBezTo>
                    <a:cubicBezTo>
                      <a:pt x="1114" y="1951"/>
                      <a:pt x="950" y="2322"/>
                      <a:pt x="1016" y="2671"/>
                    </a:cubicBezTo>
                    <a:cubicBezTo>
                      <a:pt x="1038" y="2736"/>
                      <a:pt x="1059" y="2813"/>
                      <a:pt x="1081" y="2879"/>
                    </a:cubicBezTo>
                    <a:cubicBezTo>
                      <a:pt x="1375" y="2573"/>
                      <a:pt x="1506" y="2235"/>
                      <a:pt x="1463" y="1788"/>
                    </a:cubicBezTo>
                    <a:cubicBezTo>
                      <a:pt x="1375" y="1078"/>
                      <a:pt x="819" y="653"/>
                      <a:pt x="514" y="86"/>
                    </a:cubicBezTo>
                    <a:cubicBezTo>
                      <a:pt x="486" y="26"/>
                      <a:pt x="418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1190475" y="2080375"/>
                <a:ext cx="320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637" extrusionOk="0">
                    <a:moveTo>
                      <a:pt x="900" y="0"/>
                    </a:moveTo>
                    <a:cubicBezTo>
                      <a:pt x="878" y="0"/>
                      <a:pt x="854" y="1"/>
                      <a:pt x="827" y="4"/>
                    </a:cubicBezTo>
                    <a:cubicBezTo>
                      <a:pt x="435" y="47"/>
                      <a:pt x="587" y="396"/>
                      <a:pt x="532" y="604"/>
                    </a:cubicBezTo>
                    <a:cubicBezTo>
                      <a:pt x="511" y="680"/>
                      <a:pt x="511" y="833"/>
                      <a:pt x="544" y="910"/>
                    </a:cubicBezTo>
                    <a:cubicBezTo>
                      <a:pt x="675" y="1259"/>
                      <a:pt x="478" y="1313"/>
                      <a:pt x="227" y="1324"/>
                    </a:cubicBezTo>
                    <a:cubicBezTo>
                      <a:pt x="212" y="1326"/>
                      <a:pt x="196" y="1326"/>
                      <a:pt x="180" y="1326"/>
                    </a:cubicBezTo>
                    <a:cubicBezTo>
                      <a:pt x="169" y="1326"/>
                      <a:pt x="158" y="1326"/>
                      <a:pt x="147" y="1326"/>
                    </a:cubicBezTo>
                    <a:cubicBezTo>
                      <a:pt x="71" y="1326"/>
                      <a:pt x="1" y="1333"/>
                      <a:pt x="9" y="1455"/>
                    </a:cubicBezTo>
                    <a:cubicBezTo>
                      <a:pt x="9" y="1562"/>
                      <a:pt x="70" y="1585"/>
                      <a:pt x="136" y="1585"/>
                    </a:cubicBezTo>
                    <a:cubicBezTo>
                      <a:pt x="171" y="1585"/>
                      <a:pt x="208" y="1579"/>
                      <a:pt x="238" y="1575"/>
                    </a:cubicBezTo>
                    <a:cubicBezTo>
                      <a:pt x="256" y="1574"/>
                      <a:pt x="273" y="1573"/>
                      <a:pt x="290" y="1573"/>
                    </a:cubicBezTo>
                    <a:cubicBezTo>
                      <a:pt x="648" y="1573"/>
                      <a:pt x="717" y="1797"/>
                      <a:pt x="685" y="2110"/>
                    </a:cubicBezTo>
                    <a:cubicBezTo>
                      <a:pt x="849" y="2241"/>
                      <a:pt x="740" y="2404"/>
                      <a:pt x="751" y="2557"/>
                    </a:cubicBezTo>
                    <a:cubicBezTo>
                      <a:pt x="813" y="2611"/>
                      <a:pt x="860" y="2636"/>
                      <a:pt x="898" y="2636"/>
                    </a:cubicBezTo>
                    <a:cubicBezTo>
                      <a:pt x="959" y="2636"/>
                      <a:pt x="998" y="2569"/>
                      <a:pt x="1046" y="2447"/>
                    </a:cubicBezTo>
                    <a:cubicBezTo>
                      <a:pt x="1198" y="2077"/>
                      <a:pt x="1046" y="1695"/>
                      <a:pt x="1133" y="1324"/>
                    </a:cubicBezTo>
                    <a:lnTo>
                      <a:pt x="1133" y="1040"/>
                    </a:lnTo>
                    <a:cubicBezTo>
                      <a:pt x="1121" y="866"/>
                      <a:pt x="1143" y="691"/>
                      <a:pt x="1100" y="517"/>
                    </a:cubicBezTo>
                    <a:cubicBezTo>
                      <a:pt x="1058" y="341"/>
                      <a:pt x="1281" y="0"/>
                      <a:pt x="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1403975" y="2097475"/>
                <a:ext cx="417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232" extrusionOk="0">
                    <a:moveTo>
                      <a:pt x="978" y="1"/>
                    </a:moveTo>
                    <a:cubicBezTo>
                      <a:pt x="689" y="1"/>
                      <a:pt x="407" y="76"/>
                      <a:pt x="131" y="182"/>
                    </a:cubicBezTo>
                    <a:cubicBezTo>
                      <a:pt x="22" y="226"/>
                      <a:pt x="0" y="291"/>
                      <a:pt x="33" y="389"/>
                    </a:cubicBezTo>
                    <a:cubicBezTo>
                      <a:pt x="58" y="448"/>
                      <a:pt x="96" y="487"/>
                      <a:pt x="162" y="487"/>
                    </a:cubicBezTo>
                    <a:cubicBezTo>
                      <a:pt x="182" y="487"/>
                      <a:pt x="204" y="484"/>
                      <a:pt x="230" y="476"/>
                    </a:cubicBezTo>
                    <a:cubicBezTo>
                      <a:pt x="415" y="432"/>
                      <a:pt x="611" y="444"/>
                      <a:pt x="797" y="400"/>
                    </a:cubicBezTo>
                    <a:cubicBezTo>
                      <a:pt x="827" y="393"/>
                      <a:pt x="854" y="390"/>
                      <a:pt x="878" y="390"/>
                    </a:cubicBezTo>
                    <a:cubicBezTo>
                      <a:pt x="935" y="390"/>
                      <a:pt x="980" y="409"/>
                      <a:pt x="1026" y="454"/>
                    </a:cubicBezTo>
                    <a:cubicBezTo>
                      <a:pt x="1146" y="553"/>
                      <a:pt x="1048" y="640"/>
                      <a:pt x="1004" y="716"/>
                    </a:cubicBezTo>
                    <a:cubicBezTo>
                      <a:pt x="928" y="825"/>
                      <a:pt x="829" y="924"/>
                      <a:pt x="753" y="1033"/>
                    </a:cubicBezTo>
                    <a:cubicBezTo>
                      <a:pt x="557" y="1327"/>
                      <a:pt x="415" y="1633"/>
                      <a:pt x="535" y="2015"/>
                    </a:cubicBezTo>
                    <a:cubicBezTo>
                      <a:pt x="580" y="2168"/>
                      <a:pt x="636" y="2232"/>
                      <a:pt x="712" y="2232"/>
                    </a:cubicBezTo>
                    <a:cubicBezTo>
                      <a:pt x="765" y="2232"/>
                      <a:pt x="829" y="2200"/>
                      <a:pt x="906" y="2146"/>
                    </a:cubicBezTo>
                    <a:cubicBezTo>
                      <a:pt x="938" y="2058"/>
                      <a:pt x="960" y="1960"/>
                      <a:pt x="993" y="1873"/>
                    </a:cubicBezTo>
                    <a:cubicBezTo>
                      <a:pt x="938" y="1360"/>
                      <a:pt x="1288" y="1011"/>
                      <a:pt x="1506" y="607"/>
                    </a:cubicBezTo>
                    <a:cubicBezTo>
                      <a:pt x="1670" y="323"/>
                      <a:pt x="1615" y="95"/>
                      <a:pt x="1277" y="29"/>
                    </a:cubicBezTo>
                    <a:cubicBezTo>
                      <a:pt x="1177" y="10"/>
                      <a:pt x="1077" y="1"/>
                      <a:pt x="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587650" y="2065350"/>
                <a:ext cx="18825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880" extrusionOk="0">
                    <a:moveTo>
                      <a:pt x="226" y="0"/>
                    </a:moveTo>
                    <a:cubicBezTo>
                      <a:pt x="106" y="0"/>
                      <a:pt x="140" y="123"/>
                      <a:pt x="120" y="201"/>
                    </a:cubicBezTo>
                    <a:cubicBezTo>
                      <a:pt x="0" y="561"/>
                      <a:pt x="338" y="921"/>
                      <a:pt x="120" y="1281"/>
                    </a:cubicBezTo>
                    <a:cubicBezTo>
                      <a:pt x="229" y="1445"/>
                      <a:pt x="207" y="1598"/>
                      <a:pt x="120" y="1772"/>
                    </a:cubicBezTo>
                    <a:lnTo>
                      <a:pt x="120" y="2023"/>
                    </a:lnTo>
                    <a:cubicBezTo>
                      <a:pt x="142" y="2132"/>
                      <a:pt x="175" y="2241"/>
                      <a:pt x="197" y="2350"/>
                    </a:cubicBezTo>
                    <a:cubicBezTo>
                      <a:pt x="229" y="2350"/>
                      <a:pt x="262" y="2350"/>
                      <a:pt x="295" y="2362"/>
                    </a:cubicBezTo>
                    <a:cubicBezTo>
                      <a:pt x="480" y="2503"/>
                      <a:pt x="328" y="2699"/>
                      <a:pt x="382" y="2863"/>
                    </a:cubicBezTo>
                    <a:cubicBezTo>
                      <a:pt x="419" y="2874"/>
                      <a:pt x="454" y="2879"/>
                      <a:pt x="487" y="2879"/>
                    </a:cubicBezTo>
                    <a:cubicBezTo>
                      <a:pt x="590" y="2879"/>
                      <a:pt x="673" y="2826"/>
                      <a:pt x="731" y="2711"/>
                    </a:cubicBezTo>
                    <a:cubicBezTo>
                      <a:pt x="753" y="2449"/>
                      <a:pt x="556" y="2176"/>
                      <a:pt x="731" y="1914"/>
                    </a:cubicBezTo>
                    <a:cubicBezTo>
                      <a:pt x="677" y="1717"/>
                      <a:pt x="622" y="1532"/>
                      <a:pt x="655" y="1314"/>
                    </a:cubicBezTo>
                    <a:cubicBezTo>
                      <a:pt x="687" y="932"/>
                      <a:pt x="600" y="561"/>
                      <a:pt x="491" y="190"/>
                    </a:cubicBezTo>
                    <a:cubicBezTo>
                      <a:pt x="469" y="92"/>
                      <a:pt x="382" y="27"/>
                      <a:pt x="273" y="5"/>
                    </a:cubicBezTo>
                    <a:cubicBezTo>
                      <a:pt x="255" y="2"/>
                      <a:pt x="240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557100" y="2070625"/>
                <a:ext cx="35475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598" extrusionOk="0">
                    <a:moveTo>
                      <a:pt x="330" y="1"/>
                    </a:moveTo>
                    <a:cubicBezTo>
                      <a:pt x="325" y="1"/>
                      <a:pt x="321" y="1"/>
                      <a:pt x="317" y="1"/>
                    </a:cubicBezTo>
                    <a:cubicBezTo>
                      <a:pt x="120" y="23"/>
                      <a:pt x="1" y="230"/>
                      <a:pt x="22" y="470"/>
                    </a:cubicBezTo>
                    <a:cubicBezTo>
                      <a:pt x="55" y="732"/>
                      <a:pt x="66" y="994"/>
                      <a:pt x="88" y="1256"/>
                    </a:cubicBezTo>
                    <a:cubicBezTo>
                      <a:pt x="186" y="1354"/>
                      <a:pt x="207" y="1485"/>
                      <a:pt x="197" y="1616"/>
                    </a:cubicBezTo>
                    <a:cubicBezTo>
                      <a:pt x="590" y="1812"/>
                      <a:pt x="371" y="2129"/>
                      <a:pt x="371" y="2412"/>
                    </a:cubicBezTo>
                    <a:cubicBezTo>
                      <a:pt x="481" y="2423"/>
                      <a:pt x="535" y="2488"/>
                      <a:pt x="535" y="2597"/>
                    </a:cubicBezTo>
                    <a:cubicBezTo>
                      <a:pt x="753" y="2597"/>
                      <a:pt x="939" y="2543"/>
                      <a:pt x="1058" y="2336"/>
                    </a:cubicBezTo>
                    <a:cubicBezTo>
                      <a:pt x="1135" y="2194"/>
                      <a:pt x="1266" y="2139"/>
                      <a:pt x="1419" y="2139"/>
                    </a:cubicBezTo>
                    <a:cubicBezTo>
                      <a:pt x="1397" y="2030"/>
                      <a:pt x="1364" y="1921"/>
                      <a:pt x="1342" y="1812"/>
                    </a:cubicBezTo>
                    <a:cubicBezTo>
                      <a:pt x="1201" y="1823"/>
                      <a:pt x="1113" y="1932"/>
                      <a:pt x="1004" y="1986"/>
                    </a:cubicBezTo>
                    <a:cubicBezTo>
                      <a:pt x="914" y="2036"/>
                      <a:pt x="838" y="2056"/>
                      <a:pt x="776" y="2056"/>
                    </a:cubicBezTo>
                    <a:cubicBezTo>
                      <a:pt x="575" y="2056"/>
                      <a:pt x="515" y="1842"/>
                      <a:pt x="557" y="1692"/>
                    </a:cubicBezTo>
                    <a:cubicBezTo>
                      <a:pt x="699" y="1256"/>
                      <a:pt x="447" y="863"/>
                      <a:pt x="524" y="437"/>
                    </a:cubicBezTo>
                    <a:cubicBezTo>
                      <a:pt x="556" y="266"/>
                      <a:pt x="557" y="1"/>
                      <a:pt x="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1523425" y="2076625"/>
                <a:ext cx="33600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71" extrusionOk="0">
                    <a:moveTo>
                      <a:pt x="44" y="1"/>
                    </a:moveTo>
                    <a:cubicBezTo>
                      <a:pt x="1" y="306"/>
                      <a:pt x="44" y="558"/>
                      <a:pt x="274" y="808"/>
                    </a:cubicBezTo>
                    <a:cubicBezTo>
                      <a:pt x="590" y="1169"/>
                      <a:pt x="579" y="1681"/>
                      <a:pt x="808" y="2085"/>
                    </a:cubicBezTo>
                    <a:cubicBezTo>
                      <a:pt x="903" y="2137"/>
                      <a:pt x="947" y="2271"/>
                      <a:pt x="1067" y="2271"/>
                    </a:cubicBezTo>
                    <a:cubicBezTo>
                      <a:pt x="1071" y="2271"/>
                      <a:pt x="1076" y="2271"/>
                      <a:pt x="1081" y="2270"/>
                    </a:cubicBezTo>
                    <a:cubicBezTo>
                      <a:pt x="1343" y="1419"/>
                      <a:pt x="786" y="219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464375" y="2091650"/>
                <a:ext cx="352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164" extrusionOk="0">
                    <a:moveTo>
                      <a:pt x="1080" y="0"/>
                    </a:moveTo>
                    <a:cubicBezTo>
                      <a:pt x="1058" y="109"/>
                      <a:pt x="993" y="197"/>
                      <a:pt x="895" y="262"/>
                    </a:cubicBezTo>
                    <a:cubicBezTo>
                      <a:pt x="633" y="360"/>
                      <a:pt x="425" y="535"/>
                      <a:pt x="262" y="753"/>
                    </a:cubicBezTo>
                    <a:cubicBezTo>
                      <a:pt x="33" y="1070"/>
                      <a:pt x="0" y="1440"/>
                      <a:pt x="197" y="1768"/>
                    </a:cubicBezTo>
                    <a:cubicBezTo>
                      <a:pt x="337" y="1990"/>
                      <a:pt x="533" y="2163"/>
                      <a:pt x="795" y="2163"/>
                    </a:cubicBezTo>
                    <a:cubicBezTo>
                      <a:pt x="880" y="2163"/>
                      <a:pt x="971" y="2145"/>
                      <a:pt x="1069" y="2106"/>
                    </a:cubicBezTo>
                    <a:cubicBezTo>
                      <a:pt x="1058" y="2030"/>
                      <a:pt x="1058" y="1942"/>
                      <a:pt x="1058" y="1855"/>
                    </a:cubicBezTo>
                    <a:cubicBezTo>
                      <a:pt x="1004" y="1811"/>
                      <a:pt x="949" y="1746"/>
                      <a:pt x="895" y="1724"/>
                    </a:cubicBezTo>
                    <a:cubicBezTo>
                      <a:pt x="546" y="1637"/>
                      <a:pt x="556" y="1407"/>
                      <a:pt x="611" y="1124"/>
                    </a:cubicBezTo>
                    <a:cubicBezTo>
                      <a:pt x="677" y="775"/>
                      <a:pt x="938" y="589"/>
                      <a:pt x="1167" y="382"/>
                    </a:cubicBezTo>
                    <a:cubicBezTo>
                      <a:pt x="1407" y="164"/>
                      <a:pt x="1385" y="54"/>
                      <a:pt x="1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1016125" y="2093325"/>
                <a:ext cx="45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591" extrusionOk="0">
                    <a:moveTo>
                      <a:pt x="1511" y="1"/>
                    </a:moveTo>
                    <a:cubicBezTo>
                      <a:pt x="1446" y="1"/>
                      <a:pt x="1372" y="35"/>
                      <a:pt x="1299" y="108"/>
                    </a:cubicBezTo>
                    <a:cubicBezTo>
                      <a:pt x="1135" y="282"/>
                      <a:pt x="873" y="380"/>
                      <a:pt x="851" y="664"/>
                    </a:cubicBezTo>
                    <a:cubicBezTo>
                      <a:pt x="836" y="794"/>
                      <a:pt x="757" y="801"/>
                      <a:pt x="678" y="801"/>
                    </a:cubicBezTo>
                    <a:cubicBezTo>
                      <a:pt x="667" y="801"/>
                      <a:pt x="657" y="801"/>
                      <a:pt x="647" y="801"/>
                    </a:cubicBezTo>
                    <a:cubicBezTo>
                      <a:pt x="623" y="801"/>
                      <a:pt x="600" y="802"/>
                      <a:pt x="579" y="806"/>
                    </a:cubicBezTo>
                    <a:cubicBezTo>
                      <a:pt x="470" y="893"/>
                      <a:pt x="349" y="981"/>
                      <a:pt x="240" y="1068"/>
                    </a:cubicBezTo>
                    <a:cubicBezTo>
                      <a:pt x="0" y="1330"/>
                      <a:pt x="284" y="1406"/>
                      <a:pt x="415" y="1526"/>
                    </a:cubicBezTo>
                    <a:cubicBezTo>
                      <a:pt x="467" y="1572"/>
                      <a:pt x="516" y="1590"/>
                      <a:pt x="560" y="1590"/>
                    </a:cubicBezTo>
                    <a:cubicBezTo>
                      <a:pt x="664" y="1590"/>
                      <a:pt x="747" y="1490"/>
                      <a:pt x="808" y="1406"/>
                    </a:cubicBezTo>
                    <a:cubicBezTo>
                      <a:pt x="928" y="1231"/>
                      <a:pt x="1004" y="1024"/>
                      <a:pt x="1113" y="838"/>
                    </a:cubicBezTo>
                    <a:cubicBezTo>
                      <a:pt x="1157" y="767"/>
                      <a:pt x="1195" y="740"/>
                      <a:pt x="1230" y="740"/>
                    </a:cubicBezTo>
                    <a:cubicBezTo>
                      <a:pt x="1289" y="740"/>
                      <a:pt x="1338" y="820"/>
                      <a:pt x="1386" y="882"/>
                    </a:cubicBezTo>
                    <a:cubicBezTo>
                      <a:pt x="1400" y="886"/>
                      <a:pt x="1412" y="887"/>
                      <a:pt x="1422" y="887"/>
                    </a:cubicBezTo>
                    <a:cubicBezTo>
                      <a:pt x="1537" y="887"/>
                      <a:pt x="1474" y="686"/>
                      <a:pt x="1605" y="686"/>
                    </a:cubicBezTo>
                    <a:cubicBezTo>
                      <a:pt x="1724" y="860"/>
                      <a:pt x="1550" y="1068"/>
                      <a:pt x="1648" y="1243"/>
                    </a:cubicBezTo>
                    <a:cubicBezTo>
                      <a:pt x="1801" y="915"/>
                      <a:pt x="1724" y="566"/>
                      <a:pt x="1702" y="227"/>
                    </a:cubicBezTo>
                    <a:cubicBezTo>
                      <a:pt x="1689" y="82"/>
                      <a:pt x="1612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514275" y="2093325"/>
                <a:ext cx="34375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683" extrusionOk="0">
                    <a:moveTo>
                      <a:pt x="1063" y="1"/>
                    </a:moveTo>
                    <a:cubicBezTo>
                      <a:pt x="981" y="1"/>
                      <a:pt x="895" y="32"/>
                      <a:pt x="808" y="97"/>
                    </a:cubicBezTo>
                    <a:cubicBezTo>
                      <a:pt x="502" y="326"/>
                      <a:pt x="252" y="588"/>
                      <a:pt x="121" y="959"/>
                    </a:cubicBezTo>
                    <a:cubicBezTo>
                      <a:pt x="33" y="1231"/>
                      <a:pt x="0" y="1471"/>
                      <a:pt x="218" y="1679"/>
                    </a:cubicBezTo>
                    <a:cubicBezTo>
                      <a:pt x="256" y="1681"/>
                      <a:pt x="293" y="1683"/>
                      <a:pt x="328" y="1683"/>
                    </a:cubicBezTo>
                    <a:cubicBezTo>
                      <a:pt x="478" y="1683"/>
                      <a:pt x="594" y="1647"/>
                      <a:pt x="568" y="1417"/>
                    </a:cubicBezTo>
                    <a:cubicBezTo>
                      <a:pt x="317" y="1046"/>
                      <a:pt x="688" y="872"/>
                      <a:pt x="829" y="632"/>
                    </a:cubicBezTo>
                    <a:cubicBezTo>
                      <a:pt x="899" y="521"/>
                      <a:pt x="982" y="458"/>
                      <a:pt x="1080" y="458"/>
                    </a:cubicBezTo>
                    <a:cubicBezTo>
                      <a:pt x="1137" y="458"/>
                      <a:pt x="1198" y="479"/>
                      <a:pt x="1266" y="522"/>
                    </a:cubicBezTo>
                    <a:cubicBezTo>
                      <a:pt x="1299" y="402"/>
                      <a:pt x="1343" y="293"/>
                      <a:pt x="1375" y="173"/>
                    </a:cubicBezTo>
                    <a:cubicBezTo>
                      <a:pt x="1281" y="60"/>
                      <a:pt x="1175" y="1"/>
                      <a:pt x="1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992950" y="2077850"/>
                <a:ext cx="15300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843" extrusionOk="0">
                    <a:moveTo>
                      <a:pt x="291" y="0"/>
                    </a:moveTo>
                    <a:cubicBezTo>
                      <a:pt x="173" y="0"/>
                      <a:pt x="98" y="86"/>
                      <a:pt x="22" y="170"/>
                    </a:cubicBezTo>
                    <a:cubicBezTo>
                      <a:pt x="11" y="203"/>
                      <a:pt x="11" y="236"/>
                      <a:pt x="0" y="269"/>
                    </a:cubicBezTo>
                    <a:cubicBezTo>
                      <a:pt x="22" y="269"/>
                      <a:pt x="44" y="279"/>
                      <a:pt x="66" y="279"/>
                    </a:cubicBezTo>
                    <a:cubicBezTo>
                      <a:pt x="164" y="279"/>
                      <a:pt x="251" y="291"/>
                      <a:pt x="251" y="400"/>
                    </a:cubicBezTo>
                    <a:cubicBezTo>
                      <a:pt x="262" y="519"/>
                      <a:pt x="186" y="585"/>
                      <a:pt x="88" y="628"/>
                    </a:cubicBezTo>
                    <a:cubicBezTo>
                      <a:pt x="55" y="650"/>
                      <a:pt x="33" y="683"/>
                      <a:pt x="0" y="716"/>
                    </a:cubicBezTo>
                    <a:lnTo>
                      <a:pt x="0" y="1065"/>
                    </a:lnTo>
                    <a:cubicBezTo>
                      <a:pt x="110" y="1152"/>
                      <a:pt x="120" y="1239"/>
                      <a:pt x="22" y="1338"/>
                    </a:cubicBezTo>
                    <a:cubicBezTo>
                      <a:pt x="11" y="1567"/>
                      <a:pt x="11" y="1796"/>
                      <a:pt x="0" y="2025"/>
                    </a:cubicBezTo>
                    <a:cubicBezTo>
                      <a:pt x="66" y="2178"/>
                      <a:pt x="219" y="2330"/>
                      <a:pt x="11" y="2483"/>
                    </a:cubicBezTo>
                    <a:cubicBezTo>
                      <a:pt x="68" y="2725"/>
                      <a:pt x="172" y="2842"/>
                      <a:pt x="325" y="2842"/>
                    </a:cubicBezTo>
                    <a:cubicBezTo>
                      <a:pt x="406" y="2842"/>
                      <a:pt x="502" y="2809"/>
                      <a:pt x="611" y="2745"/>
                    </a:cubicBezTo>
                    <a:cubicBezTo>
                      <a:pt x="459" y="2745"/>
                      <a:pt x="284" y="2734"/>
                      <a:pt x="219" y="2570"/>
                    </a:cubicBezTo>
                    <a:cubicBezTo>
                      <a:pt x="186" y="2451"/>
                      <a:pt x="316" y="2407"/>
                      <a:pt x="415" y="2396"/>
                    </a:cubicBezTo>
                    <a:lnTo>
                      <a:pt x="459" y="2385"/>
                    </a:lnTo>
                    <a:cubicBezTo>
                      <a:pt x="437" y="2003"/>
                      <a:pt x="382" y="1622"/>
                      <a:pt x="404" y="1251"/>
                    </a:cubicBezTo>
                    <a:cubicBezTo>
                      <a:pt x="426" y="858"/>
                      <a:pt x="360" y="487"/>
                      <a:pt x="360" y="105"/>
                    </a:cubicBezTo>
                    <a:cubicBezTo>
                      <a:pt x="360" y="72"/>
                      <a:pt x="360" y="39"/>
                      <a:pt x="350" y="7"/>
                    </a:cubicBezTo>
                    <a:cubicBezTo>
                      <a:pt x="329" y="2"/>
                      <a:pt x="310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1330750" y="2060000"/>
                <a:ext cx="317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2286" extrusionOk="0">
                    <a:moveTo>
                      <a:pt x="900" y="1"/>
                    </a:moveTo>
                    <a:cubicBezTo>
                      <a:pt x="780" y="66"/>
                      <a:pt x="846" y="186"/>
                      <a:pt x="813" y="273"/>
                    </a:cubicBezTo>
                    <a:cubicBezTo>
                      <a:pt x="922" y="350"/>
                      <a:pt x="933" y="437"/>
                      <a:pt x="856" y="535"/>
                    </a:cubicBezTo>
                    <a:cubicBezTo>
                      <a:pt x="822" y="576"/>
                      <a:pt x="784" y="601"/>
                      <a:pt x="746" y="601"/>
                    </a:cubicBezTo>
                    <a:cubicBezTo>
                      <a:pt x="713" y="601"/>
                      <a:pt x="680" y="581"/>
                      <a:pt x="649" y="535"/>
                    </a:cubicBezTo>
                    <a:cubicBezTo>
                      <a:pt x="354" y="874"/>
                      <a:pt x="93" y="1233"/>
                      <a:pt x="27" y="1691"/>
                    </a:cubicBezTo>
                    <a:cubicBezTo>
                      <a:pt x="17" y="1855"/>
                      <a:pt x="5" y="2008"/>
                      <a:pt x="5" y="2161"/>
                    </a:cubicBezTo>
                    <a:cubicBezTo>
                      <a:pt x="1" y="2257"/>
                      <a:pt x="21" y="2285"/>
                      <a:pt x="51" y="2285"/>
                    </a:cubicBezTo>
                    <a:cubicBezTo>
                      <a:pt x="89" y="2285"/>
                      <a:pt x="143" y="2239"/>
                      <a:pt x="180" y="2226"/>
                    </a:cubicBezTo>
                    <a:cubicBezTo>
                      <a:pt x="551" y="1550"/>
                      <a:pt x="911" y="874"/>
                      <a:pt x="1271" y="197"/>
                    </a:cubicBezTo>
                    <a:cubicBezTo>
                      <a:pt x="1151" y="132"/>
                      <a:pt x="1031" y="66"/>
                      <a:pt x="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632650" y="2080400"/>
                <a:ext cx="286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436" extrusionOk="0">
                    <a:moveTo>
                      <a:pt x="1039" y="1"/>
                    </a:moveTo>
                    <a:cubicBezTo>
                      <a:pt x="996" y="1"/>
                      <a:pt x="970" y="30"/>
                      <a:pt x="960" y="68"/>
                    </a:cubicBezTo>
                    <a:cubicBezTo>
                      <a:pt x="993" y="286"/>
                      <a:pt x="884" y="429"/>
                      <a:pt x="710" y="526"/>
                    </a:cubicBezTo>
                    <a:cubicBezTo>
                      <a:pt x="696" y="524"/>
                      <a:pt x="683" y="523"/>
                      <a:pt x="671" y="523"/>
                    </a:cubicBezTo>
                    <a:cubicBezTo>
                      <a:pt x="539" y="523"/>
                      <a:pt x="447" y="621"/>
                      <a:pt x="437" y="701"/>
                    </a:cubicBezTo>
                    <a:cubicBezTo>
                      <a:pt x="339" y="1159"/>
                      <a:pt x="0" y="1639"/>
                      <a:pt x="458" y="2097"/>
                    </a:cubicBezTo>
                    <a:cubicBezTo>
                      <a:pt x="546" y="2185"/>
                      <a:pt x="524" y="2272"/>
                      <a:pt x="546" y="2359"/>
                    </a:cubicBezTo>
                    <a:cubicBezTo>
                      <a:pt x="677" y="2305"/>
                      <a:pt x="950" y="2436"/>
                      <a:pt x="884" y="2109"/>
                    </a:cubicBezTo>
                    <a:cubicBezTo>
                      <a:pt x="393" y="1432"/>
                      <a:pt x="732" y="887"/>
                      <a:pt x="1146" y="352"/>
                    </a:cubicBezTo>
                    <a:cubicBezTo>
                      <a:pt x="1146" y="232"/>
                      <a:pt x="1124" y="112"/>
                      <a:pt x="1059" y="3"/>
                    </a:cubicBezTo>
                    <a:cubicBezTo>
                      <a:pt x="1052" y="1"/>
                      <a:pt x="104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1237875" y="2102000"/>
                <a:ext cx="3547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888" extrusionOk="0">
                    <a:moveTo>
                      <a:pt x="459" y="1"/>
                    </a:moveTo>
                    <a:lnTo>
                      <a:pt x="459" y="1"/>
                    </a:lnTo>
                    <a:cubicBezTo>
                      <a:pt x="371" y="121"/>
                      <a:pt x="382" y="339"/>
                      <a:pt x="153" y="350"/>
                    </a:cubicBezTo>
                    <a:cubicBezTo>
                      <a:pt x="131" y="350"/>
                      <a:pt x="1" y="491"/>
                      <a:pt x="76" y="612"/>
                    </a:cubicBezTo>
                    <a:cubicBezTo>
                      <a:pt x="110" y="665"/>
                      <a:pt x="148" y="698"/>
                      <a:pt x="194" y="698"/>
                    </a:cubicBezTo>
                    <a:cubicBezTo>
                      <a:pt x="224" y="698"/>
                      <a:pt x="257" y="685"/>
                      <a:pt x="295" y="656"/>
                    </a:cubicBezTo>
                    <a:cubicBezTo>
                      <a:pt x="383" y="583"/>
                      <a:pt x="447" y="554"/>
                      <a:pt x="493" y="554"/>
                    </a:cubicBezTo>
                    <a:cubicBezTo>
                      <a:pt x="615" y="554"/>
                      <a:pt x="624" y="748"/>
                      <a:pt x="655" y="874"/>
                    </a:cubicBezTo>
                    <a:cubicBezTo>
                      <a:pt x="687" y="1026"/>
                      <a:pt x="655" y="1190"/>
                      <a:pt x="644" y="1342"/>
                    </a:cubicBezTo>
                    <a:cubicBezTo>
                      <a:pt x="677" y="1452"/>
                      <a:pt x="699" y="1561"/>
                      <a:pt x="731" y="1670"/>
                    </a:cubicBezTo>
                    <a:cubicBezTo>
                      <a:pt x="840" y="1703"/>
                      <a:pt x="830" y="1790"/>
                      <a:pt x="818" y="1866"/>
                    </a:cubicBezTo>
                    <a:cubicBezTo>
                      <a:pt x="884" y="1877"/>
                      <a:pt x="939" y="1877"/>
                      <a:pt x="993" y="1888"/>
                    </a:cubicBezTo>
                    <a:cubicBezTo>
                      <a:pt x="1080" y="1834"/>
                      <a:pt x="961" y="1713"/>
                      <a:pt x="1080" y="1681"/>
                    </a:cubicBezTo>
                    <a:cubicBezTo>
                      <a:pt x="1179" y="1572"/>
                      <a:pt x="1419" y="1594"/>
                      <a:pt x="1342" y="1354"/>
                    </a:cubicBezTo>
                    <a:cubicBezTo>
                      <a:pt x="1026" y="1342"/>
                      <a:pt x="1015" y="1114"/>
                      <a:pt x="982" y="874"/>
                    </a:cubicBezTo>
                    <a:cubicBezTo>
                      <a:pt x="949" y="612"/>
                      <a:pt x="1167" y="328"/>
                      <a:pt x="917" y="99"/>
                    </a:cubicBezTo>
                    <a:lnTo>
                      <a:pt x="917" y="99"/>
                    </a:lnTo>
                    <a:cubicBezTo>
                      <a:pt x="796" y="186"/>
                      <a:pt x="982" y="317"/>
                      <a:pt x="840" y="426"/>
                    </a:cubicBezTo>
                    <a:cubicBezTo>
                      <a:pt x="775" y="230"/>
                      <a:pt x="404" y="31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601550" y="2103325"/>
                <a:ext cx="284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36" extrusionOk="0">
                    <a:moveTo>
                      <a:pt x="723" y="0"/>
                    </a:moveTo>
                    <a:cubicBezTo>
                      <a:pt x="611" y="0"/>
                      <a:pt x="478" y="82"/>
                      <a:pt x="317" y="242"/>
                    </a:cubicBezTo>
                    <a:cubicBezTo>
                      <a:pt x="274" y="297"/>
                      <a:pt x="230" y="341"/>
                      <a:pt x="175" y="395"/>
                    </a:cubicBezTo>
                    <a:cubicBezTo>
                      <a:pt x="0" y="657"/>
                      <a:pt x="197" y="930"/>
                      <a:pt x="175" y="1192"/>
                    </a:cubicBezTo>
                    <a:cubicBezTo>
                      <a:pt x="197" y="1159"/>
                      <a:pt x="240" y="1137"/>
                      <a:pt x="252" y="1093"/>
                    </a:cubicBezTo>
                    <a:cubicBezTo>
                      <a:pt x="295" y="930"/>
                      <a:pt x="339" y="700"/>
                      <a:pt x="514" y="690"/>
                    </a:cubicBezTo>
                    <a:cubicBezTo>
                      <a:pt x="519" y="690"/>
                      <a:pt x="525" y="689"/>
                      <a:pt x="530" y="689"/>
                    </a:cubicBezTo>
                    <a:cubicBezTo>
                      <a:pt x="737" y="689"/>
                      <a:pt x="645" y="900"/>
                      <a:pt x="666" y="1049"/>
                    </a:cubicBezTo>
                    <a:cubicBezTo>
                      <a:pt x="688" y="1192"/>
                      <a:pt x="851" y="1235"/>
                      <a:pt x="972" y="1235"/>
                    </a:cubicBezTo>
                    <a:cubicBezTo>
                      <a:pt x="976" y="1236"/>
                      <a:pt x="981" y="1236"/>
                      <a:pt x="985" y="1236"/>
                    </a:cubicBezTo>
                    <a:cubicBezTo>
                      <a:pt x="1115" y="1236"/>
                      <a:pt x="1135" y="1089"/>
                      <a:pt x="1135" y="973"/>
                    </a:cubicBezTo>
                    <a:cubicBezTo>
                      <a:pt x="1135" y="809"/>
                      <a:pt x="1125" y="635"/>
                      <a:pt x="1081" y="472"/>
                    </a:cubicBezTo>
                    <a:cubicBezTo>
                      <a:pt x="992" y="155"/>
                      <a:pt x="878" y="0"/>
                      <a:pt x="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409000" y="2099925"/>
                <a:ext cx="29300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677" extrusionOk="0">
                    <a:moveTo>
                      <a:pt x="895" y="0"/>
                    </a:moveTo>
                    <a:cubicBezTo>
                      <a:pt x="847" y="0"/>
                      <a:pt x="795" y="13"/>
                      <a:pt x="753" y="18"/>
                    </a:cubicBezTo>
                    <a:cubicBezTo>
                      <a:pt x="306" y="116"/>
                      <a:pt x="0" y="945"/>
                      <a:pt x="273" y="1328"/>
                    </a:cubicBezTo>
                    <a:cubicBezTo>
                      <a:pt x="491" y="1349"/>
                      <a:pt x="535" y="1491"/>
                      <a:pt x="535" y="1677"/>
                    </a:cubicBezTo>
                    <a:lnTo>
                      <a:pt x="710" y="1677"/>
                    </a:lnTo>
                    <a:cubicBezTo>
                      <a:pt x="719" y="1525"/>
                      <a:pt x="786" y="1457"/>
                      <a:pt x="926" y="1457"/>
                    </a:cubicBezTo>
                    <a:cubicBezTo>
                      <a:pt x="937" y="1457"/>
                      <a:pt x="948" y="1458"/>
                      <a:pt x="960" y="1459"/>
                    </a:cubicBezTo>
                    <a:cubicBezTo>
                      <a:pt x="986" y="1462"/>
                      <a:pt x="1016" y="1466"/>
                      <a:pt x="1044" y="1466"/>
                    </a:cubicBezTo>
                    <a:cubicBezTo>
                      <a:pt x="1112" y="1466"/>
                      <a:pt x="1172" y="1443"/>
                      <a:pt x="1157" y="1328"/>
                    </a:cubicBezTo>
                    <a:cubicBezTo>
                      <a:pt x="491" y="1153"/>
                      <a:pt x="436" y="1011"/>
                      <a:pt x="807" y="433"/>
                    </a:cubicBezTo>
                    <a:cubicBezTo>
                      <a:pt x="841" y="378"/>
                      <a:pt x="884" y="334"/>
                      <a:pt x="917" y="291"/>
                    </a:cubicBezTo>
                    <a:cubicBezTo>
                      <a:pt x="971" y="225"/>
                      <a:pt x="1069" y="171"/>
                      <a:pt x="1026" y="73"/>
                    </a:cubicBezTo>
                    <a:cubicBezTo>
                      <a:pt x="997" y="16"/>
                      <a:pt x="948" y="0"/>
                      <a:pt x="8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677100" y="2100375"/>
                <a:ext cx="297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747" extrusionOk="0">
                    <a:moveTo>
                      <a:pt x="950" y="0"/>
                    </a:moveTo>
                    <a:cubicBezTo>
                      <a:pt x="920" y="103"/>
                      <a:pt x="881" y="136"/>
                      <a:pt x="838" y="136"/>
                    </a:cubicBezTo>
                    <a:cubicBezTo>
                      <a:pt x="760" y="136"/>
                      <a:pt x="668" y="28"/>
                      <a:pt x="592" y="28"/>
                    </a:cubicBezTo>
                    <a:cubicBezTo>
                      <a:pt x="572" y="28"/>
                      <a:pt x="552" y="36"/>
                      <a:pt x="535" y="55"/>
                    </a:cubicBezTo>
                    <a:lnTo>
                      <a:pt x="513" y="76"/>
                    </a:lnTo>
                    <a:cubicBezTo>
                      <a:pt x="699" y="175"/>
                      <a:pt x="731" y="306"/>
                      <a:pt x="612" y="481"/>
                    </a:cubicBezTo>
                    <a:cubicBezTo>
                      <a:pt x="535" y="578"/>
                      <a:pt x="404" y="644"/>
                      <a:pt x="404" y="786"/>
                    </a:cubicBezTo>
                    <a:cubicBezTo>
                      <a:pt x="437" y="884"/>
                      <a:pt x="655" y="1036"/>
                      <a:pt x="339" y="1036"/>
                    </a:cubicBezTo>
                    <a:cubicBezTo>
                      <a:pt x="306" y="1310"/>
                      <a:pt x="1" y="1681"/>
                      <a:pt x="579" y="1746"/>
                    </a:cubicBezTo>
                    <a:cubicBezTo>
                      <a:pt x="557" y="1702"/>
                      <a:pt x="546" y="1647"/>
                      <a:pt x="525" y="1593"/>
                    </a:cubicBezTo>
                    <a:cubicBezTo>
                      <a:pt x="579" y="1506"/>
                      <a:pt x="634" y="1407"/>
                      <a:pt x="688" y="1310"/>
                    </a:cubicBezTo>
                    <a:cubicBezTo>
                      <a:pt x="699" y="1048"/>
                      <a:pt x="786" y="818"/>
                      <a:pt x="950" y="590"/>
                    </a:cubicBezTo>
                    <a:cubicBezTo>
                      <a:pt x="1059" y="426"/>
                      <a:pt x="1190" y="197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753750" y="2098350"/>
                <a:ext cx="414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505" extrusionOk="0">
                    <a:moveTo>
                      <a:pt x="518" y="1"/>
                    </a:moveTo>
                    <a:cubicBezTo>
                      <a:pt x="491" y="1"/>
                      <a:pt x="464" y="2"/>
                      <a:pt x="437" y="5"/>
                    </a:cubicBezTo>
                    <a:cubicBezTo>
                      <a:pt x="251" y="26"/>
                      <a:pt x="142" y="92"/>
                      <a:pt x="44" y="223"/>
                    </a:cubicBezTo>
                    <a:cubicBezTo>
                      <a:pt x="0" y="288"/>
                      <a:pt x="55" y="354"/>
                      <a:pt x="121" y="409"/>
                    </a:cubicBezTo>
                    <a:cubicBezTo>
                      <a:pt x="210" y="472"/>
                      <a:pt x="414" y="505"/>
                      <a:pt x="649" y="505"/>
                    </a:cubicBezTo>
                    <a:cubicBezTo>
                      <a:pt x="1016" y="505"/>
                      <a:pt x="1459" y="426"/>
                      <a:pt x="1658" y="267"/>
                    </a:cubicBezTo>
                    <a:lnTo>
                      <a:pt x="1658" y="267"/>
                    </a:lnTo>
                    <a:cubicBezTo>
                      <a:pt x="1650" y="267"/>
                      <a:pt x="1641" y="267"/>
                      <a:pt x="1633" y="267"/>
                    </a:cubicBezTo>
                    <a:cubicBezTo>
                      <a:pt x="1188" y="267"/>
                      <a:pt x="895" y="1"/>
                      <a:pt x="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76800" y="2094375"/>
                <a:ext cx="3002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99" extrusionOk="0">
                    <a:moveTo>
                      <a:pt x="1038" y="0"/>
                    </a:moveTo>
                    <a:lnTo>
                      <a:pt x="1038" y="0"/>
                    </a:lnTo>
                    <a:cubicBezTo>
                      <a:pt x="895" y="153"/>
                      <a:pt x="830" y="382"/>
                      <a:pt x="612" y="459"/>
                    </a:cubicBezTo>
                    <a:cubicBezTo>
                      <a:pt x="483" y="412"/>
                      <a:pt x="478" y="156"/>
                      <a:pt x="349" y="156"/>
                    </a:cubicBezTo>
                    <a:cubicBezTo>
                      <a:pt x="325" y="156"/>
                      <a:pt x="297" y="165"/>
                      <a:pt x="263" y="185"/>
                    </a:cubicBezTo>
                    <a:cubicBezTo>
                      <a:pt x="78" y="295"/>
                      <a:pt x="1" y="535"/>
                      <a:pt x="121" y="764"/>
                    </a:cubicBezTo>
                    <a:cubicBezTo>
                      <a:pt x="143" y="818"/>
                      <a:pt x="153" y="873"/>
                      <a:pt x="175" y="927"/>
                    </a:cubicBezTo>
                    <a:cubicBezTo>
                      <a:pt x="270" y="758"/>
                      <a:pt x="332" y="682"/>
                      <a:pt x="365" y="682"/>
                    </a:cubicBezTo>
                    <a:cubicBezTo>
                      <a:pt x="389" y="682"/>
                      <a:pt x="398" y="723"/>
                      <a:pt x="393" y="796"/>
                    </a:cubicBezTo>
                    <a:cubicBezTo>
                      <a:pt x="372" y="1048"/>
                      <a:pt x="754" y="884"/>
                      <a:pt x="677" y="1124"/>
                    </a:cubicBezTo>
                    <a:cubicBezTo>
                      <a:pt x="655" y="1179"/>
                      <a:pt x="677" y="1244"/>
                      <a:pt x="677" y="1298"/>
                    </a:cubicBezTo>
                    <a:cubicBezTo>
                      <a:pt x="743" y="884"/>
                      <a:pt x="1038" y="590"/>
                      <a:pt x="1201" y="229"/>
                    </a:cubicBezTo>
                    <a:cubicBezTo>
                      <a:pt x="1038" y="219"/>
                      <a:pt x="1026" y="120"/>
                      <a:pt x="1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902400" y="2130925"/>
                <a:ext cx="33025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796" extrusionOk="0">
                    <a:moveTo>
                      <a:pt x="262" y="0"/>
                    </a:moveTo>
                    <a:cubicBezTo>
                      <a:pt x="273" y="76"/>
                      <a:pt x="240" y="142"/>
                      <a:pt x="207" y="207"/>
                    </a:cubicBezTo>
                    <a:cubicBezTo>
                      <a:pt x="0" y="535"/>
                      <a:pt x="88" y="720"/>
                      <a:pt x="491" y="786"/>
                    </a:cubicBezTo>
                    <a:cubicBezTo>
                      <a:pt x="530" y="792"/>
                      <a:pt x="568" y="795"/>
                      <a:pt x="606" y="795"/>
                    </a:cubicBezTo>
                    <a:cubicBezTo>
                      <a:pt x="757" y="795"/>
                      <a:pt x="897" y="747"/>
                      <a:pt x="1036" y="677"/>
                    </a:cubicBezTo>
                    <a:cubicBezTo>
                      <a:pt x="1124" y="633"/>
                      <a:pt x="1320" y="709"/>
                      <a:pt x="1276" y="524"/>
                    </a:cubicBezTo>
                    <a:cubicBezTo>
                      <a:pt x="1250" y="436"/>
                      <a:pt x="1153" y="369"/>
                      <a:pt x="1059" y="369"/>
                    </a:cubicBezTo>
                    <a:cubicBezTo>
                      <a:pt x="1037" y="369"/>
                      <a:pt x="1014" y="373"/>
                      <a:pt x="993" y="382"/>
                    </a:cubicBezTo>
                    <a:cubicBezTo>
                      <a:pt x="884" y="424"/>
                      <a:pt x="792" y="446"/>
                      <a:pt x="716" y="446"/>
                    </a:cubicBezTo>
                    <a:cubicBezTo>
                      <a:pt x="518" y="446"/>
                      <a:pt x="432" y="30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1505425" y="2095725"/>
                <a:ext cx="139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235" extrusionOk="0">
                    <a:moveTo>
                      <a:pt x="383" y="1"/>
                    </a:moveTo>
                    <a:cubicBezTo>
                      <a:pt x="328" y="153"/>
                      <a:pt x="110" y="230"/>
                      <a:pt x="121" y="437"/>
                    </a:cubicBezTo>
                    <a:cubicBezTo>
                      <a:pt x="1" y="688"/>
                      <a:pt x="99" y="961"/>
                      <a:pt x="66" y="1222"/>
                    </a:cubicBezTo>
                    <a:cubicBezTo>
                      <a:pt x="109" y="1183"/>
                      <a:pt x="151" y="1169"/>
                      <a:pt x="193" y="1169"/>
                    </a:cubicBezTo>
                    <a:cubicBezTo>
                      <a:pt x="284" y="1169"/>
                      <a:pt x="373" y="1234"/>
                      <a:pt x="466" y="1234"/>
                    </a:cubicBezTo>
                    <a:cubicBezTo>
                      <a:pt x="471" y="1234"/>
                      <a:pt x="476" y="1234"/>
                      <a:pt x="481" y="1234"/>
                    </a:cubicBezTo>
                    <a:cubicBezTo>
                      <a:pt x="546" y="950"/>
                      <a:pt x="383" y="655"/>
                      <a:pt x="492" y="372"/>
                    </a:cubicBezTo>
                    <a:cubicBezTo>
                      <a:pt x="557" y="208"/>
                      <a:pt x="481" y="110"/>
                      <a:pt x="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77625" y="2111425"/>
                <a:ext cx="185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00" extrusionOk="0">
                    <a:moveTo>
                      <a:pt x="332" y="0"/>
                    </a:moveTo>
                    <a:cubicBezTo>
                      <a:pt x="299" y="0"/>
                      <a:pt x="237" y="76"/>
                      <a:pt x="142" y="245"/>
                    </a:cubicBezTo>
                    <a:cubicBezTo>
                      <a:pt x="1" y="485"/>
                      <a:pt x="306" y="693"/>
                      <a:pt x="186" y="944"/>
                    </a:cubicBezTo>
                    <a:cubicBezTo>
                      <a:pt x="156" y="1003"/>
                      <a:pt x="335" y="1099"/>
                      <a:pt x="441" y="1099"/>
                    </a:cubicBezTo>
                    <a:cubicBezTo>
                      <a:pt x="451" y="1099"/>
                      <a:pt x="461" y="1098"/>
                      <a:pt x="470" y="1096"/>
                    </a:cubicBezTo>
                    <a:cubicBezTo>
                      <a:pt x="743" y="1042"/>
                      <a:pt x="600" y="791"/>
                      <a:pt x="644" y="616"/>
                    </a:cubicBezTo>
                    <a:cubicBezTo>
                      <a:pt x="644" y="562"/>
                      <a:pt x="622" y="497"/>
                      <a:pt x="644" y="442"/>
                    </a:cubicBezTo>
                    <a:cubicBezTo>
                      <a:pt x="721" y="202"/>
                      <a:pt x="339" y="366"/>
                      <a:pt x="360" y="114"/>
                    </a:cubicBezTo>
                    <a:cubicBezTo>
                      <a:pt x="365" y="41"/>
                      <a:pt x="356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32150" y="2121650"/>
                <a:ext cx="326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830" extrusionOk="0">
                    <a:moveTo>
                      <a:pt x="663" y="0"/>
                    </a:moveTo>
                    <a:cubicBezTo>
                      <a:pt x="499" y="76"/>
                      <a:pt x="445" y="240"/>
                      <a:pt x="336" y="371"/>
                    </a:cubicBezTo>
                    <a:cubicBezTo>
                      <a:pt x="390" y="404"/>
                      <a:pt x="423" y="447"/>
                      <a:pt x="380" y="502"/>
                    </a:cubicBezTo>
                    <a:cubicBezTo>
                      <a:pt x="360" y="534"/>
                      <a:pt x="326" y="551"/>
                      <a:pt x="295" y="551"/>
                    </a:cubicBezTo>
                    <a:cubicBezTo>
                      <a:pt x="273" y="551"/>
                      <a:pt x="251" y="542"/>
                      <a:pt x="238" y="524"/>
                    </a:cubicBezTo>
                    <a:cubicBezTo>
                      <a:pt x="216" y="491"/>
                      <a:pt x="238" y="426"/>
                      <a:pt x="249" y="371"/>
                    </a:cubicBezTo>
                    <a:lnTo>
                      <a:pt x="216" y="360"/>
                    </a:lnTo>
                    <a:lnTo>
                      <a:pt x="194" y="371"/>
                    </a:lnTo>
                    <a:cubicBezTo>
                      <a:pt x="153" y="371"/>
                      <a:pt x="91" y="334"/>
                      <a:pt x="51" y="334"/>
                    </a:cubicBezTo>
                    <a:cubicBezTo>
                      <a:pt x="17" y="334"/>
                      <a:pt x="0" y="363"/>
                      <a:pt x="31" y="469"/>
                    </a:cubicBezTo>
                    <a:cubicBezTo>
                      <a:pt x="63" y="578"/>
                      <a:pt x="107" y="687"/>
                      <a:pt x="150" y="796"/>
                    </a:cubicBezTo>
                    <a:cubicBezTo>
                      <a:pt x="172" y="806"/>
                      <a:pt x="192" y="810"/>
                      <a:pt x="211" y="810"/>
                    </a:cubicBezTo>
                    <a:cubicBezTo>
                      <a:pt x="353" y="810"/>
                      <a:pt x="431" y="577"/>
                      <a:pt x="570" y="577"/>
                    </a:cubicBezTo>
                    <a:cubicBezTo>
                      <a:pt x="610" y="577"/>
                      <a:pt x="655" y="596"/>
                      <a:pt x="707" y="644"/>
                    </a:cubicBezTo>
                    <a:cubicBezTo>
                      <a:pt x="715" y="645"/>
                      <a:pt x="723" y="646"/>
                      <a:pt x="730" y="646"/>
                    </a:cubicBezTo>
                    <a:cubicBezTo>
                      <a:pt x="876" y="646"/>
                      <a:pt x="856" y="384"/>
                      <a:pt x="972" y="384"/>
                    </a:cubicBezTo>
                    <a:cubicBezTo>
                      <a:pt x="989" y="384"/>
                      <a:pt x="1010" y="390"/>
                      <a:pt x="1034" y="404"/>
                    </a:cubicBezTo>
                    <a:cubicBezTo>
                      <a:pt x="1209" y="502"/>
                      <a:pt x="991" y="687"/>
                      <a:pt x="1045" y="830"/>
                    </a:cubicBezTo>
                    <a:cubicBezTo>
                      <a:pt x="1307" y="666"/>
                      <a:pt x="1209" y="415"/>
                      <a:pt x="1209" y="197"/>
                    </a:cubicBezTo>
                    <a:lnTo>
                      <a:pt x="1209" y="197"/>
                    </a:lnTo>
                    <a:cubicBezTo>
                      <a:pt x="1138" y="219"/>
                      <a:pt x="1073" y="231"/>
                      <a:pt x="1012" y="231"/>
                    </a:cubicBezTo>
                    <a:cubicBezTo>
                      <a:pt x="865" y="231"/>
                      <a:pt x="748" y="162"/>
                      <a:pt x="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846475" y="2108825"/>
                <a:ext cx="1450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477" extrusionOk="0">
                    <a:moveTo>
                      <a:pt x="186" y="0"/>
                    </a:moveTo>
                    <a:cubicBezTo>
                      <a:pt x="77" y="55"/>
                      <a:pt x="22" y="153"/>
                      <a:pt x="22" y="273"/>
                    </a:cubicBezTo>
                    <a:cubicBezTo>
                      <a:pt x="0" y="470"/>
                      <a:pt x="66" y="644"/>
                      <a:pt x="153" y="808"/>
                    </a:cubicBezTo>
                    <a:cubicBezTo>
                      <a:pt x="156" y="808"/>
                      <a:pt x="160" y="808"/>
                      <a:pt x="163" y="808"/>
                    </a:cubicBezTo>
                    <a:cubicBezTo>
                      <a:pt x="208" y="808"/>
                      <a:pt x="256" y="766"/>
                      <a:pt x="296" y="766"/>
                    </a:cubicBezTo>
                    <a:cubicBezTo>
                      <a:pt x="322" y="766"/>
                      <a:pt x="345" y="784"/>
                      <a:pt x="361" y="841"/>
                    </a:cubicBezTo>
                    <a:cubicBezTo>
                      <a:pt x="383" y="906"/>
                      <a:pt x="393" y="1004"/>
                      <a:pt x="306" y="1026"/>
                    </a:cubicBezTo>
                    <a:cubicBezTo>
                      <a:pt x="298" y="1028"/>
                      <a:pt x="290" y="1028"/>
                      <a:pt x="284" y="1028"/>
                    </a:cubicBezTo>
                    <a:cubicBezTo>
                      <a:pt x="208" y="1028"/>
                      <a:pt x="204" y="925"/>
                      <a:pt x="153" y="895"/>
                    </a:cubicBezTo>
                    <a:lnTo>
                      <a:pt x="153" y="895"/>
                    </a:lnTo>
                    <a:cubicBezTo>
                      <a:pt x="88" y="993"/>
                      <a:pt x="143" y="1081"/>
                      <a:pt x="186" y="1179"/>
                    </a:cubicBezTo>
                    <a:cubicBezTo>
                      <a:pt x="227" y="1280"/>
                      <a:pt x="201" y="1477"/>
                      <a:pt x="330" y="1477"/>
                    </a:cubicBezTo>
                    <a:cubicBezTo>
                      <a:pt x="340" y="1477"/>
                      <a:pt x="350" y="1476"/>
                      <a:pt x="361" y="1474"/>
                    </a:cubicBezTo>
                    <a:cubicBezTo>
                      <a:pt x="514" y="1440"/>
                      <a:pt x="579" y="1266"/>
                      <a:pt x="524" y="1081"/>
                    </a:cubicBezTo>
                    <a:cubicBezTo>
                      <a:pt x="437" y="720"/>
                      <a:pt x="361" y="361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834750" y="2092800"/>
                <a:ext cx="235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17" extrusionOk="0">
                    <a:moveTo>
                      <a:pt x="588" y="0"/>
                    </a:moveTo>
                    <a:cubicBezTo>
                      <a:pt x="464" y="0"/>
                      <a:pt x="328" y="63"/>
                      <a:pt x="284" y="151"/>
                    </a:cubicBezTo>
                    <a:cubicBezTo>
                      <a:pt x="197" y="314"/>
                      <a:pt x="1" y="489"/>
                      <a:pt x="132" y="729"/>
                    </a:cubicBezTo>
                    <a:cubicBezTo>
                      <a:pt x="184" y="790"/>
                      <a:pt x="228" y="816"/>
                      <a:pt x="267" y="816"/>
                    </a:cubicBezTo>
                    <a:cubicBezTo>
                      <a:pt x="326" y="816"/>
                      <a:pt x="374" y="759"/>
                      <a:pt x="426" y="674"/>
                    </a:cubicBezTo>
                    <a:cubicBezTo>
                      <a:pt x="460" y="626"/>
                      <a:pt x="503" y="569"/>
                      <a:pt x="555" y="569"/>
                    </a:cubicBezTo>
                    <a:cubicBezTo>
                      <a:pt x="585" y="569"/>
                      <a:pt x="619" y="589"/>
                      <a:pt x="655" y="641"/>
                    </a:cubicBezTo>
                    <a:lnTo>
                      <a:pt x="743" y="641"/>
                    </a:lnTo>
                    <a:cubicBezTo>
                      <a:pt x="840" y="445"/>
                      <a:pt x="939" y="205"/>
                      <a:pt x="753" y="52"/>
                    </a:cubicBezTo>
                    <a:cubicBezTo>
                      <a:pt x="710" y="16"/>
                      <a:pt x="650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766025" y="2123925"/>
                <a:ext cx="35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376" extrusionOk="0">
                    <a:moveTo>
                      <a:pt x="577" y="1"/>
                    </a:moveTo>
                    <a:cubicBezTo>
                      <a:pt x="398" y="1"/>
                      <a:pt x="222" y="34"/>
                      <a:pt x="44" y="94"/>
                    </a:cubicBezTo>
                    <a:cubicBezTo>
                      <a:pt x="0" y="324"/>
                      <a:pt x="316" y="171"/>
                      <a:pt x="328" y="346"/>
                    </a:cubicBezTo>
                    <a:cubicBezTo>
                      <a:pt x="472" y="360"/>
                      <a:pt x="617" y="376"/>
                      <a:pt x="768" y="376"/>
                    </a:cubicBezTo>
                    <a:cubicBezTo>
                      <a:pt x="971" y="376"/>
                      <a:pt x="1186" y="347"/>
                      <a:pt x="1429" y="247"/>
                    </a:cubicBezTo>
                    <a:cubicBezTo>
                      <a:pt x="1127" y="76"/>
                      <a:pt x="849" y="1"/>
                      <a:pt x="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1095225" y="2112700"/>
                <a:ext cx="14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057" extrusionOk="0">
                    <a:moveTo>
                      <a:pt x="53" y="1"/>
                    </a:moveTo>
                    <a:cubicBezTo>
                      <a:pt x="36" y="1"/>
                      <a:pt x="18" y="6"/>
                      <a:pt x="0" y="20"/>
                    </a:cubicBezTo>
                    <a:cubicBezTo>
                      <a:pt x="0" y="118"/>
                      <a:pt x="66" y="184"/>
                      <a:pt x="66" y="293"/>
                    </a:cubicBezTo>
                    <a:cubicBezTo>
                      <a:pt x="55" y="587"/>
                      <a:pt x="22" y="936"/>
                      <a:pt x="426" y="1057"/>
                    </a:cubicBezTo>
                    <a:cubicBezTo>
                      <a:pt x="568" y="904"/>
                      <a:pt x="361" y="696"/>
                      <a:pt x="513" y="555"/>
                    </a:cubicBezTo>
                    <a:cubicBezTo>
                      <a:pt x="524" y="369"/>
                      <a:pt x="371" y="216"/>
                      <a:pt x="426" y="31"/>
                    </a:cubicBezTo>
                    <a:lnTo>
                      <a:pt x="426" y="31"/>
                    </a:lnTo>
                    <a:cubicBezTo>
                      <a:pt x="388" y="108"/>
                      <a:pt x="349" y="134"/>
                      <a:pt x="311" y="134"/>
                    </a:cubicBezTo>
                    <a:cubicBezTo>
                      <a:pt x="225" y="134"/>
                      <a:pt x="139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519725" y="2117550"/>
                <a:ext cx="37675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891" extrusionOk="0">
                    <a:moveTo>
                      <a:pt x="1408" y="0"/>
                    </a:moveTo>
                    <a:cubicBezTo>
                      <a:pt x="1270" y="249"/>
                      <a:pt x="816" y="473"/>
                      <a:pt x="506" y="473"/>
                    </a:cubicBezTo>
                    <a:cubicBezTo>
                      <a:pt x="448" y="473"/>
                      <a:pt x="395" y="465"/>
                      <a:pt x="350" y="448"/>
                    </a:cubicBezTo>
                    <a:lnTo>
                      <a:pt x="350" y="448"/>
                    </a:lnTo>
                    <a:cubicBezTo>
                      <a:pt x="376" y="678"/>
                      <a:pt x="260" y="714"/>
                      <a:pt x="110" y="714"/>
                    </a:cubicBezTo>
                    <a:cubicBezTo>
                      <a:pt x="75" y="714"/>
                      <a:pt x="38" y="712"/>
                      <a:pt x="0" y="710"/>
                    </a:cubicBezTo>
                    <a:lnTo>
                      <a:pt x="0" y="710"/>
                    </a:lnTo>
                    <a:cubicBezTo>
                      <a:pt x="116" y="838"/>
                      <a:pt x="238" y="891"/>
                      <a:pt x="368" y="891"/>
                    </a:cubicBezTo>
                    <a:cubicBezTo>
                      <a:pt x="460" y="891"/>
                      <a:pt x="556" y="864"/>
                      <a:pt x="655" y="819"/>
                    </a:cubicBezTo>
                    <a:cubicBezTo>
                      <a:pt x="982" y="655"/>
                      <a:pt x="1277" y="470"/>
                      <a:pt x="1506" y="186"/>
                    </a:cubicBezTo>
                    <a:cubicBezTo>
                      <a:pt x="1430" y="153"/>
                      <a:pt x="1419" y="77"/>
                      <a:pt x="1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1495075" y="2086675"/>
                <a:ext cx="226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854" extrusionOk="0">
                    <a:moveTo>
                      <a:pt x="629" y="1"/>
                    </a:moveTo>
                    <a:cubicBezTo>
                      <a:pt x="482" y="1"/>
                      <a:pt x="423" y="121"/>
                      <a:pt x="382" y="232"/>
                    </a:cubicBezTo>
                    <a:cubicBezTo>
                      <a:pt x="339" y="363"/>
                      <a:pt x="230" y="439"/>
                      <a:pt x="164" y="548"/>
                    </a:cubicBezTo>
                    <a:cubicBezTo>
                      <a:pt x="109" y="624"/>
                      <a:pt x="0" y="690"/>
                      <a:pt x="77" y="799"/>
                    </a:cubicBezTo>
                    <a:cubicBezTo>
                      <a:pt x="101" y="840"/>
                      <a:pt x="129" y="853"/>
                      <a:pt x="159" y="853"/>
                    </a:cubicBezTo>
                    <a:cubicBezTo>
                      <a:pt x="208" y="853"/>
                      <a:pt x="262" y="817"/>
                      <a:pt x="317" y="810"/>
                    </a:cubicBezTo>
                    <a:cubicBezTo>
                      <a:pt x="382" y="799"/>
                      <a:pt x="458" y="799"/>
                      <a:pt x="535" y="799"/>
                    </a:cubicBezTo>
                    <a:cubicBezTo>
                      <a:pt x="524" y="592"/>
                      <a:pt x="742" y="515"/>
                      <a:pt x="797" y="363"/>
                    </a:cubicBezTo>
                    <a:cubicBezTo>
                      <a:pt x="753" y="243"/>
                      <a:pt x="906" y="47"/>
                      <a:pt x="666" y="3"/>
                    </a:cubicBezTo>
                    <a:cubicBezTo>
                      <a:pt x="653" y="1"/>
                      <a:pt x="641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871025" y="2093000"/>
                <a:ext cx="174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343" extrusionOk="0">
                    <a:moveTo>
                      <a:pt x="699" y="12"/>
                    </a:moveTo>
                    <a:lnTo>
                      <a:pt x="699" y="12"/>
                    </a:lnTo>
                    <a:cubicBezTo>
                      <a:pt x="611" y="22"/>
                      <a:pt x="514" y="0"/>
                      <a:pt x="459" y="88"/>
                    </a:cubicBezTo>
                    <a:cubicBezTo>
                      <a:pt x="432" y="204"/>
                      <a:pt x="521" y="420"/>
                      <a:pt x="361" y="420"/>
                    </a:cubicBezTo>
                    <a:cubicBezTo>
                      <a:pt x="324" y="420"/>
                      <a:pt x="275" y="409"/>
                      <a:pt x="208" y="383"/>
                    </a:cubicBezTo>
                    <a:cubicBezTo>
                      <a:pt x="66" y="492"/>
                      <a:pt x="109" y="645"/>
                      <a:pt x="109" y="776"/>
                    </a:cubicBezTo>
                    <a:cubicBezTo>
                      <a:pt x="119" y="777"/>
                      <a:pt x="130" y="778"/>
                      <a:pt x="141" y="778"/>
                    </a:cubicBezTo>
                    <a:cubicBezTo>
                      <a:pt x="153" y="778"/>
                      <a:pt x="166" y="777"/>
                      <a:pt x="178" y="777"/>
                    </a:cubicBezTo>
                    <a:cubicBezTo>
                      <a:pt x="215" y="777"/>
                      <a:pt x="249" y="783"/>
                      <a:pt x="262" y="830"/>
                    </a:cubicBezTo>
                    <a:cubicBezTo>
                      <a:pt x="284" y="950"/>
                      <a:pt x="197" y="982"/>
                      <a:pt x="109" y="1016"/>
                    </a:cubicBezTo>
                    <a:cubicBezTo>
                      <a:pt x="77" y="1091"/>
                      <a:pt x="34" y="1168"/>
                      <a:pt x="0" y="1256"/>
                    </a:cubicBezTo>
                    <a:cubicBezTo>
                      <a:pt x="6" y="1257"/>
                      <a:pt x="12" y="1258"/>
                      <a:pt x="18" y="1258"/>
                    </a:cubicBezTo>
                    <a:cubicBezTo>
                      <a:pt x="93" y="1258"/>
                      <a:pt x="195" y="1151"/>
                      <a:pt x="272" y="1151"/>
                    </a:cubicBezTo>
                    <a:cubicBezTo>
                      <a:pt x="321" y="1151"/>
                      <a:pt x="359" y="1196"/>
                      <a:pt x="371" y="1343"/>
                    </a:cubicBezTo>
                    <a:cubicBezTo>
                      <a:pt x="480" y="906"/>
                      <a:pt x="589" y="459"/>
                      <a:pt x="699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1019675" y="2091300"/>
                <a:ext cx="1282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149" extrusionOk="0">
                    <a:moveTo>
                      <a:pt x="306" y="1"/>
                    </a:moveTo>
                    <a:cubicBezTo>
                      <a:pt x="246" y="1"/>
                      <a:pt x="203" y="28"/>
                      <a:pt x="175" y="102"/>
                    </a:cubicBezTo>
                    <a:cubicBezTo>
                      <a:pt x="33" y="451"/>
                      <a:pt x="1" y="789"/>
                      <a:pt x="98" y="1149"/>
                    </a:cubicBezTo>
                    <a:cubicBezTo>
                      <a:pt x="207" y="1062"/>
                      <a:pt x="328" y="974"/>
                      <a:pt x="437" y="887"/>
                    </a:cubicBezTo>
                    <a:cubicBezTo>
                      <a:pt x="306" y="647"/>
                      <a:pt x="513" y="418"/>
                      <a:pt x="469" y="178"/>
                    </a:cubicBezTo>
                    <a:cubicBezTo>
                      <a:pt x="459" y="80"/>
                      <a:pt x="437" y="14"/>
                      <a:pt x="338" y="3"/>
                    </a:cubicBezTo>
                    <a:cubicBezTo>
                      <a:pt x="327" y="1"/>
                      <a:pt x="316" y="1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882225" y="2060275"/>
                <a:ext cx="163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070" extrusionOk="0">
                    <a:moveTo>
                      <a:pt x="480" y="0"/>
                    </a:moveTo>
                    <a:cubicBezTo>
                      <a:pt x="349" y="0"/>
                      <a:pt x="284" y="77"/>
                      <a:pt x="306" y="197"/>
                    </a:cubicBezTo>
                    <a:cubicBezTo>
                      <a:pt x="327" y="415"/>
                      <a:pt x="175" y="459"/>
                      <a:pt x="22" y="502"/>
                    </a:cubicBezTo>
                    <a:cubicBezTo>
                      <a:pt x="66" y="589"/>
                      <a:pt x="272" y="644"/>
                      <a:pt x="98" y="797"/>
                    </a:cubicBezTo>
                    <a:cubicBezTo>
                      <a:pt x="141" y="906"/>
                      <a:pt x="54" y="972"/>
                      <a:pt x="0" y="1059"/>
                    </a:cubicBezTo>
                    <a:cubicBezTo>
                      <a:pt x="9" y="1062"/>
                      <a:pt x="19" y="1063"/>
                      <a:pt x="29" y="1063"/>
                    </a:cubicBezTo>
                    <a:cubicBezTo>
                      <a:pt x="102" y="1063"/>
                      <a:pt x="179" y="996"/>
                      <a:pt x="254" y="996"/>
                    </a:cubicBezTo>
                    <a:cubicBezTo>
                      <a:pt x="294" y="996"/>
                      <a:pt x="333" y="1014"/>
                      <a:pt x="371" y="1069"/>
                    </a:cubicBezTo>
                    <a:cubicBezTo>
                      <a:pt x="371" y="775"/>
                      <a:pt x="578" y="546"/>
                      <a:pt x="622" y="262"/>
                    </a:cubicBezTo>
                    <a:cubicBezTo>
                      <a:pt x="633" y="153"/>
                      <a:pt x="655" y="12"/>
                      <a:pt x="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1527800" y="2128750"/>
                <a:ext cx="2267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89" extrusionOk="0">
                    <a:moveTo>
                      <a:pt x="633" y="0"/>
                    </a:moveTo>
                    <a:cubicBezTo>
                      <a:pt x="633" y="66"/>
                      <a:pt x="623" y="120"/>
                      <a:pt x="611" y="175"/>
                    </a:cubicBezTo>
                    <a:cubicBezTo>
                      <a:pt x="594" y="296"/>
                      <a:pt x="549" y="362"/>
                      <a:pt x="454" y="362"/>
                    </a:cubicBezTo>
                    <a:cubicBezTo>
                      <a:pt x="430" y="362"/>
                      <a:pt x="402" y="358"/>
                      <a:pt x="371" y="349"/>
                    </a:cubicBezTo>
                    <a:cubicBezTo>
                      <a:pt x="262" y="600"/>
                      <a:pt x="153" y="851"/>
                      <a:pt x="0" y="1189"/>
                    </a:cubicBezTo>
                    <a:cubicBezTo>
                      <a:pt x="502" y="938"/>
                      <a:pt x="720" y="567"/>
                      <a:pt x="906" y="185"/>
                    </a:cubicBezTo>
                    <a:lnTo>
                      <a:pt x="906" y="185"/>
                    </a:lnTo>
                    <a:cubicBezTo>
                      <a:pt x="901" y="186"/>
                      <a:pt x="896" y="186"/>
                      <a:pt x="892" y="186"/>
                    </a:cubicBezTo>
                    <a:cubicBezTo>
                      <a:pt x="772" y="186"/>
                      <a:pt x="728" y="52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1460700" y="2108800"/>
                <a:ext cx="256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52" extrusionOk="0">
                    <a:moveTo>
                      <a:pt x="417" y="0"/>
                    </a:moveTo>
                    <a:cubicBezTo>
                      <a:pt x="353" y="0"/>
                      <a:pt x="286" y="15"/>
                      <a:pt x="219" y="56"/>
                    </a:cubicBezTo>
                    <a:cubicBezTo>
                      <a:pt x="143" y="100"/>
                      <a:pt x="0" y="110"/>
                      <a:pt x="99" y="263"/>
                    </a:cubicBezTo>
                    <a:cubicBezTo>
                      <a:pt x="139" y="334"/>
                      <a:pt x="114" y="451"/>
                      <a:pt x="240" y="451"/>
                    </a:cubicBezTo>
                    <a:cubicBezTo>
                      <a:pt x="250" y="451"/>
                      <a:pt x="261" y="451"/>
                      <a:pt x="274" y="449"/>
                    </a:cubicBezTo>
                    <a:cubicBezTo>
                      <a:pt x="328" y="439"/>
                      <a:pt x="384" y="437"/>
                      <a:pt x="439" y="437"/>
                    </a:cubicBezTo>
                    <a:cubicBezTo>
                      <a:pt x="517" y="437"/>
                      <a:pt x="595" y="442"/>
                      <a:pt x="672" y="442"/>
                    </a:cubicBezTo>
                    <a:cubicBezTo>
                      <a:pt x="793" y="442"/>
                      <a:pt x="912" y="429"/>
                      <a:pt x="1026" y="362"/>
                    </a:cubicBezTo>
                    <a:cubicBezTo>
                      <a:pt x="928" y="307"/>
                      <a:pt x="939" y="209"/>
                      <a:pt x="928" y="110"/>
                    </a:cubicBezTo>
                    <a:cubicBezTo>
                      <a:pt x="761" y="110"/>
                      <a:pt x="593" y="0"/>
                      <a:pt x="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1247950" y="2088775"/>
                <a:ext cx="1802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955" extrusionOk="0">
                    <a:moveTo>
                      <a:pt x="409" y="0"/>
                    </a:moveTo>
                    <a:cubicBezTo>
                      <a:pt x="333" y="0"/>
                      <a:pt x="258" y="67"/>
                      <a:pt x="230" y="191"/>
                    </a:cubicBezTo>
                    <a:cubicBezTo>
                      <a:pt x="230" y="312"/>
                      <a:pt x="230" y="431"/>
                      <a:pt x="66" y="464"/>
                    </a:cubicBezTo>
                    <a:cubicBezTo>
                      <a:pt x="66" y="486"/>
                      <a:pt x="66" y="508"/>
                      <a:pt x="56" y="530"/>
                    </a:cubicBezTo>
                    <a:cubicBezTo>
                      <a:pt x="1" y="846"/>
                      <a:pt x="372" y="759"/>
                      <a:pt x="437" y="955"/>
                    </a:cubicBezTo>
                    <a:cubicBezTo>
                      <a:pt x="579" y="846"/>
                      <a:pt x="393" y="715"/>
                      <a:pt x="514" y="628"/>
                    </a:cubicBezTo>
                    <a:cubicBezTo>
                      <a:pt x="721" y="453"/>
                      <a:pt x="645" y="224"/>
                      <a:pt x="536" y="72"/>
                    </a:cubicBezTo>
                    <a:cubicBezTo>
                      <a:pt x="499" y="23"/>
                      <a:pt x="454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1104225" y="2126550"/>
                <a:ext cx="2130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4" extrusionOk="0">
                    <a:moveTo>
                      <a:pt x="153" y="1"/>
                    </a:moveTo>
                    <a:cubicBezTo>
                      <a:pt x="1" y="142"/>
                      <a:pt x="208" y="350"/>
                      <a:pt x="66" y="503"/>
                    </a:cubicBezTo>
                    <a:cubicBezTo>
                      <a:pt x="210" y="741"/>
                      <a:pt x="312" y="853"/>
                      <a:pt x="451" y="853"/>
                    </a:cubicBezTo>
                    <a:cubicBezTo>
                      <a:pt x="553" y="853"/>
                      <a:pt x="676" y="793"/>
                      <a:pt x="852" y="677"/>
                    </a:cubicBezTo>
                    <a:cubicBezTo>
                      <a:pt x="437" y="622"/>
                      <a:pt x="306" y="306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1001675" y="2067225"/>
                <a:ext cx="226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530" extrusionOk="0">
                    <a:moveTo>
                      <a:pt x="621" y="1"/>
                    </a:moveTo>
                    <a:cubicBezTo>
                      <a:pt x="599" y="1"/>
                      <a:pt x="578" y="2"/>
                      <a:pt x="557" y="6"/>
                    </a:cubicBezTo>
                    <a:cubicBezTo>
                      <a:pt x="372" y="39"/>
                      <a:pt x="186" y="105"/>
                      <a:pt x="11" y="159"/>
                    </a:cubicBezTo>
                    <a:cubicBezTo>
                      <a:pt x="1" y="246"/>
                      <a:pt x="1" y="333"/>
                      <a:pt x="1" y="432"/>
                    </a:cubicBezTo>
                    <a:cubicBezTo>
                      <a:pt x="11" y="464"/>
                      <a:pt x="11" y="497"/>
                      <a:pt x="11" y="530"/>
                    </a:cubicBezTo>
                    <a:cubicBezTo>
                      <a:pt x="197" y="388"/>
                      <a:pt x="437" y="421"/>
                      <a:pt x="633" y="345"/>
                    </a:cubicBezTo>
                    <a:cubicBezTo>
                      <a:pt x="742" y="301"/>
                      <a:pt x="906" y="345"/>
                      <a:pt x="873" y="170"/>
                    </a:cubicBezTo>
                    <a:cubicBezTo>
                      <a:pt x="846" y="51"/>
                      <a:pt x="733" y="1"/>
                      <a:pt x="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1430700" y="2135875"/>
                <a:ext cx="245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23" extrusionOk="0">
                    <a:moveTo>
                      <a:pt x="730" y="1"/>
                    </a:moveTo>
                    <a:cubicBezTo>
                      <a:pt x="712" y="1"/>
                      <a:pt x="694" y="4"/>
                      <a:pt x="677" y="9"/>
                    </a:cubicBezTo>
                    <a:cubicBezTo>
                      <a:pt x="448" y="97"/>
                      <a:pt x="164" y="97"/>
                      <a:pt x="0" y="326"/>
                    </a:cubicBezTo>
                    <a:cubicBezTo>
                      <a:pt x="12" y="402"/>
                      <a:pt x="22" y="479"/>
                      <a:pt x="109" y="522"/>
                    </a:cubicBezTo>
                    <a:cubicBezTo>
                      <a:pt x="186" y="479"/>
                      <a:pt x="274" y="446"/>
                      <a:pt x="361" y="413"/>
                    </a:cubicBezTo>
                    <a:cubicBezTo>
                      <a:pt x="434" y="346"/>
                      <a:pt x="517" y="334"/>
                      <a:pt x="601" y="334"/>
                    </a:cubicBezTo>
                    <a:cubicBezTo>
                      <a:pt x="651" y="334"/>
                      <a:pt x="702" y="338"/>
                      <a:pt x="751" y="338"/>
                    </a:cubicBezTo>
                    <a:cubicBezTo>
                      <a:pt x="767" y="338"/>
                      <a:pt x="782" y="338"/>
                      <a:pt x="797" y="337"/>
                    </a:cubicBezTo>
                    <a:cubicBezTo>
                      <a:pt x="863" y="282"/>
                      <a:pt x="982" y="249"/>
                      <a:pt x="950" y="152"/>
                    </a:cubicBezTo>
                    <a:cubicBezTo>
                      <a:pt x="914" y="61"/>
                      <a:pt x="818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867200" y="2127775"/>
                <a:ext cx="125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10" extrusionOk="0">
                    <a:moveTo>
                      <a:pt x="393" y="0"/>
                    </a:moveTo>
                    <a:cubicBezTo>
                      <a:pt x="319" y="0"/>
                      <a:pt x="244" y="39"/>
                      <a:pt x="165" y="39"/>
                    </a:cubicBezTo>
                    <a:cubicBezTo>
                      <a:pt x="350" y="290"/>
                      <a:pt x="34" y="366"/>
                      <a:pt x="1" y="551"/>
                    </a:cubicBezTo>
                    <a:cubicBezTo>
                      <a:pt x="99" y="682"/>
                      <a:pt x="56" y="857"/>
                      <a:pt x="88" y="1009"/>
                    </a:cubicBezTo>
                    <a:lnTo>
                      <a:pt x="88" y="1009"/>
                    </a:lnTo>
                    <a:cubicBezTo>
                      <a:pt x="115" y="1007"/>
                      <a:pt x="134" y="999"/>
                      <a:pt x="153" y="999"/>
                    </a:cubicBezTo>
                    <a:cubicBezTo>
                      <a:pt x="393" y="716"/>
                      <a:pt x="372" y="345"/>
                      <a:pt x="502" y="39"/>
                    </a:cubicBezTo>
                    <a:cubicBezTo>
                      <a:pt x="466" y="10"/>
                      <a:pt x="430" y="0"/>
                      <a:pt x="393" y="0"/>
                    </a:cubicBezTo>
                    <a:close/>
                    <a:moveTo>
                      <a:pt x="88" y="1009"/>
                    </a:moveTo>
                    <a:cubicBezTo>
                      <a:pt x="84" y="1010"/>
                      <a:pt x="81" y="1010"/>
                      <a:pt x="77" y="1010"/>
                    </a:cubicBezTo>
                    <a:lnTo>
                      <a:pt x="88" y="1010"/>
                    </a:lnTo>
                    <a:cubicBezTo>
                      <a:pt x="88" y="1010"/>
                      <a:pt x="88" y="1009"/>
                      <a:pt x="88" y="10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646275" y="2133100"/>
                <a:ext cx="2540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88" extrusionOk="0">
                    <a:moveTo>
                      <a:pt x="339" y="1"/>
                    </a:moveTo>
                    <a:cubicBezTo>
                      <a:pt x="405" y="328"/>
                      <a:pt x="132" y="197"/>
                      <a:pt x="1" y="251"/>
                    </a:cubicBezTo>
                    <a:cubicBezTo>
                      <a:pt x="187" y="426"/>
                      <a:pt x="437" y="448"/>
                      <a:pt x="645" y="546"/>
                    </a:cubicBezTo>
                    <a:cubicBezTo>
                      <a:pt x="695" y="571"/>
                      <a:pt x="743" y="587"/>
                      <a:pt x="787" y="587"/>
                    </a:cubicBezTo>
                    <a:cubicBezTo>
                      <a:pt x="838" y="587"/>
                      <a:pt x="882" y="566"/>
                      <a:pt x="917" y="513"/>
                    </a:cubicBezTo>
                    <a:cubicBezTo>
                      <a:pt x="1016" y="350"/>
                      <a:pt x="841" y="306"/>
                      <a:pt x="764" y="241"/>
                    </a:cubicBezTo>
                    <a:cubicBezTo>
                      <a:pt x="645" y="132"/>
                      <a:pt x="415" y="208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426725" y="2126925"/>
                <a:ext cx="243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597" extrusionOk="0">
                    <a:moveTo>
                      <a:pt x="739" y="1"/>
                    </a:moveTo>
                    <a:cubicBezTo>
                      <a:pt x="607" y="1"/>
                      <a:pt x="513" y="81"/>
                      <a:pt x="448" y="248"/>
                    </a:cubicBezTo>
                    <a:cubicBezTo>
                      <a:pt x="463" y="363"/>
                      <a:pt x="403" y="386"/>
                      <a:pt x="335" y="386"/>
                    </a:cubicBezTo>
                    <a:cubicBezTo>
                      <a:pt x="307" y="386"/>
                      <a:pt x="277" y="382"/>
                      <a:pt x="251" y="379"/>
                    </a:cubicBezTo>
                    <a:cubicBezTo>
                      <a:pt x="239" y="378"/>
                      <a:pt x="228" y="377"/>
                      <a:pt x="217" y="377"/>
                    </a:cubicBezTo>
                    <a:cubicBezTo>
                      <a:pt x="77" y="377"/>
                      <a:pt x="10" y="445"/>
                      <a:pt x="1" y="597"/>
                    </a:cubicBezTo>
                    <a:cubicBezTo>
                      <a:pt x="404" y="575"/>
                      <a:pt x="753" y="466"/>
                      <a:pt x="971" y="62"/>
                    </a:cubicBezTo>
                    <a:cubicBezTo>
                      <a:pt x="883" y="22"/>
                      <a:pt x="80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1003325" y="2130925"/>
                <a:ext cx="223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00" extrusionOk="0">
                    <a:moveTo>
                      <a:pt x="549" y="0"/>
                    </a:moveTo>
                    <a:cubicBezTo>
                      <a:pt x="466" y="0"/>
                      <a:pt x="384" y="46"/>
                      <a:pt x="327" y="142"/>
                    </a:cubicBezTo>
                    <a:cubicBezTo>
                      <a:pt x="259" y="244"/>
                      <a:pt x="191" y="266"/>
                      <a:pt x="113" y="266"/>
                    </a:cubicBezTo>
                    <a:cubicBezTo>
                      <a:pt x="91" y="266"/>
                      <a:pt x="68" y="265"/>
                      <a:pt x="44" y="262"/>
                    </a:cubicBezTo>
                    <a:lnTo>
                      <a:pt x="0" y="273"/>
                    </a:lnTo>
                    <a:cubicBezTo>
                      <a:pt x="131" y="360"/>
                      <a:pt x="240" y="459"/>
                      <a:pt x="284" y="600"/>
                    </a:cubicBezTo>
                    <a:cubicBezTo>
                      <a:pt x="381" y="546"/>
                      <a:pt x="491" y="502"/>
                      <a:pt x="589" y="437"/>
                    </a:cubicBezTo>
                    <a:cubicBezTo>
                      <a:pt x="698" y="360"/>
                      <a:pt x="895" y="284"/>
                      <a:pt x="764" y="120"/>
                    </a:cubicBezTo>
                    <a:cubicBezTo>
                      <a:pt x="705" y="41"/>
                      <a:pt x="627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904300" y="2091225"/>
                <a:ext cx="18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31" extrusionOk="0">
                    <a:moveTo>
                      <a:pt x="357" y="0"/>
                    </a:moveTo>
                    <a:cubicBezTo>
                      <a:pt x="334" y="0"/>
                      <a:pt x="310" y="2"/>
                      <a:pt x="284" y="6"/>
                    </a:cubicBezTo>
                    <a:cubicBezTo>
                      <a:pt x="164" y="93"/>
                      <a:pt x="197" y="311"/>
                      <a:pt x="0" y="333"/>
                    </a:cubicBezTo>
                    <a:cubicBezTo>
                      <a:pt x="16" y="496"/>
                      <a:pt x="87" y="530"/>
                      <a:pt x="173" y="530"/>
                    </a:cubicBezTo>
                    <a:cubicBezTo>
                      <a:pt x="235" y="530"/>
                      <a:pt x="304" y="512"/>
                      <a:pt x="365" y="512"/>
                    </a:cubicBezTo>
                    <a:cubicBezTo>
                      <a:pt x="395" y="512"/>
                      <a:pt x="424" y="517"/>
                      <a:pt x="448" y="530"/>
                    </a:cubicBezTo>
                    <a:cubicBezTo>
                      <a:pt x="448" y="345"/>
                      <a:pt x="568" y="279"/>
                      <a:pt x="732" y="268"/>
                    </a:cubicBezTo>
                    <a:cubicBezTo>
                      <a:pt x="645" y="105"/>
                      <a:pt x="532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1315050" y="2121150"/>
                <a:ext cx="164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916" extrusionOk="0">
                    <a:moveTo>
                      <a:pt x="536" y="0"/>
                    </a:moveTo>
                    <a:cubicBezTo>
                      <a:pt x="449" y="0"/>
                      <a:pt x="370" y="163"/>
                      <a:pt x="283" y="163"/>
                    </a:cubicBezTo>
                    <a:cubicBezTo>
                      <a:pt x="262" y="163"/>
                      <a:pt x="241" y="153"/>
                      <a:pt x="219" y="130"/>
                    </a:cubicBezTo>
                    <a:lnTo>
                      <a:pt x="219" y="130"/>
                    </a:lnTo>
                    <a:cubicBezTo>
                      <a:pt x="258" y="237"/>
                      <a:pt x="438" y="398"/>
                      <a:pt x="205" y="398"/>
                    </a:cubicBezTo>
                    <a:cubicBezTo>
                      <a:pt x="179" y="398"/>
                      <a:pt x="147" y="396"/>
                      <a:pt x="110" y="391"/>
                    </a:cubicBezTo>
                    <a:lnTo>
                      <a:pt x="110" y="391"/>
                    </a:lnTo>
                    <a:cubicBezTo>
                      <a:pt x="1" y="511"/>
                      <a:pt x="306" y="620"/>
                      <a:pt x="110" y="741"/>
                    </a:cubicBezTo>
                    <a:cubicBezTo>
                      <a:pt x="121" y="773"/>
                      <a:pt x="121" y="806"/>
                      <a:pt x="131" y="828"/>
                    </a:cubicBezTo>
                    <a:cubicBezTo>
                      <a:pt x="186" y="860"/>
                      <a:pt x="241" y="893"/>
                      <a:pt x="296" y="915"/>
                    </a:cubicBezTo>
                    <a:cubicBezTo>
                      <a:pt x="470" y="675"/>
                      <a:pt x="426" y="336"/>
                      <a:pt x="655" y="118"/>
                    </a:cubicBezTo>
                    <a:cubicBezTo>
                      <a:pt x="613" y="31"/>
                      <a:pt x="574" y="0"/>
                      <a:pt x="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690200" y="2133100"/>
                <a:ext cx="21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448" extrusionOk="0">
                    <a:moveTo>
                      <a:pt x="164" y="1"/>
                    </a:moveTo>
                    <a:cubicBezTo>
                      <a:pt x="110" y="98"/>
                      <a:pt x="55" y="197"/>
                      <a:pt x="1" y="284"/>
                    </a:cubicBezTo>
                    <a:cubicBezTo>
                      <a:pt x="55" y="275"/>
                      <a:pt x="114" y="257"/>
                      <a:pt x="158" y="257"/>
                    </a:cubicBezTo>
                    <a:cubicBezTo>
                      <a:pt x="220" y="257"/>
                      <a:pt x="250" y="294"/>
                      <a:pt x="186" y="448"/>
                    </a:cubicBezTo>
                    <a:cubicBezTo>
                      <a:pt x="437" y="372"/>
                      <a:pt x="666" y="241"/>
                      <a:pt x="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545900" y="2097650"/>
                <a:ext cx="164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731" extrusionOk="0">
                    <a:moveTo>
                      <a:pt x="110" y="0"/>
                    </a:moveTo>
                    <a:cubicBezTo>
                      <a:pt x="78" y="120"/>
                      <a:pt x="34" y="229"/>
                      <a:pt x="1" y="349"/>
                    </a:cubicBezTo>
                    <a:cubicBezTo>
                      <a:pt x="209" y="404"/>
                      <a:pt x="361" y="502"/>
                      <a:pt x="383" y="731"/>
                    </a:cubicBezTo>
                    <a:cubicBezTo>
                      <a:pt x="405" y="720"/>
                      <a:pt x="427" y="720"/>
                      <a:pt x="449" y="709"/>
                    </a:cubicBezTo>
                    <a:cubicBezTo>
                      <a:pt x="415" y="535"/>
                      <a:pt x="623" y="633"/>
                      <a:pt x="645" y="535"/>
                    </a:cubicBezTo>
                    <a:cubicBezTo>
                      <a:pt x="655" y="404"/>
                      <a:pt x="634" y="273"/>
                      <a:pt x="536" y="175"/>
                    </a:cubicBezTo>
                    <a:cubicBezTo>
                      <a:pt x="529" y="175"/>
                      <a:pt x="523" y="176"/>
                      <a:pt x="516" y="176"/>
                    </a:cubicBezTo>
                    <a:cubicBezTo>
                      <a:pt x="353" y="176"/>
                      <a:pt x="247" y="52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828475" y="2107025"/>
                <a:ext cx="226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711" extrusionOk="0">
                    <a:moveTo>
                      <a:pt x="806" y="0"/>
                    </a:moveTo>
                    <a:cubicBezTo>
                      <a:pt x="754" y="0"/>
                      <a:pt x="711" y="57"/>
                      <a:pt x="677" y="105"/>
                    </a:cubicBezTo>
                    <a:cubicBezTo>
                      <a:pt x="625" y="190"/>
                      <a:pt x="577" y="247"/>
                      <a:pt x="518" y="247"/>
                    </a:cubicBezTo>
                    <a:cubicBezTo>
                      <a:pt x="479" y="247"/>
                      <a:pt x="435" y="221"/>
                      <a:pt x="383" y="160"/>
                    </a:cubicBezTo>
                    <a:cubicBezTo>
                      <a:pt x="350" y="181"/>
                      <a:pt x="317" y="215"/>
                      <a:pt x="284" y="236"/>
                    </a:cubicBezTo>
                    <a:cubicBezTo>
                      <a:pt x="153" y="356"/>
                      <a:pt x="0" y="552"/>
                      <a:pt x="121" y="661"/>
                    </a:cubicBezTo>
                    <a:cubicBezTo>
                      <a:pt x="163" y="695"/>
                      <a:pt x="204" y="710"/>
                      <a:pt x="243" y="710"/>
                    </a:cubicBezTo>
                    <a:cubicBezTo>
                      <a:pt x="356" y="710"/>
                      <a:pt x="451" y="586"/>
                      <a:pt x="492" y="433"/>
                    </a:cubicBezTo>
                    <a:cubicBezTo>
                      <a:pt x="512" y="352"/>
                      <a:pt x="565" y="334"/>
                      <a:pt x="625" y="334"/>
                    </a:cubicBezTo>
                    <a:cubicBezTo>
                      <a:pt x="663" y="334"/>
                      <a:pt x="704" y="341"/>
                      <a:pt x="742" y="345"/>
                    </a:cubicBezTo>
                    <a:cubicBezTo>
                      <a:pt x="742" y="225"/>
                      <a:pt x="797" y="127"/>
                      <a:pt x="906" y="72"/>
                    </a:cubicBezTo>
                    <a:cubicBezTo>
                      <a:pt x="870" y="20"/>
                      <a:pt x="836" y="0"/>
                      <a:pt x="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986125" y="2068775"/>
                <a:ext cx="158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534" extrusionOk="0">
                    <a:moveTo>
                      <a:pt x="272" y="1"/>
                    </a:moveTo>
                    <a:cubicBezTo>
                      <a:pt x="180" y="1"/>
                      <a:pt x="89" y="27"/>
                      <a:pt x="0" y="97"/>
                    </a:cubicBezTo>
                    <a:cubicBezTo>
                      <a:pt x="0" y="249"/>
                      <a:pt x="121" y="326"/>
                      <a:pt x="186" y="435"/>
                    </a:cubicBezTo>
                    <a:cubicBezTo>
                      <a:pt x="218" y="468"/>
                      <a:pt x="252" y="501"/>
                      <a:pt x="295" y="533"/>
                    </a:cubicBezTo>
                    <a:cubicBezTo>
                      <a:pt x="371" y="449"/>
                      <a:pt x="446" y="363"/>
                      <a:pt x="564" y="363"/>
                    </a:cubicBezTo>
                    <a:cubicBezTo>
                      <a:pt x="583" y="363"/>
                      <a:pt x="602" y="365"/>
                      <a:pt x="623" y="370"/>
                    </a:cubicBezTo>
                    <a:cubicBezTo>
                      <a:pt x="623" y="271"/>
                      <a:pt x="623" y="184"/>
                      <a:pt x="633" y="97"/>
                    </a:cubicBezTo>
                    <a:cubicBezTo>
                      <a:pt x="515" y="47"/>
                      <a:pt x="39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915500" y="2104350"/>
                <a:ext cx="120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68" extrusionOk="0">
                    <a:moveTo>
                      <a:pt x="38" y="1"/>
                    </a:moveTo>
                    <a:cubicBezTo>
                      <a:pt x="26" y="1"/>
                      <a:pt x="14" y="2"/>
                      <a:pt x="0" y="5"/>
                    </a:cubicBezTo>
                    <a:cubicBezTo>
                      <a:pt x="22" y="256"/>
                      <a:pt x="32" y="518"/>
                      <a:pt x="54" y="867"/>
                    </a:cubicBezTo>
                    <a:cubicBezTo>
                      <a:pt x="284" y="605"/>
                      <a:pt x="480" y="452"/>
                      <a:pt x="262" y="191"/>
                    </a:cubicBezTo>
                    <a:cubicBezTo>
                      <a:pt x="182" y="140"/>
                      <a:pt x="15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1048050" y="2110450"/>
                <a:ext cx="112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005" extrusionOk="0">
                    <a:moveTo>
                      <a:pt x="328" y="1"/>
                    </a:moveTo>
                    <a:cubicBezTo>
                      <a:pt x="197" y="1"/>
                      <a:pt x="260" y="202"/>
                      <a:pt x="145" y="202"/>
                    </a:cubicBezTo>
                    <a:cubicBezTo>
                      <a:pt x="135" y="202"/>
                      <a:pt x="123" y="201"/>
                      <a:pt x="109" y="197"/>
                    </a:cubicBezTo>
                    <a:cubicBezTo>
                      <a:pt x="98" y="230"/>
                      <a:pt x="98" y="263"/>
                      <a:pt x="98" y="284"/>
                    </a:cubicBezTo>
                    <a:cubicBezTo>
                      <a:pt x="197" y="492"/>
                      <a:pt x="240" y="688"/>
                      <a:pt x="0" y="830"/>
                    </a:cubicBezTo>
                    <a:cubicBezTo>
                      <a:pt x="22" y="895"/>
                      <a:pt x="0" y="972"/>
                      <a:pt x="98" y="1004"/>
                    </a:cubicBezTo>
                    <a:cubicBezTo>
                      <a:pt x="214" y="952"/>
                      <a:pt x="279" y="819"/>
                      <a:pt x="420" y="819"/>
                    </a:cubicBezTo>
                    <a:cubicBezTo>
                      <a:pt x="425" y="819"/>
                      <a:pt x="431" y="819"/>
                      <a:pt x="437" y="819"/>
                    </a:cubicBezTo>
                    <a:lnTo>
                      <a:pt x="371" y="558"/>
                    </a:lnTo>
                    <a:cubicBezTo>
                      <a:pt x="273" y="383"/>
                      <a:pt x="447" y="175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1320500" y="2102275"/>
                <a:ext cx="14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18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187" y="252"/>
                      <a:pt x="208" y="623"/>
                      <a:pt x="1" y="885"/>
                    </a:cubicBezTo>
                    <a:cubicBezTo>
                      <a:pt x="23" y="908"/>
                      <a:pt x="44" y="918"/>
                      <a:pt x="65" y="918"/>
                    </a:cubicBezTo>
                    <a:cubicBezTo>
                      <a:pt x="152" y="918"/>
                      <a:pt x="231" y="755"/>
                      <a:pt x="318" y="755"/>
                    </a:cubicBezTo>
                    <a:cubicBezTo>
                      <a:pt x="356" y="755"/>
                      <a:pt x="395" y="786"/>
                      <a:pt x="437" y="873"/>
                    </a:cubicBezTo>
                    <a:cubicBezTo>
                      <a:pt x="568" y="797"/>
                      <a:pt x="579" y="666"/>
                      <a:pt x="590" y="535"/>
                    </a:cubicBezTo>
                    <a:lnTo>
                      <a:pt x="590" y="535"/>
                    </a:lnTo>
                    <a:cubicBezTo>
                      <a:pt x="553" y="548"/>
                      <a:pt x="499" y="594"/>
                      <a:pt x="461" y="594"/>
                    </a:cubicBezTo>
                    <a:cubicBezTo>
                      <a:pt x="431" y="594"/>
                      <a:pt x="411" y="566"/>
                      <a:pt x="415" y="470"/>
                    </a:cubicBezTo>
                    <a:cubicBezTo>
                      <a:pt x="415" y="317"/>
                      <a:pt x="427" y="164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1307950" y="2153000"/>
                <a:ext cx="12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3" extrusionOk="0">
                    <a:moveTo>
                      <a:pt x="503" y="1"/>
                    </a:moveTo>
                    <a:lnTo>
                      <a:pt x="503" y="1"/>
                    </a:lnTo>
                    <a:cubicBezTo>
                      <a:pt x="383" y="12"/>
                      <a:pt x="274" y="12"/>
                      <a:pt x="165" y="12"/>
                    </a:cubicBezTo>
                    <a:cubicBezTo>
                      <a:pt x="1" y="165"/>
                      <a:pt x="100" y="350"/>
                      <a:pt x="88" y="524"/>
                    </a:cubicBezTo>
                    <a:cubicBezTo>
                      <a:pt x="132" y="557"/>
                      <a:pt x="187" y="590"/>
                      <a:pt x="230" y="623"/>
                    </a:cubicBezTo>
                    <a:cubicBezTo>
                      <a:pt x="492" y="492"/>
                      <a:pt x="372" y="197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1130425" y="2097900"/>
                <a:ext cx="199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26" extrusionOk="0">
                    <a:moveTo>
                      <a:pt x="133" y="0"/>
                    </a:moveTo>
                    <a:cubicBezTo>
                      <a:pt x="64" y="0"/>
                      <a:pt x="7" y="27"/>
                      <a:pt x="0" y="154"/>
                    </a:cubicBezTo>
                    <a:cubicBezTo>
                      <a:pt x="0" y="274"/>
                      <a:pt x="44" y="394"/>
                      <a:pt x="175" y="415"/>
                    </a:cubicBezTo>
                    <a:cubicBezTo>
                      <a:pt x="211" y="423"/>
                      <a:pt x="248" y="425"/>
                      <a:pt x="287" y="425"/>
                    </a:cubicBezTo>
                    <a:cubicBezTo>
                      <a:pt x="364" y="425"/>
                      <a:pt x="443" y="415"/>
                      <a:pt x="524" y="415"/>
                    </a:cubicBezTo>
                    <a:cubicBezTo>
                      <a:pt x="512" y="230"/>
                      <a:pt x="796" y="296"/>
                      <a:pt x="786" y="110"/>
                    </a:cubicBezTo>
                    <a:cubicBezTo>
                      <a:pt x="698" y="99"/>
                      <a:pt x="611" y="99"/>
                      <a:pt x="512" y="99"/>
                    </a:cubicBezTo>
                    <a:cubicBezTo>
                      <a:pt x="462" y="157"/>
                      <a:pt x="400" y="216"/>
                      <a:pt x="324" y="216"/>
                    </a:cubicBezTo>
                    <a:cubicBezTo>
                      <a:pt x="301" y="216"/>
                      <a:pt x="276" y="210"/>
                      <a:pt x="251" y="197"/>
                    </a:cubicBezTo>
                    <a:cubicBezTo>
                      <a:pt x="163" y="154"/>
                      <a:pt x="229" y="78"/>
                      <a:pt x="251" y="12"/>
                    </a:cubicBezTo>
                    <a:cubicBezTo>
                      <a:pt x="212" y="8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975250" y="2070025"/>
                <a:ext cx="155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09" extrusionOk="0">
                    <a:moveTo>
                      <a:pt x="101" y="0"/>
                    </a:moveTo>
                    <a:cubicBezTo>
                      <a:pt x="52" y="0"/>
                      <a:pt x="15" y="37"/>
                      <a:pt x="10" y="167"/>
                    </a:cubicBezTo>
                    <a:cubicBezTo>
                      <a:pt x="0" y="363"/>
                      <a:pt x="87" y="409"/>
                      <a:pt x="223" y="409"/>
                    </a:cubicBezTo>
                    <a:cubicBezTo>
                      <a:pt x="238" y="409"/>
                      <a:pt x="255" y="408"/>
                      <a:pt x="272" y="407"/>
                    </a:cubicBezTo>
                    <a:cubicBezTo>
                      <a:pt x="392" y="396"/>
                      <a:pt x="512" y="396"/>
                      <a:pt x="621" y="385"/>
                    </a:cubicBezTo>
                    <a:cubicBezTo>
                      <a:pt x="556" y="276"/>
                      <a:pt x="435" y="199"/>
                      <a:pt x="435" y="47"/>
                    </a:cubicBezTo>
                    <a:cubicBezTo>
                      <a:pt x="392" y="47"/>
                      <a:pt x="348" y="58"/>
                      <a:pt x="304" y="58"/>
                    </a:cubicBezTo>
                    <a:cubicBezTo>
                      <a:pt x="244" y="58"/>
                      <a:pt x="162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49825" y="2131250"/>
                <a:ext cx="1255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89" extrusionOk="0">
                    <a:moveTo>
                      <a:pt x="265" y="0"/>
                    </a:moveTo>
                    <a:cubicBezTo>
                      <a:pt x="149" y="0"/>
                      <a:pt x="169" y="262"/>
                      <a:pt x="23" y="262"/>
                    </a:cubicBezTo>
                    <a:cubicBezTo>
                      <a:pt x="16" y="262"/>
                      <a:pt x="8" y="261"/>
                      <a:pt x="0" y="260"/>
                    </a:cubicBezTo>
                    <a:lnTo>
                      <a:pt x="0" y="260"/>
                    </a:lnTo>
                    <a:cubicBezTo>
                      <a:pt x="22" y="358"/>
                      <a:pt x="54" y="446"/>
                      <a:pt x="66" y="543"/>
                    </a:cubicBezTo>
                    <a:cubicBezTo>
                      <a:pt x="84" y="661"/>
                      <a:pt x="169" y="689"/>
                      <a:pt x="247" y="689"/>
                    </a:cubicBezTo>
                    <a:cubicBezTo>
                      <a:pt x="263" y="689"/>
                      <a:pt x="279" y="687"/>
                      <a:pt x="294" y="686"/>
                    </a:cubicBezTo>
                    <a:cubicBezTo>
                      <a:pt x="458" y="652"/>
                      <a:pt x="284" y="522"/>
                      <a:pt x="338" y="446"/>
                    </a:cubicBezTo>
                    <a:cubicBezTo>
                      <a:pt x="284" y="303"/>
                      <a:pt x="502" y="118"/>
                      <a:pt x="327" y="20"/>
                    </a:cubicBezTo>
                    <a:cubicBezTo>
                      <a:pt x="303" y="6"/>
                      <a:pt x="282" y="0"/>
                      <a:pt x="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1504625" y="2124950"/>
                <a:ext cx="147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49" extrusionOk="0">
                    <a:moveTo>
                      <a:pt x="225" y="0"/>
                    </a:moveTo>
                    <a:cubicBezTo>
                      <a:pt x="183" y="0"/>
                      <a:pt x="141" y="14"/>
                      <a:pt x="98" y="53"/>
                    </a:cubicBezTo>
                    <a:cubicBezTo>
                      <a:pt x="98" y="206"/>
                      <a:pt x="0" y="381"/>
                      <a:pt x="142" y="523"/>
                    </a:cubicBezTo>
                    <a:cubicBezTo>
                      <a:pt x="153" y="414"/>
                      <a:pt x="175" y="294"/>
                      <a:pt x="294" y="294"/>
                    </a:cubicBezTo>
                    <a:cubicBezTo>
                      <a:pt x="300" y="293"/>
                      <a:pt x="306" y="293"/>
                      <a:pt x="311" y="293"/>
                    </a:cubicBezTo>
                    <a:cubicBezTo>
                      <a:pt x="455" y="293"/>
                      <a:pt x="404" y="428"/>
                      <a:pt x="415" y="523"/>
                    </a:cubicBezTo>
                    <a:cubicBezTo>
                      <a:pt x="425" y="664"/>
                      <a:pt x="415" y="807"/>
                      <a:pt x="415" y="948"/>
                    </a:cubicBezTo>
                    <a:cubicBezTo>
                      <a:pt x="589" y="676"/>
                      <a:pt x="447" y="359"/>
                      <a:pt x="513" y="65"/>
                    </a:cubicBezTo>
                    <a:lnTo>
                      <a:pt x="513" y="65"/>
                    </a:lnTo>
                    <a:cubicBezTo>
                      <a:pt x="508" y="65"/>
                      <a:pt x="503" y="65"/>
                      <a:pt x="498" y="65"/>
                    </a:cubicBezTo>
                    <a:cubicBezTo>
                      <a:pt x="405" y="65"/>
                      <a:pt x="316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1240875" y="2135175"/>
                <a:ext cx="153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55" extrusionOk="0">
                    <a:moveTo>
                      <a:pt x="419" y="1"/>
                    </a:moveTo>
                    <a:cubicBezTo>
                      <a:pt x="275" y="1"/>
                      <a:pt x="141" y="77"/>
                      <a:pt x="0" y="103"/>
                    </a:cubicBezTo>
                    <a:cubicBezTo>
                      <a:pt x="44" y="190"/>
                      <a:pt x="55" y="277"/>
                      <a:pt x="0" y="354"/>
                    </a:cubicBezTo>
                    <a:cubicBezTo>
                      <a:pt x="208" y="354"/>
                      <a:pt x="404" y="343"/>
                      <a:pt x="611" y="343"/>
                    </a:cubicBezTo>
                    <a:cubicBezTo>
                      <a:pt x="579" y="234"/>
                      <a:pt x="557" y="125"/>
                      <a:pt x="524" y="15"/>
                    </a:cubicBezTo>
                    <a:cubicBezTo>
                      <a:pt x="488" y="5"/>
                      <a:pt x="453" y="1"/>
                      <a:pt x="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556275" y="2111000"/>
                <a:ext cx="155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98" extrusionOk="0">
                    <a:moveTo>
                      <a:pt x="230" y="1"/>
                    </a:moveTo>
                    <a:cubicBezTo>
                      <a:pt x="208" y="99"/>
                      <a:pt x="0" y="1"/>
                      <a:pt x="34" y="175"/>
                    </a:cubicBezTo>
                    <a:cubicBezTo>
                      <a:pt x="143" y="230"/>
                      <a:pt x="121" y="328"/>
                      <a:pt x="121" y="426"/>
                    </a:cubicBezTo>
                    <a:cubicBezTo>
                      <a:pt x="393" y="437"/>
                      <a:pt x="274" y="666"/>
                      <a:pt x="328" y="797"/>
                    </a:cubicBezTo>
                    <a:lnTo>
                      <a:pt x="404" y="797"/>
                    </a:lnTo>
                    <a:cubicBezTo>
                      <a:pt x="404" y="514"/>
                      <a:pt x="623" y="197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666450" y="2093825"/>
                <a:ext cx="196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13" extrusionOk="0">
                    <a:moveTo>
                      <a:pt x="590" y="1"/>
                    </a:moveTo>
                    <a:cubicBezTo>
                      <a:pt x="394" y="153"/>
                      <a:pt x="197" y="295"/>
                      <a:pt x="1" y="448"/>
                    </a:cubicBezTo>
                    <a:lnTo>
                      <a:pt x="34" y="513"/>
                    </a:lnTo>
                    <a:lnTo>
                      <a:pt x="590" y="317"/>
                    </a:lnTo>
                    <a:cubicBezTo>
                      <a:pt x="677" y="207"/>
                      <a:pt x="786" y="110"/>
                      <a:pt x="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1507075" y="2132250"/>
                <a:ext cx="89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743" extrusionOk="0">
                    <a:moveTo>
                      <a:pt x="213" y="1"/>
                    </a:moveTo>
                    <a:cubicBezTo>
                      <a:pt x="208" y="1"/>
                      <a:pt x="202" y="1"/>
                      <a:pt x="196" y="2"/>
                    </a:cubicBezTo>
                    <a:cubicBezTo>
                      <a:pt x="77" y="2"/>
                      <a:pt x="55" y="122"/>
                      <a:pt x="44" y="231"/>
                    </a:cubicBezTo>
                    <a:cubicBezTo>
                      <a:pt x="153" y="329"/>
                      <a:pt x="0" y="460"/>
                      <a:pt x="77" y="537"/>
                    </a:cubicBezTo>
                    <a:cubicBezTo>
                      <a:pt x="116" y="576"/>
                      <a:pt x="115" y="742"/>
                      <a:pt x="192" y="742"/>
                    </a:cubicBezTo>
                    <a:cubicBezTo>
                      <a:pt x="221" y="742"/>
                      <a:pt x="260" y="719"/>
                      <a:pt x="317" y="656"/>
                    </a:cubicBezTo>
                    <a:cubicBezTo>
                      <a:pt x="317" y="515"/>
                      <a:pt x="327" y="372"/>
                      <a:pt x="317" y="231"/>
                    </a:cubicBezTo>
                    <a:cubicBezTo>
                      <a:pt x="306" y="136"/>
                      <a:pt x="357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490825" y="2135300"/>
                <a:ext cx="142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60" extrusionOk="0">
                    <a:moveTo>
                      <a:pt x="332" y="0"/>
                    </a:moveTo>
                    <a:cubicBezTo>
                      <a:pt x="217" y="0"/>
                      <a:pt x="106" y="52"/>
                      <a:pt x="0" y="109"/>
                    </a:cubicBezTo>
                    <a:cubicBezTo>
                      <a:pt x="0" y="196"/>
                      <a:pt x="0" y="284"/>
                      <a:pt x="11" y="360"/>
                    </a:cubicBezTo>
                    <a:cubicBezTo>
                      <a:pt x="208" y="349"/>
                      <a:pt x="393" y="294"/>
                      <a:pt x="557" y="153"/>
                    </a:cubicBezTo>
                    <a:cubicBezTo>
                      <a:pt x="567" y="141"/>
                      <a:pt x="546" y="65"/>
                      <a:pt x="524" y="54"/>
                    </a:cubicBezTo>
                    <a:cubicBezTo>
                      <a:pt x="459" y="16"/>
                      <a:pt x="395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1353225" y="2053825"/>
                <a:ext cx="156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45" extrusionOk="0">
                    <a:moveTo>
                      <a:pt x="304" y="0"/>
                    </a:moveTo>
                    <a:cubicBezTo>
                      <a:pt x="179" y="0"/>
                      <a:pt x="99" y="158"/>
                      <a:pt x="1" y="248"/>
                    </a:cubicBezTo>
                    <a:cubicBezTo>
                      <a:pt x="132" y="313"/>
                      <a:pt x="252" y="379"/>
                      <a:pt x="372" y="444"/>
                    </a:cubicBezTo>
                    <a:cubicBezTo>
                      <a:pt x="514" y="335"/>
                      <a:pt x="623" y="193"/>
                      <a:pt x="449" y="62"/>
                    </a:cubicBezTo>
                    <a:cubicBezTo>
                      <a:pt x="394" y="18"/>
                      <a:pt x="347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708750" y="2139900"/>
                <a:ext cx="166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25" extrusionOk="0">
                    <a:moveTo>
                      <a:pt x="491" y="1"/>
                    </a:moveTo>
                    <a:lnTo>
                      <a:pt x="491" y="1"/>
                    </a:lnTo>
                    <a:cubicBezTo>
                      <a:pt x="338" y="78"/>
                      <a:pt x="393" y="296"/>
                      <a:pt x="219" y="372"/>
                    </a:cubicBezTo>
                    <a:cubicBezTo>
                      <a:pt x="110" y="416"/>
                      <a:pt x="0" y="536"/>
                      <a:pt x="76" y="645"/>
                    </a:cubicBezTo>
                    <a:cubicBezTo>
                      <a:pt x="113" y="697"/>
                      <a:pt x="167" y="724"/>
                      <a:pt x="224" y="724"/>
                    </a:cubicBezTo>
                    <a:cubicBezTo>
                      <a:pt x="286" y="724"/>
                      <a:pt x="353" y="692"/>
                      <a:pt x="404" y="623"/>
                    </a:cubicBezTo>
                    <a:cubicBezTo>
                      <a:pt x="295" y="394"/>
                      <a:pt x="665" y="23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877575" y="2085175"/>
                <a:ext cx="142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13" extrusionOk="0">
                    <a:moveTo>
                      <a:pt x="440" y="0"/>
                    </a:moveTo>
                    <a:cubicBezTo>
                      <a:pt x="365" y="0"/>
                      <a:pt x="288" y="67"/>
                      <a:pt x="215" y="67"/>
                    </a:cubicBezTo>
                    <a:cubicBezTo>
                      <a:pt x="205" y="67"/>
                      <a:pt x="195" y="66"/>
                      <a:pt x="186" y="63"/>
                    </a:cubicBezTo>
                    <a:cubicBezTo>
                      <a:pt x="33" y="128"/>
                      <a:pt x="0" y="259"/>
                      <a:pt x="33" y="412"/>
                    </a:cubicBezTo>
                    <a:cubicBezTo>
                      <a:pt x="87" y="412"/>
                      <a:pt x="142" y="412"/>
                      <a:pt x="197" y="401"/>
                    </a:cubicBezTo>
                    <a:cubicBezTo>
                      <a:pt x="252" y="313"/>
                      <a:pt x="349" y="335"/>
                      <a:pt x="437" y="325"/>
                    </a:cubicBezTo>
                    <a:cubicBezTo>
                      <a:pt x="492" y="248"/>
                      <a:pt x="567" y="183"/>
                      <a:pt x="557" y="73"/>
                    </a:cubicBezTo>
                    <a:cubicBezTo>
                      <a:pt x="519" y="18"/>
                      <a:pt x="480" y="0"/>
                      <a:pt x="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659100" y="2079275"/>
                <a:ext cx="12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97" extrusionOk="0">
                    <a:moveTo>
                      <a:pt x="266" y="1"/>
                    </a:moveTo>
                    <a:cubicBezTo>
                      <a:pt x="190" y="1"/>
                      <a:pt x="106" y="19"/>
                      <a:pt x="33" y="37"/>
                    </a:cubicBezTo>
                    <a:cubicBezTo>
                      <a:pt x="23" y="37"/>
                      <a:pt x="11" y="48"/>
                      <a:pt x="1" y="48"/>
                    </a:cubicBezTo>
                    <a:cubicBezTo>
                      <a:pt x="66" y="157"/>
                      <a:pt x="88" y="277"/>
                      <a:pt x="88" y="397"/>
                    </a:cubicBezTo>
                    <a:cubicBezTo>
                      <a:pt x="273" y="386"/>
                      <a:pt x="503" y="343"/>
                      <a:pt x="481" y="157"/>
                    </a:cubicBezTo>
                    <a:cubicBezTo>
                      <a:pt x="462" y="36"/>
                      <a:pt x="37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1310975" y="2141825"/>
                <a:ext cx="131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59" extrusionOk="0">
                    <a:moveTo>
                      <a:pt x="294" y="1"/>
                    </a:moveTo>
                    <a:cubicBezTo>
                      <a:pt x="285" y="112"/>
                      <a:pt x="236" y="176"/>
                      <a:pt x="124" y="176"/>
                    </a:cubicBezTo>
                    <a:cubicBezTo>
                      <a:pt x="116" y="176"/>
                      <a:pt x="107" y="176"/>
                      <a:pt x="98" y="175"/>
                    </a:cubicBezTo>
                    <a:cubicBezTo>
                      <a:pt x="0" y="263"/>
                      <a:pt x="44" y="360"/>
                      <a:pt x="44" y="459"/>
                    </a:cubicBezTo>
                    <a:cubicBezTo>
                      <a:pt x="153" y="459"/>
                      <a:pt x="262" y="459"/>
                      <a:pt x="382" y="448"/>
                    </a:cubicBezTo>
                    <a:cubicBezTo>
                      <a:pt x="524" y="360"/>
                      <a:pt x="349" y="197"/>
                      <a:pt x="459" y="88"/>
                    </a:cubicBezTo>
                    <a:cubicBezTo>
                      <a:pt x="404" y="66"/>
                      <a:pt x="349" y="33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997575" y="2137725"/>
                <a:ext cx="128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50" extrusionOk="0">
                    <a:moveTo>
                      <a:pt x="230" y="1"/>
                    </a:moveTo>
                    <a:cubicBezTo>
                      <a:pt x="131" y="12"/>
                      <a:pt x="1" y="56"/>
                      <a:pt x="34" y="175"/>
                    </a:cubicBezTo>
                    <a:cubicBezTo>
                      <a:pt x="99" y="339"/>
                      <a:pt x="274" y="350"/>
                      <a:pt x="426" y="350"/>
                    </a:cubicBezTo>
                    <a:cubicBezTo>
                      <a:pt x="459" y="350"/>
                      <a:pt x="492" y="350"/>
                      <a:pt x="514" y="328"/>
                    </a:cubicBezTo>
                    <a:cubicBezTo>
                      <a:pt x="470" y="187"/>
                      <a:pt x="361" y="88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1043400" y="2117550"/>
                <a:ext cx="10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46" extrusionOk="0">
                    <a:moveTo>
                      <a:pt x="284" y="0"/>
                    </a:moveTo>
                    <a:lnTo>
                      <a:pt x="284" y="0"/>
                    </a:lnTo>
                    <a:cubicBezTo>
                      <a:pt x="12" y="143"/>
                      <a:pt x="0" y="328"/>
                      <a:pt x="186" y="546"/>
                    </a:cubicBezTo>
                    <a:cubicBezTo>
                      <a:pt x="426" y="404"/>
                      <a:pt x="383" y="208"/>
                      <a:pt x="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681200" y="2093450"/>
                <a:ext cx="131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54" extrusionOk="0">
                    <a:moveTo>
                      <a:pt x="231" y="0"/>
                    </a:moveTo>
                    <a:cubicBezTo>
                      <a:pt x="156" y="0"/>
                      <a:pt x="78" y="11"/>
                      <a:pt x="0" y="16"/>
                    </a:cubicBezTo>
                    <a:cubicBezTo>
                      <a:pt x="196" y="125"/>
                      <a:pt x="87" y="222"/>
                      <a:pt x="0" y="332"/>
                    </a:cubicBezTo>
                    <a:cubicBezTo>
                      <a:pt x="121" y="343"/>
                      <a:pt x="230" y="343"/>
                      <a:pt x="349" y="353"/>
                    </a:cubicBezTo>
                    <a:lnTo>
                      <a:pt x="371" y="332"/>
                    </a:lnTo>
                    <a:cubicBezTo>
                      <a:pt x="327" y="190"/>
                      <a:pt x="480" y="190"/>
                      <a:pt x="524" y="103"/>
                    </a:cubicBezTo>
                    <a:cubicBezTo>
                      <a:pt x="435" y="20"/>
                      <a:pt x="33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402450" y="2091775"/>
                <a:ext cx="93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4" extrusionOk="0">
                    <a:moveTo>
                      <a:pt x="140" y="0"/>
                    </a:moveTo>
                    <a:cubicBezTo>
                      <a:pt x="96" y="0"/>
                      <a:pt x="50" y="27"/>
                      <a:pt x="12" y="104"/>
                    </a:cubicBezTo>
                    <a:cubicBezTo>
                      <a:pt x="0" y="224"/>
                      <a:pt x="12" y="323"/>
                      <a:pt x="175" y="333"/>
                    </a:cubicBezTo>
                    <a:cubicBezTo>
                      <a:pt x="252" y="279"/>
                      <a:pt x="371" y="214"/>
                      <a:pt x="306" y="115"/>
                    </a:cubicBezTo>
                    <a:cubicBezTo>
                      <a:pt x="292" y="87"/>
                      <a:pt x="219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868575" y="2121775"/>
                <a:ext cx="1175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80" extrusionOk="0">
                    <a:moveTo>
                      <a:pt x="370" y="0"/>
                    </a:moveTo>
                    <a:cubicBezTo>
                      <a:pt x="293" y="0"/>
                      <a:pt x="191" y="107"/>
                      <a:pt x="116" y="107"/>
                    </a:cubicBezTo>
                    <a:cubicBezTo>
                      <a:pt x="110" y="107"/>
                      <a:pt x="104" y="106"/>
                      <a:pt x="98" y="105"/>
                    </a:cubicBezTo>
                    <a:lnTo>
                      <a:pt x="98" y="105"/>
                    </a:lnTo>
                    <a:cubicBezTo>
                      <a:pt x="1" y="170"/>
                      <a:pt x="1" y="224"/>
                      <a:pt x="110" y="279"/>
                    </a:cubicBezTo>
                    <a:cubicBezTo>
                      <a:pt x="189" y="279"/>
                      <a:pt x="264" y="240"/>
                      <a:pt x="338" y="240"/>
                    </a:cubicBezTo>
                    <a:cubicBezTo>
                      <a:pt x="375" y="240"/>
                      <a:pt x="411" y="250"/>
                      <a:pt x="447" y="279"/>
                    </a:cubicBezTo>
                    <a:cubicBezTo>
                      <a:pt x="459" y="246"/>
                      <a:pt x="459" y="224"/>
                      <a:pt x="469" y="192"/>
                    </a:cubicBezTo>
                    <a:cubicBezTo>
                      <a:pt x="457" y="45"/>
                      <a:pt x="419" y="0"/>
                      <a:pt x="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915500" y="2097900"/>
                <a:ext cx="106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9" extrusionOk="0">
                    <a:moveTo>
                      <a:pt x="284" y="1"/>
                    </a:moveTo>
                    <a:lnTo>
                      <a:pt x="284" y="1"/>
                    </a:lnTo>
                    <a:cubicBezTo>
                      <a:pt x="120" y="12"/>
                      <a:pt x="0" y="78"/>
                      <a:pt x="0" y="263"/>
                    </a:cubicBezTo>
                    <a:cubicBezTo>
                      <a:pt x="14" y="260"/>
                      <a:pt x="26" y="259"/>
                      <a:pt x="38" y="259"/>
                    </a:cubicBezTo>
                    <a:cubicBezTo>
                      <a:pt x="157" y="259"/>
                      <a:pt x="182" y="398"/>
                      <a:pt x="262" y="449"/>
                    </a:cubicBezTo>
                    <a:cubicBezTo>
                      <a:pt x="196" y="296"/>
                      <a:pt x="425" y="154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1218775" y="2105300"/>
                <a:ext cx="82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8" extrusionOk="0">
                    <a:moveTo>
                      <a:pt x="236" y="0"/>
                    </a:moveTo>
                    <a:cubicBezTo>
                      <a:pt x="170" y="0"/>
                      <a:pt x="109" y="54"/>
                      <a:pt x="46" y="54"/>
                    </a:cubicBezTo>
                    <a:cubicBezTo>
                      <a:pt x="31" y="54"/>
                      <a:pt x="16" y="51"/>
                      <a:pt x="1" y="43"/>
                    </a:cubicBezTo>
                    <a:lnTo>
                      <a:pt x="1" y="327"/>
                    </a:lnTo>
                    <a:cubicBezTo>
                      <a:pt x="164" y="294"/>
                      <a:pt x="284" y="207"/>
                      <a:pt x="328" y="43"/>
                    </a:cubicBezTo>
                    <a:cubicBezTo>
                      <a:pt x="296" y="11"/>
                      <a:pt x="265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758925" y="2126275"/>
                <a:ext cx="15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96" extrusionOk="0">
                    <a:moveTo>
                      <a:pt x="328" y="0"/>
                    </a:moveTo>
                    <a:cubicBezTo>
                      <a:pt x="219" y="22"/>
                      <a:pt x="110" y="44"/>
                      <a:pt x="1" y="77"/>
                    </a:cubicBezTo>
                    <a:cubicBezTo>
                      <a:pt x="16" y="74"/>
                      <a:pt x="30" y="72"/>
                      <a:pt x="43" y="72"/>
                    </a:cubicBezTo>
                    <a:cubicBezTo>
                      <a:pt x="187" y="72"/>
                      <a:pt x="198" y="275"/>
                      <a:pt x="328" y="295"/>
                    </a:cubicBezTo>
                    <a:cubicBezTo>
                      <a:pt x="426" y="284"/>
                      <a:pt x="513" y="274"/>
                      <a:pt x="612" y="252"/>
                    </a:cubicBezTo>
                    <a:cubicBezTo>
                      <a:pt x="600" y="77"/>
                      <a:pt x="284" y="230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689375" y="2096000"/>
                <a:ext cx="114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12" extrusionOk="0">
                    <a:moveTo>
                      <a:pt x="210" y="0"/>
                    </a:moveTo>
                    <a:cubicBezTo>
                      <a:pt x="206" y="0"/>
                      <a:pt x="201" y="1"/>
                      <a:pt x="197" y="1"/>
                    </a:cubicBezTo>
                    <a:cubicBezTo>
                      <a:pt x="153" y="88"/>
                      <a:pt x="0" y="88"/>
                      <a:pt x="44" y="230"/>
                    </a:cubicBezTo>
                    <a:cubicBezTo>
                      <a:pt x="61" y="211"/>
                      <a:pt x="81" y="203"/>
                      <a:pt x="101" y="203"/>
                    </a:cubicBezTo>
                    <a:cubicBezTo>
                      <a:pt x="177" y="203"/>
                      <a:pt x="269" y="311"/>
                      <a:pt x="347" y="311"/>
                    </a:cubicBezTo>
                    <a:cubicBezTo>
                      <a:pt x="390" y="311"/>
                      <a:pt x="429" y="278"/>
                      <a:pt x="459" y="175"/>
                    </a:cubicBezTo>
                    <a:cubicBezTo>
                      <a:pt x="364" y="143"/>
                      <a:pt x="330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1264875" y="2135825"/>
                <a:ext cx="1230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42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339" y="241"/>
                      <a:pt x="99" y="219"/>
                      <a:pt x="0" y="328"/>
                    </a:cubicBezTo>
                    <a:cubicBezTo>
                      <a:pt x="14" y="326"/>
                      <a:pt x="29" y="325"/>
                      <a:pt x="43" y="325"/>
                    </a:cubicBezTo>
                    <a:cubicBezTo>
                      <a:pt x="108" y="325"/>
                      <a:pt x="179" y="342"/>
                      <a:pt x="244" y="342"/>
                    </a:cubicBezTo>
                    <a:cubicBezTo>
                      <a:pt x="315" y="342"/>
                      <a:pt x="380" y="322"/>
                      <a:pt x="426" y="241"/>
                    </a:cubicBezTo>
                    <a:cubicBezTo>
                      <a:pt x="492" y="110"/>
                      <a:pt x="382" y="44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1346975" y="2066825"/>
                <a:ext cx="712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28" extrusionOk="0">
                    <a:moveTo>
                      <a:pt x="164" y="0"/>
                    </a:moveTo>
                    <a:cubicBezTo>
                      <a:pt x="55" y="55"/>
                      <a:pt x="0" y="142"/>
                      <a:pt x="0" y="262"/>
                    </a:cubicBezTo>
                    <a:cubicBezTo>
                      <a:pt x="31" y="308"/>
                      <a:pt x="64" y="328"/>
                      <a:pt x="97" y="328"/>
                    </a:cubicBezTo>
                    <a:cubicBezTo>
                      <a:pt x="135" y="328"/>
                      <a:pt x="173" y="303"/>
                      <a:pt x="207" y="262"/>
                    </a:cubicBezTo>
                    <a:cubicBezTo>
                      <a:pt x="284" y="164"/>
                      <a:pt x="273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1050500" y="2130900"/>
                <a:ext cx="84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25" extrusionOk="0">
                    <a:moveTo>
                      <a:pt x="322" y="1"/>
                    </a:moveTo>
                    <a:cubicBezTo>
                      <a:pt x="181" y="1"/>
                      <a:pt x="116" y="134"/>
                      <a:pt x="0" y="186"/>
                    </a:cubicBezTo>
                    <a:cubicBezTo>
                      <a:pt x="97" y="287"/>
                      <a:pt x="160" y="325"/>
                      <a:pt x="203" y="325"/>
                    </a:cubicBezTo>
                    <a:cubicBezTo>
                      <a:pt x="306" y="325"/>
                      <a:pt x="293" y="109"/>
                      <a:pt x="339" y="1"/>
                    </a:cubicBezTo>
                    <a:cubicBezTo>
                      <a:pt x="333" y="1"/>
                      <a:pt x="327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1483900" y="2111050"/>
                <a:ext cx="79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72" extrusionOk="0">
                    <a:moveTo>
                      <a:pt x="144" y="1"/>
                    </a:moveTo>
                    <a:cubicBezTo>
                      <a:pt x="99" y="1"/>
                      <a:pt x="49" y="11"/>
                      <a:pt x="0" y="20"/>
                    </a:cubicBezTo>
                    <a:cubicBezTo>
                      <a:pt x="11" y="119"/>
                      <a:pt x="0" y="217"/>
                      <a:pt x="98" y="272"/>
                    </a:cubicBezTo>
                    <a:cubicBezTo>
                      <a:pt x="207" y="272"/>
                      <a:pt x="316" y="239"/>
                      <a:pt x="284" y="108"/>
                    </a:cubicBezTo>
                    <a:cubicBezTo>
                      <a:pt x="264" y="24"/>
                      <a:pt x="210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875375" y="2095175"/>
                <a:ext cx="87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34" extrusionOk="0">
                    <a:moveTo>
                      <a:pt x="285" y="1"/>
                    </a:moveTo>
                    <a:cubicBezTo>
                      <a:pt x="230" y="12"/>
                      <a:pt x="175" y="12"/>
                      <a:pt x="121" y="12"/>
                    </a:cubicBezTo>
                    <a:cubicBezTo>
                      <a:pt x="78" y="99"/>
                      <a:pt x="1" y="187"/>
                      <a:pt x="34" y="296"/>
                    </a:cubicBezTo>
                    <a:cubicBezTo>
                      <a:pt x="101" y="322"/>
                      <a:pt x="150" y="333"/>
                      <a:pt x="187" y="333"/>
                    </a:cubicBezTo>
                    <a:cubicBezTo>
                      <a:pt x="347" y="333"/>
                      <a:pt x="258" y="117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647375" y="2082100"/>
                <a:ext cx="101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59" extrusionOk="0">
                    <a:moveTo>
                      <a:pt x="371" y="0"/>
                    </a:moveTo>
                    <a:lnTo>
                      <a:pt x="371" y="0"/>
                    </a:lnTo>
                    <a:cubicBezTo>
                      <a:pt x="339" y="186"/>
                      <a:pt x="0" y="186"/>
                      <a:pt x="121" y="458"/>
                    </a:cubicBezTo>
                    <a:cubicBezTo>
                      <a:pt x="295" y="361"/>
                      <a:pt x="404" y="21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590100" y="2124375"/>
                <a:ext cx="9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03" extrusionOk="0">
                    <a:moveTo>
                      <a:pt x="197" y="1"/>
                    </a:moveTo>
                    <a:lnTo>
                      <a:pt x="197" y="1"/>
                    </a:lnTo>
                    <a:cubicBezTo>
                      <a:pt x="240" y="164"/>
                      <a:pt x="0" y="382"/>
                      <a:pt x="284" y="502"/>
                    </a:cubicBezTo>
                    <a:cubicBezTo>
                      <a:pt x="230" y="338"/>
                      <a:pt x="382" y="142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850300" y="2127975"/>
                <a:ext cx="60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63" extrusionOk="0">
                    <a:moveTo>
                      <a:pt x="143" y="0"/>
                    </a:moveTo>
                    <a:cubicBezTo>
                      <a:pt x="103" y="0"/>
                      <a:pt x="55" y="42"/>
                      <a:pt x="10" y="42"/>
                    </a:cubicBezTo>
                    <a:cubicBezTo>
                      <a:pt x="7" y="42"/>
                      <a:pt x="3" y="42"/>
                      <a:pt x="0" y="42"/>
                    </a:cubicBezTo>
                    <a:lnTo>
                      <a:pt x="0" y="129"/>
                    </a:lnTo>
                    <a:cubicBezTo>
                      <a:pt x="51" y="159"/>
                      <a:pt x="55" y="262"/>
                      <a:pt x="131" y="262"/>
                    </a:cubicBezTo>
                    <a:cubicBezTo>
                      <a:pt x="137" y="262"/>
                      <a:pt x="145" y="262"/>
                      <a:pt x="153" y="260"/>
                    </a:cubicBezTo>
                    <a:cubicBezTo>
                      <a:pt x="240" y="238"/>
                      <a:pt x="230" y="140"/>
                      <a:pt x="208" y="75"/>
                    </a:cubicBezTo>
                    <a:cubicBezTo>
                      <a:pt x="192" y="18"/>
                      <a:pt x="169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1291050" y="2104450"/>
                <a:ext cx="712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62" extrusionOk="0">
                    <a:moveTo>
                      <a:pt x="22" y="1"/>
                    </a:moveTo>
                    <a:cubicBezTo>
                      <a:pt x="0" y="197"/>
                      <a:pt x="186" y="252"/>
                      <a:pt x="284" y="361"/>
                    </a:cubicBezTo>
                    <a:cubicBezTo>
                      <a:pt x="241" y="208"/>
                      <a:pt x="27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906225" y="2125475"/>
                <a:ext cx="98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9" extrusionOk="0">
                    <a:moveTo>
                      <a:pt x="229" y="0"/>
                    </a:moveTo>
                    <a:cubicBezTo>
                      <a:pt x="175" y="0"/>
                      <a:pt x="0" y="66"/>
                      <a:pt x="109" y="218"/>
                    </a:cubicBezTo>
                    <a:lnTo>
                      <a:pt x="294" y="218"/>
                    </a:lnTo>
                    <a:cubicBezTo>
                      <a:pt x="316" y="131"/>
                      <a:pt x="393" y="11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1307950" y="2166100"/>
                <a:ext cx="62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17" extrusionOk="0">
                    <a:moveTo>
                      <a:pt x="88" y="0"/>
                    </a:moveTo>
                    <a:cubicBezTo>
                      <a:pt x="66" y="109"/>
                      <a:pt x="1" y="274"/>
                      <a:pt x="110" y="306"/>
                    </a:cubicBezTo>
                    <a:cubicBezTo>
                      <a:pt x="130" y="313"/>
                      <a:pt x="147" y="316"/>
                      <a:pt x="160" y="316"/>
                    </a:cubicBezTo>
                    <a:cubicBezTo>
                      <a:pt x="250" y="316"/>
                      <a:pt x="212" y="175"/>
                      <a:pt x="230" y="99"/>
                    </a:cubicBezTo>
                    <a:cubicBezTo>
                      <a:pt x="187" y="66"/>
                      <a:pt x="132" y="33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564450" y="2130925"/>
                <a:ext cx="6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6" extrusionOk="0">
                    <a:moveTo>
                      <a:pt x="1" y="0"/>
                    </a:moveTo>
                    <a:cubicBezTo>
                      <a:pt x="61" y="52"/>
                      <a:pt x="27" y="236"/>
                      <a:pt x="124" y="236"/>
                    </a:cubicBezTo>
                    <a:cubicBezTo>
                      <a:pt x="151" y="236"/>
                      <a:pt x="188" y="221"/>
                      <a:pt x="241" y="185"/>
                    </a:cubicBezTo>
                    <a:cubicBezTo>
                      <a:pt x="241" y="76"/>
                      <a:pt x="187" y="11"/>
                      <a:pt x="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1570075" y="2078000"/>
                <a:ext cx="547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43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164"/>
                      <a:pt x="55" y="317"/>
                      <a:pt x="186" y="437"/>
                    </a:cubicBezTo>
                    <a:cubicBezTo>
                      <a:pt x="186" y="263"/>
                      <a:pt x="219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1576900" y="2071175"/>
                <a:ext cx="65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94" extrusionOk="0">
                    <a:moveTo>
                      <a:pt x="99" y="1"/>
                    </a:moveTo>
                    <a:cubicBezTo>
                      <a:pt x="65" y="1"/>
                      <a:pt x="33" y="1"/>
                      <a:pt x="0" y="12"/>
                    </a:cubicBezTo>
                    <a:cubicBezTo>
                      <a:pt x="47" y="113"/>
                      <a:pt x="7" y="293"/>
                      <a:pt x="159" y="293"/>
                    </a:cubicBezTo>
                    <a:cubicBezTo>
                      <a:pt x="186" y="293"/>
                      <a:pt x="220" y="287"/>
                      <a:pt x="262" y="274"/>
                    </a:cubicBezTo>
                    <a:cubicBezTo>
                      <a:pt x="208" y="187"/>
                      <a:pt x="153" y="88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1236500" y="2137725"/>
                <a:ext cx="57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54" extrusionOk="0">
                    <a:moveTo>
                      <a:pt x="175" y="1"/>
                    </a:moveTo>
                    <a:cubicBezTo>
                      <a:pt x="88" y="1"/>
                      <a:pt x="1" y="12"/>
                      <a:pt x="12" y="132"/>
                    </a:cubicBezTo>
                    <a:cubicBezTo>
                      <a:pt x="12" y="219"/>
                      <a:pt x="71" y="254"/>
                      <a:pt x="145" y="254"/>
                    </a:cubicBezTo>
                    <a:cubicBezTo>
                      <a:pt x="155" y="254"/>
                      <a:pt x="165" y="253"/>
                      <a:pt x="175" y="252"/>
                    </a:cubicBezTo>
                    <a:cubicBezTo>
                      <a:pt x="230" y="175"/>
                      <a:pt x="219" y="88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1570625" y="2066925"/>
                <a:ext cx="87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83" extrusionOk="0">
                    <a:moveTo>
                      <a:pt x="128" y="1"/>
                    </a:moveTo>
                    <a:cubicBezTo>
                      <a:pt x="75" y="1"/>
                      <a:pt x="39" y="61"/>
                      <a:pt x="1" y="182"/>
                    </a:cubicBezTo>
                    <a:lnTo>
                      <a:pt x="251" y="182"/>
                    </a:lnTo>
                    <a:cubicBezTo>
                      <a:pt x="284" y="171"/>
                      <a:pt x="316" y="171"/>
                      <a:pt x="350" y="171"/>
                    </a:cubicBezTo>
                    <a:cubicBezTo>
                      <a:pt x="247" y="58"/>
                      <a:pt x="17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1426625" y="2144025"/>
                <a:ext cx="68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84" extrusionOk="0">
                    <a:moveTo>
                      <a:pt x="163" y="0"/>
                    </a:moveTo>
                    <a:cubicBezTo>
                      <a:pt x="142" y="11"/>
                      <a:pt x="109" y="11"/>
                      <a:pt x="87" y="11"/>
                    </a:cubicBezTo>
                    <a:cubicBezTo>
                      <a:pt x="54" y="98"/>
                      <a:pt x="32" y="196"/>
                      <a:pt x="0" y="284"/>
                    </a:cubicBezTo>
                    <a:cubicBezTo>
                      <a:pt x="20" y="279"/>
                      <a:pt x="42" y="278"/>
                      <a:pt x="65" y="278"/>
                    </a:cubicBezTo>
                    <a:cubicBezTo>
                      <a:pt x="79" y="278"/>
                      <a:pt x="93" y="278"/>
                      <a:pt x="108" y="278"/>
                    </a:cubicBezTo>
                    <a:cubicBezTo>
                      <a:pt x="170" y="278"/>
                      <a:pt x="232" y="271"/>
                      <a:pt x="272" y="196"/>
                    </a:cubicBezTo>
                    <a:cubicBezTo>
                      <a:pt x="185" y="153"/>
                      <a:pt x="175" y="76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415825" y="2133100"/>
                <a:ext cx="6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120"/>
                      <a:pt x="175" y="229"/>
                      <a:pt x="262" y="350"/>
                    </a:cubicBezTo>
                    <a:cubicBezTo>
                      <a:pt x="262" y="164"/>
                      <a:pt x="218" y="2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1313150" y="2139650"/>
                <a:ext cx="52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64" extrusionOk="0">
                    <a:moveTo>
                      <a:pt x="186" y="1"/>
                    </a:moveTo>
                    <a:cubicBezTo>
                      <a:pt x="33" y="22"/>
                      <a:pt x="1" y="131"/>
                      <a:pt x="11" y="262"/>
                    </a:cubicBezTo>
                    <a:cubicBezTo>
                      <a:pt x="20" y="263"/>
                      <a:pt x="29" y="263"/>
                      <a:pt x="37" y="263"/>
                    </a:cubicBezTo>
                    <a:cubicBezTo>
                      <a:pt x="149" y="263"/>
                      <a:pt x="198" y="199"/>
                      <a:pt x="207" y="88"/>
                    </a:cubicBezTo>
                    <a:cubicBezTo>
                      <a:pt x="197" y="66"/>
                      <a:pt x="197" y="33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554925" y="2115375"/>
                <a:ext cx="4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74" extrusionOk="0">
                    <a:moveTo>
                      <a:pt x="88" y="0"/>
                    </a:moveTo>
                    <a:cubicBezTo>
                      <a:pt x="66" y="11"/>
                      <a:pt x="44" y="11"/>
                      <a:pt x="22" y="22"/>
                    </a:cubicBezTo>
                    <a:cubicBezTo>
                      <a:pt x="11" y="44"/>
                      <a:pt x="11" y="66"/>
                      <a:pt x="0" y="87"/>
                    </a:cubicBezTo>
                    <a:cubicBezTo>
                      <a:pt x="11" y="164"/>
                      <a:pt x="22" y="240"/>
                      <a:pt x="98" y="273"/>
                    </a:cubicBezTo>
                    <a:cubicBezTo>
                      <a:pt x="131" y="273"/>
                      <a:pt x="153" y="262"/>
                      <a:pt x="175" y="251"/>
                    </a:cubicBezTo>
                    <a:cubicBezTo>
                      <a:pt x="175" y="153"/>
                      <a:pt x="197" y="55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1317225" y="2124375"/>
                <a:ext cx="87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9" extrusionOk="0">
                    <a:moveTo>
                      <a:pt x="132" y="1"/>
                    </a:moveTo>
                    <a:cubicBezTo>
                      <a:pt x="1" y="55"/>
                      <a:pt x="66" y="175"/>
                      <a:pt x="23" y="262"/>
                    </a:cubicBezTo>
                    <a:cubicBezTo>
                      <a:pt x="60" y="267"/>
                      <a:pt x="92" y="269"/>
                      <a:pt x="118" y="269"/>
                    </a:cubicBezTo>
                    <a:cubicBezTo>
                      <a:pt x="351" y="269"/>
                      <a:pt x="171" y="108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18450" y="2119725"/>
                <a:ext cx="123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85" extrusionOk="0">
                    <a:moveTo>
                      <a:pt x="349" y="1"/>
                    </a:moveTo>
                    <a:lnTo>
                      <a:pt x="349" y="1"/>
                    </a:lnTo>
                    <a:cubicBezTo>
                      <a:pt x="0" y="121"/>
                      <a:pt x="371" y="187"/>
                      <a:pt x="360" y="284"/>
                    </a:cubicBezTo>
                    <a:cubicBezTo>
                      <a:pt x="491" y="187"/>
                      <a:pt x="371" y="99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1134500" y="2098200"/>
                <a:ext cx="87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04" extrusionOk="0">
                    <a:moveTo>
                      <a:pt x="88" y="0"/>
                    </a:moveTo>
                    <a:cubicBezTo>
                      <a:pt x="66" y="66"/>
                      <a:pt x="0" y="142"/>
                      <a:pt x="88" y="185"/>
                    </a:cubicBezTo>
                    <a:cubicBezTo>
                      <a:pt x="113" y="198"/>
                      <a:pt x="138" y="204"/>
                      <a:pt x="161" y="204"/>
                    </a:cubicBezTo>
                    <a:cubicBezTo>
                      <a:pt x="237" y="204"/>
                      <a:pt x="299" y="145"/>
                      <a:pt x="349" y="87"/>
                    </a:cubicBezTo>
                    <a:cubicBezTo>
                      <a:pt x="262" y="54"/>
                      <a:pt x="175" y="32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1439700" y="2144200"/>
                <a:ext cx="109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96" extrusionOk="0">
                    <a:moveTo>
                      <a:pt x="241" y="1"/>
                    </a:moveTo>
                    <a:cubicBezTo>
                      <a:pt x="157" y="1"/>
                      <a:pt x="74" y="13"/>
                      <a:pt x="1" y="80"/>
                    </a:cubicBezTo>
                    <a:cubicBezTo>
                      <a:pt x="74" y="80"/>
                      <a:pt x="150" y="95"/>
                      <a:pt x="222" y="95"/>
                    </a:cubicBezTo>
                    <a:cubicBezTo>
                      <a:pt x="300" y="95"/>
                      <a:pt x="374" y="78"/>
                      <a:pt x="437" y="4"/>
                    </a:cubicBezTo>
                    <a:lnTo>
                      <a:pt x="437" y="4"/>
                    </a:lnTo>
                    <a:cubicBezTo>
                      <a:pt x="422" y="5"/>
                      <a:pt x="407" y="5"/>
                      <a:pt x="391" y="5"/>
                    </a:cubicBezTo>
                    <a:cubicBezTo>
                      <a:pt x="342" y="5"/>
                      <a:pt x="291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989125" y="2104450"/>
                <a:ext cx="68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4" extrusionOk="0">
                    <a:moveTo>
                      <a:pt x="153" y="1"/>
                    </a:moveTo>
                    <a:cubicBezTo>
                      <a:pt x="1" y="99"/>
                      <a:pt x="153" y="187"/>
                      <a:pt x="175" y="274"/>
                    </a:cubicBezTo>
                    <a:cubicBezTo>
                      <a:pt x="273" y="175"/>
                      <a:pt x="263" y="88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485975" y="2091600"/>
                <a:ext cx="5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65" extrusionOk="0">
                    <a:moveTo>
                      <a:pt x="174" y="0"/>
                    </a:moveTo>
                    <a:cubicBezTo>
                      <a:pt x="1" y="0"/>
                      <a:pt x="20" y="132"/>
                      <a:pt x="31" y="264"/>
                    </a:cubicBezTo>
                    <a:cubicBezTo>
                      <a:pt x="129" y="199"/>
                      <a:pt x="194" y="111"/>
                      <a:pt x="216" y="2"/>
                    </a:cubicBezTo>
                    <a:cubicBezTo>
                      <a:pt x="201" y="1"/>
                      <a:pt x="187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1361975" y="2124375"/>
                <a:ext cx="65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262" y="1"/>
                    </a:moveTo>
                    <a:cubicBezTo>
                      <a:pt x="0" y="88"/>
                      <a:pt x="164" y="175"/>
                      <a:pt x="262" y="262"/>
                    </a:cubicBez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36975" y="2109800"/>
                <a:ext cx="136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46" extrusionOk="0">
                    <a:moveTo>
                      <a:pt x="373" y="0"/>
                    </a:moveTo>
                    <a:cubicBezTo>
                      <a:pt x="278" y="0"/>
                      <a:pt x="247" y="131"/>
                      <a:pt x="197" y="191"/>
                    </a:cubicBezTo>
                    <a:cubicBezTo>
                      <a:pt x="45" y="376"/>
                      <a:pt x="12" y="605"/>
                      <a:pt x="1" y="845"/>
                    </a:cubicBezTo>
                    <a:lnTo>
                      <a:pt x="23" y="834"/>
                    </a:lnTo>
                    <a:lnTo>
                      <a:pt x="56" y="845"/>
                    </a:lnTo>
                    <a:lnTo>
                      <a:pt x="143" y="845"/>
                    </a:lnTo>
                    <a:cubicBezTo>
                      <a:pt x="252" y="714"/>
                      <a:pt x="306" y="550"/>
                      <a:pt x="470" y="474"/>
                    </a:cubicBezTo>
                    <a:lnTo>
                      <a:pt x="470" y="300"/>
                    </a:lnTo>
                    <a:cubicBezTo>
                      <a:pt x="492" y="191"/>
                      <a:pt x="546" y="49"/>
                      <a:pt x="405" y="5"/>
                    </a:cubicBezTo>
                    <a:cubicBezTo>
                      <a:pt x="394" y="2"/>
                      <a:pt x="383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522200" y="2104775"/>
                <a:ext cx="33300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85" extrusionOk="0">
                    <a:moveTo>
                      <a:pt x="763" y="0"/>
                    </a:moveTo>
                    <a:cubicBezTo>
                      <a:pt x="665" y="0"/>
                      <a:pt x="582" y="63"/>
                      <a:pt x="512" y="174"/>
                    </a:cubicBezTo>
                    <a:cubicBezTo>
                      <a:pt x="371" y="414"/>
                      <a:pt x="0" y="588"/>
                      <a:pt x="251" y="959"/>
                    </a:cubicBezTo>
                    <a:cubicBezTo>
                      <a:pt x="296" y="976"/>
                      <a:pt x="349" y="984"/>
                      <a:pt x="407" y="984"/>
                    </a:cubicBezTo>
                    <a:cubicBezTo>
                      <a:pt x="717" y="984"/>
                      <a:pt x="1171" y="760"/>
                      <a:pt x="1309" y="511"/>
                    </a:cubicBezTo>
                    <a:cubicBezTo>
                      <a:pt x="1320" y="490"/>
                      <a:pt x="1320" y="468"/>
                      <a:pt x="1331" y="446"/>
                    </a:cubicBezTo>
                    <a:cubicBezTo>
                      <a:pt x="1309" y="217"/>
                      <a:pt x="1157" y="119"/>
                      <a:pt x="949" y="64"/>
                    </a:cubicBezTo>
                    <a:cubicBezTo>
                      <a:pt x="881" y="21"/>
                      <a:pt x="820" y="0"/>
                      <a:pt x="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994575" y="2084825"/>
                <a:ext cx="495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50" extrusionOk="0">
                    <a:moveTo>
                      <a:pt x="1" y="0"/>
                    </a:moveTo>
                    <a:cubicBezTo>
                      <a:pt x="11" y="109"/>
                      <a:pt x="11" y="230"/>
                      <a:pt x="23" y="349"/>
                    </a:cubicBezTo>
                    <a:cubicBezTo>
                      <a:pt x="121" y="306"/>
                      <a:pt x="197" y="240"/>
                      <a:pt x="186" y="121"/>
                    </a:cubicBezTo>
                    <a:cubicBezTo>
                      <a:pt x="186" y="12"/>
                      <a:pt x="99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37525" y="2130925"/>
                <a:ext cx="52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80" extrusionOk="0">
                    <a:moveTo>
                      <a:pt x="34" y="0"/>
                    </a:moveTo>
                    <a:cubicBezTo>
                      <a:pt x="23" y="55"/>
                      <a:pt x="1" y="120"/>
                      <a:pt x="23" y="153"/>
                    </a:cubicBezTo>
                    <a:cubicBezTo>
                      <a:pt x="36" y="171"/>
                      <a:pt x="58" y="180"/>
                      <a:pt x="80" y="180"/>
                    </a:cubicBezTo>
                    <a:cubicBezTo>
                      <a:pt x="111" y="180"/>
                      <a:pt x="145" y="163"/>
                      <a:pt x="165" y="131"/>
                    </a:cubicBezTo>
                    <a:cubicBezTo>
                      <a:pt x="208" y="76"/>
                      <a:pt x="175" y="33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6" name="Google Shape;3866;p19"/>
          <p:cNvGrpSpPr/>
          <p:nvPr/>
        </p:nvGrpSpPr>
        <p:grpSpPr>
          <a:xfrm rot="4741731">
            <a:off x="7172492" y="2554864"/>
            <a:ext cx="3497669" cy="346456"/>
            <a:chOff x="3647337" y="2313307"/>
            <a:chExt cx="1893225" cy="187300"/>
          </a:xfrm>
        </p:grpSpPr>
        <p:sp>
          <p:nvSpPr>
            <p:cNvPr id="3867" name="Google Shape;3867;p19"/>
            <p:cNvSpPr/>
            <p:nvPr/>
          </p:nvSpPr>
          <p:spPr>
            <a:xfrm>
              <a:off x="3647337" y="2313307"/>
              <a:ext cx="1893225" cy="187300"/>
            </a:xfrm>
            <a:custGeom>
              <a:avLst/>
              <a:gdLst/>
              <a:ahLst/>
              <a:cxnLst/>
              <a:rect l="l" t="t" r="r" b="b"/>
              <a:pathLst>
                <a:path w="75729" h="7492" extrusionOk="0">
                  <a:moveTo>
                    <a:pt x="37714" y="4036"/>
                  </a:moveTo>
                  <a:lnTo>
                    <a:pt x="37714" y="4143"/>
                  </a:lnTo>
                  <a:cubicBezTo>
                    <a:pt x="37714" y="4132"/>
                    <a:pt x="37703" y="4122"/>
                    <a:pt x="37703" y="4122"/>
                  </a:cubicBezTo>
                  <a:cubicBezTo>
                    <a:pt x="37703" y="4089"/>
                    <a:pt x="37714" y="4068"/>
                    <a:pt x="37714" y="4036"/>
                  </a:cubicBezTo>
                  <a:close/>
                  <a:moveTo>
                    <a:pt x="39624" y="1"/>
                  </a:moveTo>
                  <a:cubicBezTo>
                    <a:pt x="39367" y="1"/>
                    <a:pt x="39098" y="75"/>
                    <a:pt x="38862" y="215"/>
                  </a:cubicBezTo>
                  <a:cubicBezTo>
                    <a:pt x="38798" y="258"/>
                    <a:pt x="38733" y="301"/>
                    <a:pt x="38690" y="333"/>
                  </a:cubicBezTo>
                  <a:cubicBezTo>
                    <a:pt x="38659" y="354"/>
                    <a:pt x="38626" y="376"/>
                    <a:pt x="38604" y="387"/>
                  </a:cubicBezTo>
                  <a:cubicBezTo>
                    <a:pt x="38304" y="580"/>
                    <a:pt x="38089" y="869"/>
                    <a:pt x="37993" y="1213"/>
                  </a:cubicBezTo>
                  <a:cubicBezTo>
                    <a:pt x="37875" y="1632"/>
                    <a:pt x="37853" y="2018"/>
                    <a:pt x="37843" y="2329"/>
                  </a:cubicBezTo>
                  <a:cubicBezTo>
                    <a:pt x="37843" y="2394"/>
                    <a:pt x="37843" y="2458"/>
                    <a:pt x="37832" y="2522"/>
                  </a:cubicBezTo>
                  <a:cubicBezTo>
                    <a:pt x="37821" y="2533"/>
                    <a:pt x="37821" y="2544"/>
                    <a:pt x="37810" y="2565"/>
                  </a:cubicBezTo>
                  <a:lnTo>
                    <a:pt x="37810" y="2405"/>
                  </a:lnTo>
                  <a:lnTo>
                    <a:pt x="37810" y="2114"/>
                  </a:lnTo>
                  <a:cubicBezTo>
                    <a:pt x="37821" y="1878"/>
                    <a:pt x="37800" y="1653"/>
                    <a:pt x="37746" y="1449"/>
                  </a:cubicBezTo>
                  <a:cubicBezTo>
                    <a:pt x="37660" y="1127"/>
                    <a:pt x="37510" y="838"/>
                    <a:pt x="37285" y="612"/>
                  </a:cubicBezTo>
                  <a:cubicBezTo>
                    <a:pt x="37102" y="430"/>
                    <a:pt x="36877" y="280"/>
                    <a:pt x="36630" y="194"/>
                  </a:cubicBezTo>
                  <a:cubicBezTo>
                    <a:pt x="36426" y="129"/>
                    <a:pt x="36222" y="86"/>
                    <a:pt x="35997" y="86"/>
                  </a:cubicBezTo>
                  <a:cubicBezTo>
                    <a:pt x="35739" y="86"/>
                    <a:pt x="35471" y="140"/>
                    <a:pt x="35160" y="237"/>
                  </a:cubicBezTo>
                  <a:cubicBezTo>
                    <a:pt x="35117" y="247"/>
                    <a:pt x="35074" y="268"/>
                    <a:pt x="35031" y="290"/>
                  </a:cubicBezTo>
                  <a:cubicBezTo>
                    <a:pt x="34784" y="323"/>
                    <a:pt x="34602" y="387"/>
                    <a:pt x="34483" y="430"/>
                  </a:cubicBezTo>
                  <a:cubicBezTo>
                    <a:pt x="34065" y="516"/>
                    <a:pt x="33722" y="773"/>
                    <a:pt x="33517" y="1117"/>
                  </a:cubicBezTo>
                  <a:cubicBezTo>
                    <a:pt x="33388" y="1191"/>
                    <a:pt x="33281" y="1288"/>
                    <a:pt x="33174" y="1396"/>
                  </a:cubicBezTo>
                  <a:cubicBezTo>
                    <a:pt x="33164" y="1417"/>
                    <a:pt x="33142" y="1449"/>
                    <a:pt x="33121" y="1471"/>
                  </a:cubicBezTo>
                  <a:cubicBezTo>
                    <a:pt x="33078" y="1525"/>
                    <a:pt x="33035" y="1578"/>
                    <a:pt x="33002" y="1632"/>
                  </a:cubicBezTo>
                  <a:cubicBezTo>
                    <a:pt x="32863" y="1589"/>
                    <a:pt x="32713" y="1568"/>
                    <a:pt x="32563" y="1568"/>
                  </a:cubicBezTo>
                  <a:cubicBezTo>
                    <a:pt x="32358" y="1568"/>
                    <a:pt x="32165" y="1610"/>
                    <a:pt x="31972" y="1685"/>
                  </a:cubicBezTo>
                  <a:cubicBezTo>
                    <a:pt x="31693" y="1525"/>
                    <a:pt x="31403" y="1449"/>
                    <a:pt x="31113" y="1449"/>
                  </a:cubicBezTo>
                  <a:cubicBezTo>
                    <a:pt x="31017" y="1449"/>
                    <a:pt x="30920" y="1460"/>
                    <a:pt x="30824" y="1471"/>
                  </a:cubicBezTo>
                  <a:cubicBezTo>
                    <a:pt x="30717" y="1396"/>
                    <a:pt x="30598" y="1331"/>
                    <a:pt x="30469" y="1277"/>
                  </a:cubicBezTo>
                  <a:cubicBezTo>
                    <a:pt x="30287" y="1203"/>
                    <a:pt x="30083" y="1160"/>
                    <a:pt x="29879" y="1149"/>
                  </a:cubicBezTo>
                  <a:lnTo>
                    <a:pt x="29751" y="1149"/>
                  </a:lnTo>
                  <a:cubicBezTo>
                    <a:pt x="29439" y="1149"/>
                    <a:pt x="29138" y="1213"/>
                    <a:pt x="28871" y="1342"/>
                  </a:cubicBezTo>
                  <a:cubicBezTo>
                    <a:pt x="28731" y="1417"/>
                    <a:pt x="28591" y="1513"/>
                    <a:pt x="28473" y="1610"/>
                  </a:cubicBezTo>
                  <a:cubicBezTo>
                    <a:pt x="28355" y="1589"/>
                    <a:pt x="28215" y="1568"/>
                    <a:pt x="28076" y="1568"/>
                  </a:cubicBezTo>
                  <a:cubicBezTo>
                    <a:pt x="27797" y="1568"/>
                    <a:pt x="27540" y="1632"/>
                    <a:pt x="27292" y="1761"/>
                  </a:cubicBezTo>
                  <a:cubicBezTo>
                    <a:pt x="27292" y="1761"/>
                    <a:pt x="27282" y="1771"/>
                    <a:pt x="27271" y="1771"/>
                  </a:cubicBezTo>
                  <a:cubicBezTo>
                    <a:pt x="27239" y="1792"/>
                    <a:pt x="27196" y="1814"/>
                    <a:pt x="27164" y="1835"/>
                  </a:cubicBezTo>
                  <a:cubicBezTo>
                    <a:pt x="27153" y="1825"/>
                    <a:pt x="27153" y="1825"/>
                    <a:pt x="27153" y="1814"/>
                  </a:cubicBezTo>
                  <a:cubicBezTo>
                    <a:pt x="27035" y="1449"/>
                    <a:pt x="26799" y="1138"/>
                    <a:pt x="26477" y="924"/>
                  </a:cubicBezTo>
                  <a:cubicBezTo>
                    <a:pt x="26187" y="730"/>
                    <a:pt x="25854" y="633"/>
                    <a:pt x="25511" y="633"/>
                  </a:cubicBezTo>
                  <a:cubicBezTo>
                    <a:pt x="25296" y="633"/>
                    <a:pt x="25082" y="676"/>
                    <a:pt x="24878" y="741"/>
                  </a:cubicBezTo>
                  <a:cubicBezTo>
                    <a:pt x="24867" y="752"/>
                    <a:pt x="24835" y="762"/>
                    <a:pt x="24814" y="762"/>
                  </a:cubicBezTo>
                  <a:cubicBezTo>
                    <a:pt x="24738" y="784"/>
                    <a:pt x="24642" y="805"/>
                    <a:pt x="24535" y="838"/>
                  </a:cubicBezTo>
                  <a:cubicBezTo>
                    <a:pt x="24116" y="977"/>
                    <a:pt x="23751" y="1224"/>
                    <a:pt x="23504" y="1546"/>
                  </a:cubicBezTo>
                  <a:cubicBezTo>
                    <a:pt x="23450" y="1449"/>
                    <a:pt x="23386" y="1363"/>
                    <a:pt x="23311" y="1277"/>
                  </a:cubicBezTo>
                  <a:cubicBezTo>
                    <a:pt x="22989" y="924"/>
                    <a:pt x="22538" y="719"/>
                    <a:pt x="22034" y="719"/>
                  </a:cubicBezTo>
                  <a:cubicBezTo>
                    <a:pt x="21894" y="719"/>
                    <a:pt x="21754" y="741"/>
                    <a:pt x="21615" y="762"/>
                  </a:cubicBezTo>
                  <a:cubicBezTo>
                    <a:pt x="21433" y="795"/>
                    <a:pt x="21293" y="848"/>
                    <a:pt x="21175" y="881"/>
                  </a:cubicBezTo>
                  <a:cubicBezTo>
                    <a:pt x="21165" y="891"/>
                    <a:pt x="21153" y="891"/>
                    <a:pt x="21132" y="902"/>
                  </a:cubicBezTo>
                  <a:cubicBezTo>
                    <a:pt x="20843" y="902"/>
                    <a:pt x="20552" y="977"/>
                    <a:pt x="20316" y="1138"/>
                  </a:cubicBezTo>
                  <a:cubicBezTo>
                    <a:pt x="20016" y="902"/>
                    <a:pt x="19641" y="773"/>
                    <a:pt x="19233" y="773"/>
                  </a:cubicBezTo>
                  <a:cubicBezTo>
                    <a:pt x="18964" y="773"/>
                    <a:pt x="18749" y="827"/>
                    <a:pt x="18599" y="859"/>
                  </a:cubicBezTo>
                  <a:cubicBezTo>
                    <a:pt x="18589" y="859"/>
                    <a:pt x="18578" y="859"/>
                    <a:pt x="18567" y="869"/>
                  </a:cubicBezTo>
                  <a:cubicBezTo>
                    <a:pt x="18535" y="869"/>
                    <a:pt x="18492" y="859"/>
                    <a:pt x="18439" y="859"/>
                  </a:cubicBezTo>
                  <a:cubicBezTo>
                    <a:pt x="18342" y="859"/>
                    <a:pt x="18191" y="869"/>
                    <a:pt x="18009" y="891"/>
                  </a:cubicBezTo>
                  <a:cubicBezTo>
                    <a:pt x="17623" y="945"/>
                    <a:pt x="17279" y="1160"/>
                    <a:pt x="17054" y="1471"/>
                  </a:cubicBezTo>
                  <a:lnTo>
                    <a:pt x="17054" y="1482"/>
                  </a:lnTo>
                  <a:cubicBezTo>
                    <a:pt x="16946" y="1471"/>
                    <a:pt x="16861" y="1471"/>
                    <a:pt x="16807" y="1471"/>
                  </a:cubicBezTo>
                  <a:lnTo>
                    <a:pt x="16367" y="1471"/>
                  </a:lnTo>
                  <a:cubicBezTo>
                    <a:pt x="16357" y="1449"/>
                    <a:pt x="16335" y="1428"/>
                    <a:pt x="16314" y="1406"/>
                  </a:cubicBezTo>
                  <a:cubicBezTo>
                    <a:pt x="16002" y="1063"/>
                    <a:pt x="15562" y="881"/>
                    <a:pt x="15079" y="881"/>
                  </a:cubicBezTo>
                  <a:lnTo>
                    <a:pt x="14897" y="881"/>
                  </a:lnTo>
                  <a:cubicBezTo>
                    <a:pt x="14564" y="891"/>
                    <a:pt x="14263" y="955"/>
                    <a:pt x="13952" y="1095"/>
                  </a:cubicBezTo>
                  <a:cubicBezTo>
                    <a:pt x="13920" y="1106"/>
                    <a:pt x="13888" y="1127"/>
                    <a:pt x="13855" y="1138"/>
                  </a:cubicBezTo>
                  <a:cubicBezTo>
                    <a:pt x="13802" y="1170"/>
                    <a:pt x="13705" y="1234"/>
                    <a:pt x="13588" y="1320"/>
                  </a:cubicBezTo>
                  <a:cubicBezTo>
                    <a:pt x="13459" y="1428"/>
                    <a:pt x="13340" y="1546"/>
                    <a:pt x="13254" y="1685"/>
                  </a:cubicBezTo>
                  <a:cubicBezTo>
                    <a:pt x="13115" y="1750"/>
                    <a:pt x="12987" y="1835"/>
                    <a:pt x="12879" y="1932"/>
                  </a:cubicBezTo>
                  <a:lnTo>
                    <a:pt x="12729" y="1932"/>
                  </a:lnTo>
                  <a:cubicBezTo>
                    <a:pt x="12653" y="1932"/>
                    <a:pt x="12579" y="1932"/>
                    <a:pt x="12514" y="1943"/>
                  </a:cubicBezTo>
                  <a:cubicBezTo>
                    <a:pt x="12353" y="1696"/>
                    <a:pt x="12128" y="1503"/>
                    <a:pt x="11849" y="1385"/>
                  </a:cubicBezTo>
                  <a:cubicBezTo>
                    <a:pt x="11656" y="1299"/>
                    <a:pt x="11441" y="1246"/>
                    <a:pt x="11215" y="1234"/>
                  </a:cubicBezTo>
                  <a:lnTo>
                    <a:pt x="11141" y="1234"/>
                  </a:lnTo>
                  <a:cubicBezTo>
                    <a:pt x="10872" y="1234"/>
                    <a:pt x="10625" y="1277"/>
                    <a:pt x="10400" y="1363"/>
                  </a:cubicBezTo>
                  <a:cubicBezTo>
                    <a:pt x="10239" y="1181"/>
                    <a:pt x="10046" y="1031"/>
                    <a:pt x="9820" y="924"/>
                  </a:cubicBezTo>
                  <a:cubicBezTo>
                    <a:pt x="9605" y="816"/>
                    <a:pt x="9359" y="773"/>
                    <a:pt x="9112" y="773"/>
                  </a:cubicBezTo>
                  <a:cubicBezTo>
                    <a:pt x="8822" y="773"/>
                    <a:pt x="8586" y="838"/>
                    <a:pt x="8457" y="881"/>
                  </a:cubicBezTo>
                  <a:cubicBezTo>
                    <a:pt x="8446" y="881"/>
                    <a:pt x="8436" y="891"/>
                    <a:pt x="8425" y="891"/>
                  </a:cubicBezTo>
                  <a:cubicBezTo>
                    <a:pt x="8415" y="891"/>
                    <a:pt x="8403" y="891"/>
                    <a:pt x="8393" y="902"/>
                  </a:cubicBezTo>
                  <a:cubicBezTo>
                    <a:pt x="8393" y="902"/>
                    <a:pt x="8382" y="902"/>
                    <a:pt x="8372" y="912"/>
                  </a:cubicBezTo>
                  <a:cubicBezTo>
                    <a:pt x="8275" y="934"/>
                    <a:pt x="8124" y="977"/>
                    <a:pt x="7964" y="1063"/>
                  </a:cubicBezTo>
                  <a:cubicBezTo>
                    <a:pt x="7738" y="945"/>
                    <a:pt x="7492" y="881"/>
                    <a:pt x="7244" y="881"/>
                  </a:cubicBezTo>
                  <a:cubicBezTo>
                    <a:pt x="6805" y="881"/>
                    <a:pt x="6397" y="1063"/>
                    <a:pt x="6085" y="1396"/>
                  </a:cubicBezTo>
                  <a:cubicBezTo>
                    <a:pt x="6042" y="1374"/>
                    <a:pt x="5989" y="1363"/>
                    <a:pt x="5935" y="1353"/>
                  </a:cubicBezTo>
                  <a:cubicBezTo>
                    <a:pt x="5903" y="1353"/>
                    <a:pt x="5870" y="1342"/>
                    <a:pt x="5849" y="1342"/>
                  </a:cubicBezTo>
                  <a:cubicBezTo>
                    <a:pt x="5742" y="1191"/>
                    <a:pt x="5603" y="1052"/>
                    <a:pt x="5452" y="934"/>
                  </a:cubicBezTo>
                  <a:cubicBezTo>
                    <a:pt x="5409" y="912"/>
                    <a:pt x="5377" y="891"/>
                    <a:pt x="5345" y="869"/>
                  </a:cubicBezTo>
                  <a:cubicBezTo>
                    <a:pt x="5087" y="709"/>
                    <a:pt x="4808" y="633"/>
                    <a:pt x="4529" y="633"/>
                  </a:cubicBezTo>
                  <a:cubicBezTo>
                    <a:pt x="4153" y="633"/>
                    <a:pt x="3810" y="762"/>
                    <a:pt x="3542" y="1009"/>
                  </a:cubicBezTo>
                  <a:cubicBezTo>
                    <a:pt x="3349" y="934"/>
                    <a:pt x="3156" y="891"/>
                    <a:pt x="2951" y="891"/>
                  </a:cubicBezTo>
                  <a:cubicBezTo>
                    <a:pt x="2812" y="891"/>
                    <a:pt x="2683" y="912"/>
                    <a:pt x="2555" y="945"/>
                  </a:cubicBezTo>
                  <a:cubicBezTo>
                    <a:pt x="2522" y="945"/>
                    <a:pt x="2500" y="955"/>
                    <a:pt x="2469" y="967"/>
                  </a:cubicBezTo>
                  <a:cubicBezTo>
                    <a:pt x="2050" y="1095"/>
                    <a:pt x="1717" y="1385"/>
                    <a:pt x="1524" y="1771"/>
                  </a:cubicBezTo>
                  <a:lnTo>
                    <a:pt x="1460" y="1932"/>
                  </a:lnTo>
                  <a:cubicBezTo>
                    <a:pt x="1353" y="1964"/>
                    <a:pt x="1256" y="2007"/>
                    <a:pt x="1159" y="2061"/>
                  </a:cubicBezTo>
                  <a:cubicBezTo>
                    <a:pt x="976" y="2169"/>
                    <a:pt x="826" y="2297"/>
                    <a:pt x="687" y="2469"/>
                  </a:cubicBezTo>
                  <a:cubicBezTo>
                    <a:pt x="633" y="2533"/>
                    <a:pt x="590" y="2598"/>
                    <a:pt x="547" y="2662"/>
                  </a:cubicBezTo>
                  <a:cubicBezTo>
                    <a:pt x="365" y="2844"/>
                    <a:pt x="225" y="3070"/>
                    <a:pt x="151" y="3328"/>
                  </a:cubicBezTo>
                  <a:cubicBezTo>
                    <a:pt x="0" y="3853"/>
                    <a:pt x="139" y="4411"/>
                    <a:pt x="504" y="4830"/>
                  </a:cubicBezTo>
                  <a:cubicBezTo>
                    <a:pt x="826" y="5184"/>
                    <a:pt x="1245" y="5377"/>
                    <a:pt x="1696" y="5377"/>
                  </a:cubicBezTo>
                  <a:cubicBezTo>
                    <a:pt x="1728" y="5377"/>
                    <a:pt x="1760" y="5377"/>
                    <a:pt x="1803" y="5367"/>
                  </a:cubicBezTo>
                  <a:cubicBezTo>
                    <a:pt x="1975" y="5431"/>
                    <a:pt x="2157" y="5463"/>
                    <a:pt x="2350" y="5463"/>
                  </a:cubicBezTo>
                  <a:cubicBezTo>
                    <a:pt x="2361" y="5463"/>
                    <a:pt x="2383" y="5463"/>
                    <a:pt x="2404" y="5453"/>
                  </a:cubicBezTo>
                  <a:cubicBezTo>
                    <a:pt x="2672" y="5742"/>
                    <a:pt x="3037" y="5925"/>
                    <a:pt x="3445" y="5978"/>
                  </a:cubicBezTo>
                  <a:cubicBezTo>
                    <a:pt x="3445" y="5978"/>
                    <a:pt x="3456" y="5978"/>
                    <a:pt x="3466" y="5989"/>
                  </a:cubicBezTo>
                  <a:cubicBezTo>
                    <a:pt x="3531" y="5989"/>
                    <a:pt x="3595" y="6000"/>
                    <a:pt x="3660" y="6000"/>
                  </a:cubicBezTo>
                  <a:cubicBezTo>
                    <a:pt x="3853" y="6000"/>
                    <a:pt x="4036" y="5968"/>
                    <a:pt x="4207" y="5903"/>
                  </a:cubicBezTo>
                  <a:cubicBezTo>
                    <a:pt x="4358" y="5957"/>
                    <a:pt x="4529" y="5989"/>
                    <a:pt x="4701" y="5989"/>
                  </a:cubicBezTo>
                  <a:cubicBezTo>
                    <a:pt x="4830" y="5989"/>
                    <a:pt x="4959" y="5968"/>
                    <a:pt x="5076" y="5935"/>
                  </a:cubicBezTo>
                  <a:cubicBezTo>
                    <a:pt x="5109" y="5935"/>
                    <a:pt x="5141" y="5946"/>
                    <a:pt x="5173" y="5946"/>
                  </a:cubicBezTo>
                  <a:cubicBezTo>
                    <a:pt x="5269" y="5946"/>
                    <a:pt x="5355" y="5935"/>
                    <a:pt x="5431" y="5925"/>
                  </a:cubicBezTo>
                  <a:cubicBezTo>
                    <a:pt x="5538" y="6000"/>
                    <a:pt x="5656" y="6064"/>
                    <a:pt x="5785" y="6118"/>
                  </a:cubicBezTo>
                  <a:cubicBezTo>
                    <a:pt x="5882" y="6161"/>
                    <a:pt x="5989" y="6193"/>
                    <a:pt x="6085" y="6214"/>
                  </a:cubicBezTo>
                  <a:cubicBezTo>
                    <a:pt x="6214" y="6407"/>
                    <a:pt x="6375" y="6579"/>
                    <a:pt x="6569" y="6719"/>
                  </a:cubicBezTo>
                  <a:cubicBezTo>
                    <a:pt x="6826" y="6901"/>
                    <a:pt x="7127" y="6998"/>
                    <a:pt x="7437" y="6998"/>
                  </a:cubicBezTo>
                  <a:cubicBezTo>
                    <a:pt x="7749" y="6998"/>
                    <a:pt x="8050" y="6901"/>
                    <a:pt x="8307" y="6719"/>
                  </a:cubicBezTo>
                  <a:cubicBezTo>
                    <a:pt x="8446" y="6622"/>
                    <a:pt x="8565" y="6504"/>
                    <a:pt x="8661" y="6365"/>
                  </a:cubicBezTo>
                  <a:cubicBezTo>
                    <a:pt x="8704" y="6311"/>
                    <a:pt x="8736" y="6257"/>
                    <a:pt x="8758" y="6204"/>
                  </a:cubicBezTo>
                  <a:cubicBezTo>
                    <a:pt x="9047" y="6462"/>
                    <a:pt x="9412" y="6590"/>
                    <a:pt x="9810" y="6590"/>
                  </a:cubicBezTo>
                  <a:lnTo>
                    <a:pt x="9906" y="6590"/>
                  </a:lnTo>
                  <a:cubicBezTo>
                    <a:pt x="10335" y="6558"/>
                    <a:pt x="10711" y="6376"/>
                    <a:pt x="10979" y="6064"/>
                  </a:cubicBezTo>
                  <a:cubicBezTo>
                    <a:pt x="11098" y="6054"/>
                    <a:pt x="11205" y="6032"/>
                    <a:pt x="11323" y="6000"/>
                  </a:cubicBezTo>
                  <a:cubicBezTo>
                    <a:pt x="11334" y="5989"/>
                    <a:pt x="11344" y="5989"/>
                    <a:pt x="11355" y="5989"/>
                  </a:cubicBezTo>
                  <a:cubicBezTo>
                    <a:pt x="11365" y="5989"/>
                    <a:pt x="11365" y="5978"/>
                    <a:pt x="11377" y="5978"/>
                  </a:cubicBezTo>
                  <a:cubicBezTo>
                    <a:pt x="11451" y="6097"/>
                    <a:pt x="11527" y="6204"/>
                    <a:pt x="11623" y="6300"/>
                  </a:cubicBezTo>
                  <a:cubicBezTo>
                    <a:pt x="11838" y="6612"/>
                    <a:pt x="12160" y="6837"/>
                    <a:pt x="12525" y="6912"/>
                  </a:cubicBezTo>
                  <a:cubicBezTo>
                    <a:pt x="12632" y="6934"/>
                    <a:pt x="12729" y="6944"/>
                    <a:pt x="12825" y="6944"/>
                  </a:cubicBezTo>
                  <a:cubicBezTo>
                    <a:pt x="13115" y="6944"/>
                    <a:pt x="13405" y="6858"/>
                    <a:pt x="13641" y="6698"/>
                  </a:cubicBezTo>
                  <a:cubicBezTo>
                    <a:pt x="13738" y="6644"/>
                    <a:pt x="13898" y="6547"/>
                    <a:pt x="14070" y="6386"/>
                  </a:cubicBezTo>
                  <a:cubicBezTo>
                    <a:pt x="14124" y="6333"/>
                    <a:pt x="14177" y="6279"/>
                    <a:pt x="14231" y="6214"/>
                  </a:cubicBezTo>
                  <a:cubicBezTo>
                    <a:pt x="14253" y="6204"/>
                    <a:pt x="14285" y="6204"/>
                    <a:pt x="14317" y="6193"/>
                  </a:cubicBezTo>
                  <a:cubicBezTo>
                    <a:pt x="14468" y="6236"/>
                    <a:pt x="14628" y="6257"/>
                    <a:pt x="14778" y="6257"/>
                  </a:cubicBezTo>
                  <a:cubicBezTo>
                    <a:pt x="15026" y="6257"/>
                    <a:pt x="15219" y="6204"/>
                    <a:pt x="15326" y="6161"/>
                  </a:cubicBezTo>
                  <a:cubicBezTo>
                    <a:pt x="15444" y="6140"/>
                    <a:pt x="15551" y="6107"/>
                    <a:pt x="15658" y="6064"/>
                  </a:cubicBezTo>
                  <a:cubicBezTo>
                    <a:pt x="15734" y="6075"/>
                    <a:pt x="15809" y="6075"/>
                    <a:pt x="15884" y="6075"/>
                  </a:cubicBezTo>
                  <a:cubicBezTo>
                    <a:pt x="16431" y="6075"/>
                    <a:pt x="16936" y="6021"/>
                    <a:pt x="17397" y="5925"/>
                  </a:cubicBezTo>
                  <a:cubicBezTo>
                    <a:pt x="17644" y="6225"/>
                    <a:pt x="17998" y="6429"/>
                    <a:pt x="18417" y="6493"/>
                  </a:cubicBezTo>
                  <a:lnTo>
                    <a:pt x="18427" y="6493"/>
                  </a:lnTo>
                  <a:cubicBezTo>
                    <a:pt x="18524" y="6504"/>
                    <a:pt x="18632" y="6515"/>
                    <a:pt x="18728" y="6515"/>
                  </a:cubicBezTo>
                  <a:cubicBezTo>
                    <a:pt x="19018" y="6515"/>
                    <a:pt x="19308" y="6450"/>
                    <a:pt x="19587" y="6343"/>
                  </a:cubicBezTo>
                  <a:cubicBezTo>
                    <a:pt x="19769" y="6257"/>
                    <a:pt x="19941" y="6161"/>
                    <a:pt x="20102" y="6043"/>
                  </a:cubicBezTo>
                  <a:cubicBezTo>
                    <a:pt x="20166" y="6043"/>
                    <a:pt x="20230" y="6054"/>
                    <a:pt x="20285" y="6054"/>
                  </a:cubicBezTo>
                  <a:cubicBezTo>
                    <a:pt x="20359" y="6140"/>
                    <a:pt x="20435" y="6214"/>
                    <a:pt x="20521" y="6279"/>
                  </a:cubicBezTo>
                  <a:cubicBezTo>
                    <a:pt x="20800" y="6483"/>
                    <a:pt x="21122" y="6590"/>
                    <a:pt x="21465" y="6590"/>
                  </a:cubicBezTo>
                  <a:cubicBezTo>
                    <a:pt x="21637" y="6590"/>
                    <a:pt x="21776" y="6558"/>
                    <a:pt x="21894" y="6536"/>
                  </a:cubicBezTo>
                  <a:lnTo>
                    <a:pt x="22034" y="6536"/>
                  </a:lnTo>
                  <a:cubicBezTo>
                    <a:pt x="22334" y="6536"/>
                    <a:pt x="22613" y="6472"/>
                    <a:pt x="22860" y="6333"/>
                  </a:cubicBezTo>
                  <a:cubicBezTo>
                    <a:pt x="22978" y="6419"/>
                    <a:pt x="23107" y="6493"/>
                    <a:pt x="23247" y="6547"/>
                  </a:cubicBezTo>
                  <a:cubicBezTo>
                    <a:pt x="23429" y="6612"/>
                    <a:pt x="23622" y="6655"/>
                    <a:pt x="23815" y="6655"/>
                  </a:cubicBezTo>
                  <a:cubicBezTo>
                    <a:pt x="24223" y="6655"/>
                    <a:pt x="24599" y="6493"/>
                    <a:pt x="24888" y="6214"/>
                  </a:cubicBezTo>
                  <a:cubicBezTo>
                    <a:pt x="24900" y="6204"/>
                    <a:pt x="24921" y="6183"/>
                    <a:pt x="24931" y="6161"/>
                  </a:cubicBezTo>
                  <a:cubicBezTo>
                    <a:pt x="25007" y="6171"/>
                    <a:pt x="25071" y="6171"/>
                    <a:pt x="25146" y="6171"/>
                  </a:cubicBezTo>
                  <a:cubicBezTo>
                    <a:pt x="25404" y="6171"/>
                    <a:pt x="25618" y="6128"/>
                    <a:pt x="25768" y="6085"/>
                  </a:cubicBezTo>
                  <a:lnTo>
                    <a:pt x="25811" y="6085"/>
                  </a:lnTo>
                  <a:cubicBezTo>
                    <a:pt x="25983" y="6085"/>
                    <a:pt x="26155" y="6064"/>
                    <a:pt x="26305" y="6011"/>
                  </a:cubicBezTo>
                  <a:cubicBezTo>
                    <a:pt x="26359" y="6225"/>
                    <a:pt x="26434" y="6429"/>
                    <a:pt x="26552" y="6601"/>
                  </a:cubicBezTo>
                  <a:cubicBezTo>
                    <a:pt x="26842" y="7073"/>
                    <a:pt x="27347" y="7352"/>
                    <a:pt x="27893" y="7352"/>
                  </a:cubicBezTo>
                  <a:cubicBezTo>
                    <a:pt x="28184" y="7352"/>
                    <a:pt x="28463" y="7277"/>
                    <a:pt x="28720" y="7137"/>
                  </a:cubicBezTo>
                  <a:cubicBezTo>
                    <a:pt x="28816" y="7084"/>
                    <a:pt x="28902" y="7030"/>
                    <a:pt x="28978" y="6955"/>
                  </a:cubicBezTo>
                  <a:cubicBezTo>
                    <a:pt x="29160" y="6794"/>
                    <a:pt x="29310" y="6612"/>
                    <a:pt x="29407" y="6397"/>
                  </a:cubicBezTo>
                  <a:cubicBezTo>
                    <a:pt x="29503" y="6214"/>
                    <a:pt x="29557" y="6032"/>
                    <a:pt x="29579" y="5828"/>
                  </a:cubicBezTo>
                  <a:lnTo>
                    <a:pt x="29794" y="5828"/>
                  </a:lnTo>
                  <a:cubicBezTo>
                    <a:pt x="29825" y="5839"/>
                    <a:pt x="29847" y="5849"/>
                    <a:pt x="29868" y="5861"/>
                  </a:cubicBezTo>
                  <a:cubicBezTo>
                    <a:pt x="30083" y="5957"/>
                    <a:pt x="30309" y="6011"/>
                    <a:pt x="30534" y="6011"/>
                  </a:cubicBezTo>
                  <a:cubicBezTo>
                    <a:pt x="30759" y="6011"/>
                    <a:pt x="30963" y="5968"/>
                    <a:pt x="31156" y="5882"/>
                  </a:cubicBezTo>
                  <a:cubicBezTo>
                    <a:pt x="31339" y="5957"/>
                    <a:pt x="31532" y="6011"/>
                    <a:pt x="31747" y="6021"/>
                  </a:cubicBezTo>
                  <a:lnTo>
                    <a:pt x="31843" y="6021"/>
                  </a:lnTo>
                  <a:cubicBezTo>
                    <a:pt x="31983" y="6021"/>
                    <a:pt x="32112" y="6011"/>
                    <a:pt x="32241" y="5978"/>
                  </a:cubicBezTo>
                  <a:cubicBezTo>
                    <a:pt x="32283" y="6075"/>
                    <a:pt x="32348" y="6171"/>
                    <a:pt x="32412" y="6247"/>
                  </a:cubicBezTo>
                  <a:cubicBezTo>
                    <a:pt x="32723" y="6655"/>
                    <a:pt x="33174" y="6880"/>
                    <a:pt x="33657" y="6880"/>
                  </a:cubicBezTo>
                  <a:cubicBezTo>
                    <a:pt x="33872" y="6880"/>
                    <a:pt x="34075" y="6837"/>
                    <a:pt x="34269" y="6751"/>
                  </a:cubicBezTo>
                  <a:cubicBezTo>
                    <a:pt x="34280" y="6751"/>
                    <a:pt x="34280" y="6741"/>
                    <a:pt x="34290" y="6741"/>
                  </a:cubicBezTo>
                  <a:cubicBezTo>
                    <a:pt x="34366" y="6708"/>
                    <a:pt x="34440" y="6665"/>
                    <a:pt x="34505" y="6622"/>
                  </a:cubicBezTo>
                  <a:cubicBezTo>
                    <a:pt x="34591" y="6676"/>
                    <a:pt x="34676" y="6719"/>
                    <a:pt x="34762" y="6751"/>
                  </a:cubicBezTo>
                  <a:cubicBezTo>
                    <a:pt x="34955" y="6826"/>
                    <a:pt x="35160" y="6869"/>
                    <a:pt x="35363" y="6869"/>
                  </a:cubicBezTo>
                  <a:cubicBezTo>
                    <a:pt x="35460" y="6869"/>
                    <a:pt x="35546" y="6858"/>
                    <a:pt x="35642" y="6848"/>
                  </a:cubicBezTo>
                  <a:cubicBezTo>
                    <a:pt x="35653" y="6837"/>
                    <a:pt x="35675" y="6837"/>
                    <a:pt x="35685" y="6837"/>
                  </a:cubicBezTo>
                  <a:cubicBezTo>
                    <a:pt x="35728" y="6826"/>
                    <a:pt x="35771" y="6815"/>
                    <a:pt x="35804" y="6815"/>
                  </a:cubicBezTo>
                  <a:cubicBezTo>
                    <a:pt x="36061" y="6762"/>
                    <a:pt x="36383" y="6698"/>
                    <a:pt x="36716" y="6569"/>
                  </a:cubicBezTo>
                  <a:cubicBezTo>
                    <a:pt x="36716" y="6569"/>
                    <a:pt x="36727" y="6569"/>
                    <a:pt x="36737" y="6558"/>
                  </a:cubicBezTo>
                  <a:cubicBezTo>
                    <a:pt x="37199" y="6376"/>
                    <a:pt x="37553" y="6043"/>
                    <a:pt x="37746" y="5624"/>
                  </a:cubicBezTo>
                  <a:cubicBezTo>
                    <a:pt x="37832" y="5861"/>
                    <a:pt x="37972" y="6064"/>
                    <a:pt x="38154" y="6257"/>
                  </a:cubicBezTo>
                  <a:cubicBezTo>
                    <a:pt x="38304" y="6397"/>
                    <a:pt x="38465" y="6515"/>
                    <a:pt x="38659" y="6612"/>
                  </a:cubicBezTo>
                  <a:lnTo>
                    <a:pt x="38659" y="6622"/>
                  </a:lnTo>
                  <a:cubicBezTo>
                    <a:pt x="38981" y="6784"/>
                    <a:pt x="39302" y="6869"/>
                    <a:pt x="39635" y="6869"/>
                  </a:cubicBezTo>
                  <a:cubicBezTo>
                    <a:pt x="40032" y="6869"/>
                    <a:pt x="40419" y="6751"/>
                    <a:pt x="40741" y="6515"/>
                  </a:cubicBezTo>
                  <a:cubicBezTo>
                    <a:pt x="40762" y="6526"/>
                    <a:pt x="40772" y="6536"/>
                    <a:pt x="40784" y="6536"/>
                  </a:cubicBezTo>
                  <a:cubicBezTo>
                    <a:pt x="41030" y="6687"/>
                    <a:pt x="41309" y="6762"/>
                    <a:pt x="41588" y="6762"/>
                  </a:cubicBezTo>
                  <a:cubicBezTo>
                    <a:pt x="41685" y="6762"/>
                    <a:pt x="41781" y="6751"/>
                    <a:pt x="41878" y="6729"/>
                  </a:cubicBezTo>
                  <a:cubicBezTo>
                    <a:pt x="42136" y="6698"/>
                    <a:pt x="42372" y="6601"/>
                    <a:pt x="42565" y="6462"/>
                  </a:cubicBezTo>
                  <a:cubicBezTo>
                    <a:pt x="42587" y="6462"/>
                    <a:pt x="42608" y="6462"/>
                    <a:pt x="42630" y="6450"/>
                  </a:cubicBezTo>
                  <a:cubicBezTo>
                    <a:pt x="42909" y="6676"/>
                    <a:pt x="43252" y="6794"/>
                    <a:pt x="43606" y="6794"/>
                  </a:cubicBezTo>
                  <a:cubicBezTo>
                    <a:pt x="43906" y="6794"/>
                    <a:pt x="44185" y="6708"/>
                    <a:pt x="44433" y="6558"/>
                  </a:cubicBezTo>
                  <a:cubicBezTo>
                    <a:pt x="44464" y="6569"/>
                    <a:pt x="44507" y="6579"/>
                    <a:pt x="44540" y="6601"/>
                  </a:cubicBezTo>
                  <a:cubicBezTo>
                    <a:pt x="44561" y="6601"/>
                    <a:pt x="44583" y="6612"/>
                    <a:pt x="44604" y="6612"/>
                  </a:cubicBezTo>
                  <a:cubicBezTo>
                    <a:pt x="44755" y="6655"/>
                    <a:pt x="44915" y="6687"/>
                    <a:pt x="45087" y="6687"/>
                  </a:cubicBezTo>
                  <a:cubicBezTo>
                    <a:pt x="45344" y="6687"/>
                    <a:pt x="45602" y="6622"/>
                    <a:pt x="45838" y="6504"/>
                  </a:cubicBezTo>
                  <a:cubicBezTo>
                    <a:pt x="46085" y="6644"/>
                    <a:pt x="46353" y="6708"/>
                    <a:pt x="46632" y="6708"/>
                  </a:cubicBezTo>
                  <a:cubicBezTo>
                    <a:pt x="46976" y="6708"/>
                    <a:pt x="47309" y="6601"/>
                    <a:pt x="47588" y="6397"/>
                  </a:cubicBezTo>
                  <a:cubicBezTo>
                    <a:pt x="47684" y="6333"/>
                    <a:pt x="47760" y="6257"/>
                    <a:pt x="47834" y="6171"/>
                  </a:cubicBezTo>
                  <a:lnTo>
                    <a:pt x="48028" y="6268"/>
                  </a:lnTo>
                  <a:cubicBezTo>
                    <a:pt x="48392" y="6429"/>
                    <a:pt x="48800" y="6515"/>
                    <a:pt x="49251" y="6515"/>
                  </a:cubicBezTo>
                  <a:lnTo>
                    <a:pt x="49262" y="6515"/>
                  </a:lnTo>
                  <a:cubicBezTo>
                    <a:pt x="49520" y="6515"/>
                    <a:pt x="49756" y="6450"/>
                    <a:pt x="49971" y="6333"/>
                  </a:cubicBezTo>
                  <a:cubicBezTo>
                    <a:pt x="50024" y="6333"/>
                    <a:pt x="50088" y="6343"/>
                    <a:pt x="50142" y="6343"/>
                  </a:cubicBezTo>
                  <a:lnTo>
                    <a:pt x="50153" y="6343"/>
                  </a:lnTo>
                  <a:cubicBezTo>
                    <a:pt x="50228" y="6687"/>
                    <a:pt x="50421" y="6998"/>
                    <a:pt x="50711" y="7213"/>
                  </a:cubicBezTo>
                  <a:cubicBezTo>
                    <a:pt x="50958" y="7406"/>
                    <a:pt x="51258" y="7492"/>
                    <a:pt x="51559" y="7492"/>
                  </a:cubicBezTo>
                  <a:cubicBezTo>
                    <a:pt x="51784" y="7492"/>
                    <a:pt x="52010" y="7438"/>
                    <a:pt x="52224" y="7330"/>
                  </a:cubicBezTo>
                  <a:cubicBezTo>
                    <a:pt x="52235" y="7330"/>
                    <a:pt x="52267" y="7320"/>
                    <a:pt x="52289" y="7309"/>
                  </a:cubicBezTo>
                  <a:cubicBezTo>
                    <a:pt x="52406" y="7256"/>
                    <a:pt x="52589" y="7180"/>
                    <a:pt x="52782" y="7041"/>
                  </a:cubicBezTo>
                  <a:cubicBezTo>
                    <a:pt x="52997" y="6880"/>
                    <a:pt x="53169" y="6676"/>
                    <a:pt x="53298" y="6440"/>
                  </a:cubicBezTo>
                  <a:cubicBezTo>
                    <a:pt x="53437" y="6247"/>
                    <a:pt x="53534" y="6043"/>
                    <a:pt x="53608" y="5849"/>
                  </a:cubicBezTo>
                  <a:cubicBezTo>
                    <a:pt x="53705" y="5892"/>
                    <a:pt x="53780" y="5914"/>
                    <a:pt x="53845" y="5935"/>
                  </a:cubicBezTo>
                  <a:cubicBezTo>
                    <a:pt x="54016" y="6021"/>
                    <a:pt x="54221" y="6054"/>
                    <a:pt x="54414" y="6054"/>
                  </a:cubicBezTo>
                  <a:cubicBezTo>
                    <a:pt x="54736" y="6054"/>
                    <a:pt x="55025" y="6011"/>
                    <a:pt x="55294" y="5914"/>
                  </a:cubicBezTo>
                  <a:lnTo>
                    <a:pt x="55519" y="5892"/>
                  </a:lnTo>
                  <a:cubicBezTo>
                    <a:pt x="55573" y="5903"/>
                    <a:pt x="55659" y="5903"/>
                    <a:pt x="55755" y="5903"/>
                  </a:cubicBezTo>
                  <a:cubicBezTo>
                    <a:pt x="55916" y="5903"/>
                    <a:pt x="56067" y="5892"/>
                    <a:pt x="56217" y="5849"/>
                  </a:cubicBezTo>
                  <a:cubicBezTo>
                    <a:pt x="56506" y="5775"/>
                    <a:pt x="56764" y="5613"/>
                    <a:pt x="56968" y="5399"/>
                  </a:cubicBezTo>
                  <a:cubicBezTo>
                    <a:pt x="57064" y="5291"/>
                    <a:pt x="57150" y="5174"/>
                    <a:pt x="57214" y="5045"/>
                  </a:cubicBezTo>
                  <a:cubicBezTo>
                    <a:pt x="57343" y="5077"/>
                    <a:pt x="57462" y="5098"/>
                    <a:pt x="57558" y="5109"/>
                  </a:cubicBezTo>
                  <a:lnTo>
                    <a:pt x="57579" y="5109"/>
                  </a:lnTo>
                  <a:cubicBezTo>
                    <a:pt x="57698" y="5120"/>
                    <a:pt x="57827" y="5120"/>
                    <a:pt x="57944" y="5120"/>
                  </a:cubicBezTo>
                  <a:cubicBezTo>
                    <a:pt x="58320" y="5120"/>
                    <a:pt x="58664" y="5077"/>
                    <a:pt x="58964" y="5012"/>
                  </a:cubicBezTo>
                  <a:cubicBezTo>
                    <a:pt x="59029" y="5131"/>
                    <a:pt x="59115" y="5238"/>
                    <a:pt x="59200" y="5345"/>
                  </a:cubicBezTo>
                  <a:cubicBezTo>
                    <a:pt x="59232" y="5388"/>
                    <a:pt x="59265" y="5420"/>
                    <a:pt x="59297" y="5453"/>
                  </a:cubicBezTo>
                  <a:cubicBezTo>
                    <a:pt x="59576" y="5732"/>
                    <a:pt x="59952" y="5892"/>
                    <a:pt x="60348" y="5892"/>
                  </a:cubicBezTo>
                  <a:cubicBezTo>
                    <a:pt x="60682" y="5892"/>
                    <a:pt x="61025" y="5775"/>
                    <a:pt x="61304" y="5570"/>
                  </a:cubicBezTo>
                  <a:cubicBezTo>
                    <a:pt x="61476" y="5453"/>
                    <a:pt x="61615" y="5313"/>
                    <a:pt x="61722" y="5152"/>
                  </a:cubicBezTo>
                  <a:lnTo>
                    <a:pt x="61884" y="5248"/>
                  </a:lnTo>
                  <a:cubicBezTo>
                    <a:pt x="61969" y="5367"/>
                    <a:pt x="62077" y="5474"/>
                    <a:pt x="62184" y="5570"/>
                  </a:cubicBezTo>
                  <a:cubicBezTo>
                    <a:pt x="62366" y="5732"/>
                    <a:pt x="62570" y="5849"/>
                    <a:pt x="62807" y="5925"/>
                  </a:cubicBezTo>
                  <a:cubicBezTo>
                    <a:pt x="62989" y="5989"/>
                    <a:pt x="63182" y="6021"/>
                    <a:pt x="63386" y="6032"/>
                  </a:cubicBezTo>
                  <a:cubicBezTo>
                    <a:pt x="63611" y="6140"/>
                    <a:pt x="63890" y="6225"/>
                    <a:pt x="64212" y="6225"/>
                  </a:cubicBezTo>
                  <a:cubicBezTo>
                    <a:pt x="64416" y="6225"/>
                    <a:pt x="64610" y="6193"/>
                    <a:pt x="64792" y="6128"/>
                  </a:cubicBezTo>
                  <a:cubicBezTo>
                    <a:pt x="64953" y="6193"/>
                    <a:pt x="65146" y="6236"/>
                    <a:pt x="65371" y="6236"/>
                  </a:cubicBezTo>
                  <a:cubicBezTo>
                    <a:pt x="65521" y="6236"/>
                    <a:pt x="65683" y="6214"/>
                    <a:pt x="65833" y="6161"/>
                  </a:cubicBezTo>
                  <a:cubicBezTo>
                    <a:pt x="65843" y="6171"/>
                    <a:pt x="65855" y="6171"/>
                    <a:pt x="65865" y="6171"/>
                  </a:cubicBezTo>
                  <a:lnTo>
                    <a:pt x="65897" y="6171"/>
                  </a:lnTo>
                  <a:cubicBezTo>
                    <a:pt x="65972" y="6183"/>
                    <a:pt x="66037" y="6193"/>
                    <a:pt x="66112" y="6193"/>
                  </a:cubicBezTo>
                  <a:cubicBezTo>
                    <a:pt x="66241" y="6193"/>
                    <a:pt x="66370" y="6171"/>
                    <a:pt x="66487" y="6150"/>
                  </a:cubicBezTo>
                  <a:cubicBezTo>
                    <a:pt x="66670" y="6214"/>
                    <a:pt x="66874" y="6257"/>
                    <a:pt x="67067" y="6257"/>
                  </a:cubicBezTo>
                  <a:cubicBezTo>
                    <a:pt x="67271" y="6257"/>
                    <a:pt x="67464" y="6214"/>
                    <a:pt x="67658" y="6140"/>
                  </a:cubicBezTo>
                  <a:cubicBezTo>
                    <a:pt x="67679" y="6140"/>
                    <a:pt x="67711" y="6128"/>
                    <a:pt x="67732" y="6107"/>
                  </a:cubicBezTo>
                  <a:cubicBezTo>
                    <a:pt x="67937" y="6021"/>
                    <a:pt x="68119" y="5892"/>
                    <a:pt x="68269" y="5732"/>
                  </a:cubicBezTo>
                  <a:cubicBezTo>
                    <a:pt x="68591" y="6032"/>
                    <a:pt x="69010" y="6204"/>
                    <a:pt x="69461" y="6204"/>
                  </a:cubicBezTo>
                  <a:cubicBezTo>
                    <a:pt x="69568" y="6204"/>
                    <a:pt x="69675" y="6193"/>
                    <a:pt x="69783" y="6183"/>
                  </a:cubicBezTo>
                  <a:lnTo>
                    <a:pt x="69836" y="6183"/>
                  </a:lnTo>
                  <a:cubicBezTo>
                    <a:pt x="70308" y="6183"/>
                    <a:pt x="70749" y="6043"/>
                    <a:pt x="71113" y="5785"/>
                  </a:cubicBezTo>
                  <a:cubicBezTo>
                    <a:pt x="71350" y="5925"/>
                    <a:pt x="71629" y="6000"/>
                    <a:pt x="71908" y="6000"/>
                  </a:cubicBezTo>
                  <a:cubicBezTo>
                    <a:pt x="72154" y="6000"/>
                    <a:pt x="72358" y="5946"/>
                    <a:pt x="72509" y="5892"/>
                  </a:cubicBezTo>
                  <a:cubicBezTo>
                    <a:pt x="72583" y="5989"/>
                    <a:pt x="72680" y="6075"/>
                    <a:pt x="72777" y="6150"/>
                  </a:cubicBezTo>
                  <a:cubicBezTo>
                    <a:pt x="73045" y="6333"/>
                    <a:pt x="73356" y="6440"/>
                    <a:pt x="73678" y="6440"/>
                  </a:cubicBezTo>
                  <a:cubicBezTo>
                    <a:pt x="73839" y="6440"/>
                    <a:pt x="73968" y="6419"/>
                    <a:pt x="74054" y="6397"/>
                  </a:cubicBezTo>
                  <a:cubicBezTo>
                    <a:pt x="74472" y="6333"/>
                    <a:pt x="74848" y="6075"/>
                    <a:pt x="75063" y="5710"/>
                  </a:cubicBezTo>
                  <a:cubicBezTo>
                    <a:pt x="75192" y="5484"/>
                    <a:pt x="75352" y="5205"/>
                    <a:pt x="75460" y="4873"/>
                  </a:cubicBezTo>
                  <a:cubicBezTo>
                    <a:pt x="75557" y="4583"/>
                    <a:pt x="75610" y="4294"/>
                    <a:pt x="75610" y="3993"/>
                  </a:cubicBezTo>
                  <a:cubicBezTo>
                    <a:pt x="75728" y="3574"/>
                    <a:pt x="75728" y="3145"/>
                    <a:pt x="75631" y="2705"/>
                  </a:cubicBezTo>
                  <a:cubicBezTo>
                    <a:pt x="75535" y="2297"/>
                    <a:pt x="75374" y="1964"/>
                    <a:pt x="75245" y="1696"/>
                  </a:cubicBezTo>
                  <a:cubicBezTo>
                    <a:pt x="75202" y="1621"/>
                    <a:pt x="75170" y="1546"/>
                    <a:pt x="75138" y="1482"/>
                  </a:cubicBezTo>
                  <a:cubicBezTo>
                    <a:pt x="74977" y="1127"/>
                    <a:pt x="74708" y="838"/>
                    <a:pt x="74355" y="655"/>
                  </a:cubicBezTo>
                  <a:cubicBezTo>
                    <a:pt x="74161" y="548"/>
                    <a:pt x="73979" y="494"/>
                    <a:pt x="73871" y="462"/>
                  </a:cubicBezTo>
                  <a:lnTo>
                    <a:pt x="73850" y="462"/>
                  </a:lnTo>
                  <a:cubicBezTo>
                    <a:pt x="73711" y="408"/>
                    <a:pt x="73506" y="354"/>
                    <a:pt x="73270" y="354"/>
                  </a:cubicBezTo>
                  <a:cubicBezTo>
                    <a:pt x="72905" y="354"/>
                    <a:pt x="72552" y="483"/>
                    <a:pt x="72283" y="709"/>
                  </a:cubicBezTo>
                  <a:cubicBezTo>
                    <a:pt x="72025" y="526"/>
                    <a:pt x="71650" y="365"/>
                    <a:pt x="71113" y="365"/>
                  </a:cubicBezTo>
                  <a:cubicBezTo>
                    <a:pt x="71038" y="365"/>
                    <a:pt x="70963" y="376"/>
                    <a:pt x="70888" y="376"/>
                  </a:cubicBezTo>
                  <a:cubicBezTo>
                    <a:pt x="70813" y="387"/>
                    <a:pt x="70749" y="397"/>
                    <a:pt x="70673" y="408"/>
                  </a:cubicBezTo>
                  <a:cubicBezTo>
                    <a:pt x="70598" y="408"/>
                    <a:pt x="70501" y="419"/>
                    <a:pt x="70394" y="440"/>
                  </a:cubicBezTo>
                  <a:cubicBezTo>
                    <a:pt x="70190" y="354"/>
                    <a:pt x="69976" y="311"/>
                    <a:pt x="69750" y="311"/>
                  </a:cubicBezTo>
                  <a:cubicBezTo>
                    <a:pt x="69364" y="311"/>
                    <a:pt x="68977" y="462"/>
                    <a:pt x="68666" y="719"/>
                  </a:cubicBezTo>
                  <a:cubicBezTo>
                    <a:pt x="68634" y="752"/>
                    <a:pt x="68612" y="773"/>
                    <a:pt x="68581" y="795"/>
                  </a:cubicBezTo>
                  <a:cubicBezTo>
                    <a:pt x="68409" y="912"/>
                    <a:pt x="68259" y="1052"/>
                    <a:pt x="68140" y="1234"/>
                  </a:cubicBezTo>
                  <a:cubicBezTo>
                    <a:pt x="68119" y="1246"/>
                    <a:pt x="68108" y="1267"/>
                    <a:pt x="68097" y="1288"/>
                  </a:cubicBezTo>
                  <a:cubicBezTo>
                    <a:pt x="67872" y="1632"/>
                    <a:pt x="67797" y="1975"/>
                    <a:pt x="67765" y="2222"/>
                  </a:cubicBezTo>
                  <a:cubicBezTo>
                    <a:pt x="67464" y="1986"/>
                    <a:pt x="67100" y="1857"/>
                    <a:pt x="66702" y="1857"/>
                  </a:cubicBezTo>
                  <a:cubicBezTo>
                    <a:pt x="66659" y="1857"/>
                    <a:pt x="66616" y="1857"/>
                    <a:pt x="66573" y="1868"/>
                  </a:cubicBezTo>
                  <a:cubicBezTo>
                    <a:pt x="66359" y="1771"/>
                    <a:pt x="66122" y="1718"/>
                    <a:pt x="65886" y="1718"/>
                  </a:cubicBezTo>
                  <a:cubicBezTo>
                    <a:pt x="65833" y="1685"/>
                    <a:pt x="65779" y="1664"/>
                    <a:pt x="65747" y="1642"/>
                  </a:cubicBezTo>
                  <a:lnTo>
                    <a:pt x="65736" y="1642"/>
                  </a:lnTo>
                  <a:cubicBezTo>
                    <a:pt x="65490" y="1503"/>
                    <a:pt x="65221" y="1428"/>
                    <a:pt x="64942" y="1428"/>
                  </a:cubicBezTo>
                  <a:cubicBezTo>
                    <a:pt x="64749" y="1428"/>
                    <a:pt x="64545" y="1471"/>
                    <a:pt x="64362" y="1546"/>
                  </a:cubicBezTo>
                  <a:cubicBezTo>
                    <a:pt x="64255" y="1138"/>
                    <a:pt x="63976" y="805"/>
                    <a:pt x="63579" y="602"/>
                  </a:cubicBezTo>
                  <a:cubicBezTo>
                    <a:pt x="63408" y="505"/>
                    <a:pt x="63139" y="408"/>
                    <a:pt x="62807" y="408"/>
                  </a:cubicBezTo>
                  <a:cubicBezTo>
                    <a:pt x="62463" y="408"/>
                    <a:pt x="62141" y="516"/>
                    <a:pt x="61884" y="709"/>
                  </a:cubicBezTo>
                  <a:cubicBezTo>
                    <a:pt x="61690" y="548"/>
                    <a:pt x="61379" y="354"/>
                    <a:pt x="60928" y="290"/>
                  </a:cubicBezTo>
                  <a:cubicBezTo>
                    <a:pt x="60864" y="280"/>
                    <a:pt x="60799" y="280"/>
                    <a:pt x="60735" y="280"/>
                  </a:cubicBezTo>
                  <a:cubicBezTo>
                    <a:pt x="60284" y="280"/>
                    <a:pt x="59898" y="387"/>
                    <a:pt x="59565" y="623"/>
                  </a:cubicBezTo>
                  <a:cubicBezTo>
                    <a:pt x="59340" y="784"/>
                    <a:pt x="59157" y="988"/>
                    <a:pt x="59029" y="1234"/>
                  </a:cubicBezTo>
                  <a:cubicBezTo>
                    <a:pt x="58932" y="1417"/>
                    <a:pt x="58867" y="1610"/>
                    <a:pt x="58836" y="1814"/>
                  </a:cubicBezTo>
                  <a:cubicBezTo>
                    <a:pt x="58642" y="1792"/>
                    <a:pt x="58438" y="1782"/>
                    <a:pt x="58245" y="1782"/>
                  </a:cubicBezTo>
                  <a:cubicBezTo>
                    <a:pt x="58063" y="1782"/>
                    <a:pt x="57880" y="1792"/>
                    <a:pt x="57698" y="1814"/>
                  </a:cubicBezTo>
                  <a:cubicBezTo>
                    <a:pt x="57622" y="1792"/>
                    <a:pt x="57536" y="1792"/>
                    <a:pt x="57440" y="1792"/>
                  </a:cubicBezTo>
                  <a:cubicBezTo>
                    <a:pt x="56968" y="1792"/>
                    <a:pt x="56539" y="1997"/>
                    <a:pt x="56249" y="2362"/>
                  </a:cubicBezTo>
                  <a:cubicBezTo>
                    <a:pt x="56238" y="2351"/>
                    <a:pt x="56227" y="2340"/>
                    <a:pt x="56206" y="2329"/>
                  </a:cubicBezTo>
                  <a:cubicBezTo>
                    <a:pt x="55927" y="2093"/>
                    <a:pt x="55573" y="1964"/>
                    <a:pt x="55208" y="1964"/>
                  </a:cubicBezTo>
                  <a:cubicBezTo>
                    <a:pt x="55101" y="1964"/>
                    <a:pt x="55004" y="1975"/>
                    <a:pt x="54896" y="1997"/>
                  </a:cubicBezTo>
                  <a:cubicBezTo>
                    <a:pt x="54757" y="1964"/>
                    <a:pt x="54553" y="1921"/>
                    <a:pt x="54328" y="1921"/>
                  </a:cubicBezTo>
                  <a:cubicBezTo>
                    <a:pt x="54285" y="1921"/>
                    <a:pt x="54242" y="1921"/>
                    <a:pt x="54199" y="1932"/>
                  </a:cubicBezTo>
                  <a:cubicBezTo>
                    <a:pt x="54156" y="1921"/>
                    <a:pt x="54113" y="1921"/>
                    <a:pt x="54059" y="1921"/>
                  </a:cubicBezTo>
                  <a:cubicBezTo>
                    <a:pt x="53856" y="1921"/>
                    <a:pt x="53651" y="1964"/>
                    <a:pt x="53469" y="2029"/>
                  </a:cubicBezTo>
                  <a:cubicBezTo>
                    <a:pt x="53276" y="1707"/>
                    <a:pt x="53040" y="1396"/>
                    <a:pt x="52761" y="1106"/>
                  </a:cubicBezTo>
                  <a:cubicBezTo>
                    <a:pt x="52406" y="741"/>
                    <a:pt x="51956" y="537"/>
                    <a:pt x="51495" y="537"/>
                  </a:cubicBezTo>
                  <a:cubicBezTo>
                    <a:pt x="51118" y="537"/>
                    <a:pt x="50775" y="655"/>
                    <a:pt x="50475" y="881"/>
                  </a:cubicBezTo>
                  <a:lnTo>
                    <a:pt x="50443" y="912"/>
                  </a:lnTo>
                  <a:cubicBezTo>
                    <a:pt x="50400" y="945"/>
                    <a:pt x="50367" y="977"/>
                    <a:pt x="50335" y="1009"/>
                  </a:cubicBezTo>
                  <a:lnTo>
                    <a:pt x="50324" y="1009"/>
                  </a:lnTo>
                  <a:cubicBezTo>
                    <a:pt x="50207" y="1009"/>
                    <a:pt x="50088" y="1020"/>
                    <a:pt x="49981" y="1031"/>
                  </a:cubicBezTo>
                  <a:cubicBezTo>
                    <a:pt x="49906" y="967"/>
                    <a:pt x="49831" y="902"/>
                    <a:pt x="49745" y="848"/>
                  </a:cubicBezTo>
                  <a:cubicBezTo>
                    <a:pt x="49444" y="633"/>
                    <a:pt x="49090" y="526"/>
                    <a:pt x="48736" y="526"/>
                  </a:cubicBezTo>
                  <a:cubicBezTo>
                    <a:pt x="48253" y="526"/>
                    <a:pt x="47813" y="730"/>
                    <a:pt x="47469" y="1095"/>
                  </a:cubicBezTo>
                  <a:cubicBezTo>
                    <a:pt x="47459" y="1095"/>
                    <a:pt x="47459" y="1106"/>
                    <a:pt x="47448" y="1117"/>
                  </a:cubicBezTo>
                  <a:cubicBezTo>
                    <a:pt x="47298" y="1288"/>
                    <a:pt x="47212" y="1449"/>
                    <a:pt x="47159" y="1535"/>
                  </a:cubicBezTo>
                  <a:cubicBezTo>
                    <a:pt x="47159" y="1546"/>
                    <a:pt x="47147" y="1556"/>
                    <a:pt x="47147" y="1568"/>
                  </a:cubicBezTo>
                  <a:cubicBezTo>
                    <a:pt x="47073" y="1675"/>
                    <a:pt x="47008" y="1782"/>
                    <a:pt x="46965" y="1890"/>
                  </a:cubicBezTo>
                  <a:cubicBezTo>
                    <a:pt x="46923" y="1857"/>
                    <a:pt x="46880" y="1835"/>
                    <a:pt x="46825" y="1814"/>
                  </a:cubicBezTo>
                  <a:cubicBezTo>
                    <a:pt x="46772" y="1792"/>
                    <a:pt x="46718" y="1771"/>
                    <a:pt x="46675" y="1750"/>
                  </a:cubicBezTo>
                  <a:cubicBezTo>
                    <a:pt x="46665" y="1610"/>
                    <a:pt x="46643" y="1471"/>
                    <a:pt x="46601" y="1342"/>
                  </a:cubicBezTo>
                  <a:cubicBezTo>
                    <a:pt x="46525" y="1106"/>
                    <a:pt x="46418" y="891"/>
                    <a:pt x="46267" y="709"/>
                  </a:cubicBezTo>
                  <a:cubicBezTo>
                    <a:pt x="45957" y="344"/>
                    <a:pt x="45506" y="129"/>
                    <a:pt x="45044" y="129"/>
                  </a:cubicBezTo>
                  <a:cubicBezTo>
                    <a:pt x="44948" y="129"/>
                    <a:pt x="44851" y="140"/>
                    <a:pt x="44755" y="161"/>
                  </a:cubicBezTo>
                  <a:lnTo>
                    <a:pt x="44733" y="161"/>
                  </a:lnTo>
                  <a:cubicBezTo>
                    <a:pt x="44497" y="215"/>
                    <a:pt x="44282" y="301"/>
                    <a:pt x="44089" y="440"/>
                  </a:cubicBezTo>
                  <a:cubicBezTo>
                    <a:pt x="43906" y="580"/>
                    <a:pt x="43746" y="752"/>
                    <a:pt x="43627" y="955"/>
                  </a:cubicBezTo>
                  <a:cubicBezTo>
                    <a:pt x="43520" y="1160"/>
                    <a:pt x="43477" y="1342"/>
                    <a:pt x="43445" y="1460"/>
                  </a:cubicBezTo>
                  <a:cubicBezTo>
                    <a:pt x="43391" y="1621"/>
                    <a:pt x="43359" y="1792"/>
                    <a:pt x="43359" y="1964"/>
                  </a:cubicBezTo>
                  <a:lnTo>
                    <a:pt x="43359" y="1975"/>
                  </a:lnTo>
                  <a:cubicBezTo>
                    <a:pt x="43348" y="1975"/>
                    <a:pt x="43338" y="1964"/>
                    <a:pt x="43338" y="1964"/>
                  </a:cubicBezTo>
                  <a:cubicBezTo>
                    <a:pt x="43252" y="1954"/>
                    <a:pt x="43166" y="1943"/>
                    <a:pt x="43080" y="1943"/>
                  </a:cubicBezTo>
                  <a:cubicBezTo>
                    <a:pt x="42876" y="1943"/>
                    <a:pt x="42672" y="1986"/>
                    <a:pt x="42479" y="2072"/>
                  </a:cubicBezTo>
                  <a:cubicBezTo>
                    <a:pt x="42200" y="1771"/>
                    <a:pt x="41803" y="1599"/>
                    <a:pt x="41395" y="1599"/>
                  </a:cubicBezTo>
                  <a:cubicBezTo>
                    <a:pt x="41299" y="1599"/>
                    <a:pt x="41191" y="1610"/>
                    <a:pt x="41106" y="1621"/>
                  </a:cubicBezTo>
                  <a:cubicBezTo>
                    <a:pt x="41084" y="1471"/>
                    <a:pt x="41063" y="1310"/>
                    <a:pt x="41030" y="1149"/>
                  </a:cubicBezTo>
                  <a:cubicBezTo>
                    <a:pt x="40944" y="687"/>
                    <a:pt x="40622" y="301"/>
                    <a:pt x="40193" y="118"/>
                  </a:cubicBezTo>
                  <a:cubicBezTo>
                    <a:pt x="40011" y="32"/>
                    <a:pt x="39818" y="1"/>
                    <a:pt x="39624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8" name="Google Shape;3868;p19"/>
            <p:cNvGrpSpPr/>
            <p:nvPr/>
          </p:nvGrpSpPr>
          <p:grpSpPr>
            <a:xfrm>
              <a:off x="3666749" y="2348032"/>
              <a:ext cx="1854400" cy="117850"/>
              <a:chOff x="-4750" y="2364950"/>
              <a:chExt cx="1854400" cy="117850"/>
            </a:xfrm>
          </p:grpSpPr>
          <p:sp>
            <p:nvSpPr>
              <p:cNvPr id="3869" name="Google Shape;3869;p19"/>
              <p:cNvSpPr/>
              <p:nvPr/>
            </p:nvSpPr>
            <p:spPr>
              <a:xfrm>
                <a:off x="840750" y="2367325"/>
                <a:ext cx="45850" cy="994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979" extrusionOk="0">
                    <a:moveTo>
                      <a:pt x="1268" y="0"/>
                    </a:moveTo>
                    <a:cubicBezTo>
                      <a:pt x="1159" y="0"/>
                      <a:pt x="1024" y="28"/>
                      <a:pt x="862" y="80"/>
                    </a:cubicBezTo>
                    <a:cubicBezTo>
                      <a:pt x="862" y="177"/>
                      <a:pt x="852" y="265"/>
                      <a:pt x="753" y="298"/>
                    </a:cubicBezTo>
                    <a:cubicBezTo>
                      <a:pt x="741" y="303"/>
                      <a:pt x="729" y="305"/>
                      <a:pt x="718" y="305"/>
                    </a:cubicBezTo>
                    <a:cubicBezTo>
                      <a:pt x="663" y="305"/>
                      <a:pt x="628" y="243"/>
                      <a:pt x="600" y="189"/>
                    </a:cubicBezTo>
                    <a:cubicBezTo>
                      <a:pt x="577" y="185"/>
                      <a:pt x="554" y="184"/>
                      <a:pt x="531" y="184"/>
                    </a:cubicBezTo>
                    <a:cubicBezTo>
                      <a:pt x="335" y="184"/>
                      <a:pt x="177" y="300"/>
                      <a:pt x="1" y="320"/>
                    </a:cubicBezTo>
                    <a:cubicBezTo>
                      <a:pt x="1" y="363"/>
                      <a:pt x="1" y="385"/>
                      <a:pt x="11" y="396"/>
                    </a:cubicBezTo>
                    <a:cubicBezTo>
                      <a:pt x="115" y="576"/>
                      <a:pt x="243" y="628"/>
                      <a:pt x="383" y="628"/>
                    </a:cubicBezTo>
                    <a:cubicBezTo>
                      <a:pt x="522" y="628"/>
                      <a:pt x="672" y="576"/>
                      <a:pt x="819" y="548"/>
                    </a:cubicBezTo>
                    <a:cubicBezTo>
                      <a:pt x="861" y="541"/>
                      <a:pt x="909" y="536"/>
                      <a:pt x="958" y="536"/>
                    </a:cubicBezTo>
                    <a:cubicBezTo>
                      <a:pt x="1112" y="536"/>
                      <a:pt x="1262" y="582"/>
                      <a:pt x="1179" y="723"/>
                    </a:cubicBezTo>
                    <a:cubicBezTo>
                      <a:pt x="971" y="1083"/>
                      <a:pt x="1168" y="1421"/>
                      <a:pt x="1135" y="1760"/>
                    </a:cubicBezTo>
                    <a:cubicBezTo>
                      <a:pt x="1114" y="2109"/>
                      <a:pt x="884" y="2468"/>
                      <a:pt x="993" y="2752"/>
                    </a:cubicBezTo>
                    <a:cubicBezTo>
                      <a:pt x="1179" y="3232"/>
                      <a:pt x="1102" y="3429"/>
                      <a:pt x="600" y="3472"/>
                    </a:cubicBezTo>
                    <a:cubicBezTo>
                      <a:pt x="426" y="3494"/>
                      <a:pt x="415" y="3636"/>
                      <a:pt x="437" y="3778"/>
                    </a:cubicBezTo>
                    <a:cubicBezTo>
                      <a:pt x="446" y="3911"/>
                      <a:pt x="514" y="3978"/>
                      <a:pt x="619" y="3978"/>
                    </a:cubicBezTo>
                    <a:cubicBezTo>
                      <a:pt x="634" y="3978"/>
                      <a:pt x="649" y="3977"/>
                      <a:pt x="666" y="3974"/>
                    </a:cubicBezTo>
                    <a:cubicBezTo>
                      <a:pt x="939" y="3920"/>
                      <a:pt x="1211" y="3876"/>
                      <a:pt x="1463" y="3778"/>
                    </a:cubicBezTo>
                    <a:cubicBezTo>
                      <a:pt x="1703" y="3680"/>
                      <a:pt x="1834" y="3494"/>
                      <a:pt x="1659" y="3222"/>
                    </a:cubicBezTo>
                    <a:cubicBezTo>
                      <a:pt x="1572" y="3069"/>
                      <a:pt x="1441" y="2916"/>
                      <a:pt x="1495" y="2730"/>
                    </a:cubicBezTo>
                    <a:cubicBezTo>
                      <a:pt x="1670" y="2022"/>
                      <a:pt x="1648" y="1302"/>
                      <a:pt x="1659" y="581"/>
                    </a:cubicBezTo>
                    <a:cubicBezTo>
                      <a:pt x="1667" y="180"/>
                      <a:pt x="1550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656375" y="2404925"/>
                <a:ext cx="341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971" extrusionOk="0">
                    <a:moveTo>
                      <a:pt x="677" y="463"/>
                    </a:moveTo>
                    <a:cubicBezTo>
                      <a:pt x="743" y="463"/>
                      <a:pt x="786" y="496"/>
                      <a:pt x="808" y="572"/>
                    </a:cubicBezTo>
                    <a:cubicBezTo>
                      <a:pt x="786" y="605"/>
                      <a:pt x="775" y="659"/>
                      <a:pt x="743" y="659"/>
                    </a:cubicBezTo>
                    <a:cubicBezTo>
                      <a:pt x="731" y="663"/>
                      <a:pt x="720" y="665"/>
                      <a:pt x="710" y="665"/>
                    </a:cubicBezTo>
                    <a:cubicBezTo>
                      <a:pt x="663" y="665"/>
                      <a:pt x="634" y="626"/>
                      <a:pt x="634" y="572"/>
                    </a:cubicBezTo>
                    <a:cubicBezTo>
                      <a:pt x="634" y="539"/>
                      <a:pt x="655" y="463"/>
                      <a:pt x="677" y="463"/>
                    </a:cubicBezTo>
                    <a:close/>
                    <a:moveTo>
                      <a:pt x="589" y="1"/>
                    </a:moveTo>
                    <a:cubicBezTo>
                      <a:pt x="544" y="1"/>
                      <a:pt x="503" y="9"/>
                      <a:pt x="469" y="26"/>
                    </a:cubicBezTo>
                    <a:cubicBezTo>
                      <a:pt x="229" y="157"/>
                      <a:pt x="1" y="310"/>
                      <a:pt x="88" y="703"/>
                    </a:cubicBezTo>
                    <a:cubicBezTo>
                      <a:pt x="197" y="1117"/>
                      <a:pt x="273" y="1575"/>
                      <a:pt x="164" y="2001"/>
                    </a:cubicBezTo>
                    <a:cubicBezTo>
                      <a:pt x="98" y="2263"/>
                      <a:pt x="164" y="2492"/>
                      <a:pt x="208" y="2721"/>
                    </a:cubicBezTo>
                    <a:cubicBezTo>
                      <a:pt x="225" y="2823"/>
                      <a:pt x="274" y="2970"/>
                      <a:pt x="408" y="2970"/>
                    </a:cubicBezTo>
                    <a:cubicBezTo>
                      <a:pt x="447" y="2970"/>
                      <a:pt x="492" y="2958"/>
                      <a:pt x="546" y="2928"/>
                    </a:cubicBezTo>
                    <a:cubicBezTo>
                      <a:pt x="568" y="2656"/>
                      <a:pt x="469" y="2383"/>
                      <a:pt x="612" y="2121"/>
                    </a:cubicBezTo>
                    <a:cubicBezTo>
                      <a:pt x="764" y="1892"/>
                      <a:pt x="721" y="1663"/>
                      <a:pt x="666" y="1412"/>
                    </a:cubicBezTo>
                    <a:cubicBezTo>
                      <a:pt x="634" y="1270"/>
                      <a:pt x="600" y="1085"/>
                      <a:pt x="884" y="1041"/>
                    </a:cubicBezTo>
                    <a:cubicBezTo>
                      <a:pt x="1157" y="1008"/>
                      <a:pt x="1364" y="812"/>
                      <a:pt x="1310" y="496"/>
                    </a:cubicBezTo>
                    <a:cubicBezTo>
                      <a:pt x="1273" y="272"/>
                      <a:pt x="853" y="1"/>
                      <a:pt x="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578925" y="2381150"/>
                <a:ext cx="388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722" extrusionOk="0">
                    <a:moveTo>
                      <a:pt x="1074" y="0"/>
                    </a:moveTo>
                    <a:cubicBezTo>
                      <a:pt x="1027" y="0"/>
                      <a:pt x="977" y="9"/>
                      <a:pt x="927" y="28"/>
                    </a:cubicBezTo>
                    <a:cubicBezTo>
                      <a:pt x="808" y="72"/>
                      <a:pt x="677" y="94"/>
                      <a:pt x="546" y="138"/>
                    </a:cubicBezTo>
                    <a:cubicBezTo>
                      <a:pt x="142" y="268"/>
                      <a:pt x="0" y="563"/>
                      <a:pt x="164" y="945"/>
                    </a:cubicBezTo>
                    <a:cubicBezTo>
                      <a:pt x="284" y="1229"/>
                      <a:pt x="437" y="1501"/>
                      <a:pt x="219" y="1796"/>
                    </a:cubicBezTo>
                    <a:cubicBezTo>
                      <a:pt x="164" y="1872"/>
                      <a:pt x="262" y="1927"/>
                      <a:pt x="284" y="1992"/>
                    </a:cubicBezTo>
                    <a:cubicBezTo>
                      <a:pt x="371" y="2145"/>
                      <a:pt x="404" y="2308"/>
                      <a:pt x="284" y="2472"/>
                    </a:cubicBezTo>
                    <a:cubicBezTo>
                      <a:pt x="406" y="2666"/>
                      <a:pt x="552" y="2721"/>
                      <a:pt x="706" y="2721"/>
                    </a:cubicBezTo>
                    <a:cubicBezTo>
                      <a:pt x="882" y="2721"/>
                      <a:pt x="1069" y="2648"/>
                      <a:pt x="1244" y="2625"/>
                    </a:cubicBezTo>
                    <a:cubicBezTo>
                      <a:pt x="1264" y="2514"/>
                      <a:pt x="1303" y="2480"/>
                      <a:pt x="1350" y="2480"/>
                    </a:cubicBezTo>
                    <a:cubicBezTo>
                      <a:pt x="1405" y="2480"/>
                      <a:pt x="1469" y="2525"/>
                      <a:pt x="1528" y="2548"/>
                    </a:cubicBezTo>
                    <a:cubicBezTo>
                      <a:pt x="1552" y="2364"/>
                      <a:pt x="1424" y="2206"/>
                      <a:pt x="1264" y="2206"/>
                    </a:cubicBezTo>
                    <a:cubicBezTo>
                      <a:pt x="1216" y="2206"/>
                      <a:pt x="1164" y="2221"/>
                      <a:pt x="1113" y="2254"/>
                    </a:cubicBezTo>
                    <a:cubicBezTo>
                      <a:pt x="1005" y="2325"/>
                      <a:pt x="927" y="2354"/>
                      <a:pt x="872" y="2354"/>
                    </a:cubicBezTo>
                    <a:cubicBezTo>
                      <a:pt x="717" y="2354"/>
                      <a:pt x="737" y="2126"/>
                      <a:pt x="720" y="1981"/>
                    </a:cubicBezTo>
                    <a:cubicBezTo>
                      <a:pt x="687" y="1687"/>
                      <a:pt x="786" y="1348"/>
                      <a:pt x="687" y="1086"/>
                    </a:cubicBezTo>
                    <a:cubicBezTo>
                      <a:pt x="524" y="650"/>
                      <a:pt x="720" y="519"/>
                      <a:pt x="1070" y="410"/>
                    </a:cubicBezTo>
                    <a:cubicBezTo>
                      <a:pt x="1200" y="378"/>
                      <a:pt x="1429" y="378"/>
                      <a:pt x="1364" y="192"/>
                    </a:cubicBezTo>
                    <a:cubicBezTo>
                      <a:pt x="1331" y="78"/>
                      <a:pt x="1213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6150" y="2381100"/>
                <a:ext cx="415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42" extrusionOk="0">
                    <a:moveTo>
                      <a:pt x="394" y="1100"/>
                    </a:moveTo>
                    <a:cubicBezTo>
                      <a:pt x="590" y="1165"/>
                      <a:pt x="840" y="1045"/>
                      <a:pt x="884" y="1340"/>
                    </a:cubicBezTo>
                    <a:cubicBezTo>
                      <a:pt x="895" y="1422"/>
                      <a:pt x="819" y="1493"/>
                      <a:pt x="737" y="1493"/>
                    </a:cubicBezTo>
                    <a:cubicBezTo>
                      <a:pt x="732" y="1493"/>
                      <a:pt x="726" y="1493"/>
                      <a:pt x="721" y="1492"/>
                    </a:cubicBezTo>
                    <a:cubicBezTo>
                      <a:pt x="469" y="1492"/>
                      <a:pt x="415" y="1328"/>
                      <a:pt x="394" y="1100"/>
                    </a:cubicBezTo>
                    <a:close/>
                    <a:moveTo>
                      <a:pt x="1456" y="1"/>
                    </a:moveTo>
                    <a:cubicBezTo>
                      <a:pt x="1376" y="1"/>
                      <a:pt x="1372" y="120"/>
                      <a:pt x="1320" y="172"/>
                    </a:cubicBezTo>
                    <a:cubicBezTo>
                      <a:pt x="1097" y="358"/>
                      <a:pt x="1064" y="805"/>
                      <a:pt x="709" y="805"/>
                    </a:cubicBezTo>
                    <a:cubicBezTo>
                      <a:pt x="647" y="805"/>
                      <a:pt x="575" y="792"/>
                      <a:pt x="491" y="761"/>
                    </a:cubicBezTo>
                    <a:cubicBezTo>
                      <a:pt x="431" y="836"/>
                      <a:pt x="372" y="931"/>
                      <a:pt x="284" y="931"/>
                    </a:cubicBezTo>
                    <a:cubicBezTo>
                      <a:pt x="243" y="931"/>
                      <a:pt x="197" y="911"/>
                      <a:pt x="142" y="860"/>
                    </a:cubicBezTo>
                    <a:cubicBezTo>
                      <a:pt x="1" y="957"/>
                      <a:pt x="66" y="1100"/>
                      <a:pt x="44" y="1231"/>
                    </a:cubicBezTo>
                    <a:cubicBezTo>
                      <a:pt x="110" y="1568"/>
                      <a:pt x="164" y="1917"/>
                      <a:pt x="251" y="2245"/>
                    </a:cubicBezTo>
                    <a:cubicBezTo>
                      <a:pt x="284" y="2397"/>
                      <a:pt x="382" y="2518"/>
                      <a:pt x="546" y="2540"/>
                    </a:cubicBezTo>
                    <a:cubicBezTo>
                      <a:pt x="558" y="2541"/>
                      <a:pt x="570" y="2542"/>
                      <a:pt x="580" y="2542"/>
                    </a:cubicBezTo>
                    <a:cubicBezTo>
                      <a:pt x="747" y="2542"/>
                      <a:pt x="778" y="2389"/>
                      <a:pt x="819" y="2256"/>
                    </a:cubicBezTo>
                    <a:cubicBezTo>
                      <a:pt x="1026" y="1601"/>
                      <a:pt x="1288" y="957"/>
                      <a:pt x="1594" y="336"/>
                    </a:cubicBezTo>
                    <a:cubicBezTo>
                      <a:pt x="1648" y="205"/>
                      <a:pt x="1659" y="118"/>
                      <a:pt x="1539" y="30"/>
                    </a:cubicBezTo>
                    <a:cubicBezTo>
                      <a:pt x="1504" y="10"/>
                      <a:pt x="1477" y="1"/>
                      <a:pt x="1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779125" y="2404950"/>
                <a:ext cx="433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252" extrusionOk="0">
                    <a:moveTo>
                      <a:pt x="240" y="1"/>
                    </a:moveTo>
                    <a:cubicBezTo>
                      <a:pt x="204" y="1"/>
                      <a:pt x="167" y="15"/>
                      <a:pt x="131" y="47"/>
                    </a:cubicBezTo>
                    <a:cubicBezTo>
                      <a:pt x="0" y="167"/>
                      <a:pt x="0" y="473"/>
                      <a:pt x="131" y="571"/>
                    </a:cubicBezTo>
                    <a:cubicBezTo>
                      <a:pt x="359" y="747"/>
                      <a:pt x="351" y="1197"/>
                      <a:pt x="740" y="1197"/>
                    </a:cubicBezTo>
                    <a:cubicBezTo>
                      <a:pt x="761" y="1197"/>
                      <a:pt x="784" y="1196"/>
                      <a:pt x="807" y="1193"/>
                    </a:cubicBezTo>
                    <a:cubicBezTo>
                      <a:pt x="818" y="1193"/>
                      <a:pt x="818" y="1171"/>
                      <a:pt x="829" y="1160"/>
                    </a:cubicBezTo>
                    <a:cubicBezTo>
                      <a:pt x="958" y="1066"/>
                      <a:pt x="1099" y="939"/>
                      <a:pt x="1185" y="939"/>
                    </a:cubicBezTo>
                    <a:cubicBezTo>
                      <a:pt x="1260" y="939"/>
                      <a:pt x="1295" y="1035"/>
                      <a:pt x="1244" y="1334"/>
                    </a:cubicBezTo>
                    <a:cubicBezTo>
                      <a:pt x="1222" y="1411"/>
                      <a:pt x="1276" y="1498"/>
                      <a:pt x="1288" y="1586"/>
                    </a:cubicBezTo>
                    <a:lnTo>
                      <a:pt x="1254" y="2109"/>
                    </a:lnTo>
                    <a:cubicBezTo>
                      <a:pt x="1254" y="2175"/>
                      <a:pt x="1254" y="2240"/>
                      <a:pt x="1320" y="2251"/>
                    </a:cubicBezTo>
                    <a:cubicBezTo>
                      <a:pt x="1326" y="2252"/>
                      <a:pt x="1331" y="2252"/>
                      <a:pt x="1337" y="2252"/>
                    </a:cubicBezTo>
                    <a:cubicBezTo>
                      <a:pt x="1412" y="2252"/>
                      <a:pt x="1442" y="2180"/>
                      <a:pt x="1473" y="2109"/>
                    </a:cubicBezTo>
                    <a:cubicBezTo>
                      <a:pt x="1702" y="1596"/>
                      <a:pt x="1647" y="1040"/>
                      <a:pt x="1637" y="495"/>
                    </a:cubicBezTo>
                    <a:cubicBezTo>
                      <a:pt x="1637" y="364"/>
                      <a:pt x="1734" y="178"/>
                      <a:pt x="1538" y="112"/>
                    </a:cubicBezTo>
                    <a:cubicBezTo>
                      <a:pt x="1506" y="102"/>
                      <a:pt x="1476" y="97"/>
                      <a:pt x="1446" y="97"/>
                    </a:cubicBezTo>
                    <a:cubicBezTo>
                      <a:pt x="1324" y="97"/>
                      <a:pt x="1220" y="180"/>
                      <a:pt x="1123" y="277"/>
                    </a:cubicBezTo>
                    <a:cubicBezTo>
                      <a:pt x="944" y="472"/>
                      <a:pt x="849" y="572"/>
                      <a:pt x="771" y="572"/>
                    </a:cubicBezTo>
                    <a:cubicBezTo>
                      <a:pt x="689" y="572"/>
                      <a:pt x="626" y="458"/>
                      <a:pt x="502" y="222"/>
                    </a:cubicBezTo>
                    <a:cubicBezTo>
                      <a:pt x="438" y="103"/>
                      <a:pt x="34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420450" y="2384525"/>
                <a:ext cx="401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190" extrusionOk="0">
                    <a:moveTo>
                      <a:pt x="1036" y="0"/>
                    </a:moveTo>
                    <a:cubicBezTo>
                      <a:pt x="856" y="0"/>
                      <a:pt x="644" y="94"/>
                      <a:pt x="459" y="100"/>
                    </a:cubicBezTo>
                    <a:cubicBezTo>
                      <a:pt x="384" y="100"/>
                      <a:pt x="309" y="98"/>
                      <a:pt x="234" y="98"/>
                    </a:cubicBezTo>
                    <a:cubicBezTo>
                      <a:pt x="156" y="98"/>
                      <a:pt x="78" y="101"/>
                      <a:pt x="0" y="112"/>
                    </a:cubicBezTo>
                    <a:cubicBezTo>
                      <a:pt x="22" y="231"/>
                      <a:pt x="55" y="340"/>
                      <a:pt x="77" y="461"/>
                    </a:cubicBezTo>
                    <a:cubicBezTo>
                      <a:pt x="237" y="461"/>
                      <a:pt x="392" y="470"/>
                      <a:pt x="546" y="470"/>
                    </a:cubicBezTo>
                    <a:cubicBezTo>
                      <a:pt x="622" y="470"/>
                      <a:pt x="699" y="468"/>
                      <a:pt x="775" y="461"/>
                    </a:cubicBezTo>
                    <a:cubicBezTo>
                      <a:pt x="794" y="459"/>
                      <a:pt x="811" y="458"/>
                      <a:pt x="827" y="458"/>
                    </a:cubicBezTo>
                    <a:cubicBezTo>
                      <a:pt x="1030" y="458"/>
                      <a:pt x="1059" y="585"/>
                      <a:pt x="1059" y="777"/>
                    </a:cubicBezTo>
                    <a:cubicBezTo>
                      <a:pt x="1046" y="1055"/>
                      <a:pt x="900" y="1088"/>
                      <a:pt x="736" y="1088"/>
                    </a:cubicBezTo>
                    <a:cubicBezTo>
                      <a:pt x="685" y="1088"/>
                      <a:pt x="632" y="1085"/>
                      <a:pt x="581" y="1085"/>
                    </a:cubicBezTo>
                    <a:cubicBezTo>
                      <a:pt x="526" y="1085"/>
                      <a:pt x="473" y="1089"/>
                      <a:pt x="426" y="1104"/>
                    </a:cubicBezTo>
                    <a:cubicBezTo>
                      <a:pt x="480" y="1213"/>
                      <a:pt x="611" y="1268"/>
                      <a:pt x="601" y="1410"/>
                    </a:cubicBezTo>
                    <a:cubicBezTo>
                      <a:pt x="720" y="1421"/>
                      <a:pt x="829" y="1431"/>
                      <a:pt x="939" y="1443"/>
                    </a:cubicBezTo>
                    <a:cubicBezTo>
                      <a:pt x="1026" y="1443"/>
                      <a:pt x="1146" y="1443"/>
                      <a:pt x="1157" y="1540"/>
                    </a:cubicBezTo>
                    <a:cubicBezTo>
                      <a:pt x="1168" y="1661"/>
                      <a:pt x="1015" y="1650"/>
                      <a:pt x="950" y="1705"/>
                    </a:cubicBezTo>
                    <a:lnTo>
                      <a:pt x="982" y="1966"/>
                    </a:lnTo>
                    <a:cubicBezTo>
                      <a:pt x="987" y="1966"/>
                      <a:pt x="992" y="1965"/>
                      <a:pt x="997" y="1965"/>
                    </a:cubicBezTo>
                    <a:cubicBezTo>
                      <a:pt x="1127" y="1965"/>
                      <a:pt x="1149" y="2189"/>
                      <a:pt x="1274" y="2189"/>
                    </a:cubicBezTo>
                    <a:cubicBezTo>
                      <a:pt x="1302" y="2189"/>
                      <a:pt x="1335" y="2178"/>
                      <a:pt x="1375" y="2151"/>
                    </a:cubicBezTo>
                    <a:cubicBezTo>
                      <a:pt x="1604" y="1879"/>
                      <a:pt x="1375" y="1562"/>
                      <a:pt x="1440" y="1268"/>
                    </a:cubicBezTo>
                    <a:cubicBezTo>
                      <a:pt x="1528" y="886"/>
                      <a:pt x="1549" y="449"/>
                      <a:pt x="1309" y="133"/>
                    </a:cubicBezTo>
                    <a:cubicBezTo>
                      <a:pt x="1237" y="32"/>
                      <a:pt x="1142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538275" y="2405825"/>
                <a:ext cx="374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922" extrusionOk="0">
                    <a:moveTo>
                      <a:pt x="377" y="1"/>
                    </a:moveTo>
                    <a:cubicBezTo>
                      <a:pt x="334" y="1"/>
                      <a:pt x="289" y="14"/>
                      <a:pt x="240" y="45"/>
                    </a:cubicBezTo>
                    <a:cubicBezTo>
                      <a:pt x="0" y="187"/>
                      <a:pt x="186" y="416"/>
                      <a:pt x="284" y="579"/>
                    </a:cubicBezTo>
                    <a:cubicBezTo>
                      <a:pt x="383" y="732"/>
                      <a:pt x="502" y="874"/>
                      <a:pt x="655" y="983"/>
                    </a:cubicBezTo>
                    <a:cubicBezTo>
                      <a:pt x="797" y="1093"/>
                      <a:pt x="863" y="1212"/>
                      <a:pt x="873" y="1376"/>
                    </a:cubicBezTo>
                    <a:cubicBezTo>
                      <a:pt x="1168" y="1529"/>
                      <a:pt x="994" y="1627"/>
                      <a:pt x="841" y="1736"/>
                    </a:cubicBezTo>
                    <a:cubicBezTo>
                      <a:pt x="895" y="1856"/>
                      <a:pt x="982" y="1910"/>
                      <a:pt x="1113" y="1922"/>
                    </a:cubicBezTo>
                    <a:cubicBezTo>
                      <a:pt x="1343" y="1420"/>
                      <a:pt x="1495" y="896"/>
                      <a:pt x="1452" y="339"/>
                    </a:cubicBezTo>
                    <a:cubicBezTo>
                      <a:pt x="1440" y="165"/>
                      <a:pt x="1386" y="77"/>
                      <a:pt x="1190" y="77"/>
                    </a:cubicBezTo>
                    <a:cubicBezTo>
                      <a:pt x="1181" y="77"/>
                      <a:pt x="1172" y="77"/>
                      <a:pt x="1163" y="77"/>
                    </a:cubicBezTo>
                    <a:cubicBezTo>
                      <a:pt x="1033" y="77"/>
                      <a:pt x="1001" y="150"/>
                      <a:pt x="950" y="263"/>
                    </a:cubicBezTo>
                    <a:cubicBezTo>
                      <a:pt x="917" y="372"/>
                      <a:pt x="1070" y="448"/>
                      <a:pt x="982" y="558"/>
                    </a:cubicBezTo>
                    <a:cubicBezTo>
                      <a:pt x="851" y="514"/>
                      <a:pt x="808" y="394"/>
                      <a:pt x="732" y="285"/>
                    </a:cubicBezTo>
                    <a:cubicBezTo>
                      <a:pt x="647" y="166"/>
                      <a:pt x="528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492250" y="2383350"/>
                <a:ext cx="42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70" extrusionOk="0">
                    <a:moveTo>
                      <a:pt x="1007" y="0"/>
                    </a:moveTo>
                    <a:cubicBezTo>
                      <a:pt x="961" y="0"/>
                      <a:pt x="914" y="7"/>
                      <a:pt x="871" y="16"/>
                    </a:cubicBezTo>
                    <a:cubicBezTo>
                      <a:pt x="637" y="57"/>
                      <a:pt x="423" y="183"/>
                      <a:pt x="175" y="183"/>
                    </a:cubicBezTo>
                    <a:cubicBezTo>
                      <a:pt x="156" y="183"/>
                      <a:pt x="137" y="182"/>
                      <a:pt x="118" y="180"/>
                    </a:cubicBezTo>
                    <a:cubicBezTo>
                      <a:pt x="110" y="180"/>
                      <a:pt x="104" y="179"/>
                      <a:pt x="97" y="179"/>
                    </a:cubicBezTo>
                    <a:cubicBezTo>
                      <a:pt x="7" y="179"/>
                      <a:pt x="0" y="254"/>
                      <a:pt x="30" y="377"/>
                    </a:cubicBezTo>
                    <a:cubicBezTo>
                      <a:pt x="60" y="537"/>
                      <a:pt x="122" y="581"/>
                      <a:pt x="198" y="581"/>
                    </a:cubicBezTo>
                    <a:cubicBezTo>
                      <a:pt x="263" y="581"/>
                      <a:pt x="338" y="550"/>
                      <a:pt x="413" y="530"/>
                    </a:cubicBezTo>
                    <a:cubicBezTo>
                      <a:pt x="472" y="513"/>
                      <a:pt x="523" y="506"/>
                      <a:pt x="568" y="506"/>
                    </a:cubicBezTo>
                    <a:cubicBezTo>
                      <a:pt x="819" y="506"/>
                      <a:pt x="856" y="744"/>
                      <a:pt x="893" y="966"/>
                    </a:cubicBezTo>
                    <a:cubicBezTo>
                      <a:pt x="932" y="1173"/>
                      <a:pt x="902" y="1287"/>
                      <a:pt x="765" y="1287"/>
                    </a:cubicBezTo>
                    <a:cubicBezTo>
                      <a:pt x="714" y="1287"/>
                      <a:pt x="648" y="1271"/>
                      <a:pt x="565" y="1238"/>
                    </a:cubicBezTo>
                    <a:cubicBezTo>
                      <a:pt x="559" y="1236"/>
                      <a:pt x="552" y="1235"/>
                      <a:pt x="543" y="1235"/>
                    </a:cubicBezTo>
                    <a:cubicBezTo>
                      <a:pt x="461" y="1235"/>
                      <a:pt x="290" y="1330"/>
                      <a:pt x="478" y="1478"/>
                    </a:cubicBezTo>
                    <a:cubicBezTo>
                      <a:pt x="543" y="1449"/>
                      <a:pt x="604" y="1434"/>
                      <a:pt x="659" y="1434"/>
                    </a:cubicBezTo>
                    <a:cubicBezTo>
                      <a:pt x="769" y="1434"/>
                      <a:pt x="856" y="1497"/>
                      <a:pt x="914" y="1642"/>
                    </a:cubicBezTo>
                    <a:cubicBezTo>
                      <a:pt x="936" y="1653"/>
                      <a:pt x="969" y="1664"/>
                      <a:pt x="990" y="1664"/>
                    </a:cubicBezTo>
                    <a:cubicBezTo>
                      <a:pt x="1010" y="1668"/>
                      <a:pt x="1029" y="1669"/>
                      <a:pt x="1048" y="1669"/>
                    </a:cubicBezTo>
                    <a:cubicBezTo>
                      <a:pt x="1204" y="1669"/>
                      <a:pt x="1321" y="1556"/>
                      <a:pt x="1438" y="1478"/>
                    </a:cubicBezTo>
                    <a:cubicBezTo>
                      <a:pt x="1601" y="1435"/>
                      <a:pt x="1700" y="1293"/>
                      <a:pt x="1536" y="1216"/>
                    </a:cubicBezTo>
                    <a:cubicBezTo>
                      <a:pt x="1133" y="1010"/>
                      <a:pt x="1242" y="661"/>
                      <a:pt x="1285" y="377"/>
                    </a:cubicBezTo>
                    <a:cubicBezTo>
                      <a:pt x="1319" y="80"/>
                      <a:pt x="1168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277800" y="2414025"/>
                <a:ext cx="2512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194" extrusionOk="0">
                    <a:moveTo>
                      <a:pt x="133" y="0"/>
                    </a:moveTo>
                    <a:cubicBezTo>
                      <a:pt x="97" y="0"/>
                      <a:pt x="67" y="15"/>
                      <a:pt x="45" y="55"/>
                    </a:cubicBezTo>
                    <a:cubicBezTo>
                      <a:pt x="1" y="142"/>
                      <a:pt x="45" y="306"/>
                      <a:pt x="88" y="426"/>
                    </a:cubicBezTo>
                    <a:cubicBezTo>
                      <a:pt x="154" y="590"/>
                      <a:pt x="360" y="710"/>
                      <a:pt x="285" y="928"/>
                    </a:cubicBezTo>
                    <a:cubicBezTo>
                      <a:pt x="175" y="1255"/>
                      <a:pt x="241" y="1637"/>
                      <a:pt x="23" y="1943"/>
                    </a:cubicBezTo>
                    <a:cubicBezTo>
                      <a:pt x="132" y="1997"/>
                      <a:pt x="186" y="2096"/>
                      <a:pt x="230" y="2193"/>
                    </a:cubicBezTo>
                    <a:cubicBezTo>
                      <a:pt x="339" y="2096"/>
                      <a:pt x="535" y="2084"/>
                      <a:pt x="557" y="1877"/>
                    </a:cubicBezTo>
                    <a:cubicBezTo>
                      <a:pt x="568" y="1572"/>
                      <a:pt x="677" y="1288"/>
                      <a:pt x="786" y="1005"/>
                    </a:cubicBezTo>
                    <a:cubicBezTo>
                      <a:pt x="884" y="731"/>
                      <a:pt x="1005" y="426"/>
                      <a:pt x="950" y="175"/>
                    </a:cubicBezTo>
                    <a:cubicBezTo>
                      <a:pt x="925" y="63"/>
                      <a:pt x="866" y="30"/>
                      <a:pt x="790" y="30"/>
                    </a:cubicBezTo>
                    <a:cubicBezTo>
                      <a:pt x="687" y="30"/>
                      <a:pt x="554" y="91"/>
                      <a:pt x="442" y="91"/>
                    </a:cubicBezTo>
                    <a:cubicBezTo>
                      <a:pt x="413" y="91"/>
                      <a:pt x="386" y="87"/>
                      <a:pt x="360" y="77"/>
                    </a:cubicBezTo>
                    <a:cubicBezTo>
                      <a:pt x="288" y="55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8725" y="2404475"/>
                <a:ext cx="2237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16" extrusionOk="0">
                    <a:moveTo>
                      <a:pt x="491" y="448"/>
                    </a:moveTo>
                    <a:cubicBezTo>
                      <a:pt x="502" y="481"/>
                      <a:pt x="534" y="514"/>
                      <a:pt x="534" y="546"/>
                    </a:cubicBezTo>
                    <a:cubicBezTo>
                      <a:pt x="546" y="601"/>
                      <a:pt x="546" y="655"/>
                      <a:pt x="458" y="666"/>
                    </a:cubicBezTo>
                    <a:cubicBezTo>
                      <a:pt x="436" y="645"/>
                      <a:pt x="393" y="601"/>
                      <a:pt x="403" y="579"/>
                    </a:cubicBezTo>
                    <a:cubicBezTo>
                      <a:pt x="415" y="536"/>
                      <a:pt x="458" y="492"/>
                      <a:pt x="491" y="448"/>
                    </a:cubicBezTo>
                    <a:close/>
                    <a:moveTo>
                      <a:pt x="458" y="1"/>
                    </a:moveTo>
                    <a:cubicBezTo>
                      <a:pt x="185" y="1"/>
                      <a:pt x="22" y="121"/>
                      <a:pt x="22" y="415"/>
                    </a:cubicBezTo>
                    <a:cubicBezTo>
                      <a:pt x="0" y="950"/>
                      <a:pt x="11" y="1474"/>
                      <a:pt x="141" y="1998"/>
                    </a:cubicBezTo>
                    <a:cubicBezTo>
                      <a:pt x="175" y="2128"/>
                      <a:pt x="185" y="2216"/>
                      <a:pt x="327" y="2216"/>
                    </a:cubicBezTo>
                    <a:cubicBezTo>
                      <a:pt x="491" y="2204"/>
                      <a:pt x="425" y="2052"/>
                      <a:pt x="425" y="1964"/>
                    </a:cubicBezTo>
                    <a:cubicBezTo>
                      <a:pt x="469" y="1474"/>
                      <a:pt x="447" y="972"/>
                      <a:pt x="851" y="601"/>
                    </a:cubicBezTo>
                    <a:cubicBezTo>
                      <a:pt x="883" y="568"/>
                      <a:pt x="873" y="514"/>
                      <a:pt x="895" y="448"/>
                    </a:cubicBezTo>
                    <a:cubicBezTo>
                      <a:pt x="786" y="284"/>
                      <a:pt x="752" y="12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727300" y="2401825"/>
                <a:ext cx="294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28" extrusionOk="0">
                    <a:moveTo>
                      <a:pt x="834" y="0"/>
                    </a:moveTo>
                    <a:cubicBezTo>
                      <a:pt x="769" y="0"/>
                      <a:pt x="707" y="32"/>
                      <a:pt x="644" y="118"/>
                    </a:cubicBezTo>
                    <a:cubicBezTo>
                      <a:pt x="612" y="166"/>
                      <a:pt x="556" y="284"/>
                      <a:pt x="465" y="284"/>
                    </a:cubicBezTo>
                    <a:cubicBezTo>
                      <a:pt x="431" y="284"/>
                      <a:pt x="393" y="268"/>
                      <a:pt x="349" y="227"/>
                    </a:cubicBezTo>
                    <a:cubicBezTo>
                      <a:pt x="336" y="230"/>
                      <a:pt x="321" y="231"/>
                      <a:pt x="307" y="231"/>
                    </a:cubicBezTo>
                    <a:cubicBezTo>
                      <a:pt x="266" y="231"/>
                      <a:pt x="223" y="223"/>
                      <a:pt x="183" y="223"/>
                    </a:cubicBezTo>
                    <a:cubicBezTo>
                      <a:pt x="124" y="223"/>
                      <a:pt x="72" y="240"/>
                      <a:pt x="44" y="325"/>
                    </a:cubicBezTo>
                    <a:cubicBezTo>
                      <a:pt x="22" y="423"/>
                      <a:pt x="0" y="532"/>
                      <a:pt x="98" y="608"/>
                    </a:cubicBezTo>
                    <a:cubicBezTo>
                      <a:pt x="360" y="838"/>
                      <a:pt x="207" y="1122"/>
                      <a:pt x="175" y="1372"/>
                    </a:cubicBezTo>
                    <a:cubicBezTo>
                      <a:pt x="164" y="1493"/>
                      <a:pt x="11" y="1634"/>
                      <a:pt x="185" y="1711"/>
                    </a:cubicBezTo>
                    <a:cubicBezTo>
                      <a:pt x="208" y="1722"/>
                      <a:pt x="231" y="1727"/>
                      <a:pt x="254" y="1727"/>
                    </a:cubicBezTo>
                    <a:cubicBezTo>
                      <a:pt x="359" y="1727"/>
                      <a:pt x="453" y="1615"/>
                      <a:pt x="480" y="1525"/>
                    </a:cubicBezTo>
                    <a:cubicBezTo>
                      <a:pt x="525" y="1385"/>
                      <a:pt x="554" y="1304"/>
                      <a:pt x="646" y="1304"/>
                    </a:cubicBezTo>
                    <a:cubicBezTo>
                      <a:pt x="690" y="1304"/>
                      <a:pt x="748" y="1323"/>
                      <a:pt x="829" y="1362"/>
                    </a:cubicBezTo>
                    <a:cubicBezTo>
                      <a:pt x="852" y="1373"/>
                      <a:pt x="875" y="1378"/>
                      <a:pt x="898" y="1378"/>
                    </a:cubicBezTo>
                    <a:cubicBezTo>
                      <a:pt x="1029" y="1378"/>
                      <a:pt x="1145" y="1208"/>
                      <a:pt x="1014" y="1078"/>
                    </a:cubicBezTo>
                    <a:cubicBezTo>
                      <a:pt x="764" y="827"/>
                      <a:pt x="895" y="630"/>
                      <a:pt x="1004" y="402"/>
                    </a:cubicBezTo>
                    <a:cubicBezTo>
                      <a:pt x="1069" y="292"/>
                      <a:pt x="1179" y="172"/>
                      <a:pt x="1014" y="63"/>
                    </a:cubicBezTo>
                    <a:cubicBezTo>
                      <a:pt x="952" y="27"/>
                      <a:pt x="892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462725" y="2407425"/>
                <a:ext cx="311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554" extrusionOk="0">
                    <a:moveTo>
                      <a:pt x="930" y="1"/>
                    </a:moveTo>
                    <a:cubicBezTo>
                      <a:pt x="914" y="1"/>
                      <a:pt x="899" y="8"/>
                      <a:pt x="884" y="25"/>
                    </a:cubicBezTo>
                    <a:cubicBezTo>
                      <a:pt x="794" y="145"/>
                      <a:pt x="694" y="183"/>
                      <a:pt x="589" y="183"/>
                    </a:cubicBezTo>
                    <a:cubicBezTo>
                      <a:pt x="504" y="183"/>
                      <a:pt x="416" y="158"/>
                      <a:pt x="328" y="134"/>
                    </a:cubicBezTo>
                    <a:cubicBezTo>
                      <a:pt x="299" y="125"/>
                      <a:pt x="274" y="121"/>
                      <a:pt x="252" y="121"/>
                    </a:cubicBezTo>
                    <a:cubicBezTo>
                      <a:pt x="163" y="121"/>
                      <a:pt x="118" y="182"/>
                      <a:pt x="66" y="243"/>
                    </a:cubicBezTo>
                    <a:cubicBezTo>
                      <a:pt x="1" y="330"/>
                      <a:pt x="55" y="461"/>
                      <a:pt x="88" y="483"/>
                    </a:cubicBezTo>
                    <a:cubicBezTo>
                      <a:pt x="469" y="658"/>
                      <a:pt x="459" y="952"/>
                      <a:pt x="328" y="1257"/>
                    </a:cubicBezTo>
                    <a:cubicBezTo>
                      <a:pt x="372" y="1366"/>
                      <a:pt x="317" y="1497"/>
                      <a:pt x="437" y="1541"/>
                    </a:cubicBezTo>
                    <a:cubicBezTo>
                      <a:pt x="458" y="1550"/>
                      <a:pt x="475" y="1553"/>
                      <a:pt x="490" y="1553"/>
                    </a:cubicBezTo>
                    <a:cubicBezTo>
                      <a:pt x="569" y="1553"/>
                      <a:pt x="577" y="1445"/>
                      <a:pt x="622" y="1399"/>
                    </a:cubicBezTo>
                    <a:cubicBezTo>
                      <a:pt x="713" y="1345"/>
                      <a:pt x="766" y="1231"/>
                      <a:pt x="881" y="1231"/>
                    </a:cubicBezTo>
                    <a:cubicBezTo>
                      <a:pt x="905" y="1231"/>
                      <a:pt x="931" y="1236"/>
                      <a:pt x="961" y="1247"/>
                    </a:cubicBezTo>
                    <a:cubicBezTo>
                      <a:pt x="988" y="1257"/>
                      <a:pt x="1011" y="1261"/>
                      <a:pt x="1030" y="1261"/>
                    </a:cubicBezTo>
                    <a:cubicBezTo>
                      <a:pt x="1137" y="1261"/>
                      <a:pt x="1139" y="1129"/>
                      <a:pt x="1102" y="1083"/>
                    </a:cubicBezTo>
                    <a:cubicBezTo>
                      <a:pt x="874" y="810"/>
                      <a:pt x="1026" y="570"/>
                      <a:pt x="1114" y="319"/>
                    </a:cubicBezTo>
                    <a:cubicBezTo>
                      <a:pt x="1135" y="253"/>
                      <a:pt x="1244" y="123"/>
                      <a:pt x="1070" y="68"/>
                    </a:cubicBezTo>
                    <a:cubicBezTo>
                      <a:pt x="1022" y="52"/>
                      <a:pt x="974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823025" y="2387075"/>
                <a:ext cx="264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229" extrusionOk="0">
                    <a:moveTo>
                      <a:pt x="325" y="0"/>
                    </a:moveTo>
                    <a:cubicBezTo>
                      <a:pt x="275" y="0"/>
                      <a:pt x="227" y="19"/>
                      <a:pt x="186" y="64"/>
                    </a:cubicBezTo>
                    <a:cubicBezTo>
                      <a:pt x="99" y="173"/>
                      <a:pt x="0" y="347"/>
                      <a:pt x="164" y="500"/>
                    </a:cubicBezTo>
                    <a:cubicBezTo>
                      <a:pt x="404" y="708"/>
                      <a:pt x="470" y="992"/>
                      <a:pt x="426" y="1286"/>
                    </a:cubicBezTo>
                    <a:cubicBezTo>
                      <a:pt x="404" y="1450"/>
                      <a:pt x="492" y="1559"/>
                      <a:pt x="535" y="1690"/>
                    </a:cubicBezTo>
                    <a:cubicBezTo>
                      <a:pt x="647" y="1903"/>
                      <a:pt x="626" y="2041"/>
                      <a:pt x="384" y="2041"/>
                    </a:cubicBezTo>
                    <a:cubicBezTo>
                      <a:pt x="366" y="2041"/>
                      <a:pt x="347" y="2040"/>
                      <a:pt x="328" y="2039"/>
                    </a:cubicBezTo>
                    <a:cubicBezTo>
                      <a:pt x="317" y="2049"/>
                      <a:pt x="306" y="2049"/>
                      <a:pt x="295" y="2061"/>
                    </a:cubicBezTo>
                    <a:cubicBezTo>
                      <a:pt x="284" y="2071"/>
                      <a:pt x="284" y="2093"/>
                      <a:pt x="284" y="2104"/>
                    </a:cubicBezTo>
                    <a:cubicBezTo>
                      <a:pt x="360" y="2195"/>
                      <a:pt x="425" y="2229"/>
                      <a:pt x="483" y="2229"/>
                    </a:cubicBezTo>
                    <a:cubicBezTo>
                      <a:pt x="599" y="2229"/>
                      <a:pt x="684" y="2090"/>
                      <a:pt x="764" y="1995"/>
                    </a:cubicBezTo>
                    <a:cubicBezTo>
                      <a:pt x="1059" y="1624"/>
                      <a:pt x="873" y="468"/>
                      <a:pt x="568" y="129"/>
                    </a:cubicBezTo>
                    <a:cubicBezTo>
                      <a:pt x="499" y="54"/>
                      <a:pt x="40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328550" y="2400950"/>
                <a:ext cx="188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14" extrusionOk="0">
                    <a:moveTo>
                      <a:pt x="338" y="0"/>
                    </a:moveTo>
                    <a:cubicBezTo>
                      <a:pt x="240" y="415"/>
                      <a:pt x="327" y="840"/>
                      <a:pt x="306" y="1254"/>
                    </a:cubicBezTo>
                    <a:cubicBezTo>
                      <a:pt x="306" y="1375"/>
                      <a:pt x="382" y="1528"/>
                      <a:pt x="196" y="1593"/>
                    </a:cubicBezTo>
                    <a:cubicBezTo>
                      <a:pt x="0" y="1658"/>
                      <a:pt x="11" y="1833"/>
                      <a:pt x="76" y="1953"/>
                    </a:cubicBezTo>
                    <a:cubicBezTo>
                      <a:pt x="106" y="1998"/>
                      <a:pt x="143" y="2013"/>
                      <a:pt x="184" y="2013"/>
                    </a:cubicBezTo>
                    <a:cubicBezTo>
                      <a:pt x="260" y="2013"/>
                      <a:pt x="347" y="1960"/>
                      <a:pt x="425" y="1953"/>
                    </a:cubicBezTo>
                    <a:cubicBezTo>
                      <a:pt x="687" y="1909"/>
                      <a:pt x="720" y="1713"/>
                      <a:pt x="731" y="1538"/>
                    </a:cubicBezTo>
                    <a:cubicBezTo>
                      <a:pt x="752" y="1200"/>
                      <a:pt x="742" y="851"/>
                      <a:pt x="742" y="512"/>
                    </a:cubicBezTo>
                    <a:cubicBezTo>
                      <a:pt x="534" y="393"/>
                      <a:pt x="69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306175" y="2403175"/>
                <a:ext cx="215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930" extrusionOk="0">
                    <a:moveTo>
                      <a:pt x="289" y="0"/>
                    </a:moveTo>
                    <a:cubicBezTo>
                      <a:pt x="262" y="0"/>
                      <a:pt x="232" y="6"/>
                      <a:pt x="197" y="20"/>
                    </a:cubicBezTo>
                    <a:cubicBezTo>
                      <a:pt x="1" y="108"/>
                      <a:pt x="88" y="282"/>
                      <a:pt x="98" y="445"/>
                    </a:cubicBezTo>
                    <a:cubicBezTo>
                      <a:pt x="142" y="849"/>
                      <a:pt x="306" y="1264"/>
                      <a:pt x="66" y="1657"/>
                    </a:cubicBezTo>
                    <a:cubicBezTo>
                      <a:pt x="175" y="1722"/>
                      <a:pt x="110" y="1842"/>
                      <a:pt x="153" y="1929"/>
                    </a:cubicBezTo>
                    <a:cubicBezTo>
                      <a:pt x="764" y="1308"/>
                      <a:pt x="862" y="893"/>
                      <a:pt x="535" y="282"/>
                    </a:cubicBezTo>
                    <a:cubicBezTo>
                      <a:pt x="480" y="172"/>
                      <a:pt x="43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243450" y="2413625"/>
                <a:ext cx="28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25" extrusionOk="0">
                    <a:moveTo>
                      <a:pt x="293" y="1"/>
                    </a:moveTo>
                    <a:cubicBezTo>
                      <a:pt x="244" y="1"/>
                      <a:pt x="197" y="17"/>
                      <a:pt x="153" y="60"/>
                    </a:cubicBezTo>
                    <a:cubicBezTo>
                      <a:pt x="0" y="202"/>
                      <a:pt x="153" y="344"/>
                      <a:pt x="229" y="486"/>
                    </a:cubicBezTo>
                    <a:cubicBezTo>
                      <a:pt x="262" y="551"/>
                      <a:pt x="273" y="650"/>
                      <a:pt x="251" y="737"/>
                    </a:cubicBezTo>
                    <a:cubicBezTo>
                      <a:pt x="241" y="830"/>
                      <a:pt x="123" y="1011"/>
                      <a:pt x="241" y="1011"/>
                    </a:cubicBezTo>
                    <a:cubicBezTo>
                      <a:pt x="247" y="1011"/>
                      <a:pt x="254" y="1010"/>
                      <a:pt x="262" y="1009"/>
                    </a:cubicBezTo>
                    <a:cubicBezTo>
                      <a:pt x="275" y="1008"/>
                      <a:pt x="288" y="1007"/>
                      <a:pt x="301" y="1007"/>
                    </a:cubicBezTo>
                    <a:cubicBezTo>
                      <a:pt x="527" y="1007"/>
                      <a:pt x="684" y="1225"/>
                      <a:pt x="886" y="1225"/>
                    </a:cubicBezTo>
                    <a:cubicBezTo>
                      <a:pt x="927" y="1225"/>
                      <a:pt x="969" y="1216"/>
                      <a:pt x="1014" y="1195"/>
                    </a:cubicBezTo>
                    <a:cubicBezTo>
                      <a:pt x="1124" y="1151"/>
                      <a:pt x="1080" y="1021"/>
                      <a:pt x="1036" y="966"/>
                    </a:cubicBezTo>
                    <a:cubicBezTo>
                      <a:pt x="796" y="704"/>
                      <a:pt x="949" y="453"/>
                      <a:pt x="1048" y="202"/>
                    </a:cubicBezTo>
                    <a:cubicBezTo>
                      <a:pt x="1004" y="179"/>
                      <a:pt x="956" y="174"/>
                      <a:pt x="908" y="174"/>
                    </a:cubicBezTo>
                    <a:cubicBezTo>
                      <a:pt x="872" y="174"/>
                      <a:pt x="837" y="176"/>
                      <a:pt x="802" y="176"/>
                    </a:cubicBezTo>
                    <a:cubicBezTo>
                      <a:pt x="728" y="176"/>
                      <a:pt x="657" y="165"/>
                      <a:pt x="600" y="93"/>
                    </a:cubicBezTo>
                    <a:cubicBezTo>
                      <a:pt x="498" y="64"/>
                      <a:pt x="39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222175" y="2398975"/>
                <a:ext cx="210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904" extrusionOk="0">
                    <a:moveTo>
                      <a:pt x="739" y="1"/>
                    </a:moveTo>
                    <a:cubicBezTo>
                      <a:pt x="703" y="1"/>
                      <a:pt x="659" y="34"/>
                      <a:pt x="611" y="101"/>
                    </a:cubicBezTo>
                    <a:cubicBezTo>
                      <a:pt x="556" y="170"/>
                      <a:pt x="506" y="208"/>
                      <a:pt x="448" y="208"/>
                    </a:cubicBezTo>
                    <a:cubicBezTo>
                      <a:pt x="415" y="208"/>
                      <a:pt x="378" y="195"/>
                      <a:pt x="338" y="166"/>
                    </a:cubicBezTo>
                    <a:cubicBezTo>
                      <a:pt x="306" y="406"/>
                      <a:pt x="284" y="625"/>
                      <a:pt x="142" y="865"/>
                    </a:cubicBezTo>
                    <a:cubicBezTo>
                      <a:pt x="0" y="1115"/>
                      <a:pt x="22" y="1486"/>
                      <a:pt x="197" y="1792"/>
                    </a:cubicBezTo>
                    <a:cubicBezTo>
                      <a:pt x="242" y="1877"/>
                      <a:pt x="316" y="1903"/>
                      <a:pt x="394" y="1903"/>
                    </a:cubicBezTo>
                    <a:cubicBezTo>
                      <a:pt x="445" y="1903"/>
                      <a:pt x="498" y="1892"/>
                      <a:pt x="546" y="1879"/>
                    </a:cubicBezTo>
                    <a:cubicBezTo>
                      <a:pt x="731" y="1825"/>
                      <a:pt x="633" y="1704"/>
                      <a:pt x="578" y="1595"/>
                    </a:cubicBezTo>
                    <a:cubicBezTo>
                      <a:pt x="480" y="1410"/>
                      <a:pt x="437" y="1236"/>
                      <a:pt x="534" y="1017"/>
                    </a:cubicBezTo>
                    <a:cubicBezTo>
                      <a:pt x="655" y="744"/>
                      <a:pt x="742" y="450"/>
                      <a:pt x="840" y="166"/>
                    </a:cubicBezTo>
                    <a:cubicBezTo>
                      <a:pt x="822" y="56"/>
                      <a:pt x="78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497650" y="2420300"/>
                <a:ext cx="311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77" extrusionOk="0">
                    <a:moveTo>
                      <a:pt x="1222" y="0"/>
                    </a:moveTo>
                    <a:lnTo>
                      <a:pt x="1222" y="0"/>
                    </a:lnTo>
                    <a:cubicBezTo>
                      <a:pt x="1105" y="78"/>
                      <a:pt x="988" y="191"/>
                      <a:pt x="832" y="191"/>
                    </a:cubicBezTo>
                    <a:cubicBezTo>
                      <a:pt x="813" y="191"/>
                      <a:pt x="794" y="190"/>
                      <a:pt x="774" y="186"/>
                    </a:cubicBezTo>
                    <a:lnTo>
                      <a:pt x="774" y="186"/>
                    </a:lnTo>
                    <a:cubicBezTo>
                      <a:pt x="840" y="470"/>
                      <a:pt x="480" y="699"/>
                      <a:pt x="687" y="994"/>
                    </a:cubicBezTo>
                    <a:cubicBezTo>
                      <a:pt x="643" y="1026"/>
                      <a:pt x="589" y="1048"/>
                      <a:pt x="556" y="1081"/>
                    </a:cubicBezTo>
                    <a:cubicBezTo>
                      <a:pt x="403" y="1234"/>
                      <a:pt x="0" y="1200"/>
                      <a:pt x="87" y="1474"/>
                    </a:cubicBezTo>
                    <a:cubicBezTo>
                      <a:pt x="111" y="1552"/>
                      <a:pt x="156" y="1577"/>
                      <a:pt x="213" y="1577"/>
                    </a:cubicBezTo>
                    <a:cubicBezTo>
                      <a:pt x="317" y="1577"/>
                      <a:pt x="460" y="1493"/>
                      <a:pt x="587" y="1493"/>
                    </a:cubicBezTo>
                    <a:cubicBezTo>
                      <a:pt x="614" y="1493"/>
                      <a:pt x="640" y="1497"/>
                      <a:pt x="665" y="1506"/>
                    </a:cubicBezTo>
                    <a:cubicBezTo>
                      <a:pt x="706" y="1518"/>
                      <a:pt x="753" y="1525"/>
                      <a:pt x="798" y="1525"/>
                    </a:cubicBezTo>
                    <a:cubicBezTo>
                      <a:pt x="924" y="1525"/>
                      <a:pt x="1045" y="1472"/>
                      <a:pt x="1036" y="1321"/>
                    </a:cubicBezTo>
                    <a:cubicBezTo>
                      <a:pt x="1026" y="863"/>
                      <a:pt x="1244" y="448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69250" y="2384525"/>
                <a:ext cx="273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032" extrusionOk="0">
                    <a:moveTo>
                      <a:pt x="797" y="1"/>
                    </a:moveTo>
                    <a:cubicBezTo>
                      <a:pt x="698" y="1"/>
                      <a:pt x="590" y="43"/>
                      <a:pt x="503" y="68"/>
                    </a:cubicBezTo>
                    <a:cubicBezTo>
                      <a:pt x="328" y="122"/>
                      <a:pt x="1" y="199"/>
                      <a:pt x="99" y="428"/>
                    </a:cubicBezTo>
                    <a:cubicBezTo>
                      <a:pt x="295" y="963"/>
                      <a:pt x="164" y="1508"/>
                      <a:pt x="263" y="2032"/>
                    </a:cubicBezTo>
                    <a:cubicBezTo>
                      <a:pt x="404" y="1792"/>
                      <a:pt x="154" y="1399"/>
                      <a:pt x="568" y="1257"/>
                    </a:cubicBezTo>
                    <a:cubicBezTo>
                      <a:pt x="579" y="1082"/>
                      <a:pt x="590" y="919"/>
                      <a:pt x="600" y="744"/>
                    </a:cubicBezTo>
                    <a:cubicBezTo>
                      <a:pt x="513" y="537"/>
                      <a:pt x="491" y="374"/>
                      <a:pt x="797" y="340"/>
                    </a:cubicBezTo>
                    <a:cubicBezTo>
                      <a:pt x="917" y="330"/>
                      <a:pt x="1092" y="243"/>
                      <a:pt x="993" y="100"/>
                    </a:cubicBezTo>
                    <a:cubicBezTo>
                      <a:pt x="942" y="25"/>
                      <a:pt x="872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355575" y="2418750"/>
                <a:ext cx="422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43" extrusionOk="0">
                    <a:moveTo>
                      <a:pt x="1273" y="1"/>
                    </a:moveTo>
                    <a:cubicBezTo>
                      <a:pt x="1244" y="1"/>
                      <a:pt x="1212" y="6"/>
                      <a:pt x="1177" y="19"/>
                    </a:cubicBezTo>
                    <a:cubicBezTo>
                      <a:pt x="1031" y="75"/>
                      <a:pt x="882" y="99"/>
                      <a:pt x="733" y="99"/>
                    </a:cubicBezTo>
                    <a:cubicBezTo>
                      <a:pt x="593" y="99"/>
                      <a:pt x="453" y="78"/>
                      <a:pt x="316" y="41"/>
                    </a:cubicBezTo>
                    <a:cubicBezTo>
                      <a:pt x="264" y="27"/>
                      <a:pt x="222" y="20"/>
                      <a:pt x="188" y="20"/>
                    </a:cubicBezTo>
                    <a:cubicBezTo>
                      <a:pt x="83" y="20"/>
                      <a:pt x="48" y="84"/>
                      <a:pt x="32" y="215"/>
                    </a:cubicBezTo>
                    <a:cubicBezTo>
                      <a:pt x="0" y="403"/>
                      <a:pt x="49" y="511"/>
                      <a:pt x="253" y="511"/>
                    </a:cubicBezTo>
                    <a:cubicBezTo>
                      <a:pt x="263" y="511"/>
                      <a:pt x="272" y="511"/>
                      <a:pt x="282" y="510"/>
                    </a:cubicBezTo>
                    <a:cubicBezTo>
                      <a:pt x="315" y="508"/>
                      <a:pt x="348" y="508"/>
                      <a:pt x="381" y="508"/>
                    </a:cubicBezTo>
                    <a:cubicBezTo>
                      <a:pt x="580" y="508"/>
                      <a:pt x="785" y="533"/>
                      <a:pt x="981" y="542"/>
                    </a:cubicBezTo>
                    <a:cubicBezTo>
                      <a:pt x="1079" y="510"/>
                      <a:pt x="1167" y="477"/>
                      <a:pt x="1254" y="445"/>
                    </a:cubicBezTo>
                    <a:cubicBezTo>
                      <a:pt x="1330" y="433"/>
                      <a:pt x="1395" y="423"/>
                      <a:pt x="1472" y="401"/>
                    </a:cubicBezTo>
                    <a:cubicBezTo>
                      <a:pt x="1559" y="379"/>
                      <a:pt x="1657" y="357"/>
                      <a:pt x="1668" y="259"/>
                    </a:cubicBezTo>
                    <a:cubicBezTo>
                      <a:pt x="1690" y="117"/>
                      <a:pt x="1548" y="106"/>
                      <a:pt x="1472" y="62"/>
                    </a:cubicBezTo>
                    <a:cubicBezTo>
                      <a:pt x="1402" y="31"/>
                      <a:pt x="1344" y="1"/>
                      <a:pt x="1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68600" y="2415600"/>
                <a:ext cx="275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7" extrusionOk="0">
                    <a:moveTo>
                      <a:pt x="280" y="1"/>
                    </a:moveTo>
                    <a:cubicBezTo>
                      <a:pt x="172" y="1"/>
                      <a:pt x="75" y="30"/>
                      <a:pt x="1" y="123"/>
                    </a:cubicBezTo>
                    <a:cubicBezTo>
                      <a:pt x="77" y="374"/>
                      <a:pt x="339" y="527"/>
                      <a:pt x="339" y="811"/>
                    </a:cubicBezTo>
                    <a:cubicBezTo>
                      <a:pt x="350" y="920"/>
                      <a:pt x="415" y="996"/>
                      <a:pt x="536" y="996"/>
                    </a:cubicBezTo>
                    <a:cubicBezTo>
                      <a:pt x="549" y="992"/>
                      <a:pt x="561" y="991"/>
                      <a:pt x="573" y="991"/>
                    </a:cubicBezTo>
                    <a:cubicBezTo>
                      <a:pt x="668" y="991"/>
                      <a:pt x="720" y="1095"/>
                      <a:pt x="797" y="1105"/>
                    </a:cubicBezTo>
                    <a:cubicBezTo>
                      <a:pt x="804" y="1106"/>
                      <a:pt x="811" y="1106"/>
                      <a:pt x="818" y="1106"/>
                    </a:cubicBezTo>
                    <a:cubicBezTo>
                      <a:pt x="887" y="1106"/>
                      <a:pt x="957" y="1058"/>
                      <a:pt x="1026" y="1029"/>
                    </a:cubicBezTo>
                    <a:cubicBezTo>
                      <a:pt x="1070" y="996"/>
                      <a:pt x="1103" y="952"/>
                      <a:pt x="1026" y="908"/>
                    </a:cubicBezTo>
                    <a:cubicBezTo>
                      <a:pt x="645" y="680"/>
                      <a:pt x="819" y="374"/>
                      <a:pt x="939" y="57"/>
                    </a:cubicBezTo>
                    <a:cubicBezTo>
                      <a:pt x="931" y="57"/>
                      <a:pt x="923" y="57"/>
                      <a:pt x="916" y="57"/>
                    </a:cubicBezTo>
                    <a:cubicBezTo>
                      <a:pt x="786" y="57"/>
                      <a:pt x="664" y="104"/>
                      <a:pt x="553" y="104"/>
                    </a:cubicBezTo>
                    <a:cubicBezTo>
                      <a:pt x="476" y="104"/>
                      <a:pt x="404" y="81"/>
                      <a:pt x="339" y="3"/>
                    </a:cubicBezTo>
                    <a:cubicBezTo>
                      <a:pt x="319" y="2"/>
                      <a:pt x="300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358550" y="2431500"/>
                <a:ext cx="417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12" extrusionOk="0">
                    <a:moveTo>
                      <a:pt x="1320" y="0"/>
                    </a:moveTo>
                    <a:cubicBezTo>
                      <a:pt x="1247" y="68"/>
                      <a:pt x="1171" y="89"/>
                      <a:pt x="1092" y="89"/>
                    </a:cubicBezTo>
                    <a:cubicBezTo>
                      <a:pt x="1018" y="89"/>
                      <a:pt x="941" y="70"/>
                      <a:pt x="862" y="54"/>
                    </a:cubicBezTo>
                    <a:cubicBezTo>
                      <a:pt x="568" y="120"/>
                      <a:pt x="240" y="66"/>
                      <a:pt x="0" y="316"/>
                    </a:cubicBezTo>
                    <a:cubicBezTo>
                      <a:pt x="163" y="360"/>
                      <a:pt x="120" y="491"/>
                      <a:pt x="109" y="611"/>
                    </a:cubicBezTo>
                    <a:cubicBezTo>
                      <a:pt x="568" y="611"/>
                      <a:pt x="1036" y="567"/>
                      <a:pt x="1484" y="447"/>
                    </a:cubicBezTo>
                    <a:cubicBezTo>
                      <a:pt x="1549" y="360"/>
                      <a:pt x="1669" y="306"/>
                      <a:pt x="1571" y="175"/>
                    </a:cubicBezTo>
                    <a:cubicBezTo>
                      <a:pt x="1494" y="120"/>
                      <a:pt x="1407" y="66"/>
                      <a:pt x="1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365375" y="2402200"/>
                <a:ext cx="36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63" extrusionOk="0">
                    <a:moveTo>
                      <a:pt x="253" y="0"/>
                    </a:moveTo>
                    <a:cubicBezTo>
                      <a:pt x="126" y="0"/>
                      <a:pt x="1" y="72"/>
                      <a:pt x="11" y="244"/>
                    </a:cubicBezTo>
                    <a:cubicBezTo>
                      <a:pt x="21" y="408"/>
                      <a:pt x="130" y="462"/>
                      <a:pt x="283" y="462"/>
                    </a:cubicBezTo>
                    <a:lnTo>
                      <a:pt x="731" y="462"/>
                    </a:lnTo>
                    <a:cubicBezTo>
                      <a:pt x="884" y="462"/>
                      <a:pt x="1047" y="462"/>
                      <a:pt x="1211" y="452"/>
                    </a:cubicBezTo>
                    <a:cubicBezTo>
                      <a:pt x="1331" y="452"/>
                      <a:pt x="1440" y="397"/>
                      <a:pt x="1451" y="244"/>
                    </a:cubicBezTo>
                    <a:cubicBezTo>
                      <a:pt x="1461" y="70"/>
                      <a:pt x="1309" y="147"/>
                      <a:pt x="1243" y="103"/>
                    </a:cubicBezTo>
                    <a:cubicBezTo>
                      <a:pt x="1090" y="21"/>
                      <a:pt x="932" y="4"/>
                      <a:pt x="774" y="4"/>
                    </a:cubicBezTo>
                    <a:cubicBezTo>
                      <a:pt x="669" y="4"/>
                      <a:pt x="564" y="12"/>
                      <a:pt x="461" y="12"/>
                    </a:cubicBezTo>
                    <a:cubicBezTo>
                      <a:pt x="408" y="12"/>
                      <a:pt x="356" y="10"/>
                      <a:pt x="305" y="4"/>
                    </a:cubicBezTo>
                    <a:cubicBezTo>
                      <a:pt x="288" y="2"/>
                      <a:pt x="270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23425" y="2391675"/>
                <a:ext cx="204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94" extrusionOk="0">
                    <a:moveTo>
                      <a:pt x="546" y="0"/>
                    </a:moveTo>
                    <a:cubicBezTo>
                      <a:pt x="404" y="109"/>
                      <a:pt x="372" y="262"/>
                      <a:pt x="339" y="415"/>
                    </a:cubicBezTo>
                    <a:cubicBezTo>
                      <a:pt x="306" y="622"/>
                      <a:pt x="197" y="786"/>
                      <a:pt x="1" y="873"/>
                    </a:cubicBezTo>
                    <a:cubicBezTo>
                      <a:pt x="33" y="1048"/>
                      <a:pt x="273" y="873"/>
                      <a:pt x="295" y="1058"/>
                    </a:cubicBezTo>
                    <a:cubicBezTo>
                      <a:pt x="219" y="1200"/>
                      <a:pt x="11" y="1288"/>
                      <a:pt x="154" y="1494"/>
                    </a:cubicBezTo>
                    <a:cubicBezTo>
                      <a:pt x="197" y="1528"/>
                      <a:pt x="230" y="1560"/>
                      <a:pt x="273" y="1593"/>
                    </a:cubicBezTo>
                    <a:lnTo>
                      <a:pt x="350" y="1593"/>
                    </a:lnTo>
                    <a:cubicBezTo>
                      <a:pt x="372" y="1451"/>
                      <a:pt x="437" y="1320"/>
                      <a:pt x="535" y="1222"/>
                    </a:cubicBezTo>
                    <a:cubicBezTo>
                      <a:pt x="525" y="1091"/>
                      <a:pt x="579" y="982"/>
                      <a:pt x="634" y="873"/>
                    </a:cubicBezTo>
                    <a:cubicBezTo>
                      <a:pt x="721" y="655"/>
                      <a:pt x="819" y="437"/>
                      <a:pt x="808" y="185"/>
                    </a:cubicBezTo>
                    <a:cubicBezTo>
                      <a:pt x="786" y="11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695375" y="2397100"/>
                <a:ext cx="2130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38" extrusionOk="0">
                    <a:moveTo>
                      <a:pt x="693" y="1"/>
                    </a:moveTo>
                    <a:cubicBezTo>
                      <a:pt x="636" y="1"/>
                      <a:pt x="582" y="56"/>
                      <a:pt x="524" y="154"/>
                    </a:cubicBezTo>
                    <a:cubicBezTo>
                      <a:pt x="426" y="307"/>
                      <a:pt x="350" y="492"/>
                      <a:pt x="131" y="503"/>
                    </a:cubicBezTo>
                    <a:cubicBezTo>
                      <a:pt x="55" y="950"/>
                      <a:pt x="0" y="1387"/>
                      <a:pt x="502" y="1638"/>
                    </a:cubicBezTo>
                    <a:cubicBezTo>
                      <a:pt x="546" y="1551"/>
                      <a:pt x="601" y="1463"/>
                      <a:pt x="645" y="1376"/>
                    </a:cubicBezTo>
                    <a:cubicBezTo>
                      <a:pt x="448" y="1037"/>
                      <a:pt x="546" y="438"/>
                      <a:pt x="851" y="143"/>
                    </a:cubicBezTo>
                    <a:cubicBezTo>
                      <a:pt x="795" y="45"/>
                      <a:pt x="743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426725" y="2433650"/>
                <a:ext cx="281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69" extrusionOk="0">
                    <a:moveTo>
                      <a:pt x="746" y="0"/>
                    </a:moveTo>
                    <a:cubicBezTo>
                      <a:pt x="741" y="0"/>
                      <a:pt x="736" y="1"/>
                      <a:pt x="731" y="1"/>
                    </a:cubicBezTo>
                    <a:cubicBezTo>
                      <a:pt x="721" y="350"/>
                      <a:pt x="481" y="481"/>
                      <a:pt x="197" y="525"/>
                    </a:cubicBezTo>
                    <a:cubicBezTo>
                      <a:pt x="33" y="557"/>
                      <a:pt x="1" y="612"/>
                      <a:pt x="11" y="754"/>
                    </a:cubicBezTo>
                    <a:cubicBezTo>
                      <a:pt x="22" y="863"/>
                      <a:pt x="33" y="940"/>
                      <a:pt x="175" y="961"/>
                    </a:cubicBezTo>
                    <a:cubicBezTo>
                      <a:pt x="207" y="966"/>
                      <a:pt x="240" y="968"/>
                      <a:pt x="272" y="968"/>
                    </a:cubicBezTo>
                    <a:cubicBezTo>
                      <a:pt x="690" y="968"/>
                      <a:pt x="1114" y="591"/>
                      <a:pt x="1124" y="186"/>
                    </a:cubicBezTo>
                    <a:lnTo>
                      <a:pt x="1124" y="186"/>
                    </a:lnTo>
                    <a:cubicBezTo>
                      <a:pt x="1084" y="213"/>
                      <a:pt x="1051" y="224"/>
                      <a:pt x="1023" y="224"/>
                    </a:cubicBezTo>
                    <a:cubicBezTo>
                      <a:pt x="898" y="224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96425" y="2398475"/>
                <a:ext cx="344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22" extrusionOk="0">
                    <a:moveTo>
                      <a:pt x="34" y="1"/>
                    </a:moveTo>
                    <a:cubicBezTo>
                      <a:pt x="22" y="34"/>
                      <a:pt x="12" y="56"/>
                      <a:pt x="0" y="88"/>
                    </a:cubicBezTo>
                    <a:cubicBezTo>
                      <a:pt x="110" y="219"/>
                      <a:pt x="121" y="361"/>
                      <a:pt x="99" y="524"/>
                    </a:cubicBezTo>
                    <a:cubicBezTo>
                      <a:pt x="262" y="786"/>
                      <a:pt x="77" y="1244"/>
                      <a:pt x="557" y="1321"/>
                    </a:cubicBezTo>
                    <a:lnTo>
                      <a:pt x="557" y="939"/>
                    </a:lnTo>
                    <a:cubicBezTo>
                      <a:pt x="633" y="1026"/>
                      <a:pt x="688" y="1081"/>
                      <a:pt x="732" y="1147"/>
                    </a:cubicBezTo>
                    <a:cubicBezTo>
                      <a:pt x="732" y="1037"/>
                      <a:pt x="666" y="917"/>
                      <a:pt x="830" y="863"/>
                    </a:cubicBezTo>
                    <a:cubicBezTo>
                      <a:pt x="863" y="777"/>
                      <a:pt x="909" y="754"/>
                      <a:pt x="960" y="754"/>
                    </a:cubicBezTo>
                    <a:cubicBezTo>
                      <a:pt x="1021" y="754"/>
                      <a:pt x="1089" y="787"/>
                      <a:pt x="1153" y="787"/>
                    </a:cubicBezTo>
                    <a:cubicBezTo>
                      <a:pt x="1158" y="787"/>
                      <a:pt x="1163" y="787"/>
                      <a:pt x="1168" y="786"/>
                    </a:cubicBezTo>
                    <a:lnTo>
                      <a:pt x="1375" y="786"/>
                    </a:lnTo>
                    <a:cubicBezTo>
                      <a:pt x="1353" y="601"/>
                      <a:pt x="1113" y="776"/>
                      <a:pt x="1081" y="601"/>
                    </a:cubicBezTo>
                    <a:cubicBezTo>
                      <a:pt x="1042" y="605"/>
                      <a:pt x="1004" y="607"/>
                      <a:pt x="967" y="607"/>
                    </a:cubicBezTo>
                    <a:cubicBezTo>
                      <a:pt x="581" y="607"/>
                      <a:pt x="316" y="400"/>
                      <a:pt x="197" y="12"/>
                    </a:cubicBezTo>
                    <a:cubicBezTo>
                      <a:pt x="143" y="1"/>
                      <a:pt x="88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40350" y="2429025"/>
                <a:ext cx="210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645" extrusionOk="0">
                    <a:moveTo>
                      <a:pt x="808" y="0"/>
                    </a:moveTo>
                    <a:cubicBezTo>
                      <a:pt x="706" y="78"/>
                      <a:pt x="677" y="340"/>
                      <a:pt x="546" y="340"/>
                    </a:cubicBezTo>
                    <a:cubicBezTo>
                      <a:pt x="493" y="340"/>
                      <a:pt x="424" y="299"/>
                      <a:pt x="328" y="186"/>
                    </a:cubicBezTo>
                    <a:cubicBezTo>
                      <a:pt x="273" y="535"/>
                      <a:pt x="240" y="895"/>
                      <a:pt x="88" y="1222"/>
                    </a:cubicBezTo>
                    <a:cubicBezTo>
                      <a:pt x="0" y="1397"/>
                      <a:pt x="109" y="1561"/>
                      <a:pt x="207" y="1626"/>
                    </a:cubicBezTo>
                    <a:cubicBezTo>
                      <a:pt x="223" y="1639"/>
                      <a:pt x="238" y="1644"/>
                      <a:pt x="251" y="1644"/>
                    </a:cubicBezTo>
                    <a:cubicBezTo>
                      <a:pt x="321" y="1644"/>
                      <a:pt x="360" y="1501"/>
                      <a:pt x="415" y="1419"/>
                    </a:cubicBezTo>
                    <a:cubicBezTo>
                      <a:pt x="677" y="982"/>
                      <a:pt x="665" y="470"/>
                      <a:pt x="840" y="12"/>
                    </a:cubicBez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10350" y="2421925"/>
                <a:ext cx="199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75" extrusionOk="0">
                    <a:moveTo>
                      <a:pt x="0" y="1"/>
                    </a:moveTo>
                    <a:lnTo>
                      <a:pt x="0" y="383"/>
                    </a:lnTo>
                    <a:cubicBezTo>
                      <a:pt x="22" y="481"/>
                      <a:pt x="109" y="449"/>
                      <a:pt x="175" y="470"/>
                    </a:cubicBezTo>
                    <a:cubicBezTo>
                      <a:pt x="251" y="503"/>
                      <a:pt x="328" y="546"/>
                      <a:pt x="316" y="645"/>
                    </a:cubicBezTo>
                    <a:cubicBezTo>
                      <a:pt x="316" y="725"/>
                      <a:pt x="257" y="733"/>
                      <a:pt x="200" y="733"/>
                    </a:cubicBezTo>
                    <a:cubicBezTo>
                      <a:pt x="187" y="733"/>
                      <a:pt x="175" y="732"/>
                      <a:pt x="163" y="732"/>
                    </a:cubicBezTo>
                    <a:cubicBezTo>
                      <a:pt x="44" y="950"/>
                      <a:pt x="207" y="1092"/>
                      <a:pt x="338" y="1147"/>
                    </a:cubicBezTo>
                    <a:cubicBezTo>
                      <a:pt x="379" y="1164"/>
                      <a:pt x="424" y="1174"/>
                      <a:pt x="467" y="1174"/>
                    </a:cubicBezTo>
                    <a:cubicBezTo>
                      <a:pt x="584" y="1174"/>
                      <a:pt x="693" y="1104"/>
                      <a:pt x="709" y="929"/>
                    </a:cubicBezTo>
                    <a:cubicBezTo>
                      <a:pt x="698" y="732"/>
                      <a:pt x="687" y="546"/>
                      <a:pt x="796" y="383"/>
                    </a:cubicBezTo>
                    <a:cubicBezTo>
                      <a:pt x="753" y="350"/>
                      <a:pt x="720" y="318"/>
                      <a:pt x="677" y="284"/>
                    </a:cubicBezTo>
                    <a:cubicBezTo>
                      <a:pt x="620" y="299"/>
                      <a:pt x="563" y="306"/>
                      <a:pt x="507" y="306"/>
                    </a:cubicBezTo>
                    <a:cubicBezTo>
                      <a:pt x="391" y="306"/>
                      <a:pt x="278" y="275"/>
                      <a:pt x="175" y="209"/>
                    </a:cubicBezTo>
                    <a:cubicBezTo>
                      <a:pt x="131" y="143"/>
                      <a:pt x="76" y="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616825" y="2409675"/>
                <a:ext cx="390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699" extrusionOk="0">
                    <a:moveTo>
                      <a:pt x="361" y="0"/>
                    </a:moveTo>
                    <a:lnTo>
                      <a:pt x="361" y="0"/>
                    </a:lnTo>
                    <a:cubicBezTo>
                      <a:pt x="426" y="306"/>
                      <a:pt x="12" y="262"/>
                      <a:pt x="0" y="502"/>
                    </a:cubicBezTo>
                    <a:cubicBezTo>
                      <a:pt x="56" y="514"/>
                      <a:pt x="110" y="521"/>
                      <a:pt x="163" y="521"/>
                    </a:cubicBezTo>
                    <a:cubicBezTo>
                      <a:pt x="255" y="521"/>
                      <a:pt x="343" y="499"/>
                      <a:pt x="426" y="437"/>
                    </a:cubicBezTo>
                    <a:cubicBezTo>
                      <a:pt x="444" y="435"/>
                      <a:pt x="461" y="434"/>
                      <a:pt x="478" y="434"/>
                    </a:cubicBezTo>
                    <a:cubicBezTo>
                      <a:pt x="733" y="434"/>
                      <a:pt x="910" y="658"/>
                      <a:pt x="1146" y="699"/>
                    </a:cubicBezTo>
                    <a:cubicBezTo>
                      <a:pt x="1484" y="546"/>
                      <a:pt x="1561" y="382"/>
                      <a:pt x="1419" y="371"/>
                    </a:cubicBezTo>
                    <a:cubicBezTo>
                      <a:pt x="1026" y="328"/>
                      <a:pt x="742" y="22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-125" y="2412050"/>
                <a:ext cx="275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9" extrusionOk="0">
                    <a:moveTo>
                      <a:pt x="284" y="1"/>
                    </a:moveTo>
                    <a:cubicBezTo>
                      <a:pt x="178" y="1"/>
                      <a:pt x="102" y="107"/>
                      <a:pt x="0" y="342"/>
                    </a:cubicBezTo>
                    <a:cubicBezTo>
                      <a:pt x="88" y="396"/>
                      <a:pt x="175" y="461"/>
                      <a:pt x="262" y="516"/>
                    </a:cubicBezTo>
                    <a:cubicBezTo>
                      <a:pt x="437" y="676"/>
                      <a:pt x="573" y="759"/>
                      <a:pt x="692" y="759"/>
                    </a:cubicBezTo>
                    <a:cubicBezTo>
                      <a:pt x="840" y="759"/>
                      <a:pt x="963" y="630"/>
                      <a:pt x="1103" y="363"/>
                    </a:cubicBezTo>
                    <a:lnTo>
                      <a:pt x="1103" y="363"/>
                    </a:lnTo>
                    <a:cubicBezTo>
                      <a:pt x="1093" y="364"/>
                      <a:pt x="1084" y="364"/>
                      <a:pt x="1075" y="364"/>
                    </a:cubicBezTo>
                    <a:cubicBezTo>
                      <a:pt x="880" y="364"/>
                      <a:pt x="725" y="260"/>
                      <a:pt x="579" y="156"/>
                    </a:cubicBezTo>
                    <a:cubicBezTo>
                      <a:pt x="451" y="55"/>
                      <a:pt x="360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72525" y="2415925"/>
                <a:ext cx="1992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62" extrusionOk="0">
                    <a:moveTo>
                      <a:pt x="437" y="1"/>
                    </a:moveTo>
                    <a:cubicBezTo>
                      <a:pt x="23" y="143"/>
                      <a:pt x="273" y="536"/>
                      <a:pt x="132" y="776"/>
                    </a:cubicBezTo>
                    <a:cubicBezTo>
                      <a:pt x="110" y="907"/>
                      <a:pt x="1" y="1081"/>
                      <a:pt x="208" y="1135"/>
                    </a:cubicBezTo>
                    <a:cubicBezTo>
                      <a:pt x="268" y="1151"/>
                      <a:pt x="332" y="1162"/>
                      <a:pt x="396" y="1162"/>
                    </a:cubicBezTo>
                    <a:cubicBezTo>
                      <a:pt x="507" y="1162"/>
                      <a:pt x="616" y="1131"/>
                      <a:pt x="699" y="1048"/>
                    </a:cubicBezTo>
                    <a:cubicBezTo>
                      <a:pt x="797" y="939"/>
                      <a:pt x="633" y="841"/>
                      <a:pt x="590" y="732"/>
                    </a:cubicBezTo>
                    <a:cubicBezTo>
                      <a:pt x="568" y="667"/>
                      <a:pt x="535" y="601"/>
                      <a:pt x="503" y="536"/>
                    </a:cubicBezTo>
                    <a:cubicBezTo>
                      <a:pt x="437" y="427"/>
                      <a:pt x="295" y="339"/>
                      <a:pt x="415" y="187"/>
                    </a:cubicBezTo>
                    <a:cubicBezTo>
                      <a:pt x="437" y="154"/>
                      <a:pt x="448" y="110"/>
                      <a:pt x="469" y="78"/>
                    </a:cubicBezTo>
                    <a:cubicBezTo>
                      <a:pt x="459" y="56"/>
                      <a:pt x="448" y="23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758100" y="2425175"/>
                <a:ext cx="161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0" extrusionOk="0">
                    <a:moveTo>
                      <a:pt x="363" y="0"/>
                    </a:moveTo>
                    <a:cubicBezTo>
                      <a:pt x="177" y="0"/>
                      <a:pt x="90" y="191"/>
                      <a:pt x="132" y="253"/>
                    </a:cubicBezTo>
                    <a:cubicBezTo>
                      <a:pt x="263" y="428"/>
                      <a:pt x="1" y="787"/>
                      <a:pt x="339" y="809"/>
                    </a:cubicBezTo>
                    <a:cubicBezTo>
                      <a:pt x="343" y="809"/>
                      <a:pt x="347" y="809"/>
                      <a:pt x="351" y="809"/>
                    </a:cubicBezTo>
                    <a:cubicBezTo>
                      <a:pt x="547" y="809"/>
                      <a:pt x="569" y="523"/>
                      <a:pt x="623" y="384"/>
                    </a:cubicBezTo>
                    <a:cubicBezTo>
                      <a:pt x="645" y="166"/>
                      <a:pt x="623" y="24"/>
                      <a:pt x="393" y="2"/>
                    </a:cubicBezTo>
                    <a:cubicBezTo>
                      <a:pt x="383" y="1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26875" y="2387700"/>
                <a:ext cx="128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67" extrusionOk="0">
                    <a:moveTo>
                      <a:pt x="226" y="0"/>
                    </a:moveTo>
                    <a:cubicBezTo>
                      <a:pt x="209" y="0"/>
                      <a:pt x="193" y="2"/>
                      <a:pt x="175" y="6"/>
                    </a:cubicBezTo>
                    <a:cubicBezTo>
                      <a:pt x="1" y="61"/>
                      <a:pt x="132" y="192"/>
                      <a:pt x="142" y="301"/>
                    </a:cubicBezTo>
                    <a:cubicBezTo>
                      <a:pt x="164" y="552"/>
                      <a:pt x="306" y="748"/>
                      <a:pt x="415" y="967"/>
                    </a:cubicBezTo>
                    <a:cubicBezTo>
                      <a:pt x="437" y="836"/>
                      <a:pt x="372" y="693"/>
                      <a:pt x="513" y="596"/>
                    </a:cubicBezTo>
                    <a:lnTo>
                      <a:pt x="513" y="508"/>
                    </a:lnTo>
                    <a:cubicBezTo>
                      <a:pt x="491" y="410"/>
                      <a:pt x="481" y="312"/>
                      <a:pt x="459" y="213"/>
                    </a:cubicBezTo>
                    <a:cubicBezTo>
                      <a:pt x="421" y="91"/>
                      <a:pt x="334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36525" y="2413500"/>
                <a:ext cx="16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2" extrusionOk="0">
                    <a:moveTo>
                      <a:pt x="110" y="0"/>
                    </a:moveTo>
                    <a:cubicBezTo>
                      <a:pt x="55" y="109"/>
                      <a:pt x="1" y="218"/>
                      <a:pt x="11" y="349"/>
                    </a:cubicBezTo>
                    <a:cubicBezTo>
                      <a:pt x="253" y="349"/>
                      <a:pt x="181" y="722"/>
                      <a:pt x="428" y="722"/>
                    </a:cubicBezTo>
                    <a:cubicBezTo>
                      <a:pt x="438" y="722"/>
                      <a:pt x="448" y="721"/>
                      <a:pt x="459" y="720"/>
                    </a:cubicBezTo>
                    <a:cubicBezTo>
                      <a:pt x="491" y="600"/>
                      <a:pt x="372" y="403"/>
                      <a:pt x="612" y="381"/>
                    </a:cubicBezTo>
                    <a:lnTo>
                      <a:pt x="644" y="360"/>
                    </a:lnTo>
                    <a:cubicBezTo>
                      <a:pt x="568" y="87"/>
                      <a:pt x="295" y="109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328250" y="2387275"/>
                <a:ext cx="193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449" extrusionOk="0">
                    <a:moveTo>
                      <a:pt x="505" y="0"/>
                    </a:moveTo>
                    <a:cubicBezTo>
                      <a:pt x="472" y="0"/>
                      <a:pt x="434" y="4"/>
                      <a:pt x="394" y="12"/>
                    </a:cubicBezTo>
                    <a:cubicBezTo>
                      <a:pt x="274" y="133"/>
                      <a:pt x="1" y="165"/>
                      <a:pt x="132" y="438"/>
                    </a:cubicBezTo>
                    <a:cubicBezTo>
                      <a:pt x="187" y="438"/>
                      <a:pt x="241" y="449"/>
                      <a:pt x="306" y="449"/>
                    </a:cubicBezTo>
                    <a:cubicBezTo>
                      <a:pt x="353" y="409"/>
                      <a:pt x="407" y="401"/>
                      <a:pt x="463" y="401"/>
                    </a:cubicBezTo>
                    <a:cubicBezTo>
                      <a:pt x="504" y="401"/>
                      <a:pt x="546" y="406"/>
                      <a:pt x="587" y="406"/>
                    </a:cubicBezTo>
                    <a:cubicBezTo>
                      <a:pt x="646" y="406"/>
                      <a:pt x="704" y="396"/>
                      <a:pt x="754" y="351"/>
                    </a:cubicBezTo>
                    <a:cubicBezTo>
                      <a:pt x="773" y="128"/>
                      <a:pt x="696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51800" y="2412350"/>
                <a:ext cx="14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79" extrusionOk="0">
                    <a:moveTo>
                      <a:pt x="179" y="0"/>
                    </a:moveTo>
                    <a:cubicBezTo>
                      <a:pt x="92" y="0"/>
                      <a:pt x="120" y="126"/>
                      <a:pt x="120" y="187"/>
                    </a:cubicBezTo>
                    <a:cubicBezTo>
                      <a:pt x="110" y="275"/>
                      <a:pt x="142" y="373"/>
                      <a:pt x="33" y="406"/>
                    </a:cubicBezTo>
                    <a:lnTo>
                      <a:pt x="1" y="427"/>
                    </a:lnTo>
                    <a:cubicBezTo>
                      <a:pt x="120" y="504"/>
                      <a:pt x="241" y="580"/>
                      <a:pt x="350" y="667"/>
                    </a:cubicBezTo>
                    <a:lnTo>
                      <a:pt x="382" y="679"/>
                    </a:lnTo>
                    <a:cubicBezTo>
                      <a:pt x="568" y="558"/>
                      <a:pt x="426" y="362"/>
                      <a:pt x="491" y="199"/>
                    </a:cubicBezTo>
                    <a:cubicBezTo>
                      <a:pt x="568" y="24"/>
                      <a:pt x="350" y="68"/>
                      <a:pt x="262" y="24"/>
                    </a:cubicBezTo>
                    <a:cubicBezTo>
                      <a:pt x="227" y="7"/>
                      <a:pt x="19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45800" y="2423025"/>
                <a:ext cx="147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1" extrusionOk="0">
                    <a:moveTo>
                      <a:pt x="241" y="0"/>
                    </a:moveTo>
                    <a:cubicBezTo>
                      <a:pt x="1" y="22"/>
                      <a:pt x="120" y="219"/>
                      <a:pt x="88" y="339"/>
                    </a:cubicBezTo>
                    <a:cubicBezTo>
                      <a:pt x="98" y="371"/>
                      <a:pt x="98" y="393"/>
                      <a:pt x="110" y="426"/>
                    </a:cubicBezTo>
                    <a:cubicBezTo>
                      <a:pt x="206" y="539"/>
                      <a:pt x="275" y="580"/>
                      <a:pt x="328" y="580"/>
                    </a:cubicBezTo>
                    <a:cubicBezTo>
                      <a:pt x="459" y="580"/>
                      <a:pt x="488" y="318"/>
                      <a:pt x="590" y="240"/>
                    </a:cubicBezTo>
                    <a:cubicBezTo>
                      <a:pt x="481" y="153"/>
                      <a:pt x="360" y="77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698650" y="2394075"/>
                <a:ext cx="245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25" extrusionOk="0">
                    <a:moveTo>
                      <a:pt x="604" y="1"/>
                    </a:moveTo>
                    <a:cubicBezTo>
                      <a:pt x="211" y="1"/>
                      <a:pt x="96" y="308"/>
                      <a:pt x="0" y="624"/>
                    </a:cubicBezTo>
                    <a:cubicBezTo>
                      <a:pt x="219" y="613"/>
                      <a:pt x="295" y="428"/>
                      <a:pt x="393" y="275"/>
                    </a:cubicBezTo>
                    <a:cubicBezTo>
                      <a:pt x="451" y="177"/>
                      <a:pt x="505" y="122"/>
                      <a:pt x="562" y="122"/>
                    </a:cubicBezTo>
                    <a:cubicBezTo>
                      <a:pt x="612" y="122"/>
                      <a:pt x="664" y="166"/>
                      <a:pt x="720" y="264"/>
                    </a:cubicBezTo>
                    <a:cubicBezTo>
                      <a:pt x="982" y="101"/>
                      <a:pt x="829" y="13"/>
                      <a:pt x="644" y="2"/>
                    </a:cubicBezTo>
                    <a:cubicBezTo>
                      <a:pt x="631" y="1"/>
                      <a:pt x="617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805025" y="2444575"/>
                <a:ext cx="153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903" extrusionOk="0">
                    <a:moveTo>
                      <a:pt x="252" y="1"/>
                    </a:moveTo>
                    <a:cubicBezTo>
                      <a:pt x="0" y="197"/>
                      <a:pt x="77" y="459"/>
                      <a:pt x="131" y="699"/>
                    </a:cubicBezTo>
                    <a:cubicBezTo>
                      <a:pt x="150" y="766"/>
                      <a:pt x="230" y="903"/>
                      <a:pt x="316" y="903"/>
                    </a:cubicBezTo>
                    <a:cubicBezTo>
                      <a:pt x="327" y="903"/>
                      <a:pt x="338" y="900"/>
                      <a:pt x="349" y="895"/>
                    </a:cubicBezTo>
                    <a:cubicBezTo>
                      <a:pt x="492" y="830"/>
                      <a:pt x="611" y="699"/>
                      <a:pt x="437" y="524"/>
                    </a:cubicBezTo>
                    <a:lnTo>
                      <a:pt x="437" y="524"/>
                    </a:lnTo>
                    <a:cubicBezTo>
                      <a:pt x="406" y="595"/>
                      <a:pt x="376" y="667"/>
                      <a:pt x="301" y="667"/>
                    </a:cubicBezTo>
                    <a:cubicBezTo>
                      <a:pt x="295" y="667"/>
                      <a:pt x="290" y="667"/>
                      <a:pt x="284" y="666"/>
                    </a:cubicBezTo>
                    <a:cubicBezTo>
                      <a:pt x="218" y="655"/>
                      <a:pt x="218" y="590"/>
                      <a:pt x="218" y="524"/>
                    </a:cubicBez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335900" y="2396025"/>
                <a:ext cx="16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398" y="46"/>
                      <a:pt x="340" y="56"/>
                      <a:pt x="281" y="56"/>
                    </a:cubicBezTo>
                    <a:cubicBezTo>
                      <a:pt x="240" y="56"/>
                      <a:pt x="198" y="51"/>
                      <a:pt x="157" y="51"/>
                    </a:cubicBezTo>
                    <a:cubicBezTo>
                      <a:pt x="101" y="51"/>
                      <a:pt x="47" y="59"/>
                      <a:pt x="0" y="99"/>
                    </a:cubicBezTo>
                    <a:cubicBezTo>
                      <a:pt x="12" y="132"/>
                      <a:pt x="33" y="164"/>
                      <a:pt x="44" y="197"/>
                    </a:cubicBezTo>
                    <a:cubicBezTo>
                      <a:pt x="404" y="197"/>
                      <a:pt x="240" y="590"/>
                      <a:pt x="448" y="709"/>
                    </a:cubicBezTo>
                    <a:cubicBezTo>
                      <a:pt x="371" y="469"/>
                      <a:pt x="666" y="229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323075" y="2387500"/>
                <a:ext cx="150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9" extrusionOk="0">
                    <a:moveTo>
                      <a:pt x="530" y="1"/>
                    </a:moveTo>
                    <a:cubicBezTo>
                      <a:pt x="406" y="1"/>
                      <a:pt x="295" y="25"/>
                      <a:pt x="175" y="80"/>
                    </a:cubicBezTo>
                    <a:cubicBezTo>
                      <a:pt x="77" y="134"/>
                      <a:pt x="1" y="178"/>
                      <a:pt x="77" y="309"/>
                    </a:cubicBezTo>
                    <a:cubicBezTo>
                      <a:pt x="123" y="379"/>
                      <a:pt x="143" y="499"/>
                      <a:pt x="217" y="499"/>
                    </a:cubicBezTo>
                    <a:cubicBezTo>
                      <a:pt x="247" y="499"/>
                      <a:pt x="285" y="479"/>
                      <a:pt x="339" y="429"/>
                    </a:cubicBezTo>
                    <a:cubicBezTo>
                      <a:pt x="208" y="156"/>
                      <a:pt x="481" y="124"/>
                      <a:pt x="601" y="3"/>
                    </a:cubicBezTo>
                    <a:cubicBezTo>
                      <a:pt x="576" y="1"/>
                      <a:pt x="553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611100" y="2409675"/>
                <a:ext cx="16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3" extrusionOk="0">
                    <a:moveTo>
                      <a:pt x="590" y="0"/>
                    </a:moveTo>
                    <a:lnTo>
                      <a:pt x="590" y="0"/>
                    </a:lnTo>
                    <a:cubicBezTo>
                      <a:pt x="33" y="120"/>
                      <a:pt x="1" y="185"/>
                      <a:pt x="229" y="502"/>
                    </a:cubicBezTo>
                    <a:cubicBezTo>
                      <a:pt x="241" y="262"/>
                      <a:pt x="655" y="306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554625" y="2449200"/>
                <a:ext cx="11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6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1" y="187"/>
                      <a:pt x="132" y="427"/>
                      <a:pt x="263" y="470"/>
                    </a:cubicBezTo>
                    <a:cubicBezTo>
                      <a:pt x="288" y="481"/>
                      <a:pt x="310" y="485"/>
                      <a:pt x="329" y="485"/>
                    </a:cubicBezTo>
                    <a:cubicBezTo>
                      <a:pt x="449" y="485"/>
                      <a:pt x="450" y="300"/>
                      <a:pt x="459" y="187"/>
                    </a:cubicBezTo>
                    <a:cubicBezTo>
                      <a:pt x="328" y="175"/>
                      <a:pt x="241" y="12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230625" y="2396300"/>
                <a:ext cx="161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15" extrusionOk="0">
                    <a:moveTo>
                      <a:pt x="404" y="0"/>
                    </a:moveTo>
                    <a:cubicBezTo>
                      <a:pt x="218" y="0"/>
                      <a:pt x="44" y="44"/>
                      <a:pt x="0" y="273"/>
                    </a:cubicBezTo>
                    <a:cubicBezTo>
                      <a:pt x="40" y="302"/>
                      <a:pt x="77" y="315"/>
                      <a:pt x="110" y="315"/>
                    </a:cubicBezTo>
                    <a:cubicBezTo>
                      <a:pt x="168" y="315"/>
                      <a:pt x="218" y="277"/>
                      <a:pt x="273" y="208"/>
                    </a:cubicBezTo>
                    <a:cubicBezTo>
                      <a:pt x="321" y="141"/>
                      <a:pt x="365" y="108"/>
                      <a:pt x="401" y="108"/>
                    </a:cubicBezTo>
                    <a:cubicBezTo>
                      <a:pt x="448" y="108"/>
                      <a:pt x="484" y="163"/>
                      <a:pt x="502" y="273"/>
                    </a:cubicBezTo>
                    <a:cubicBezTo>
                      <a:pt x="644" y="121"/>
                      <a:pt x="611" y="12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627475" y="2420500"/>
                <a:ext cx="18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31" extrusionOk="0">
                    <a:moveTo>
                      <a:pt x="52" y="1"/>
                    </a:moveTo>
                    <a:cubicBezTo>
                      <a:pt x="35" y="1"/>
                      <a:pt x="18" y="2"/>
                      <a:pt x="0" y="4"/>
                    </a:cubicBezTo>
                    <a:cubicBezTo>
                      <a:pt x="134" y="193"/>
                      <a:pt x="280" y="331"/>
                      <a:pt x="474" y="331"/>
                    </a:cubicBezTo>
                    <a:cubicBezTo>
                      <a:pt x="548" y="331"/>
                      <a:pt x="630" y="311"/>
                      <a:pt x="720" y="266"/>
                    </a:cubicBezTo>
                    <a:cubicBezTo>
                      <a:pt x="484" y="225"/>
                      <a:pt x="30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-4750" y="2420575"/>
                <a:ext cx="1120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2" extrusionOk="0">
                    <a:moveTo>
                      <a:pt x="185" y="1"/>
                    </a:moveTo>
                    <a:cubicBezTo>
                      <a:pt x="33" y="44"/>
                      <a:pt x="0" y="153"/>
                      <a:pt x="98" y="263"/>
                    </a:cubicBezTo>
                    <a:cubicBezTo>
                      <a:pt x="142" y="312"/>
                      <a:pt x="180" y="331"/>
                      <a:pt x="215" y="331"/>
                    </a:cubicBezTo>
                    <a:cubicBezTo>
                      <a:pt x="302" y="331"/>
                      <a:pt x="369" y="214"/>
                      <a:pt x="447" y="175"/>
                    </a:cubicBezTo>
                    <a:cubicBezTo>
                      <a:pt x="360" y="120"/>
                      <a:pt x="273" y="55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668100" y="2457925"/>
                <a:ext cx="90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0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0" y="263"/>
                      <a:pt x="99" y="536"/>
                      <a:pt x="77" y="808"/>
                    </a:cubicBezTo>
                    <a:cubicBezTo>
                      <a:pt x="361" y="558"/>
                      <a:pt x="77" y="263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504200" y="2419175"/>
                <a:ext cx="109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22" extrusionOk="0">
                    <a:moveTo>
                      <a:pt x="181" y="1"/>
                    </a:moveTo>
                    <a:cubicBezTo>
                      <a:pt x="126" y="1"/>
                      <a:pt x="65" y="16"/>
                      <a:pt x="0" y="45"/>
                    </a:cubicBezTo>
                    <a:cubicBezTo>
                      <a:pt x="34" y="190"/>
                      <a:pt x="107" y="221"/>
                      <a:pt x="191" y="221"/>
                    </a:cubicBezTo>
                    <a:cubicBezTo>
                      <a:pt x="254" y="221"/>
                      <a:pt x="322" y="204"/>
                      <a:pt x="384" y="204"/>
                    </a:cubicBezTo>
                    <a:cubicBezTo>
                      <a:pt x="402" y="204"/>
                      <a:pt x="420" y="206"/>
                      <a:pt x="436" y="209"/>
                    </a:cubicBezTo>
                    <a:cubicBezTo>
                      <a:pt x="378" y="64"/>
                      <a:pt x="291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707925" y="2431500"/>
                <a:ext cx="101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60" extrusionOk="0">
                    <a:moveTo>
                      <a:pt x="143" y="0"/>
                    </a:moveTo>
                    <a:cubicBezTo>
                      <a:pt x="99" y="87"/>
                      <a:pt x="44" y="175"/>
                      <a:pt x="0" y="262"/>
                    </a:cubicBezTo>
                    <a:cubicBezTo>
                      <a:pt x="47" y="331"/>
                      <a:pt x="93" y="359"/>
                      <a:pt x="137" y="359"/>
                    </a:cubicBezTo>
                    <a:cubicBezTo>
                      <a:pt x="196" y="359"/>
                      <a:pt x="251" y="309"/>
                      <a:pt x="295" y="240"/>
                    </a:cubicBezTo>
                    <a:cubicBezTo>
                      <a:pt x="404" y="87"/>
                      <a:pt x="164" y="109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426175" y="2412125"/>
                <a:ext cx="95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8" extrusionOk="0">
                    <a:moveTo>
                      <a:pt x="197" y="0"/>
                    </a:moveTo>
                    <a:cubicBezTo>
                      <a:pt x="142" y="0"/>
                      <a:pt x="1" y="11"/>
                      <a:pt x="55" y="55"/>
                    </a:cubicBezTo>
                    <a:cubicBezTo>
                      <a:pt x="138" y="129"/>
                      <a:pt x="136" y="327"/>
                      <a:pt x="278" y="327"/>
                    </a:cubicBezTo>
                    <a:cubicBezTo>
                      <a:pt x="304" y="327"/>
                      <a:pt x="335" y="321"/>
                      <a:pt x="372" y="306"/>
                    </a:cubicBezTo>
                    <a:cubicBezTo>
                      <a:pt x="382" y="164"/>
                      <a:pt x="251" y="10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37075" y="2387500"/>
                <a:ext cx="101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3" extrusionOk="0">
                    <a:moveTo>
                      <a:pt x="183" y="1"/>
                    </a:moveTo>
                    <a:cubicBezTo>
                      <a:pt x="98" y="1"/>
                      <a:pt x="43" y="90"/>
                      <a:pt x="0" y="167"/>
                    </a:cubicBezTo>
                    <a:cubicBezTo>
                      <a:pt x="120" y="167"/>
                      <a:pt x="240" y="178"/>
                      <a:pt x="262" y="352"/>
                    </a:cubicBezTo>
                    <a:cubicBezTo>
                      <a:pt x="350" y="243"/>
                      <a:pt x="404" y="112"/>
                      <a:pt x="262" y="25"/>
                    </a:cubicBezTo>
                    <a:cubicBezTo>
                      <a:pt x="233" y="8"/>
                      <a:pt x="207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73500" y="2435850"/>
                <a:ext cx="85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3" extrusionOk="0">
                    <a:moveTo>
                      <a:pt x="143" y="1"/>
                    </a:moveTo>
                    <a:cubicBezTo>
                      <a:pt x="66" y="88"/>
                      <a:pt x="1" y="241"/>
                      <a:pt x="56" y="306"/>
                    </a:cubicBezTo>
                    <a:cubicBezTo>
                      <a:pt x="85" y="332"/>
                      <a:pt x="113" y="342"/>
                      <a:pt x="139" y="342"/>
                    </a:cubicBezTo>
                    <a:cubicBezTo>
                      <a:pt x="215" y="342"/>
                      <a:pt x="283" y="258"/>
                      <a:pt x="340" y="186"/>
                    </a:cubicBezTo>
                    <a:cubicBezTo>
                      <a:pt x="219" y="186"/>
                      <a:pt x="154" y="11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556550" y="2440225"/>
                <a:ext cx="109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60" extrusionOk="0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" y="109"/>
                      <a:pt x="132" y="240"/>
                      <a:pt x="110" y="360"/>
                    </a:cubicBezTo>
                    <a:cubicBezTo>
                      <a:pt x="263" y="251"/>
                      <a:pt x="437" y="153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441175" y="2420575"/>
                <a:ext cx="85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3" extrusionOk="0">
                    <a:moveTo>
                      <a:pt x="110" y="1"/>
                    </a:moveTo>
                    <a:cubicBezTo>
                      <a:pt x="186" y="88"/>
                      <a:pt x="0" y="175"/>
                      <a:pt x="121" y="263"/>
                    </a:cubicBezTo>
                    <a:cubicBezTo>
                      <a:pt x="186" y="208"/>
                      <a:pt x="339" y="219"/>
                      <a:pt x="328" y="98"/>
                    </a:cubicBezTo>
                    <a:cubicBezTo>
                      <a:pt x="317" y="1"/>
                      <a:pt x="197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831200" y="2429300"/>
                <a:ext cx="80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53" extrusionOk="0">
                    <a:moveTo>
                      <a:pt x="208" y="1"/>
                    </a:moveTo>
                    <a:cubicBezTo>
                      <a:pt x="208" y="154"/>
                      <a:pt x="66" y="229"/>
                      <a:pt x="1" y="350"/>
                    </a:cubicBezTo>
                    <a:cubicBezTo>
                      <a:pt x="20" y="351"/>
                      <a:pt x="39" y="352"/>
                      <a:pt x="57" y="352"/>
                    </a:cubicBezTo>
                    <a:cubicBezTo>
                      <a:pt x="299" y="352"/>
                      <a:pt x="320" y="214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7525" y="2431500"/>
                <a:ext cx="4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46" extrusionOk="0">
                    <a:moveTo>
                      <a:pt x="109" y="0"/>
                    </a:moveTo>
                    <a:cubicBezTo>
                      <a:pt x="0" y="163"/>
                      <a:pt x="11" y="349"/>
                      <a:pt x="22" y="546"/>
                    </a:cubicBezTo>
                    <a:cubicBezTo>
                      <a:pt x="77" y="360"/>
                      <a:pt x="131" y="175"/>
                      <a:pt x="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39700" y="2398725"/>
                <a:ext cx="87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27" extrusionOk="0">
                    <a:moveTo>
                      <a:pt x="255" y="1"/>
                    </a:moveTo>
                    <a:cubicBezTo>
                      <a:pt x="184" y="1"/>
                      <a:pt x="114" y="76"/>
                      <a:pt x="41" y="76"/>
                    </a:cubicBezTo>
                    <a:cubicBezTo>
                      <a:pt x="28" y="76"/>
                      <a:pt x="14" y="74"/>
                      <a:pt x="0" y="67"/>
                    </a:cubicBezTo>
                    <a:lnTo>
                      <a:pt x="0" y="155"/>
                    </a:lnTo>
                    <a:cubicBezTo>
                      <a:pt x="55" y="206"/>
                      <a:pt x="101" y="226"/>
                      <a:pt x="142" y="226"/>
                    </a:cubicBezTo>
                    <a:cubicBezTo>
                      <a:pt x="230" y="226"/>
                      <a:pt x="289" y="131"/>
                      <a:pt x="349" y="56"/>
                    </a:cubicBezTo>
                    <a:cubicBezTo>
                      <a:pt x="317" y="15"/>
                      <a:pt x="28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55750" y="2369300"/>
                <a:ext cx="65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175" y="44"/>
                      <a:pt x="88" y="77"/>
                      <a:pt x="0" y="110"/>
                    </a:cubicBezTo>
                    <a:cubicBezTo>
                      <a:pt x="28" y="164"/>
                      <a:pt x="63" y="226"/>
                      <a:pt x="118" y="226"/>
                    </a:cubicBezTo>
                    <a:cubicBezTo>
                      <a:pt x="129" y="226"/>
                      <a:pt x="141" y="224"/>
                      <a:pt x="153" y="219"/>
                    </a:cubicBezTo>
                    <a:cubicBezTo>
                      <a:pt x="252" y="186"/>
                      <a:pt x="262" y="98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395625" y="2435850"/>
                <a:ext cx="74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3" extrusionOk="0">
                    <a:moveTo>
                      <a:pt x="88" y="1"/>
                    </a:moveTo>
                    <a:cubicBezTo>
                      <a:pt x="186" y="132"/>
                      <a:pt x="66" y="186"/>
                      <a:pt x="1" y="273"/>
                    </a:cubicBezTo>
                    <a:cubicBezTo>
                      <a:pt x="12" y="272"/>
                      <a:pt x="25" y="271"/>
                      <a:pt x="37" y="271"/>
                    </a:cubicBezTo>
                    <a:cubicBezTo>
                      <a:pt x="59" y="271"/>
                      <a:pt x="82" y="272"/>
                      <a:pt x="104" y="272"/>
                    </a:cubicBezTo>
                    <a:cubicBezTo>
                      <a:pt x="165" y="272"/>
                      <a:pt x="224" y="262"/>
                      <a:pt x="251" y="186"/>
                    </a:cubicBezTo>
                    <a:cubicBezTo>
                      <a:pt x="295" y="55"/>
                      <a:pt x="197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14425" y="2433675"/>
                <a:ext cx="4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3" extrusionOk="0">
                    <a:moveTo>
                      <a:pt x="12" y="0"/>
                    </a:moveTo>
                    <a:cubicBezTo>
                      <a:pt x="12" y="88"/>
                      <a:pt x="0" y="175"/>
                      <a:pt x="0" y="262"/>
                    </a:cubicBezTo>
                    <a:cubicBezTo>
                      <a:pt x="12" y="262"/>
                      <a:pt x="24" y="263"/>
                      <a:pt x="37" y="263"/>
                    </a:cubicBezTo>
                    <a:cubicBezTo>
                      <a:pt x="94" y="263"/>
                      <a:pt x="153" y="255"/>
                      <a:pt x="153" y="175"/>
                    </a:cubicBezTo>
                    <a:cubicBezTo>
                      <a:pt x="165" y="76"/>
                      <a:pt x="88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79875" y="2420575"/>
                <a:ext cx="63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50" extrusionOk="0">
                    <a:moveTo>
                      <a:pt x="121" y="1"/>
                    </a:moveTo>
                    <a:cubicBezTo>
                      <a:pt x="1" y="153"/>
                      <a:pt x="143" y="241"/>
                      <a:pt x="209" y="350"/>
                    </a:cubicBezTo>
                    <a:cubicBezTo>
                      <a:pt x="252" y="208"/>
                      <a:pt x="175" y="11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610025" y="2443125"/>
                <a:ext cx="71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58" extrusionOk="0">
                    <a:moveTo>
                      <a:pt x="106" y="1"/>
                    </a:moveTo>
                    <a:cubicBezTo>
                      <a:pt x="59" y="1"/>
                      <a:pt x="20" y="35"/>
                      <a:pt x="0" y="146"/>
                    </a:cubicBezTo>
                    <a:cubicBezTo>
                      <a:pt x="49" y="146"/>
                      <a:pt x="99" y="157"/>
                      <a:pt x="144" y="157"/>
                    </a:cubicBezTo>
                    <a:cubicBezTo>
                      <a:pt x="199" y="157"/>
                      <a:pt x="248" y="141"/>
                      <a:pt x="284" y="69"/>
                    </a:cubicBezTo>
                    <a:cubicBezTo>
                      <a:pt x="225" y="46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45975" y="2407200"/>
                <a:ext cx="125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0" extrusionOk="0">
                    <a:moveTo>
                      <a:pt x="1" y="56"/>
                    </a:moveTo>
                    <a:lnTo>
                      <a:pt x="1" y="56"/>
                    </a:lnTo>
                    <a:cubicBezTo>
                      <a:pt x="22" y="284"/>
                      <a:pt x="76" y="448"/>
                      <a:pt x="328" y="448"/>
                    </a:cubicBezTo>
                    <a:cubicBezTo>
                      <a:pt x="333" y="449"/>
                      <a:pt x="339" y="449"/>
                      <a:pt x="344" y="449"/>
                    </a:cubicBezTo>
                    <a:cubicBezTo>
                      <a:pt x="426" y="449"/>
                      <a:pt x="502" y="378"/>
                      <a:pt x="491" y="296"/>
                    </a:cubicBezTo>
                    <a:cubicBezTo>
                      <a:pt x="447" y="1"/>
                      <a:pt x="197" y="121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208525" y="2415675"/>
                <a:ext cx="38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19" extrusionOk="0">
                    <a:moveTo>
                      <a:pt x="99" y="0"/>
                    </a:moveTo>
                    <a:cubicBezTo>
                      <a:pt x="66" y="44"/>
                      <a:pt x="23" y="88"/>
                      <a:pt x="11" y="131"/>
                    </a:cubicBezTo>
                    <a:cubicBezTo>
                      <a:pt x="1" y="153"/>
                      <a:pt x="44" y="197"/>
                      <a:pt x="66" y="218"/>
                    </a:cubicBezTo>
                    <a:cubicBezTo>
                      <a:pt x="154" y="207"/>
                      <a:pt x="154" y="153"/>
                      <a:pt x="142" y="98"/>
                    </a:cubicBezTo>
                    <a:cubicBezTo>
                      <a:pt x="142" y="66"/>
                      <a:pt x="110" y="33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113075" y="2418125"/>
                <a:ext cx="1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8" extrusionOk="0">
                    <a:moveTo>
                      <a:pt x="502" y="0"/>
                    </a:moveTo>
                    <a:cubicBezTo>
                      <a:pt x="456" y="82"/>
                      <a:pt x="397" y="104"/>
                      <a:pt x="333" y="104"/>
                    </a:cubicBezTo>
                    <a:cubicBezTo>
                      <a:pt x="278" y="104"/>
                      <a:pt x="220" y="87"/>
                      <a:pt x="164" y="77"/>
                    </a:cubicBezTo>
                    <a:cubicBezTo>
                      <a:pt x="0" y="131"/>
                      <a:pt x="66" y="251"/>
                      <a:pt x="66" y="361"/>
                    </a:cubicBezTo>
                    <a:cubicBezTo>
                      <a:pt x="169" y="427"/>
                      <a:pt x="282" y="458"/>
                      <a:pt x="398" y="458"/>
                    </a:cubicBezTo>
                    <a:cubicBezTo>
                      <a:pt x="454" y="458"/>
                      <a:pt x="511" y="451"/>
                      <a:pt x="568" y="436"/>
                    </a:cubicBezTo>
                    <a:cubicBezTo>
                      <a:pt x="425" y="230"/>
                      <a:pt x="633" y="142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17150" y="2417300"/>
                <a:ext cx="85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8" extrusionOk="0">
                    <a:moveTo>
                      <a:pt x="131" y="1"/>
                    </a:moveTo>
                    <a:cubicBezTo>
                      <a:pt x="80" y="1"/>
                      <a:pt x="34" y="24"/>
                      <a:pt x="1" y="110"/>
                    </a:cubicBezTo>
                    <a:cubicBezTo>
                      <a:pt x="57" y="120"/>
                      <a:pt x="115" y="137"/>
                      <a:pt x="170" y="137"/>
                    </a:cubicBezTo>
                    <a:cubicBezTo>
                      <a:pt x="234" y="137"/>
                      <a:pt x="293" y="115"/>
                      <a:pt x="339" y="33"/>
                    </a:cubicBezTo>
                    <a:lnTo>
                      <a:pt x="339" y="33"/>
                    </a:lnTo>
                    <a:cubicBezTo>
                      <a:pt x="334" y="34"/>
                      <a:pt x="329" y="34"/>
                      <a:pt x="324" y="34"/>
                    </a:cubicBezTo>
                    <a:cubicBezTo>
                      <a:pt x="260" y="34"/>
                      <a:pt x="192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259400" y="2378550"/>
                <a:ext cx="38500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9" extrusionOk="0">
                    <a:moveTo>
                      <a:pt x="268" y="0"/>
                    </a:moveTo>
                    <a:cubicBezTo>
                      <a:pt x="221" y="0"/>
                      <a:pt x="172" y="17"/>
                      <a:pt x="121" y="56"/>
                    </a:cubicBezTo>
                    <a:cubicBezTo>
                      <a:pt x="1" y="154"/>
                      <a:pt x="1" y="318"/>
                      <a:pt x="88" y="448"/>
                    </a:cubicBezTo>
                    <a:cubicBezTo>
                      <a:pt x="187" y="613"/>
                      <a:pt x="274" y="787"/>
                      <a:pt x="405" y="918"/>
                    </a:cubicBezTo>
                    <a:cubicBezTo>
                      <a:pt x="765" y="1289"/>
                      <a:pt x="808" y="1747"/>
                      <a:pt x="786" y="2227"/>
                    </a:cubicBezTo>
                    <a:cubicBezTo>
                      <a:pt x="776" y="2707"/>
                      <a:pt x="623" y="3165"/>
                      <a:pt x="503" y="3624"/>
                    </a:cubicBezTo>
                    <a:cubicBezTo>
                      <a:pt x="509" y="3623"/>
                      <a:pt x="515" y="3623"/>
                      <a:pt x="521" y="3623"/>
                    </a:cubicBezTo>
                    <a:cubicBezTo>
                      <a:pt x="662" y="3623"/>
                      <a:pt x="737" y="3745"/>
                      <a:pt x="852" y="3798"/>
                    </a:cubicBezTo>
                    <a:cubicBezTo>
                      <a:pt x="1092" y="3515"/>
                      <a:pt x="1157" y="3144"/>
                      <a:pt x="1256" y="2805"/>
                    </a:cubicBezTo>
                    <a:cubicBezTo>
                      <a:pt x="1540" y="1769"/>
                      <a:pt x="1245" y="885"/>
                      <a:pt x="503" y="132"/>
                    </a:cubicBezTo>
                    <a:cubicBezTo>
                      <a:pt x="433" y="55"/>
                      <a:pt x="353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095225" y="2374425"/>
                <a:ext cx="2702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508" extrusionOk="0">
                    <a:moveTo>
                      <a:pt x="310" y="1"/>
                    </a:moveTo>
                    <a:cubicBezTo>
                      <a:pt x="208" y="1"/>
                      <a:pt x="145" y="169"/>
                      <a:pt x="42" y="169"/>
                    </a:cubicBezTo>
                    <a:cubicBezTo>
                      <a:pt x="36" y="169"/>
                      <a:pt x="29" y="168"/>
                      <a:pt x="22" y="167"/>
                    </a:cubicBezTo>
                    <a:lnTo>
                      <a:pt x="22" y="167"/>
                    </a:lnTo>
                    <a:cubicBezTo>
                      <a:pt x="22" y="516"/>
                      <a:pt x="33" y="853"/>
                      <a:pt x="33" y="1203"/>
                    </a:cubicBezTo>
                    <a:cubicBezTo>
                      <a:pt x="44" y="1792"/>
                      <a:pt x="88" y="2381"/>
                      <a:pt x="44" y="2959"/>
                    </a:cubicBezTo>
                    <a:cubicBezTo>
                      <a:pt x="22" y="3210"/>
                      <a:pt x="0" y="3418"/>
                      <a:pt x="230" y="3494"/>
                    </a:cubicBezTo>
                    <a:cubicBezTo>
                      <a:pt x="262" y="3503"/>
                      <a:pt x="292" y="3507"/>
                      <a:pt x="322" y="3507"/>
                    </a:cubicBezTo>
                    <a:cubicBezTo>
                      <a:pt x="503" y="3507"/>
                      <a:pt x="638" y="3345"/>
                      <a:pt x="732" y="3166"/>
                    </a:cubicBezTo>
                    <a:cubicBezTo>
                      <a:pt x="851" y="2938"/>
                      <a:pt x="960" y="2708"/>
                      <a:pt x="1081" y="2468"/>
                    </a:cubicBezTo>
                    <a:lnTo>
                      <a:pt x="982" y="2370"/>
                    </a:lnTo>
                    <a:cubicBezTo>
                      <a:pt x="753" y="2359"/>
                      <a:pt x="863" y="2228"/>
                      <a:pt x="917" y="2141"/>
                    </a:cubicBezTo>
                    <a:cubicBezTo>
                      <a:pt x="1037" y="1944"/>
                      <a:pt x="1081" y="1726"/>
                      <a:pt x="1059" y="1498"/>
                    </a:cubicBezTo>
                    <a:lnTo>
                      <a:pt x="1059" y="1498"/>
                    </a:lnTo>
                    <a:cubicBezTo>
                      <a:pt x="938" y="1704"/>
                      <a:pt x="819" y="1901"/>
                      <a:pt x="698" y="2109"/>
                    </a:cubicBezTo>
                    <a:lnTo>
                      <a:pt x="698" y="2458"/>
                    </a:lnTo>
                    <a:cubicBezTo>
                      <a:pt x="732" y="2632"/>
                      <a:pt x="720" y="2795"/>
                      <a:pt x="546" y="2981"/>
                    </a:cubicBezTo>
                    <a:lnTo>
                      <a:pt x="546" y="2458"/>
                    </a:lnTo>
                    <a:lnTo>
                      <a:pt x="546" y="2109"/>
                    </a:lnTo>
                    <a:cubicBezTo>
                      <a:pt x="383" y="1944"/>
                      <a:pt x="470" y="1704"/>
                      <a:pt x="480" y="1541"/>
                    </a:cubicBezTo>
                    <a:cubicBezTo>
                      <a:pt x="492" y="1050"/>
                      <a:pt x="295" y="559"/>
                      <a:pt x="437" y="79"/>
                    </a:cubicBezTo>
                    <a:cubicBezTo>
                      <a:pt x="387" y="22"/>
                      <a:pt x="347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623550" y="2408650"/>
                <a:ext cx="450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04" extrusionOk="0">
                    <a:moveTo>
                      <a:pt x="323" y="0"/>
                    </a:moveTo>
                    <a:cubicBezTo>
                      <a:pt x="300" y="0"/>
                      <a:pt x="276" y="3"/>
                      <a:pt x="251" y="8"/>
                    </a:cubicBezTo>
                    <a:cubicBezTo>
                      <a:pt x="54" y="52"/>
                      <a:pt x="0" y="248"/>
                      <a:pt x="54" y="445"/>
                    </a:cubicBezTo>
                    <a:cubicBezTo>
                      <a:pt x="131" y="641"/>
                      <a:pt x="87" y="849"/>
                      <a:pt x="109" y="1045"/>
                    </a:cubicBezTo>
                    <a:cubicBezTo>
                      <a:pt x="131" y="1317"/>
                      <a:pt x="294" y="1601"/>
                      <a:pt x="524" y="1634"/>
                    </a:cubicBezTo>
                    <a:cubicBezTo>
                      <a:pt x="537" y="1636"/>
                      <a:pt x="550" y="1636"/>
                      <a:pt x="563" y="1636"/>
                    </a:cubicBezTo>
                    <a:cubicBezTo>
                      <a:pt x="804" y="1636"/>
                      <a:pt x="884" y="1348"/>
                      <a:pt x="895" y="1099"/>
                    </a:cubicBezTo>
                    <a:cubicBezTo>
                      <a:pt x="905" y="1067"/>
                      <a:pt x="949" y="1034"/>
                      <a:pt x="971" y="1001"/>
                    </a:cubicBezTo>
                    <a:cubicBezTo>
                      <a:pt x="971" y="870"/>
                      <a:pt x="927" y="728"/>
                      <a:pt x="1135" y="685"/>
                    </a:cubicBezTo>
                    <a:cubicBezTo>
                      <a:pt x="1145" y="815"/>
                      <a:pt x="1167" y="958"/>
                      <a:pt x="1189" y="1089"/>
                    </a:cubicBezTo>
                    <a:cubicBezTo>
                      <a:pt x="1244" y="1230"/>
                      <a:pt x="1287" y="1383"/>
                      <a:pt x="1353" y="1525"/>
                    </a:cubicBezTo>
                    <a:cubicBezTo>
                      <a:pt x="1388" y="1621"/>
                      <a:pt x="1444" y="1704"/>
                      <a:pt x="1539" y="1704"/>
                    </a:cubicBezTo>
                    <a:cubicBezTo>
                      <a:pt x="1562" y="1704"/>
                      <a:pt x="1587" y="1699"/>
                      <a:pt x="1615" y="1688"/>
                    </a:cubicBezTo>
                    <a:cubicBezTo>
                      <a:pt x="1734" y="1634"/>
                      <a:pt x="1800" y="1525"/>
                      <a:pt x="1778" y="1405"/>
                    </a:cubicBezTo>
                    <a:cubicBezTo>
                      <a:pt x="1691" y="1067"/>
                      <a:pt x="1625" y="728"/>
                      <a:pt x="1494" y="412"/>
                    </a:cubicBezTo>
                    <a:cubicBezTo>
                      <a:pt x="1433" y="234"/>
                      <a:pt x="1312" y="145"/>
                      <a:pt x="1168" y="145"/>
                    </a:cubicBezTo>
                    <a:cubicBezTo>
                      <a:pt x="1057" y="145"/>
                      <a:pt x="931" y="198"/>
                      <a:pt x="807" y="303"/>
                    </a:cubicBezTo>
                    <a:cubicBezTo>
                      <a:pt x="807" y="412"/>
                      <a:pt x="818" y="543"/>
                      <a:pt x="698" y="619"/>
                    </a:cubicBezTo>
                    <a:cubicBezTo>
                      <a:pt x="676" y="575"/>
                      <a:pt x="655" y="521"/>
                      <a:pt x="643" y="478"/>
                    </a:cubicBezTo>
                    <a:cubicBezTo>
                      <a:pt x="633" y="434"/>
                      <a:pt x="611" y="390"/>
                      <a:pt x="611" y="347"/>
                    </a:cubicBezTo>
                    <a:cubicBezTo>
                      <a:pt x="611" y="136"/>
                      <a:pt x="493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1771375" y="2394300"/>
                <a:ext cx="515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0" extrusionOk="0">
                    <a:moveTo>
                      <a:pt x="742" y="1"/>
                    </a:moveTo>
                    <a:cubicBezTo>
                      <a:pt x="564" y="1"/>
                      <a:pt x="416" y="75"/>
                      <a:pt x="251" y="113"/>
                    </a:cubicBezTo>
                    <a:cubicBezTo>
                      <a:pt x="163" y="135"/>
                      <a:pt x="0" y="179"/>
                      <a:pt x="54" y="342"/>
                    </a:cubicBezTo>
                    <a:cubicBezTo>
                      <a:pt x="90" y="467"/>
                      <a:pt x="170" y="512"/>
                      <a:pt x="282" y="512"/>
                    </a:cubicBezTo>
                    <a:cubicBezTo>
                      <a:pt x="306" y="512"/>
                      <a:pt x="332" y="510"/>
                      <a:pt x="360" y="506"/>
                    </a:cubicBezTo>
                    <a:cubicBezTo>
                      <a:pt x="443" y="492"/>
                      <a:pt x="526" y="417"/>
                      <a:pt x="607" y="417"/>
                    </a:cubicBezTo>
                    <a:cubicBezTo>
                      <a:pt x="653" y="417"/>
                      <a:pt x="698" y="441"/>
                      <a:pt x="742" y="517"/>
                    </a:cubicBezTo>
                    <a:cubicBezTo>
                      <a:pt x="873" y="615"/>
                      <a:pt x="1014" y="703"/>
                      <a:pt x="731" y="778"/>
                    </a:cubicBezTo>
                    <a:cubicBezTo>
                      <a:pt x="458" y="844"/>
                      <a:pt x="589" y="1171"/>
                      <a:pt x="393" y="1280"/>
                    </a:cubicBezTo>
                    <a:cubicBezTo>
                      <a:pt x="76" y="1466"/>
                      <a:pt x="272" y="1663"/>
                      <a:pt x="371" y="1869"/>
                    </a:cubicBezTo>
                    <a:cubicBezTo>
                      <a:pt x="424" y="1983"/>
                      <a:pt x="485" y="2020"/>
                      <a:pt x="547" y="2020"/>
                    </a:cubicBezTo>
                    <a:cubicBezTo>
                      <a:pt x="640" y="2020"/>
                      <a:pt x="735" y="1939"/>
                      <a:pt x="807" y="1913"/>
                    </a:cubicBezTo>
                    <a:cubicBezTo>
                      <a:pt x="1123" y="1772"/>
                      <a:pt x="1451" y="1663"/>
                      <a:pt x="1800" y="1629"/>
                    </a:cubicBezTo>
                    <a:cubicBezTo>
                      <a:pt x="1887" y="1619"/>
                      <a:pt x="2062" y="1597"/>
                      <a:pt x="2029" y="1423"/>
                    </a:cubicBezTo>
                    <a:cubicBezTo>
                      <a:pt x="2008" y="1292"/>
                      <a:pt x="1909" y="1259"/>
                      <a:pt x="1778" y="1226"/>
                    </a:cubicBezTo>
                    <a:cubicBezTo>
                      <a:pt x="1720" y="1213"/>
                      <a:pt x="1662" y="1208"/>
                      <a:pt x="1605" y="1208"/>
                    </a:cubicBezTo>
                    <a:cubicBezTo>
                      <a:pt x="1373" y="1208"/>
                      <a:pt x="1144" y="1294"/>
                      <a:pt x="873" y="1302"/>
                    </a:cubicBezTo>
                    <a:cubicBezTo>
                      <a:pt x="1004" y="1073"/>
                      <a:pt x="1113" y="888"/>
                      <a:pt x="1211" y="703"/>
                    </a:cubicBezTo>
                    <a:cubicBezTo>
                      <a:pt x="1418" y="298"/>
                      <a:pt x="1254" y="48"/>
                      <a:pt x="807" y="4"/>
                    </a:cubicBezTo>
                    <a:cubicBezTo>
                      <a:pt x="785" y="2"/>
                      <a:pt x="763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1171050" y="2378350"/>
                <a:ext cx="384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184" extrusionOk="0">
                    <a:moveTo>
                      <a:pt x="1004" y="1"/>
                    </a:moveTo>
                    <a:cubicBezTo>
                      <a:pt x="929" y="1"/>
                      <a:pt x="854" y="33"/>
                      <a:pt x="786" y="107"/>
                    </a:cubicBezTo>
                    <a:cubicBezTo>
                      <a:pt x="710" y="195"/>
                      <a:pt x="666" y="304"/>
                      <a:pt x="601" y="402"/>
                    </a:cubicBezTo>
                    <a:cubicBezTo>
                      <a:pt x="382" y="708"/>
                      <a:pt x="426" y="1089"/>
                      <a:pt x="317" y="1416"/>
                    </a:cubicBezTo>
                    <a:cubicBezTo>
                      <a:pt x="0" y="2432"/>
                      <a:pt x="480" y="3173"/>
                      <a:pt x="1539" y="3184"/>
                    </a:cubicBezTo>
                    <a:cubicBezTo>
                      <a:pt x="1506" y="3108"/>
                      <a:pt x="1386" y="3043"/>
                      <a:pt x="1462" y="2933"/>
                    </a:cubicBezTo>
                    <a:cubicBezTo>
                      <a:pt x="1233" y="2748"/>
                      <a:pt x="797" y="2726"/>
                      <a:pt x="775" y="2366"/>
                    </a:cubicBezTo>
                    <a:cubicBezTo>
                      <a:pt x="720" y="1668"/>
                      <a:pt x="764" y="970"/>
                      <a:pt x="1178" y="359"/>
                    </a:cubicBezTo>
                    <a:cubicBezTo>
                      <a:pt x="1233" y="260"/>
                      <a:pt x="1375" y="184"/>
                      <a:pt x="1212" y="75"/>
                    </a:cubicBezTo>
                    <a:cubicBezTo>
                      <a:pt x="1144" y="28"/>
                      <a:pt x="1073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706450" y="2378575"/>
                <a:ext cx="29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6" extrusionOk="0">
                    <a:moveTo>
                      <a:pt x="666" y="1"/>
                    </a:moveTo>
                    <a:cubicBezTo>
                      <a:pt x="600" y="1"/>
                      <a:pt x="546" y="22"/>
                      <a:pt x="491" y="98"/>
                    </a:cubicBezTo>
                    <a:cubicBezTo>
                      <a:pt x="317" y="371"/>
                      <a:pt x="382" y="731"/>
                      <a:pt x="262" y="971"/>
                    </a:cubicBezTo>
                    <a:cubicBezTo>
                      <a:pt x="1" y="1484"/>
                      <a:pt x="153" y="1943"/>
                      <a:pt x="251" y="2401"/>
                    </a:cubicBezTo>
                    <a:cubicBezTo>
                      <a:pt x="305" y="2606"/>
                      <a:pt x="402" y="2855"/>
                      <a:pt x="657" y="2855"/>
                    </a:cubicBezTo>
                    <a:cubicBezTo>
                      <a:pt x="714" y="2855"/>
                      <a:pt x="778" y="2843"/>
                      <a:pt x="852" y="2815"/>
                    </a:cubicBezTo>
                    <a:cubicBezTo>
                      <a:pt x="949" y="2728"/>
                      <a:pt x="1179" y="2728"/>
                      <a:pt x="1113" y="2498"/>
                    </a:cubicBezTo>
                    <a:cubicBezTo>
                      <a:pt x="840" y="2466"/>
                      <a:pt x="622" y="2258"/>
                      <a:pt x="644" y="2052"/>
                    </a:cubicBezTo>
                    <a:cubicBezTo>
                      <a:pt x="699" y="1419"/>
                      <a:pt x="578" y="731"/>
                      <a:pt x="1026" y="175"/>
                    </a:cubicBezTo>
                    <a:cubicBezTo>
                      <a:pt x="961" y="11"/>
                      <a:pt x="81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583725" y="2401325"/>
                <a:ext cx="3985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979" extrusionOk="0">
                    <a:moveTo>
                      <a:pt x="973" y="0"/>
                    </a:moveTo>
                    <a:cubicBezTo>
                      <a:pt x="886" y="0"/>
                      <a:pt x="885" y="123"/>
                      <a:pt x="851" y="182"/>
                    </a:cubicBezTo>
                    <a:cubicBezTo>
                      <a:pt x="731" y="367"/>
                      <a:pt x="546" y="465"/>
                      <a:pt x="360" y="563"/>
                    </a:cubicBezTo>
                    <a:cubicBezTo>
                      <a:pt x="197" y="650"/>
                      <a:pt x="11" y="716"/>
                      <a:pt x="0" y="945"/>
                    </a:cubicBezTo>
                    <a:lnTo>
                      <a:pt x="32" y="945"/>
                    </a:lnTo>
                    <a:cubicBezTo>
                      <a:pt x="143" y="969"/>
                      <a:pt x="230" y="1111"/>
                      <a:pt x="352" y="1111"/>
                    </a:cubicBezTo>
                    <a:cubicBezTo>
                      <a:pt x="399" y="1111"/>
                      <a:pt x="452" y="1090"/>
                      <a:pt x="513" y="1033"/>
                    </a:cubicBezTo>
                    <a:cubicBezTo>
                      <a:pt x="528" y="1019"/>
                      <a:pt x="543" y="1012"/>
                      <a:pt x="555" y="1012"/>
                    </a:cubicBezTo>
                    <a:cubicBezTo>
                      <a:pt x="593" y="1012"/>
                      <a:pt x="606" y="1087"/>
                      <a:pt x="556" y="1294"/>
                    </a:cubicBezTo>
                    <a:cubicBezTo>
                      <a:pt x="611" y="1294"/>
                      <a:pt x="665" y="1305"/>
                      <a:pt x="731" y="1305"/>
                    </a:cubicBezTo>
                    <a:cubicBezTo>
                      <a:pt x="753" y="1300"/>
                      <a:pt x="774" y="1297"/>
                      <a:pt x="794" y="1297"/>
                    </a:cubicBezTo>
                    <a:cubicBezTo>
                      <a:pt x="900" y="1297"/>
                      <a:pt x="970" y="1367"/>
                      <a:pt x="1026" y="1469"/>
                    </a:cubicBezTo>
                    <a:cubicBezTo>
                      <a:pt x="1288" y="1513"/>
                      <a:pt x="1178" y="1698"/>
                      <a:pt x="1157" y="1840"/>
                    </a:cubicBezTo>
                    <a:cubicBezTo>
                      <a:pt x="1231" y="1890"/>
                      <a:pt x="1313" y="1978"/>
                      <a:pt x="1400" y="1978"/>
                    </a:cubicBezTo>
                    <a:cubicBezTo>
                      <a:pt x="1428" y="1978"/>
                      <a:pt x="1455" y="1970"/>
                      <a:pt x="1484" y="1949"/>
                    </a:cubicBezTo>
                    <a:cubicBezTo>
                      <a:pt x="1593" y="1862"/>
                      <a:pt x="1538" y="1698"/>
                      <a:pt x="1506" y="1578"/>
                    </a:cubicBezTo>
                    <a:cubicBezTo>
                      <a:pt x="1375" y="1163"/>
                      <a:pt x="1123" y="771"/>
                      <a:pt x="1320" y="301"/>
                    </a:cubicBezTo>
                    <a:cubicBezTo>
                      <a:pt x="1375" y="160"/>
                      <a:pt x="1200" y="105"/>
                      <a:pt x="1080" y="39"/>
                    </a:cubicBezTo>
                    <a:cubicBezTo>
                      <a:pt x="1034" y="11"/>
                      <a:pt x="1000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811725" y="2374075"/>
                <a:ext cx="379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439" extrusionOk="0">
                    <a:moveTo>
                      <a:pt x="317" y="0"/>
                    </a:moveTo>
                    <a:cubicBezTo>
                      <a:pt x="259" y="0"/>
                      <a:pt x="208" y="26"/>
                      <a:pt x="208" y="115"/>
                    </a:cubicBezTo>
                    <a:cubicBezTo>
                      <a:pt x="197" y="235"/>
                      <a:pt x="1" y="409"/>
                      <a:pt x="175" y="464"/>
                    </a:cubicBezTo>
                    <a:cubicBezTo>
                      <a:pt x="634" y="595"/>
                      <a:pt x="524" y="1053"/>
                      <a:pt x="721" y="1326"/>
                    </a:cubicBezTo>
                    <a:cubicBezTo>
                      <a:pt x="1005" y="1599"/>
                      <a:pt x="939" y="1904"/>
                      <a:pt x="786" y="2210"/>
                    </a:cubicBezTo>
                    <a:cubicBezTo>
                      <a:pt x="688" y="2275"/>
                      <a:pt x="688" y="2329"/>
                      <a:pt x="786" y="2395"/>
                    </a:cubicBezTo>
                    <a:cubicBezTo>
                      <a:pt x="856" y="2426"/>
                      <a:pt x="910" y="2439"/>
                      <a:pt x="954" y="2439"/>
                    </a:cubicBezTo>
                    <a:cubicBezTo>
                      <a:pt x="1158" y="2439"/>
                      <a:pt x="1125" y="2152"/>
                      <a:pt x="1233" y="2035"/>
                    </a:cubicBezTo>
                    <a:cubicBezTo>
                      <a:pt x="1517" y="1369"/>
                      <a:pt x="1135" y="835"/>
                      <a:pt x="884" y="278"/>
                    </a:cubicBezTo>
                    <a:cubicBezTo>
                      <a:pt x="808" y="104"/>
                      <a:pt x="600" y="82"/>
                      <a:pt x="437" y="28"/>
                    </a:cubicBezTo>
                    <a:cubicBezTo>
                      <a:pt x="405" y="14"/>
                      <a:pt x="359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032775" y="2414525"/>
                <a:ext cx="3437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9" extrusionOk="0">
                    <a:moveTo>
                      <a:pt x="788" y="0"/>
                    </a:moveTo>
                    <a:cubicBezTo>
                      <a:pt x="676" y="0"/>
                      <a:pt x="615" y="112"/>
                      <a:pt x="655" y="243"/>
                    </a:cubicBezTo>
                    <a:cubicBezTo>
                      <a:pt x="796" y="384"/>
                      <a:pt x="644" y="668"/>
                      <a:pt x="905" y="745"/>
                    </a:cubicBezTo>
                    <a:cubicBezTo>
                      <a:pt x="884" y="864"/>
                      <a:pt x="1048" y="1017"/>
                      <a:pt x="808" y="1115"/>
                    </a:cubicBezTo>
                    <a:lnTo>
                      <a:pt x="808" y="777"/>
                    </a:lnTo>
                    <a:cubicBezTo>
                      <a:pt x="731" y="788"/>
                      <a:pt x="633" y="777"/>
                      <a:pt x="600" y="820"/>
                    </a:cubicBezTo>
                    <a:cubicBezTo>
                      <a:pt x="530" y="937"/>
                      <a:pt x="501" y="995"/>
                      <a:pt x="459" y="995"/>
                    </a:cubicBezTo>
                    <a:cubicBezTo>
                      <a:pt x="422" y="995"/>
                      <a:pt x="375" y="951"/>
                      <a:pt x="284" y="864"/>
                    </a:cubicBezTo>
                    <a:cubicBezTo>
                      <a:pt x="0" y="941"/>
                      <a:pt x="120" y="1225"/>
                      <a:pt x="22" y="1399"/>
                    </a:cubicBezTo>
                    <a:cubicBezTo>
                      <a:pt x="22" y="1608"/>
                      <a:pt x="92" y="1679"/>
                      <a:pt x="177" y="1679"/>
                    </a:cubicBezTo>
                    <a:cubicBezTo>
                      <a:pt x="261" y="1679"/>
                      <a:pt x="361" y="1611"/>
                      <a:pt x="425" y="1541"/>
                    </a:cubicBezTo>
                    <a:cubicBezTo>
                      <a:pt x="535" y="1416"/>
                      <a:pt x="627" y="1359"/>
                      <a:pt x="711" y="1359"/>
                    </a:cubicBezTo>
                    <a:cubicBezTo>
                      <a:pt x="810" y="1359"/>
                      <a:pt x="898" y="1438"/>
                      <a:pt x="993" y="1574"/>
                    </a:cubicBezTo>
                    <a:cubicBezTo>
                      <a:pt x="1057" y="1533"/>
                      <a:pt x="1109" y="1514"/>
                      <a:pt x="1149" y="1514"/>
                    </a:cubicBezTo>
                    <a:cubicBezTo>
                      <a:pt x="1238" y="1514"/>
                      <a:pt x="1270" y="1605"/>
                      <a:pt x="1255" y="1748"/>
                    </a:cubicBezTo>
                    <a:cubicBezTo>
                      <a:pt x="1288" y="1693"/>
                      <a:pt x="1309" y="1639"/>
                      <a:pt x="1342" y="1574"/>
                    </a:cubicBezTo>
                    <a:cubicBezTo>
                      <a:pt x="1288" y="1301"/>
                      <a:pt x="1211" y="1028"/>
                      <a:pt x="1342" y="733"/>
                    </a:cubicBezTo>
                    <a:cubicBezTo>
                      <a:pt x="1375" y="635"/>
                      <a:pt x="1353" y="493"/>
                      <a:pt x="1309" y="395"/>
                    </a:cubicBezTo>
                    <a:cubicBezTo>
                      <a:pt x="1211" y="188"/>
                      <a:pt x="1036" y="35"/>
                      <a:pt x="818" y="3"/>
                    </a:cubicBezTo>
                    <a:cubicBezTo>
                      <a:pt x="808" y="1"/>
                      <a:pt x="798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1540875" y="2375300"/>
                <a:ext cx="355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8" extrusionOk="0">
                    <a:moveTo>
                      <a:pt x="514" y="1"/>
                    </a:moveTo>
                    <a:cubicBezTo>
                      <a:pt x="383" y="1"/>
                      <a:pt x="437" y="120"/>
                      <a:pt x="415" y="197"/>
                    </a:cubicBezTo>
                    <a:cubicBezTo>
                      <a:pt x="274" y="688"/>
                      <a:pt x="437" y="1157"/>
                      <a:pt x="503" y="1637"/>
                    </a:cubicBezTo>
                    <a:cubicBezTo>
                      <a:pt x="568" y="1669"/>
                      <a:pt x="580" y="1724"/>
                      <a:pt x="536" y="1768"/>
                    </a:cubicBezTo>
                    <a:cubicBezTo>
                      <a:pt x="510" y="1791"/>
                      <a:pt x="488" y="1799"/>
                      <a:pt x="467" y="1799"/>
                    </a:cubicBezTo>
                    <a:cubicBezTo>
                      <a:pt x="408" y="1799"/>
                      <a:pt x="363" y="1729"/>
                      <a:pt x="306" y="1713"/>
                    </a:cubicBezTo>
                    <a:cubicBezTo>
                      <a:pt x="296" y="1742"/>
                      <a:pt x="276" y="1751"/>
                      <a:pt x="251" y="1751"/>
                    </a:cubicBezTo>
                    <a:cubicBezTo>
                      <a:pt x="214" y="1751"/>
                      <a:pt x="166" y="1731"/>
                      <a:pt x="124" y="1731"/>
                    </a:cubicBezTo>
                    <a:cubicBezTo>
                      <a:pt x="77" y="1731"/>
                      <a:pt x="36" y="1755"/>
                      <a:pt x="23" y="1855"/>
                    </a:cubicBezTo>
                    <a:cubicBezTo>
                      <a:pt x="1" y="2019"/>
                      <a:pt x="100" y="2074"/>
                      <a:pt x="165" y="2128"/>
                    </a:cubicBezTo>
                    <a:cubicBezTo>
                      <a:pt x="192" y="2149"/>
                      <a:pt x="222" y="2158"/>
                      <a:pt x="252" y="2158"/>
                    </a:cubicBezTo>
                    <a:cubicBezTo>
                      <a:pt x="330" y="2158"/>
                      <a:pt x="414" y="2102"/>
                      <a:pt x="492" y="2062"/>
                    </a:cubicBezTo>
                    <a:cubicBezTo>
                      <a:pt x="517" y="2011"/>
                      <a:pt x="570" y="1947"/>
                      <a:pt x="612" y="1947"/>
                    </a:cubicBezTo>
                    <a:cubicBezTo>
                      <a:pt x="624" y="1947"/>
                      <a:pt x="635" y="1952"/>
                      <a:pt x="645" y="1964"/>
                    </a:cubicBezTo>
                    <a:cubicBezTo>
                      <a:pt x="696" y="2041"/>
                      <a:pt x="736" y="2068"/>
                      <a:pt x="770" y="2068"/>
                    </a:cubicBezTo>
                    <a:cubicBezTo>
                      <a:pt x="838" y="2068"/>
                      <a:pt x="881" y="1957"/>
                      <a:pt x="939" y="1899"/>
                    </a:cubicBezTo>
                    <a:cubicBezTo>
                      <a:pt x="1092" y="1779"/>
                      <a:pt x="1419" y="1833"/>
                      <a:pt x="1365" y="1495"/>
                    </a:cubicBezTo>
                    <a:cubicBezTo>
                      <a:pt x="808" y="1451"/>
                      <a:pt x="699" y="1277"/>
                      <a:pt x="808" y="688"/>
                    </a:cubicBezTo>
                    <a:cubicBezTo>
                      <a:pt x="841" y="502"/>
                      <a:pt x="754" y="295"/>
                      <a:pt x="699" y="98"/>
                    </a:cubicBezTo>
                    <a:cubicBezTo>
                      <a:pt x="689" y="55"/>
                      <a:pt x="580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1114050" y="2406050"/>
                <a:ext cx="2975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184" extrusionOk="0">
                    <a:moveTo>
                      <a:pt x="470" y="0"/>
                    </a:moveTo>
                    <a:cubicBezTo>
                      <a:pt x="352" y="0"/>
                      <a:pt x="306" y="112"/>
                      <a:pt x="306" y="233"/>
                    </a:cubicBezTo>
                    <a:cubicBezTo>
                      <a:pt x="328" y="461"/>
                      <a:pt x="284" y="679"/>
                      <a:pt x="164" y="876"/>
                    </a:cubicBezTo>
                    <a:cubicBezTo>
                      <a:pt x="110" y="963"/>
                      <a:pt x="0" y="1094"/>
                      <a:pt x="229" y="1105"/>
                    </a:cubicBezTo>
                    <a:cubicBezTo>
                      <a:pt x="257" y="1033"/>
                      <a:pt x="321" y="991"/>
                      <a:pt x="386" y="991"/>
                    </a:cubicBezTo>
                    <a:cubicBezTo>
                      <a:pt x="399" y="991"/>
                      <a:pt x="412" y="993"/>
                      <a:pt x="425" y="996"/>
                    </a:cubicBezTo>
                    <a:cubicBezTo>
                      <a:pt x="535" y="1018"/>
                      <a:pt x="480" y="1127"/>
                      <a:pt x="480" y="1203"/>
                    </a:cubicBezTo>
                    <a:cubicBezTo>
                      <a:pt x="469" y="1542"/>
                      <a:pt x="524" y="1858"/>
                      <a:pt x="884" y="2022"/>
                    </a:cubicBezTo>
                    <a:cubicBezTo>
                      <a:pt x="927" y="2032"/>
                      <a:pt x="927" y="2120"/>
                      <a:pt x="949" y="2175"/>
                    </a:cubicBezTo>
                    <a:cubicBezTo>
                      <a:pt x="975" y="2181"/>
                      <a:pt x="997" y="2184"/>
                      <a:pt x="1016" y="2184"/>
                    </a:cubicBezTo>
                    <a:cubicBezTo>
                      <a:pt x="1159" y="2184"/>
                      <a:pt x="1131" y="2021"/>
                      <a:pt x="1189" y="1935"/>
                    </a:cubicBezTo>
                    <a:cubicBezTo>
                      <a:pt x="949" y="1607"/>
                      <a:pt x="830" y="1236"/>
                      <a:pt x="884" y="865"/>
                    </a:cubicBezTo>
                    <a:cubicBezTo>
                      <a:pt x="927" y="625"/>
                      <a:pt x="818" y="418"/>
                      <a:pt x="818" y="199"/>
                    </a:cubicBezTo>
                    <a:cubicBezTo>
                      <a:pt x="818" y="68"/>
                      <a:pt x="622" y="14"/>
                      <a:pt x="502" y="3"/>
                    </a:cubicBezTo>
                    <a:cubicBezTo>
                      <a:pt x="491" y="1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210325" y="2390550"/>
                <a:ext cx="450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9" extrusionOk="0">
                    <a:moveTo>
                      <a:pt x="1050" y="1"/>
                    </a:moveTo>
                    <a:cubicBezTo>
                      <a:pt x="681" y="1"/>
                      <a:pt x="362" y="234"/>
                      <a:pt x="0" y="296"/>
                    </a:cubicBezTo>
                    <a:cubicBezTo>
                      <a:pt x="82" y="368"/>
                      <a:pt x="87" y="516"/>
                      <a:pt x="223" y="516"/>
                    </a:cubicBezTo>
                    <a:cubicBezTo>
                      <a:pt x="232" y="516"/>
                      <a:pt x="241" y="515"/>
                      <a:pt x="252" y="514"/>
                    </a:cubicBezTo>
                    <a:cubicBezTo>
                      <a:pt x="502" y="470"/>
                      <a:pt x="742" y="438"/>
                      <a:pt x="982" y="394"/>
                    </a:cubicBezTo>
                    <a:cubicBezTo>
                      <a:pt x="1029" y="384"/>
                      <a:pt x="1068" y="380"/>
                      <a:pt x="1101" y="380"/>
                    </a:cubicBezTo>
                    <a:cubicBezTo>
                      <a:pt x="1284" y="380"/>
                      <a:pt x="1272" y="524"/>
                      <a:pt x="1244" y="700"/>
                    </a:cubicBezTo>
                    <a:cubicBezTo>
                      <a:pt x="1178" y="1005"/>
                      <a:pt x="895" y="1223"/>
                      <a:pt x="895" y="1561"/>
                    </a:cubicBezTo>
                    <a:cubicBezTo>
                      <a:pt x="947" y="1547"/>
                      <a:pt x="1001" y="1533"/>
                      <a:pt x="1052" y="1533"/>
                    </a:cubicBezTo>
                    <a:cubicBezTo>
                      <a:pt x="1118" y="1533"/>
                      <a:pt x="1179" y="1557"/>
                      <a:pt x="1222" y="1638"/>
                    </a:cubicBezTo>
                    <a:cubicBezTo>
                      <a:pt x="1375" y="1333"/>
                      <a:pt x="1549" y="1027"/>
                      <a:pt x="1670" y="700"/>
                    </a:cubicBezTo>
                    <a:cubicBezTo>
                      <a:pt x="1801" y="373"/>
                      <a:pt x="1670" y="154"/>
                      <a:pt x="1321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991325" y="2405550"/>
                <a:ext cx="240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56" extrusionOk="0">
                    <a:moveTo>
                      <a:pt x="726" y="1"/>
                    </a:moveTo>
                    <a:cubicBezTo>
                      <a:pt x="714" y="1"/>
                      <a:pt x="701" y="5"/>
                      <a:pt x="687" y="13"/>
                    </a:cubicBezTo>
                    <a:cubicBezTo>
                      <a:pt x="436" y="187"/>
                      <a:pt x="0" y="165"/>
                      <a:pt x="0" y="612"/>
                    </a:cubicBezTo>
                    <a:cubicBezTo>
                      <a:pt x="13" y="734"/>
                      <a:pt x="60" y="766"/>
                      <a:pt x="118" y="766"/>
                    </a:cubicBezTo>
                    <a:cubicBezTo>
                      <a:pt x="185" y="766"/>
                      <a:pt x="266" y="724"/>
                      <a:pt x="329" y="724"/>
                    </a:cubicBezTo>
                    <a:cubicBezTo>
                      <a:pt x="344" y="724"/>
                      <a:pt x="358" y="726"/>
                      <a:pt x="371" y="733"/>
                    </a:cubicBezTo>
                    <a:cubicBezTo>
                      <a:pt x="403" y="907"/>
                      <a:pt x="153" y="1049"/>
                      <a:pt x="349" y="1223"/>
                    </a:cubicBezTo>
                    <a:cubicBezTo>
                      <a:pt x="373" y="1220"/>
                      <a:pt x="400" y="1216"/>
                      <a:pt x="426" y="1216"/>
                    </a:cubicBezTo>
                    <a:cubicBezTo>
                      <a:pt x="481" y="1216"/>
                      <a:pt x="527" y="1232"/>
                      <a:pt x="512" y="1300"/>
                    </a:cubicBezTo>
                    <a:cubicBezTo>
                      <a:pt x="458" y="1562"/>
                      <a:pt x="600" y="1714"/>
                      <a:pt x="786" y="1856"/>
                    </a:cubicBezTo>
                    <a:cubicBezTo>
                      <a:pt x="916" y="1736"/>
                      <a:pt x="949" y="1584"/>
                      <a:pt x="960" y="1419"/>
                    </a:cubicBezTo>
                    <a:cubicBezTo>
                      <a:pt x="905" y="1027"/>
                      <a:pt x="709" y="645"/>
                      <a:pt x="796" y="231"/>
                    </a:cubicBezTo>
                    <a:cubicBezTo>
                      <a:pt x="815" y="128"/>
                      <a:pt x="794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967300" y="2420850"/>
                <a:ext cx="3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4" extrusionOk="0">
                    <a:moveTo>
                      <a:pt x="961" y="0"/>
                    </a:moveTo>
                    <a:cubicBezTo>
                      <a:pt x="666" y="11"/>
                      <a:pt x="546" y="230"/>
                      <a:pt x="459" y="470"/>
                    </a:cubicBezTo>
                    <a:cubicBezTo>
                      <a:pt x="416" y="579"/>
                      <a:pt x="459" y="797"/>
                      <a:pt x="394" y="829"/>
                    </a:cubicBezTo>
                    <a:cubicBezTo>
                      <a:pt x="1" y="1037"/>
                      <a:pt x="306" y="1113"/>
                      <a:pt x="448" y="1233"/>
                    </a:cubicBezTo>
                    <a:cubicBezTo>
                      <a:pt x="591" y="1225"/>
                      <a:pt x="706" y="1020"/>
                      <a:pt x="855" y="1020"/>
                    </a:cubicBezTo>
                    <a:cubicBezTo>
                      <a:pt x="910" y="1020"/>
                      <a:pt x="969" y="1048"/>
                      <a:pt x="1037" y="1124"/>
                    </a:cubicBezTo>
                    <a:cubicBezTo>
                      <a:pt x="1124" y="950"/>
                      <a:pt x="1299" y="819"/>
                      <a:pt x="1310" y="611"/>
                    </a:cubicBezTo>
                    <a:cubicBezTo>
                      <a:pt x="1114" y="437"/>
                      <a:pt x="1364" y="295"/>
                      <a:pt x="1332" y="121"/>
                    </a:cubicBezTo>
                    <a:cubicBezTo>
                      <a:pt x="1319" y="114"/>
                      <a:pt x="1305" y="112"/>
                      <a:pt x="1290" y="112"/>
                    </a:cubicBezTo>
                    <a:cubicBezTo>
                      <a:pt x="1227" y="112"/>
                      <a:pt x="1146" y="154"/>
                      <a:pt x="1079" y="154"/>
                    </a:cubicBezTo>
                    <a:cubicBezTo>
                      <a:pt x="1021" y="154"/>
                      <a:pt x="974" y="122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483900" y="2401850"/>
                <a:ext cx="1910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605" extrusionOk="0">
                    <a:moveTo>
                      <a:pt x="321" y="1"/>
                    </a:moveTo>
                    <a:cubicBezTo>
                      <a:pt x="285" y="1"/>
                      <a:pt x="247" y="7"/>
                      <a:pt x="207" y="18"/>
                    </a:cubicBezTo>
                    <a:cubicBezTo>
                      <a:pt x="44" y="51"/>
                      <a:pt x="0" y="127"/>
                      <a:pt x="54" y="302"/>
                    </a:cubicBezTo>
                    <a:cubicBezTo>
                      <a:pt x="98" y="444"/>
                      <a:pt x="87" y="597"/>
                      <a:pt x="98" y="738"/>
                    </a:cubicBezTo>
                    <a:cubicBezTo>
                      <a:pt x="87" y="881"/>
                      <a:pt x="66" y="1012"/>
                      <a:pt x="66" y="1142"/>
                    </a:cubicBezTo>
                    <a:cubicBezTo>
                      <a:pt x="54" y="1295"/>
                      <a:pt x="153" y="1470"/>
                      <a:pt x="251" y="1589"/>
                    </a:cubicBezTo>
                    <a:cubicBezTo>
                      <a:pt x="261" y="1600"/>
                      <a:pt x="276" y="1604"/>
                      <a:pt x="294" y="1604"/>
                    </a:cubicBezTo>
                    <a:cubicBezTo>
                      <a:pt x="369" y="1604"/>
                      <a:pt x="491" y="1521"/>
                      <a:pt x="491" y="1458"/>
                    </a:cubicBezTo>
                    <a:cubicBezTo>
                      <a:pt x="502" y="1022"/>
                      <a:pt x="764" y="607"/>
                      <a:pt x="556" y="171"/>
                    </a:cubicBezTo>
                    <a:cubicBezTo>
                      <a:pt x="508" y="50"/>
                      <a:pt x="42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1745725" y="2371750"/>
                <a:ext cx="30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86" extrusionOk="0">
                    <a:moveTo>
                      <a:pt x="767" y="105"/>
                    </a:moveTo>
                    <a:cubicBezTo>
                      <a:pt x="726" y="105"/>
                      <a:pt x="685" y="106"/>
                      <a:pt x="644" y="109"/>
                    </a:cubicBezTo>
                    <a:cubicBezTo>
                      <a:pt x="459" y="208"/>
                      <a:pt x="11" y="0"/>
                      <a:pt x="11" y="535"/>
                    </a:cubicBezTo>
                    <a:cubicBezTo>
                      <a:pt x="1" y="885"/>
                      <a:pt x="262" y="873"/>
                      <a:pt x="491" y="885"/>
                    </a:cubicBezTo>
                    <a:cubicBezTo>
                      <a:pt x="506" y="885"/>
                      <a:pt x="521" y="886"/>
                      <a:pt x="536" y="886"/>
                    </a:cubicBezTo>
                    <a:cubicBezTo>
                      <a:pt x="881" y="886"/>
                      <a:pt x="1105" y="643"/>
                      <a:pt x="1168" y="371"/>
                    </a:cubicBezTo>
                    <a:cubicBezTo>
                      <a:pt x="1205" y="166"/>
                      <a:pt x="1003" y="105"/>
                      <a:pt x="767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1747625" y="2401000"/>
                <a:ext cx="172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7" extrusionOk="0">
                    <a:moveTo>
                      <a:pt x="460" y="0"/>
                    </a:moveTo>
                    <a:cubicBezTo>
                      <a:pt x="384" y="0"/>
                      <a:pt x="309" y="25"/>
                      <a:pt x="252" y="74"/>
                    </a:cubicBezTo>
                    <a:cubicBezTo>
                      <a:pt x="1" y="292"/>
                      <a:pt x="1" y="1242"/>
                      <a:pt x="274" y="1427"/>
                    </a:cubicBezTo>
                    <a:cubicBezTo>
                      <a:pt x="329" y="1468"/>
                      <a:pt x="380" y="1487"/>
                      <a:pt x="426" y="1487"/>
                    </a:cubicBezTo>
                    <a:cubicBezTo>
                      <a:pt x="525" y="1487"/>
                      <a:pt x="597" y="1398"/>
                      <a:pt x="612" y="1264"/>
                    </a:cubicBezTo>
                    <a:cubicBezTo>
                      <a:pt x="633" y="1078"/>
                      <a:pt x="623" y="881"/>
                      <a:pt x="623" y="696"/>
                    </a:cubicBezTo>
                    <a:lnTo>
                      <a:pt x="623" y="260"/>
                    </a:lnTo>
                    <a:cubicBezTo>
                      <a:pt x="633" y="161"/>
                      <a:pt x="688" y="42"/>
                      <a:pt x="536" y="9"/>
                    </a:cubicBezTo>
                    <a:cubicBezTo>
                      <a:pt x="511" y="3"/>
                      <a:pt x="48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414625" y="2410300"/>
                <a:ext cx="447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489" extrusionOk="0">
                    <a:moveTo>
                      <a:pt x="926" y="1"/>
                    </a:moveTo>
                    <a:cubicBezTo>
                      <a:pt x="732" y="1"/>
                      <a:pt x="536" y="14"/>
                      <a:pt x="338" y="41"/>
                    </a:cubicBezTo>
                    <a:cubicBezTo>
                      <a:pt x="330" y="42"/>
                      <a:pt x="321" y="43"/>
                      <a:pt x="313" y="43"/>
                    </a:cubicBezTo>
                    <a:cubicBezTo>
                      <a:pt x="247" y="43"/>
                      <a:pt x="170" y="7"/>
                      <a:pt x="109" y="7"/>
                    </a:cubicBezTo>
                    <a:cubicBezTo>
                      <a:pt x="49" y="7"/>
                      <a:pt x="5" y="41"/>
                      <a:pt x="0" y="172"/>
                    </a:cubicBezTo>
                    <a:cubicBezTo>
                      <a:pt x="0" y="412"/>
                      <a:pt x="175" y="455"/>
                      <a:pt x="381" y="477"/>
                    </a:cubicBezTo>
                    <a:cubicBezTo>
                      <a:pt x="463" y="485"/>
                      <a:pt x="544" y="489"/>
                      <a:pt x="625" y="489"/>
                    </a:cubicBezTo>
                    <a:cubicBezTo>
                      <a:pt x="995" y="489"/>
                      <a:pt x="1352" y="412"/>
                      <a:pt x="1702" y="313"/>
                    </a:cubicBezTo>
                    <a:cubicBezTo>
                      <a:pt x="1789" y="150"/>
                      <a:pt x="1647" y="117"/>
                      <a:pt x="1560" y="51"/>
                    </a:cubicBezTo>
                    <a:cubicBezTo>
                      <a:pt x="1349" y="17"/>
                      <a:pt x="1139" y="1"/>
                      <a:pt x="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953675" y="2364950"/>
                <a:ext cx="13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691" extrusionOk="0">
                    <a:moveTo>
                      <a:pt x="437" y="0"/>
                    </a:moveTo>
                    <a:cubicBezTo>
                      <a:pt x="350" y="54"/>
                      <a:pt x="262" y="120"/>
                      <a:pt x="175" y="175"/>
                    </a:cubicBezTo>
                    <a:cubicBezTo>
                      <a:pt x="33" y="676"/>
                      <a:pt x="120" y="1200"/>
                      <a:pt x="0" y="1691"/>
                    </a:cubicBezTo>
                    <a:lnTo>
                      <a:pt x="88" y="1691"/>
                    </a:lnTo>
                    <a:cubicBezTo>
                      <a:pt x="164" y="1549"/>
                      <a:pt x="371" y="1658"/>
                      <a:pt x="447" y="1516"/>
                    </a:cubicBezTo>
                    <a:cubicBezTo>
                      <a:pt x="535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327150" y="2413850"/>
                <a:ext cx="367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533" extrusionOk="0">
                    <a:moveTo>
                      <a:pt x="169" y="1"/>
                    </a:moveTo>
                    <a:cubicBezTo>
                      <a:pt x="84" y="1"/>
                      <a:pt x="8" y="36"/>
                      <a:pt x="8" y="226"/>
                    </a:cubicBezTo>
                    <a:cubicBezTo>
                      <a:pt x="1" y="419"/>
                      <a:pt x="80" y="454"/>
                      <a:pt x="175" y="454"/>
                    </a:cubicBezTo>
                    <a:cubicBezTo>
                      <a:pt x="227" y="454"/>
                      <a:pt x="284" y="443"/>
                      <a:pt x="334" y="443"/>
                    </a:cubicBezTo>
                    <a:cubicBezTo>
                      <a:pt x="342" y="443"/>
                      <a:pt x="349" y="444"/>
                      <a:pt x="357" y="444"/>
                    </a:cubicBezTo>
                    <a:cubicBezTo>
                      <a:pt x="466" y="444"/>
                      <a:pt x="553" y="466"/>
                      <a:pt x="651" y="498"/>
                    </a:cubicBezTo>
                    <a:cubicBezTo>
                      <a:pt x="718" y="522"/>
                      <a:pt x="783" y="533"/>
                      <a:pt x="846" y="533"/>
                    </a:cubicBezTo>
                    <a:cubicBezTo>
                      <a:pt x="1041" y="533"/>
                      <a:pt x="1218" y="434"/>
                      <a:pt x="1383" y="335"/>
                    </a:cubicBezTo>
                    <a:cubicBezTo>
                      <a:pt x="1437" y="302"/>
                      <a:pt x="1470" y="215"/>
                      <a:pt x="1470" y="149"/>
                    </a:cubicBezTo>
                    <a:cubicBezTo>
                      <a:pt x="1461" y="96"/>
                      <a:pt x="1401" y="43"/>
                      <a:pt x="1338" y="43"/>
                    </a:cubicBezTo>
                    <a:cubicBezTo>
                      <a:pt x="1324" y="43"/>
                      <a:pt x="1309" y="45"/>
                      <a:pt x="1295" y="51"/>
                    </a:cubicBezTo>
                    <a:cubicBezTo>
                      <a:pt x="1219" y="92"/>
                      <a:pt x="1143" y="107"/>
                      <a:pt x="1068" y="107"/>
                    </a:cubicBezTo>
                    <a:cubicBezTo>
                      <a:pt x="868" y="107"/>
                      <a:pt x="668" y="3"/>
                      <a:pt x="442" y="3"/>
                    </a:cubicBezTo>
                    <a:cubicBezTo>
                      <a:pt x="414" y="3"/>
                      <a:pt x="386" y="4"/>
                      <a:pt x="357" y="8"/>
                    </a:cubicBezTo>
                    <a:cubicBezTo>
                      <a:pt x="345" y="11"/>
                      <a:pt x="332" y="13"/>
                      <a:pt x="317" y="13"/>
                    </a:cubicBezTo>
                    <a:cubicBezTo>
                      <a:pt x="273" y="13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949025" y="2407200"/>
                <a:ext cx="15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73" extrusionOk="0">
                    <a:moveTo>
                      <a:pt x="186" y="1"/>
                    </a:moveTo>
                    <a:cubicBezTo>
                      <a:pt x="88" y="56"/>
                      <a:pt x="22" y="219"/>
                      <a:pt x="34" y="230"/>
                    </a:cubicBezTo>
                    <a:cubicBezTo>
                      <a:pt x="350" y="536"/>
                      <a:pt x="1" y="939"/>
                      <a:pt x="197" y="1244"/>
                    </a:cubicBezTo>
                    <a:cubicBezTo>
                      <a:pt x="252" y="1335"/>
                      <a:pt x="306" y="1372"/>
                      <a:pt x="357" y="1372"/>
                    </a:cubicBezTo>
                    <a:cubicBezTo>
                      <a:pt x="418" y="1372"/>
                      <a:pt x="477" y="1321"/>
                      <a:pt x="536" y="1244"/>
                    </a:cubicBezTo>
                    <a:lnTo>
                      <a:pt x="633" y="99"/>
                    </a:lnTo>
                    <a:cubicBezTo>
                      <a:pt x="568" y="11"/>
                      <a:pt x="482" y="2"/>
                      <a:pt x="397" y="2"/>
                    </a:cubicBezTo>
                    <a:cubicBezTo>
                      <a:pt x="374" y="2"/>
                      <a:pt x="351" y="3"/>
                      <a:pt x="329" y="3"/>
                    </a:cubicBezTo>
                    <a:cubicBezTo>
                      <a:pt x="310" y="3"/>
                      <a:pt x="292" y="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948475" y="2438300"/>
                <a:ext cx="278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45" extrusionOk="0">
                    <a:moveTo>
                      <a:pt x="219" y="0"/>
                    </a:moveTo>
                    <a:cubicBezTo>
                      <a:pt x="121" y="131"/>
                      <a:pt x="175" y="295"/>
                      <a:pt x="132" y="415"/>
                    </a:cubicBezTo>
                    <a:cubicBezTo>
                      <a:pt x="1" y="720"/>
                      <a:pt x="66" y="906"/>
                      <a:pt x="350" y="1059"/>
                    </a:cubicBezTo>
                    <a:cubicBezTo>
                      <a:pt x="458" y="1117"/>
                      <a:pt x="560" y="1145"/>
                      <a:pt x="655" y="1145"/>
                    </a:cubicBezTo>
                    <a:cubicBezTo>
                      <a:pt x="828" y="1145"/>
                      <a:pt x="980" y="1053"/>
                      <a:pt x="1114" y="885"/>
                    </a:cubicBezTo>
                    <a:cubicBezTo>
                      <a:pt x="1081" y="841"/>
                      <a:pt x="1048" y="808"/>
                      <a:pt x="1004" y="764"/>
                    </a:cubicBezTo>
                    <a:cubicBezTo>
                      <a:pt x="893" y="838"/>
                      <a:pt x="797" y="889"/>
                      <a:pt x="722" y="889"/>
                    </a:cubicBezTo>
                    <a:cubicBezTo>
                      <a:pt x="620" y="889"/>
                      <a:pt x="554" y="797"/>
                      <a:pt x="536" y="546"/>
                    </a:cubicBezTo>
                    <a:cubicBezTo>
                      <a:pt x="524" y="361"/>
                      <a:pt x="590" y="186"/>
                      <a:pt x="558" y="0"/>
                    </a:cubicBezTo>
                    <a:lnTo>
                      <a:pt x="558" y="0"/>
                    </a:lnTo>
                    <a:cubicBezTo>
                      <a:pt x="499" y="77"/>
                      <a:pt x="440" y="128"/>
                      <a:pt x="379" y="128"/>
                    </a:cubicBezTo>
                    <a:cubicBezTo>
                      <a:pt x="328" y="128"/>
                      <a:pt x="274" y="9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1487975" y="2372025"/>
                <a:ext cx="207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4" extrusionOk="0">
                    <a:moveTo>
                      <a:pt x="524" y="1"/>
                    </a:moveTo>
                    <a:cubicBezTo>
                      <a:pt x="230" y="1"/>
                      <a:pt x="44" y="110"/>
                      <a:pt x="22" y="372"/>
                    </a:cubicBezTo>
                    <a:cubicBezTo>
                      <a:pt x="1" y="552"/>
                      <a:pt x="145" y="754"/>
                      <a:pt x="304" y="754"/>
                    </a:cubicBezTo>
                    <a:cubicBezTo>
                      <a:pt x="309" y="754"/>
                      <a:pt x="313" y="753"/>
                      <a:pt x="317" y="753"/>
                    </a:cubicBezTo>
                    <a:cubicBezTo>
                      <a:pt x="546" y="753"/>
                      <a:pt x="819" y="699"/>
                      <a:pt x="830" y="350"/>
                    </a:cubicBezTo>
                    <a:cubicBezTo>
                      <a:pt x="830" y="98"/>
                      <a:pt x="688" y="23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225325" y="2435875"/>
                <a:ext cx="390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701" extrusionOk="0">
                    <a:moveTo>
                      <a:pt x="1340" y="1"/>
                    </a:moveTo>
                    <a:cubicBezTo>
                      <a:pt x="1125" y="1"/>
                      <a:pt x="928" y="114"/>
                      <a:pt x="731" y="196"/>
                    </a:cubicBezTo>
                    <a:cubicBezTo>
                      <a:pt x="680" y="215"/>
                      <a:pt x="642" y="223"/>
                      <a:pt x="614" y="223"/>
                    </a:cubicBezTo>
                    <a:cubicBezTo>
                      <a:pt x="513" y="223"/>
                      <a:pt x="548" y="113"/>
                      <a:pt x="557" y="10"/>
                    </a:cubicBezTo>
                    <a:lnTo>
                      <a:pt x="557" y="10"/>
                    </a:lnTo>
                    <a:cubicBezTo>
                      <a:pt x="524" y="54"/>
                      <a:pt x="459" y="109"/>
                      <a:pt x="469" y="141"/>
                    </a:cubicBezTo>
                    <a:cubicBezTo>
                      <a:pt x="567" y="459"/>
                      <a:pt x="511" y="551"/>
                      <a:pt x="391" y="551"/>
                    </a:cubicBezTo>
                    <a:cubicBezTo>
                      <a:pt x="296" y="551"/>
                      <a:pt x="163" y="494"/>
                      <a:pt x="33" y="447"/>
                    </a:cubicBezTo>
                    <a:lnTo>
                      <a:pt x="33" y="447"/>
                    </a:lnTo>
                    <a:cubicBezTo>
                      <a:pt x="44" y="534"/>
                      <a:pt x="1" y="643"/>
                      <a:pt x="98" y="676"/>
                    </a:cubicBezTo>
                    <a:cubicBezTo>
                      <a:pt x="144" y="693"/>
                      <a:pt x="198" y="701"/>
                      <a:pt x="260" y="701"/>
                    </a:cubicBezTo>
                    <a:cubicBezTo>
                      <a:pt x="673" y="701"/>
                      <a:pt x="1389" y="347"/>
                      <a:pt x="1560" y="43"/>
                    </a:cubicBezTo>
                    <a:cubicBezTo>
                      <a:pt x="1484" y="13"/>
                      <a:pt x="1411" y="1"/>
                      <a:pt x="1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553175" y="24227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47" y="1"/>
                    </a:moveTo>
                    <a:cubicBezTo>
                      <a:pt x="389" y="59"/>
                      <a:pt x="346" y="170"/>
                      <a:pt x="278" y="170"/>
                    </a:cubicBezTo>
                    <a:cubicBezTo>
                      <a:pt x="244" y="170"/>
                      <a:pt x="204" y="143"/>
                      <a:pt x="153" y="66"/>
                    </a:cubicBezTo>
                    <a:cubicBezTo>
                      <a:pt x="143" y="54"/>
                      <a:pt x="132" y="49"/>
                      <a:pt x="120" y="49"/>
                    </a:cubicBezTo>
                    <a:cubicBezTo>
                      <a:pt x="78" y="49"/>
                      <a:pt x="25" y="113"/>
                      <a:pt x="0" y="164"/>
                    </a:cubicBezTo>
                    <a:cubicBezTo>
                      <a:pt x="131" y="219"/>
                      <a:pt x="153" y="328"/>
                      <a:pt x="175" y="470"/>
                    </a:cubicBezTo>
                    <a:cubicBezTo>
                      <a:pt x="218" y="758"/>
                      <a:pt x="408" y="914"/>
                      <a:pt x="673" y="914"/>
                    </a:cubicBezTo>
                    <a:cubicBezTo>
                      <a:pt x="739" y="914"/>
                      <a:pt x="809" y="904"/>
                      <a:pt x="884" y="884"/>
                    </a:cubicBezTo>
                    <a:lnTo>
                      <a:pt x="884" y="710"/>
                    </a:lnTo>
                    <a:cubicBezTo>
                      <a:pt x="425" y="666"/>
                      <a:pt x="568" y="263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827275" y="2424950"/>
                <a:ext cx="1667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38" extrusionOk="0">
                    <a:moveTo>
                      <a:pt x="611" y="0"/>
                    </a:moveTo>
                    <a:lnTo>
                      <a:pt x="611" y="0"/>
                    </a:lnTo>
                    <a:cubicBezTo>
                      <a:pt x="503" y="117"/>
                      <a:pt x="536" y="404"/>
                      <a:pt x="332" y="404"/>
                    </a:cubicBezTo>
                    <a:cubicBezTo>
                      <a:pt x="288" y="404"/>
                      <a:pt x="234" y="391"/>
                      <a:pt x="164" y="360"/>
                    </a:cubicBezTo>
                    <a:lnTo>
                      <a:pt x="164" y="360"/>
                    </a:lnTo>
                    <a:cubicBezTo>
                      <a:pt x="0" y="600"/>
                      <a:pt x="252" y="927"/>
                      <a:pt x="12" y="1157"/>
                    </a:cubicBezTo>
                    <a:cubicBezTo>
                      <a:pt x="36" y="1220"/>
                      <a:pt x="71" y="1237"/>
                      <a:pt x="110" y="1237"/>
                    </a:cubicBezTo>
                    <a:cubicBezTo>
                      <a:pt x="159" y="1237"/>
                      <a:pt x="214" y="1211"/>
                      <a:pt x="262" y="1211"/>
                    </a:cubicBezTo>
                    <a:cubicBezTo>
                      <a:pt x="480" y="840"/>
                      <a:pt x="666" y="458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576350" y="24317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393" y="1"/>
                    </a:moveTo>
                    <a:cubicBezTo>
                      <a:pt x="306" y="197"/>
                      <a:pt x="0" y="296"/>
                      <a:pt x="131" y="590"/>
                    </a:cubicBezTo>
                    <a:cubicBezTo>
                      <a:pt x="263" y="676"/>
                      <a:pt x="395" y="750"/>
                      <a:pt x="521" y="750"/>
                    </a:cubicBezTo>
                    <a:cubicBezTo>
                      <a:pt x="634" y="750"/>
                      <a:pt x="742" y="690"/>
                      <a:pt x="841" y="524"/>
                    </a:cubicBezTo>
                    <a:cubicBezTo>
                      <a:pt x="829" y="448"/>
                      <a:pt x="819" y="383"/>
                      <a:pt x="732" y="339"/>
                    </a:cubicBezTo>
                    <a:lnTo>
                      <a:pt x="666" y="339"/>
                    </a:lnTo>
                    <a:cubicBezTo>
                      <a:pt x="601" y="361"/>
                      <a:pt x="556" y="374"/>
                      <a:pt x="526" y="374"/>
                    </a:cubicBezTo>
                    <a:cubicBezTo>
                      <a:pt x="465" y="374"/>
                      <a:pt x="462" y="321"/>
                      <a:pt x="470" y="175"/>
                    </a:cubicBezTo>
                    <a:cubicBezTo>
                      <a:pt x="480" y="143"/>
                      <a:pt x="480" y="110"/>
                      <a:pt x="480" y="88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1225875" y="2428875"/>
                <a:ext cx="153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1" extrusionOk="0">
                    <a:moveTo>
                      <a:pt x="430" y="0"/>
                    </a:moveTo>
                    <a:cubicBezTo>
                      <a:pt x="379" y="0"/>
                      <a:pt x="325" y="14"/>
                      <a:pt x="273" y="28"/>
                    </a:cubicBezTo>
                    <a:cubicBezTo>
                      <a:pt x="262" y="50"/>
                      <a:pt x="251" y="72"/>
                      <a:pt x="251" y="94"/>
                    </a:cubicBezTo>
                    <a:cubicBezTo>
                      <a:pt x="164" y="301"/>
                      <a:pt x="88" y="508"/>
                      <a:pt x="0" y="716"/>
                    </a:cubicBezTo>
                    <a:lnTo>
                      <a:pt x="11" y="727"/>
                    </a:lnTo>
                    <a:cubicBezTo>
                      <a:pt x="141" y="774"/>
                      <a:pt x="274" y="831"/>
                      <a:pt x="369" y="831"/>
                    </a:cubicBezTo>
                    <a:cubicBezTo>
                      <a:pt x="489" y="831"/>
                      <a:pt x="545" y="739"/>
                      <a:pt x="447" y="421"/>
                    </a:cubicBezTo>
                    <a:cubicBezTo>
                      <a:pt x="437" y="389"/>
                      <a:pt x="502" y="334"/>
                      <a:pt x="535" y="290"/>
                    </a:cubicBezTo>
                    <a:cubicBezTo>
                      <a:pt x="611" y="246"/>
                      <a:pt x="611" y="181"/>
                      <a:pt x="600" y="105"/>
                    </a:cubicBezTo>
                    <a:cubicBezTo>
                      <a:pt x="557" y="24"/>
                      <a:pt x="496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1009575" y="2441025"/>
                <a:ext cx="128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23" extrusionOk="0">
                    <a:moveTo>
                      <a:pt x="230" y="0"/>
                    </a:moveTo>
                    <a:cubicBezTo>
                      <a:pt x="219" y="165"/>
                      <a:pt x="186" y="317"/>
                      <a:pt x="56" y="437"/>
                    </a:cubicBezTo>
                    <a:cubicBezTo>
                      <a:pt x="44" y="481"/>
                      <a:pt x="1" y="546"/>
                      <a:pt x="22" y="590"/>
                    </a:cubicBezTo>
                    <a:cubicBezTo>
                      <a:pt x="73" y="710"/>
                      <a:pt x="22" y="922"/>
                      <a:pt x="199" y="922"/>
                    </a:cubicBezTo>
                    <a:cubicBezTo>
                      <a:pt x="215" y="922"/>
                      <a:pt x="232" y="920"/>
                      <a:pt x="252" y="917"/>
                    </a:cubicBezTo>
                    <a:cubicBezTo>
                      <a:pt x="459" y="885"/>
                      <a:pt x="514" y="677"/>
                      <a:pt x="405" y="514"/>
                    </a:cubicBezTo>
                    <a:cubicBezTo>
                      <a:pt x="296" y="350"/>
                      <a:pt x="393" y="143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360875" y="2433150"/>
                <a:ext cx="188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71" extrusionOk="0">
                    <a:moveTo>
                      <a:pt x="505" y="0"/>
                    </a:moveTo>
                    <a:cubicBezTo>
                      <a:pt x="406" y="0"/>
                      <a:pt x="292" y="22"/>
                      <a:pt x="197" y="32"/>
                    </a:cubicBezTo>
                    <a:cubicBezTo>
                      <a:pt x="153" y="32"/>
                      <a:pt x="110" y="43"/>
                      <a:pt x="77" y="43"/>
                    </a:cubicBezTo>
                    <a:cubicBezTo>
                      <a:pt x="0" y="228"/>
                      <a:pt x="383" y="141"/>
                      <a:pt x="252" y="359"/>
                    </a:cubicBezTo>
                    <a:cubicBezTo>
                      <a:pt x="267" y="357"/>
                      <a:pt x="284" y="357"/>
                      <a:pt x="302" y="357"/>
                    </a:cubicBezTo>
                    <a:cubicBezTo>
                      <a:pt x="377" y="357"/>
                      <a:pt x="467" y="371"/>
                      <a:pt x="546" y="371"/>
                    </a:cubicBezTo>
                    <a:cubicBezTo>
                      <a:pt x="662" y="371"/>
                      <a:pt x="754" y="340"/>
                      <a:pt x="742" y="185"/>
                    </a:cubicBezTo>
                    <a:cubicBezTo>
                      <a:pt x="736" y="37"/>
                      <a:pt x="633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039850" y="2420575"/>
                <a:ext cx="155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53" extrusionOk="0">
                    <a:moveTo>
                      <a:pt x="372" y="1"/>
                    </a:moveTo>
                    <a:cubicBezTo>
                      <a:pt x="231" y="71"/>
                      <a:pt x="370" y="366"/>
                      <a:pt x="149" y="366"/>
                    </a:cubicBezTo>
                    <a:cubicBezTo>
                      <a:pt x="131" y="366"/>
                      <a:pt x="111" y="364"/>
                      <a:pt x="88" y="360"/>
                    </a:cubicBezTo>
                    <a:lnTo>
                      <a:pt x="88" y="360"/>
                    </a:lnTo>
                    <a:cubicBezTo>
                      <a:pt x="88" y="459"/>
                      <a:pt x="110" y="557"/>
                      <a:pt x="1" y="622"/>
                    </a:cubicBezTo>
                    <a:cubicBezTo>
                      <a:pt x="92" y="709"/>
                      <a:pt x="139" y="753"/>
                      <a:pt x="176" y="753"/>
                    </a:cubicBezTo>
                    <a:cubicBezTo>
                      <a:pt x="218" y="753"/>
                      <a:pt x="247" y="695"/>
                      <a:pt x="317" y="578"/>
                    </a:cubicBezTo>
                    <a:cubicBezTo>
                      <a:pt x="350" y="535"/>
                      <a:pt x="448" y="546"/>
                      <a:pt x="525" y="535"/>
                    </a:cubicBezTo>
                    <a:lnTo>
                      <a:pt x="622" y="503"/>
                    </a:lnTo>
                    <a:cubicBezTo>
                      <a:pt x="361" y="426"/>
                      <a:pt x="513" y="142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66500" y="2469100"/>
                <a:ext cx="142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8" extrusionOk="0">
                    <a:moveTo>
                      <a:pt x="237" y="1"/>
                    </a:moveTo>
                    <a:cubicBezTo>
                      <a:pt x="231" y="1"/>
                      <a:pt x="225" y="1"/>
                      <a:pt x="219" y="2"/>
                    </a:cubicBezTo>
                    <a:cubicBezTo>
                      <a:pt x="1" y="121"/>
                      <a:pt x="99" y="318"/>
                      <a:pt x="56" y="547"/>
                    </a:cubicBezTo>
                    <a:cubicBezTo>
                      <a:pt x="284" y="427"/>
                      <a:pt x="492" y="405"/>
                      <a:pt x="568" y="176"/>
                    </a:cubicBezTo>
                    <a:cubicBezTo>
                      <a:pt x="453" y="123"/>
                      <a:pt x="37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028125" y="2422625"/>
                <a:ext cx="14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41" extrusionOk="0">
                    <a:moveTo>
                      <a:pt x="103" y="0"/>
                    </a:moveTo>
                    <a:cubicBezTo>
                      <a:pt x="84" y="0"/>
                      <a:pt x="65" y="2"/>
                      <a:pt x="44" y="6"/>
                    </a:cubicBezTo>
                    <a:cubicBezTo>
                      <a:pt x="0" y="169"/>
                      <a:pt x="22" y="322"/>
                      <a:pt x="131" y="453"/>
                    </a:cubicBezTo>
                    <a:cubicBezTo>
                      <a:pt x="144" y="454"/>
                      <a:pt x="157" y="455"/>
                      <a:pt x="170" y="455"/>
                    </a:cubicBezTo>
                    <a:cubicBezTo>
                      <a:pt x="208" y="455"/>
                      <a:pt x="247" y="451"/>
                      <a:pt x="284" y="451"/>
                    </a:cubicBezTo>
                    <a:cubicBezTo>
                      <a:pt x="354" y="451"/>
                      <a:pt x="419" y="464"/>
                      <a:pt x="470" y="540"/>
                    </a:cubicBezTo>
                    <a:cubicBezTo>
                      <a:pt x="579" y="475"/>
                      <a:pt x="557" y="377"/>
                      <a:pt x="557" y="278"/>
                    </a:cubicBezTo>
                    <a:cubicBezTo>
                      <a:pt x="398" y="198"/>
                      <a:pt x="302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1575250" y="2424950"/>
                <a:ext cx="109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63" extrusionOk="0">
                    <a:moveTo>
                      <a:pt x="339" y="0"/>
                    </a:moveTo>
                    <a:cubicBezTo>
                      <a:pt x="77" y="131"/>
                      <a:pt x="153" y="447"/>
                      <a:pt x="1" y="622"/>
                    </a:cubicBezTo>
                    <a:lnTo>
                      <a:pt x="1" y="796"/>
                    </a:lnTo>
                    <a:cubicBezTo>
                      <a:pt x="26" y="856"/>
                      <a:pt x="71" y="862"/>
                      <a:pt x="125" y="862"/>
                    </a:cubicBezTo>
                    <a:cubicBezTo>
                      <a:pt x="141" y="862"/>
                      <a:pt x="158" y="862"/>
                      <a:pt x="175" y="862"/>
                    </a:cubicBezTo>
                    <a:cubicBezTo>
                      <a:pt x="44" y="568"/>
                      <a:pt x="350" y="469"/>
                      <a:pt x="437" y="273"/>
                    </a:cubicBezTo>
                    <a:cubicBezTo>
                      <a:pt x="415" y="185"/>
                      <a:pt x="393" y="8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1727725" y="2440950"/>
                <a:ext cx="207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4" extrusionOk="0">
                    <a:moveTo>
                      <a:pt x="732" y="0"/>
                    </a:moveTo>
                    <a:cubicBezTo>
                      <a:pt x="618" y="0"/>
                      <a:pt x="512" y="52"/>
                      <a:pt x="409" y="52"/>
                    </a:cubicBezTo>
                    <a:cubicBezTo>
                      <a:pt x="359" y="52"/>
                      <a:pt x="310" y="39"/>
                      <a:pt x="262" y="3"/>
                    </a:cubicBezTo>
                    <a:lnTo>
                      <a:pt x="262" y="3"/>
                    </a:lnTo>
                    <a:cubicBezTo>
                      <a:pt x="328" y="233"/>
                      <a:pt x="98" y="233"/>
                      <a:pt x="1" y="320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8" y="334"/>
                      <a:pt x="654" y="252"/>
                      <a:pt x="830" y="15"/>
                    </a:cubicBezTo>
                    <a:cubicBezTo>
                      <a:pt x="797" y="4"/>
                      <a:pt x="76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351875" y="2434225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284" y="66"/>
                      <a:pt x="142" y="120"/>
                      <a:pt x="1" y="175"/>
                    </a:cubicBezTo>
                    <a:cubicBezTo>
                      <a:pt x="1" y="251"/>
                      <a:pt x="23" y="316"/>
                      <a:pt x="88" y="349"/>
                    </a:cubicBezTo>
                    <a:lnTo>
                      <a:pt x="612" y="316"/>
                    </a:lnTo>
                    <a:cubicBezTo>
                      <a:pt x="743" y="98"/>
                      <a:pt x="360" y="185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955850" y="2401100"/>
                <a:ext cx="207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6" extrusionOk="0">
                    <a:moveTo>
                      <a:pt x="614" y="0"/>
                    </a:moveTo>
                    <a:cubicBezTo>
                      <a:pt x="572" y="0"/>
                      <a:pt x="527" y="18"/>
                      <a:pt x="481" y="60"/>
                    </a:cubicBezTo>
                    <a:cubicBezTo>
                      <a:pt x="470" y="70"/>
                      <a:pt x="451" y="73"/>
                      <a:pt x="430" y="73"/>
                    </a:cubicBezTo>
                    <a:cubicBezTo>
                      <a:pt x="408" y="73"/>
                      <a:pt x="383" y="70"/>
                      <a:pt x="360" y="70"/>
                    </a:cubicBezTo>
                    <a:cubicBezTo>
                      <a:pt x="284" y="212"/>
                      <a:pt x="77" y="103"/>
                      <a:pt x="1" y="245"/>
                    </a:cubicBezTo>
                    <a:cubicBezTo>
                      <a:pt x="19" y="246"/>
                      <a:pt x="37" y="247"/>
                      <a:pt x="56" y="247"/>
                    </a:cubicBezTo>
                    <a:cubicBezTo>
                      <a:pt x="78" y="247"/>
                      <a:pt x="101" y="246"/>
                      <a:pt x="124" y="246"/>
                    </a:cubicBezTo>
                    <a:cubicBezTo>
                      <a:pt x="209" y="246"/>
                      <a:pt x="295" y="255"/>
                      <a:pt x="360" y="343"/>
                    </a:cubicBezTo>
                    <a:cubicBezTo>
                      <a:pt x="392" y="343"/>
                      <a:pt x="427" y="346"/>
                      <a:pt x="462" y="346"/>
                    </a:cubicBezTo>
                    <a:cubicBezTo>
                      <a:pt x="498" y="346"/>
                      <a:pt x="535" y="343"/>
                      <a:pt x="568" y="332"/>
                    </a:cubicBezTo>
                    <a:cubicBezTo>
                      <a:pt x="688" y="310"/>
                      <a:pt x="830" y="256"/>
                      <a:pt x="764" y="114"/>
                    </a:cubicBezTo>
                    <a:cubicBezTo>
                      <a:pt x="737" y="46"/>
                      <a:pt x="681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723075" y="2372900"/>
                <a:ext cx="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03" extrusionOk="0">
                    <a:moveTo>
                      <a:pt x="288" y="0"/>
                    </a:moveTo>
                    <a:cubicBezTo>
                      <a:pt x="169" y="0"/>
                      <a:pt x="75" y="101"/>
                      <a:pt x="1" y="228"/>
                    </a:cubicBezTo>
                    <a:cubicBezTo>
                      <a:pt x="153" y="228"/>
                      <a:pt x="296" y="238"/>
                      <a:pt x="361" y="402"/>
                    </a:cubicBezTo>
                    <a:cubicBezTo>
                      <a:pt x="492" y="315"/>
                      <a:pt x="645" y="216"/>
                      <a:pt x="470" y="75"/>
                    </a:cubicBezTo>
                    <a:cubicBezTo>
                      <a:pt x="404" y="22"/>
                      <a:pt x="34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027325" y="2433875"/>
                <a:ext cx="1255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26" extrusionOk="0">
                    <a:moveTo>
                      <a:pt x="316" y="1"/>
                    </a:moveTo>
                    <a:cubicBezTo>
                      <a:pt x="279" y="1"/>
                      <a:pt x="240" y="5"/>
                      <a:pt x="202" y="5"/>
                    </a:cubicBezTo>
                    <a:cubicBezTo>
                      <a:pt x="189" y="5"/>
                      <a:pt x="176" y="4"/>
                      <a:pt x="163" y="3"/>
                    </a:cubicBezTo>
                    <a:lnTo>
                      <a:pt x="163" y="3"/>
                    </a:lnTo>
                    <a:cubicBezTo>
                      <a:pt x="163" y="211"/>
                      <a:pt x="0" y="439"/>
                      <a:pt x="240" y="625"/>
                    </a:cubicBezTo>
                    <a:cubicBezTo>
                      <a:pt x="338" y="451"/>
                      <a:pt x="218" y="167"/>
                      <a:pt x="502" y="90"/>
                    </a:cubicBezTo>
                    <a:cubicBezTo>
                      <a:pt x="451" y="14"/>
                      <a:pt x="386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1029225" y="2418500"/>
                <a:ext cx="134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" extrusionOk="0">
                    <a:moveTo>
                      <a:pt x="211" y="0"/>
                    </a:moveTo>
                    <a:cubicBezTo>
                      <a:pt x="118" y="0"/>
                      <a:pt x="37" y="46"/>
                      <a:pt x="0" y="171"/>
                    </a:cubicBezTo>
                    <a:cubicBezTo>
                      <a:pt x="21" y="167"/>
                      <a:pt x="40" y="165"/>
                      <a:pt x="59" y="165"/>
                    </a:cubicBezTo>
                    <a:cubicBezTo>
                      <a:pt x="258" y="165"/>
                      <a:pt x="354" y="363"/>
                      <a:pt x="513" y="443"/>
                    </a:cubicBezTo>
                    <a:cubicBezTo>
                      <a:pt x="502" y="280"/>
                      <a:pt x="535" y="105"/>
                      <a:pt x="349" y="29"/>
                    </a:cubicBezTo>
                    <a:cubicBezTo>
                      <a:pt x="303" y="11"/>
                      <a:pt x="255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1095775" y="2368400"/>
                <a:ext cx="11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10" extrusionOk="0">
                    <a:moveTo>
                      <a:pt x="258" y="1"/>
                    </a:moveTo>
                    <a:cubicBezTo>
                      <a:pt x="248" y="1"/>
                      <a:pt x="239" y="2"/>
                      <a:pt x="230" y="3"/>
                    </a:cubicBezTo>
                    <a:cubicBezTo>
                      <a:pt x="11" y="47"/>
                      <a:pt x="87" y="287"/>
                      <a:pt x="0" y="408"/>
                    </a:cubicBezTo>
                    <a:cubicBezTo>
                      <a:pt x="7" y="409"/>
                      <a:pt x="14" y="410"/>
                      <a:pt x="20" y="410"/>
                    </a:cubicBezTo>
                    <a:cubicBezTo>
                      <a:pt x="123" y="410"/>
                      <a:pt x="186" y="242"/>
                      <a:pt x="288" y="242"/>
                    </a:cubicBezTo>
                    <a:cubicBezTo>
                      <a:pt x="325" y="242"/>
                      <a:pt x="365" y="263"/>
                      <a:pt x="415" y="320"/>
                    </a:cubicBezTo>
                    <a:cubicBezTo>
                      <a:pt x="436" y="277"/>
                      <a:pt x="470" y="233"/>
                      <a:pt x="458" y="211"/>
                    </a:cubicBezTo>
                    <a:cubicBezTo>
                      <a:pt x="429" y="111"/>
                      <a:pt x="361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340425" y="2438575"/>
                <a:ext cx="136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7" extrusionOk="0">
                    <a:moveTo>
                      <a:pt x="459" y="1"/>
                    </a:moveTo>
                    <a:cubicBezTo>
                      <a:pt x="360" y="11"/>
                      <a:pt x="273" y="11"/>
                      <a:pt x="175" y="11"/>
                    </a:cubicBezTo>
                    <a:cubicBezTo>
                      <a:pt x="120" y="110"/>
                      <a:pt x="66" y="208"/>
                      <a:pt x="1" y="306"/>
                    </a:cubicBezTo>
                    <a:cubicBezTo>
                      <a:pt x="197" y="306"/>
                      <a:pt x="382" y="273"/>
                      <a:pt x="546" y="175"/>
                    </a:cubicBezTo>
                    <a:cubicBezTo>
                      <a:pt x="481" y="142"/>
                      <a:pt x="459" y="7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331950" y="2436375"/>
                <a:ext cx="12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95" extrusionOk="0">
                    <a:moveTo>
                      <a:pt x="338" y="1"/>
                    </a:moveTo>
                    <a:cubicBezTo>
                      <a:pt x="254" y="1"/>
                      <a:pt x="178" y="61"/>
                      <a:pt x="132" y="132"/>
                    </a:cubicBezTo>
                    <a:cubicBezTo>
                      <a:pt x="1" y="351"/>
                      <a:pt x="241" y="329"/>
                      <a:pt x="340" y="394"/>
                    </a:cubicBezTo>
                    <a:cubicBezTo>
                      <a:pt x="405" y="296"/>
                      <a:pt x="459" y="198"/>
                      <a:pt x="514" y="99"/>
                    </a:cubicBezTo>
                    <a:cubicBezTo>
                      <a:pt x="457" y="29"/>
                      <a:pt x="396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055125" y="2452375"/>
                <a:ext cx="94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09" extrusionOk="0">
                    <a:moveTo>
                      <a:pt x="255" y="0"/>
                    </a:moveTo>
                    <a:cubicBezTo>
                      <a:pt x="215" y="0"/>
                      <a:pt x="163" y="19"/>
                      <a:pt x="99" y="60"/>
                    </a:cubicBezTo>
                    <a:cubicBezTo>
                      <a:pt x="1" y="256"/>
                      <a:pt x="154" y="322"/>
                      <a:pt x="273" y="409"/>
                    </a:cubicBezTo>
                    <a:cubicBezTo>
                      <a:pt x="306" y="354"/>
                      <a:pt x="339" y="288"/>
                      <a:pt x="361" y="234"/>
                    </a:cubicBezTo>
                    <a:cubicBezTo>
                      <a:pt x="376" y="91"/>
                      <a:pt x="34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977400" y="2446325"/>
                <a:ext cx="158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13" extrusionOk="0">
                    <a:moveTo>
                      <a:pt x="451" y="1"/>
                    </a:moveTo>
                    <a:cubicBezTo>
                      <a:pt x="302" y="1"/>
                      <a:pt x="187" y="206"/>
                      <a:pt x="44" y="214"/>
                    </a:cubicBezTo>
                    <a:cubicBezTo>
                      <a:pt x="22" y="247"/>
                      <a:pt x="12" y="269"/>
                      <a:pt x="0" y="302"/>
                    </a:cubicBezTo>
                    <a:cubicBezTo>
                      <a:pt x="33" y="302"/>
                      <a:pt x="55" y="312"/>
                      <a:pt x="87" y="312"/>
                    </a:cubicBezTo>
                    <a:cubicBezTo>
                      <a:pt x="230" y="280"/>
                      <a:pt x="382" y="236"/>
                      <a:pt x="535" y="203"/>
                    </a:cubicBezTo>
                    <a:lnTo>
                      <a:pt x="633" y="105"/>
                    </a:lnTo>
                    <a:cubicBezTo>
                      <a:pt x="565" y="29"/>
                      <a:pt x="506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1061950" y="2453850"/>
                <a:ext cx="109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42" extrusionOk="0">
                    <a:moveTo>
                      <a:pt x="175" y="1"/>
                    </a:moveTo>
                    <a:cubicBezTo>
                      <a:pt x="142" y="66"/>
                      <a:pt x="121" y="120"/>
                      <a:pt x="88" y="175"/>
                    </a:cubicBezTo>
                    <a:cubicBezTo>
                      <a:pt x="66" y="229"/>
                      <a:pt x="33" y="295"/>
                      <a:pt x="0" y="350"/>
                    </a:cubicBezTo>
                    <a:cubicBezTo>
                      <a:pt x="48" y="414"/>
                      <a:pt x="101" y="441"/>
                      <a:pt x="152" y="441"/>
                    </a:cubicBezTo>
                    <a:cubicBezTo>
                      <a:pt x="205" y="441"/>
                      <a:pt x="256" y="411"/>
                      <a:pt x="295" y="360"/>
                    </a:cubicBezTo>
                    <a:cubicBezTo>
                      <a:pt x="437" y="186"/>
                      <a:pt x="252" y="110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1829725" y="24072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4" y="284"/>
                      <a:pt x="55" y="590"/>
                      <a:pt x="66" y="885"/>
                    </a:cubicBezTo>
                    <a:cubicBezTo>
                      <a:pt x="219" y="579"/>
                      <a:pt x="285" y="27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137775" y="2454400"/>
                <a:ext cx="13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36" extrusionOk="0">
                    <a:moveTo>
                      <a:pt x="240" y="1"/>
                    </a:moveTo>
                    <a:cubicBezTo>
                      <a:pt x="182" y="87"/>
                      <a:pt x="210" y="250"/>
                      <a:pt x="67" y="250"/>
                    </a:cubicBezTo>
                    <a:cubicBezTo>
                      <a:pt x="48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7" y="307"/>
                      <a:pt x="132" y="336"/>
                      <a:pt x="192" y="336"/>
                    </a:cubicBezTo>
                    <a:cubicBezTo>
                      <a:pt x="278" y="336"/>
                      <a:pt x="353" y="276"/>
                      <a:pt x="404" y="186"/>
                    </a:cubicBezTo>
                    <a:cubicBezTo>
                      <a:pt x="524" y="1"/>
                      <a:pt x="295" y="55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224250" y="2431200"/>
                <a:ext cx="7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24" extrusionOk="0">
                    <a:moveTo>
                      <a:pt x="316" y="1"/>
                    </a:moveTo>
                    <a:lnTo>
                      <a:pt x="316" y="1"/>
                    </a:lnTo>
                    <a:cubicBezTo>
                      <a:pt x="131" y="165"/>
                      <a:pt x="0" y="361"/>
                      <a:pt x="65" y="623"/>
                    </a:cubicBezTo>
                    <a:cubicBezTo>
                      <a:pt x="153" y="415"/>
                      <a:pt x="229" y="208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594625" y="2433675"/>
                <a:ext cx="7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8" extrusionOk="0">
                    <a:moveTo>
                      <a:pt x="120" y="0"/>
                    </a:moveTo>
                    <a:lnTo>
                      <a:pt x="98" y="11"/>
                    </a:lnTo>
                    <a:cubicBezTo>
                      <a:pt x="110" y="120"/>
                      <a:pt x="55" y="185"/>
                      <a:pt x="1" y="262"/>
                    </a:cubicBezTo>
                    <a:cubicBezTo>
                      <a:pt x="88" y="306"/>
                      <a:pt x="98" y="371"/>
                      <a:pt x="110" y="447"/>
                    </a:cubicBezTo>
                    <a:cubicBezTo>
                      <a:pt x="241" y="328"/>
                      <a:pt x="251" y="164"/>
                      <a:pt x="295" y="11"/>
                    </a:cubicBezTo>
                    <a:cubicBezTo>
                      <a:pt x="229" y="11"/>
                      <a:pt x="175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608800" y="2438025"/>
                <a:ext cx="71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2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" y="142"/>
                      <a:pt x="33" y="273"/>
                      <a:pt x="154" y="372"/>
                    </a:cubicBezTo>
                    <a:cubicBezTo>
                      <a:pt x="175" y="230"/>
                      <a:pt x="285" y="45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1119775" y="2430800"/>
                <a:ext cx="76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4" extrusionOk="0">
                    <a:moveTo>
                      <a:pt x="157" y="1"/>
                    </a:moveTo>
                    <a:cubicBezTo>
                      <a:pt x="92" y="1"/>
                      <a:pt x="28" y="43"/>
                      <a:pt x="0" y="115"/>
                    </a:cubicBezTo>
                    <a:lnTo>
                      <a:pt x="99" y="213"/>
                    </a:lnTo>
                    <a:lnTo>
                      <a:pt x="251" y="213"/>
                    </a:lnTo>
                    <a:cubicBezTo>
                      <a:pt x="251" y="137"/>
                      <a:pt x="306" y="28"/>
                      <a:pt x="196" y="6"/>
                    </a:cubicBezTo>
                    <a:cubicBezTo>
                      <a:pt x="183" y="3"/>
                      <a:pt x="17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79575" y="24514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5" y="33"/>
                      <a:pt x="143" y="77"/>
                      <a:pt x="0" y="109"/>
                    </a:cubicBezTo>
                    <a:cubicBezTo>
                      <a:pt x="34" y="142"/>
                      <a:pt x="77" y="175"/>
                      <a:pt x="110" y="196"/>
                    </a:cubicBezTo>
                    <a:cubicBezTo>
                      <a:pt x="230" y="153"/>
                      <a:pt x="405" y="186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789625" y="2407200"/>
                <a:ext cx="7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3" extrusionOk="0">
                    <a:moveTo>
                      <a:pt x="12" y="1"/>
                    </a:moveTo>
                    <a:cubicBezTo>
                      <a:pt x="12" y="88"/>
                      <a:pt x="1" y="175"/>
                      <a:pt x="1" y="262"/>
                    </a:cubicBezTo>
                    <a:cubicBezTo>
                      <a:pt x="284" y="187"/>
                      <a:pt x="143" y="99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548525" y="2416075"/>
                <a:ext cx="68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9" extrusionOk="0">
                    <a:moveTo>
                      <a:pt x="137" y="1"/>
                    </a:moveTo>
                    <a:cubicBezTo>
                      <a:pt x="82" y="1"/>
                      <a:pt x="32" y="18"/>
                      <a:pt x="0" y="82"/>
                    </a:cubicBezTo>
                    <a:cubicBezTo>
                      <a:pt x="57" y="98"/>
                      <a:pt x="102" y="168"/>
                      <a:pt x="161" y="168"/>
                    </a:cubicBezTo>
                    <a:cubicBezTo>
                      <a:pt x="182" y="168"/>
                      <a:pt x="204" y="160"/>
                      <a:pt x="230" y="137"/>
                    </a:cubicBezTo>
                    <a:cubicBezTo>
                      <a:pt x="274" y="93"/>
                      <a:pt x="262" y="38"/>
                      <a:pt x="197" y="6"/>
                    </a:cubicBezTo>
                    <a:cubicBezTo>
                      <a:pt x="177" y="3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108850" y="2435850"/>
                <a:ext cx="46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25" extrusionOk="0">
                    <a:moveTo>
                      <a:pt x="1" y="1"/>
                    </a:moveTo>
                    <a:lnTo>
                      <a:pt x="1" y="524"/>
                    </a:lnTo>
                    <a:cubicBezTo>
                      <a:pt x="175" y="338"/>
                      <a:pt x="187" y="175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584525" y="2424950"/>
                <a:ext cx="143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60" extrusionOk="0">
                    <a:moveTo>
                      <a:pt x="0" y="0"/>
                    </a:moveTo>
                    <a:cubicBezTo>
                      <a:pt x="22" y="88"/>
                      <a:pt x="44" y="185"/>
                      <a:pt x="66" y="273"/>
                    </a:cubicBezTo>
                    <a:lnTo>
                      <a:pt x="153" y="360"/>
                    </a:lnTo>
                    <a:cubicBezTo>
                      <a:pt x="215" y="310"/>
                      <a:pt x="274" y="282"/>
                      <a:pt x="333" y="282"/>
                    </a:cubicBezTo>
                    <a:cubicBezTo>
                      <a:pt x="389" y="282"/>
                      <a:pt x="444" y="307"/>
                      <a:pt x="502" y="360"/>
                    </a:cubicBezTo>
                    <a:lnTo>
                      <a:pt x="524" y="349"/>
                    </a:lnTo>
                    <a:cubicBezTo>
                      <a:pt x="574" y="142"/>
                      <a:pt x="561" y="67"/>
                      <a:pt x="523" y="67"/>
                    </a:cubicBezTo>
                    <a:cubicBezTo>
                      <a:pt x="511" y="67"/>
                      <a:pt x="496" y="74"/>
                      <a:pt x="481" y="88"/>
                    </a:cubicBezTo>
                    <a:cubicBezTo>
                      <a:pt x="420" y="145"/>
                      <a:pt x="367" y="166"/>
                      <a:pt x="320" y="166"/>
                    </a:cubicBezTo>
                    <a:cubicBezTo>
                      <a:pt x="198" y="166"/>
                      <a:pt x="111" y="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1052950" y="2433125"/>
                <a:ext cx="6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2" extrusionOk="0">
                    <a:moveTo>
                      <a:pt x="98" y="1"/>
                    </a:moveTo>
                    <a:lnTo>
                      <a:pt x="1" y="33"/>
                    </a:lnTo>
                    <a:lnTo>
                      <a:pt x="1" y="371"/>
                    </a:lnTo>
                    <a:cubicBezTo>
                      <a:pt x="241" y="273"/>
                      <a:pt x="77" y="120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1588075" y="2432000"/>
                <a:ext cx="93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0" extrusionOk="0">
                    <a:moveTo>
                      <a:pt x="191" y="0"/>
                    </a:moveTo>
                    <a:cubicBezTo>
                      <a:pt x="132" y="0"/>
                      <a:pt x="73" y="28"/>
                      <a:pt x="11" y="78"/>
                    </a:cubicBezTo>
                    <a:cubicBezTo>
                      <a:pt x="11" y="100"/>
                      <a:pt x="11" y="133"/>
                      <a:pt x="1" y="165"/>
                    </a:cubicBezTo>
                    <a:lnTo>
                      <a:pt x="197" y="329"/>
                    </a:lnTo>
                    <a:lnTo>
                      <a:pt x="263" y="329"/>
                    </a:lnTo>
                    <a:cubicBezTo>
                      <a:pt x="317" y="252"/>
                      <a:pt x="372" y="187"/>
                      <a:pt x="360" y="78"/>
                    </a:cubicBezTo>
                    <a:cubicBezTo>
                      <a:pt x="302" y="25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587900" y="2436125"/>
                <a:ext cx="51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0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146"/>
                      <a:pt x="3" y="199"/>
                      <a:pt x="64" y="199"/>
                    </a:cubicBezTo>
                    <a:cubicBezTo>
                      <a:pt x="94" y="199"/>
                      <a:pt x="139" y="186"/>
                      <a:pt x="204" y="1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96" name="Google Shape;3996;p19"/>
          <p:cNvGrpSpPr/>
          <p:nvPr/>
        </p:nvGrpSpPr>
        <p:grpSpPr>
          <a:xfrm rot="1002916">
            <a:off x="8108709" y="60090"/>
            <a:ext cx="1187624" cy="649753"/>
            <a:chOff x="2962587" y="426257"/>
            <a:chExt cx="641825" cy="351800"/>
          </a:xfrm>
        </p:grpSpPr>
        <p:sp>
          <p:nvSpPr>
            <p:cNvPr id="3997" name="Google Shape;3997;p19"/>
            <p:cNvSpPr/>
            <p:nvPr/>
          </p:nvSpPr>
          <p:spPr>
            <a:xfrm>
              <a:off x="2962587" y="426257"/>
              <a:ext cx="641825" cy="351800"/>
            </a:xfrm>
            <a:custGeom>
              <a:avLst/>
              <a:gdLst/>
              <a:ahLst/>
              <a:cxnLst/>
              <a:rect l="l" t="t" r="r" b="b"/>
              <a:pathLst>
                <a:path w="25673" h="14072" extrusionOk="0">
                  <a:moveTo>
                    <a:pt x="7084" y="0"/>
                  </a:moveTo>
                  <a:cubicBezTo>
                    <a:pt x="6719" y="0"/>
                    <a:pt x="6376" y="76"/>
                    <a:pt x="6065" y="226"/>
                  </a:cubicBezTo>
                  <a:cubicBezTo>
                    <a:pt x="5979" y="258"/>
                    <a:pt x="5904" y="312"/>
                    <a:pt x="5829" y="365"/>
                  </a:cubicBezTo>
                  <a:lnTo>
                    <a:pt x="5818" y="365"/>
                  </a:lnTo>
                  <a:cubicBezTo>
                    <a:pt x="5722" y="430"/>
                    <a:pt x="5517" y="570"/>
                    <a:pt x="5335" y="816"/>
                  </a:cubicBezTo>
                  <a:cubicBezTo>
                    <a:pt x="5164" y="1063"/>
                    <a:pt x="5056" y="1342"/>
                    <a:pt x="5035" y="1632"/>
                  </a:cubicBezTo>
                  <a:cubicBezTo>
                    <a:pt x="5013" y="1943"/>
                    <a:pt x="5088" y="2244"/>
                    <a:pt x="5238" y="2523"/>
                  </a:cubicBezTo>
                  <a:cubicBezTo>
                    <a:pt x="5249" y="2544"/>
                    <a:pt x="5271" y="2566"/>
                    <a:pt x="5281" y="2587"/>
                  </a:cubicBezTo>
                  <a:cubicBezTo>
                    <a:pt x="5335" y="2673"/>
                    <a:pt x="5389" y="2748"/>
                    <a:pt x="5464" y="2824"/>
                  </a:cubicBezTo>
                  <a:cubicBezTo>
                    <a:pt x="5431" y="2995"/>
                    <a:pt x="5421" y="3177"/>
                    <a:pt x="5443" y="3360"/>
                  </a:cubicBezTo>
                  <a:cubicBezTo>
                    <a:pt x="5474" y="3661"/>
                    <a:pt x="5582" y="3940"/>
                    <a:pt x="5753" y="4186"/>
                  </a:cubicBezTo>
                  <a:cubicBezTo>
                    <a:pt x="5582" y="4358"/>
                    <a:pt x="5453" y="4562"/>
                    <a:pt x="5367" y="4787"/>
                  </a:cubicBezTo>
                  <a:cubicBezTo>
                    <a:pt x="5292" y="4884"/>
                    <a:pt x="5238" y="5002"/>
                    <a:pt x="5195" y="5120"/>
                  </a:cubicBezTo>
                  <a:cubicBezTo>
                    <a:pt x="5185" y="5142"/>
                    <a:pt x="5164" y="5163"/>
                    <a:pt x="5152" y="5174"/>
                  </a:cubicBezTo>
                  <a:cubicBezTo>
                    <a:pt x="5045" y="5313"/>
                    <a:pt x="4916" y="5495"/>
                    <a:pt x="4799" y="5732"/>
                  </a:cubicBezTo>
                  <a:cubicBezTo>
                    <a:pt x="4756" y="5807"/>
                    <a:pt x="4723" y="5882"/>
                    <a:pt x="4702" y="5957"/>
                  </a:cubicBezTo>
                  <a:cubicBezTo>
                    <a:pt x="4391" y="6247"/>
                    <a:pt x="4187" y="6558"/>
                    <a:pt x="4036" y="6795"/>
                  </a:cubicBezTo>
                  <a:cubicBezTo>
                    <a:pt x="3983" y="6880"/>
                    <a:pt x="3940" y="6955"/>
                    <a:pt x="3897" y="7009"/>
                  </a:cubicBezTo>
                  <a:cubicBezTo>
                    <a:pt x="3897" y="7009"/>
                    <a:pt x="3886" y="7009"/>
                    <a:pt x="3886" y="7020"/>
                  </a:cubicBezTo>
                  <a:cubicBezTo>
                    <a:pt x="3650" y="7341"/>
                    <a:pt x="3468" y="7663"/>
                    <a:pt x="3285" y="7964"/>
                  </a:cubicBezTo>
                  <a:cubicBezTo>
                    <a:pt x="3199" y="8104"/>
                    <a:pt x="3124" y="8233"/>
                    <a:pt x="3049" y="8362"/>
                  </a:cubicBezTo>
                  <a:cubicBezTo>
                    <a:pt x="2791" y="8200"/>
                    <a:pt x="2491" y="8114"/>
                    <a:pt x="2190" y="8114"/>
                  </a:cubicBezTo>
                  <a:cubicBezTo>
                    <a:pt x="1965" y="8114"/>
                    <a:pt x="1740" y="8157"/>
                    <a:pt x="1503" y="8254"/>
                  </a:cubicBezTo>
                  <a:cubicBezTo>
                    <a:pt x="1010" y="8436"/>
                    <a:pt x="656" y="8791"/>
                    <a:pt x="495" y="9252"/>
                  </a:cubicBezTo>
                  <a:cubicBezTo>
                    <a:pt x="398" y="9509"/>
                    <a:pt x="387" y="9735"/>
                    <a:pt x="398" y="9907"/>
                  </a:cubicBezTo>
                  <a:cubicBezTo>
                    <a:pt x="387" y="9928"/>
                    <a:pt x="387" y="9950"/>
                    <a:pt x="377" y="9971"/>
                  </a:cubicBezTo>
                  <a:cubicBezTo>
                    <a:pt x="366" y="9993"/>
                    <a:pt x="344" y="10057"/>
                    <a:pt x="323" y="10100"/>
                  </a:cubicBezTo>
                  <a:cubicBezTo>
                    <a:pt x="237" y="10272"/>
                    <a:pt x="130" y="10508"/>
                    <a:pt x="76" y="10809"/>
                  </a:cubicBezTo>
                  <a:cubicBezTo>
                    <a:pt x="1" y="11152"/>
                    <a:pt x="12" y="11484"/>
                    <a:pt x="98" y="11806"/>
                  </a:cubicBezTo>
                  <a:lnTo>
                    <a:pt x="98" y="11968"/>
                  </a:lnTo>
                  <a:cubicBezTo>
                    <a:pt x="98" y="12569"/>
                    <a:pt x="463" y="13094"/>
                    <a:pt x="1021" y="13309"/>
                  </a:cubicBezTo>
                  <a:cubicBezTo>
                    <a:pt x="1246" y="13395"/>
                    <a:pt x="1472" y="13438"/>
                    <a:pt x="1686" y="13438"/>
                  </a:cubicBezTo>
                  <a:cubicBezTo>
                    <a:pt x="2040" y="13438"/>
                    <a:pt x="2383" y="13320"/>
                    <a:pt x="2663" y="13105"/>
                  </a:cubicBezTo>
                  <a:cubicBezTo>
                    <a:pt x="2738" y="13116"/>
                    <a:pt x="2813" y="13127"/>
                    <a:pt x="2899" y="13127"/>
                  </a:cubicBezTo>
                  <a:cubicBezTo>
                    <a:pt x="3232" y="13127"/>
                    <a:pt x="3543" y="13019"/>
                    <a:pt x="3822" y="12815"/>
                  </a:cubicBezTo>
                  <a:cubicBezTo>
                    <a:pt x="3993" y="12686"/>
                    <a:pt x="4144" y="12526"/>
                    <a:pt x="4251" y="12343"/>
                  </a:cubicBezTo>
                  <a:cubicBezTo>
                    <a:pt x="4262" y="12321"/>
                    <a:pt x="4272" y="12311"/>
                    <a:pt x="4284" y="12290"/>
                  </a:cubicBezTo>
                  <a:cubicBezTo>
                    <a:pt x="4337" y="12182"/>
                    <a:pt x="4391" y="12075"/>
                    <a:pt x="4423" y="11968"/>
                  </a:cubicBezTo>
                  <a:cubicBezTo>
                    <a:pt x="5024" y="11956"/>
                    <a:pt x="5625" y="11956"/>
                    <a:pt x="6247" y="11956"/>
                  </a:cubicBezTo>
                  <a:lnTo>
                    <a:pt x="6762" y="11956"/>
                  </a:lnTo>
                  <a:cubicBezTo>
                    <a:pt x="6891" y="11956"/>
                    <a:pt x="7053" y="11956"/>
                    <a:pt x="7192" y="11978"/>
                  </a:cubicBezTo>
                  <a:cubicBezTo>
                    <a:pt x="7385" y="12011"/>
                    <a:pt x="7578" y="12042"/>
                    <a:pt x="7793" y="12075"/>
                  </a:cubicBezTo>
                  <a:cubicBezTo>
                    <a:pt x="8394" y="12171"/>
                    <a:pt x="9027" y="12268"/>
                    <a:pt x="9693" y="12300"/>
                  </a:cubicBezTo>
                  <a:cubicBezTo>
                    <a:pt x="9886" y="12515"/>
                    <a:pt x="10132" y="12686"/>
                    <a:pt x="10423" y="12794"/>
                  </a:cubicBezTo>
                  <a:cubicBezTo>
                    <a:pt x="10444" y="12805"/>
                    <a:pt x="10465" y="12805"/>
                    <a:pt x="10487" y="12815"/>
                  </a:cubicBezTo>
                  <a:cubicBezTo>
                    <a:pt x="10659" y="12869"/>
                    <a:pt x="10830" y="12901"/>
                    <a:pt x="11002" y="12901"/>
                  </a:cubicBezTo>
                  <a:cubicBezTo>
                    <a:pt x="11334" y="12901"/>
                    <a:pt x="11656" y="12805"/>
                    <a:pt x="11925" y="12612"/>
                  </a:cubicBezTo>
                  <a:cubicBezTo>
                    <a:pt x="12043" y="12536"/>
                    <a:pt x="12140" y="12440"/>
                    <a:pt x="12236" y="12333"/>
                  </a:cubicBezTo>
                  <a:cubicBezTo>
                    <a:pt x="12322" y="12333"/>
                    <a:pt x="12408" y="12311"/>
                    <a:pt x="12493" y="12300"/>
                  </a:cubicBezTo>
                  <a:cubicBezTo>
                    <a:pt x="12665" y="12257"/>
                    <a:pt x="12848" y="12236"/>
                    <a:pt x="13106" y="12236"/>
                  </a:cubicBezTo>
                  <a:cubicBezTo>
                    <a:pt x="13277" y="12236"/>
                    <a:pt x="13471" y="12247"/>
                    <a:pt x="13664" y="12257"/>
                  </a:cubicBezTo>
                  <a:cubicBezTo>
                    <a:pt x="13835" y="12257"/>
                    <a:pt x="14017" y="12268"/>
                    <a:pt x="14211" y="12268"/>
                  </a:cubicBezTo>
                  <a:cubicBezTo>
                    <a:pt x="14351" y="12278"/>
                    <a:pt x="14501" y="12278"/>
                    <a:pt x="14661" y="12278"/>
                  </a:cubicBezTo>
                  <a:cubicBezTo>
                    <a:pt x="15284" y="12278"/>
                    <a:pt x="15906" y="12247"/>
                    <a:pt x="16507" y="12225"/>
                  </a:cubicBezTo>
                  <a:cubicBezTo>
                    <a:pt x="16647" y="12225"/>
                    <a:pt x="16776" y="12214"/>
                    <a:pt x="16915" y="12214"/>
                  </a:cubicBezTo>
                  <a:cubicBezTo>
                    <a:pt x="16905" y="12397"/>
                    <a:pt x="16926" y="12579"/>
                    <a:pt x="16991" y="12751"/>
                  </a:cubicBezTo>
                  <a:cubicBezTo>
                    <a:pt x="17065" y="13019"/>
                    <a:pt x="17227" y="13266"/>
                    <a:pt x="17430" y="13480"/>
                  </a:cubicBezTo>
                  <a:cubicBezTo>
                    <a:pt x="17602" y="13652"/>
                    <a:pt x="17795" y="13792"/>
                    <a:pt x="18010" y="13888"/>
                  </a:cubicBezTo>
                  <a:cubicBezTo>
                    <a:pt x="18257" y="14007"/>
                    <a:pt x="18515" y="14071"/>
                    <a:pt x="18772" y="14071"/>
                  </a:cubicBezTo>
                  <a:cubicBezTo>
                    <a:pt x="19105" y="14071"/>
                    <a:pt x="19427" y="13964"/>
                    <a:pt x="19695" y="13781"/>
                  </a:cubicBezTo>
                  <a:cubicBezTo>
                    <a:pt x="19717" y="13771"/>
                    <a:pt x="19727" y="13760"/>
                    <a:pt x="19738" y="13749"/>
                  </a:cubicBezTo>
                  <a:cubicBezTo>
                    <a:pt x="19920" y="13695"/>
                    <a:pt x="20125" y="13620"/>
                    <a:pt x="20339" y="13502"/>
                  </a:cubicBezTo>
                  <a:cubicBezTo>
                    <a:pt x="20597" y="13341"/>
                    <a:pt x="20812" y="13148"/>
                    <a:pt x="20983" y="12912"/>
                  </a:cubicBezTo>
                  <a:cubicBezTo>
                    <a:pt x="21015" y="12879"/>
                    <a:pt x="21058" y="12848"/>
                    <a:pt x="21091" y="12815"/>
                  </a:cubicBezTo>
                  <a:cubicBezTo>
                    <a:pt x="21305" y="12579"/>
                    <a:pt x="21444" y="12278"/>
                    <a:pt x="21477" y="11968"/>
                  </a:cubicBezTo>
                  <a:cubicBezTo>
                    <a:pt x="21520" y="11549"/>
                    <a:pt x="21455" y="11162"/>
                    <a:pt x="21284" y="10819"/>
                  </a:cubicBezTo>
                  <a:cubicBezTo>
                    <a:pt x="21413" y="10293"/>
                    <a:pt x="21284" y="9896"/>
                    <a:pt x="21144" y="9638"/>
                  </a:cubicBezTo>
                  <a:cubicBezTo>
                    <a:pt x="21036" y="9424"/>
                    <a:pt x="20876" y="9242"/>
                    <a:pt x="20683" y="9091"/>
                  </a:cubicBezTo>
                  <a:cubicBezTo>
                    <a:pt x="20640" y="9059"/>
                    <a:pt x="20597" y="9037"/>
                    <a:pt x="20554" y="9005"/>
                  </a:cubicBezTo>
                  <a:cubicBezTo>
                    <a:pt x="20757" y="8672"/>
                    <a:pt x="20951" y="8307"/>
                    <a:pt x="21112" y="7911"/>
                  </a:cubicBezTo>
                  <a:cubicBezTo>
                    <a:pt x="21391" y="7481"/>
                    <a:pt x="21627" y="7041"/>
                    <a:pt x="21863" y="6623"/>
                  </a:cubicBezTo>
                  <a:cubicBezTo>
                    <a:pt x="21906" y="6526"/>
                    <a:pt x="21971" y="6418"/>
                    <a:pt x="22024" y="6322"/>
                  </a:cubicBezTo>
                  <a:cubicBezTo>
                    <a:pt x="22099" y="6172"/>
                    <a:pt x="22185" y="6032"/>
                    <a:pt x="22260" y="5893"/>
                  </a:cubicBezTo>
                  <a:cubicBezTo>
                    <a:pt x="22410" y="5614"/>
                    <a:pt x="22560" y="5335"/>
                    <a:pt x="22711" y="5099"/>
                  </a:cubicBezTo>
                  <a:cubicBezTo>
                    <a:pt x="22979" y="5195"/>
                    <a:pt x="23259" y="5249"/>
                    <a:pt x="23548" y="5249"/>
                  </a:cubicBezTo>
                  <a:cubicBezTo>
                    <a:pt x="24053" y="5249"/>
                    <a:pt x="24535" y="5077"/>
                    <a:pt x="24911" y="4755"/>
                  </a:cubicBezTo>
                  <a:cubicBezTo>
                    <a:pt x="24976" y="4723"/>
                    <a:pt x="25062" y="4648"/>
                    <a:pt x="25158" y="4551"/>
                  </a:cubicBezTo>
                  <a:cubicBezTo>
                    <a:pt x="25405" y="4315"/>
                    <a:pt x="25566" y="4004"/>
                    <a:pt x="25620" y="3671"/>
                  </a:cubicBezTo>
                  <a:cubicBezTo>
                    <a:pt x="25673" y="3328"/>
                    <a:pt x="25620" y="2974"/>
                    <a:pt x="25448" y="2673"/>
                  </a:cubicBezTo>
                  <a:cubicBezTo>
                    <a:pt x="25458" y="2619"/>
                    <a:pt x="25480" y="2566"/>
                    <a:pt x="25491" y="2512"/>
                  </a:cubicBezTo>
                  <a:cubicBezTo>
                    <a:pt x="25566" y="2211"/>
                    <a:pt x="25555" y="1911"/>
                    <a:pt x="25458" y="1632"/>
                  </a:cubicBezTo>
                  <a:cubicBezTo>
                    <a:pt x="25372" y="1364"/>
                    <a:pt x="25212" y="1128"/>
                    <a:pt x="24997" y="935"/>
                  </a:cubicBezTo>
                  <a:cubicBezTo>
                    <a:pt x="24771" y="720"/>
                    <a:pt x="24525" y="623"/>
                    <a:pt x="24418" y="580"/>
                  </a:cubicBezTo>
                  <a:cubicBezTo>
                    <a:pt x="24406" y="580"/>
                    <a:pt x="24406" y="570"/>
                    <a:pt x="24396" y="570"/>
                  </a:cubicBezTo>
                  <a:cubicBezTo>
                    <a:pt x="24224" y="494"/>
                    <a:pt x="23956" y="398"/>
                    <a:pt x="23612" y="398"/>
                  </a:cubicBezTo>
                  <a:cubicBezTo>
                    <a:pt x="23483" y="398"/>
                    <a:pt x="23355" y="408"/>
                    <a:pt x="23226" y="441"/>
                  </a:cubicBezTo>
                  <a:cubicBezTo>
                    <a:pt x="22818" y="462"/>
                    <a:pt x="22443" y="634"/>
                    <a:pt x="22164" y="923"/>
                  </a:cubicBezTo>
                  <a:cubicBezTo>
                    <a:pt x="22035" y="1052"/>
                    <a:pt x="21906" y="1235"/>
                    <a:pt x="21809" y="1482"/>
                  </a:cubicBezTo>
                  <a:cubicBezTo>
                    <a:pt x="21788" y="1503"/>
                    <a:pt x="21766" y="1536"/>
                    <a:pt x="21745" y="1557"/>
                  </a:cubicBezTo>
                  <a:cubicBezTo>
                    <a:pt x="20800" y="1342"/>
                    <a:pt x="19877" y="1310"/>
                    <a:pt x="18997" y="1288"/>
                  </a:cubicBezTo>
                  <a:lnTo>
                    <a:pt x="18966" y="1288"/>
                  </a:lnTo>
                  <a:cubicBezTo>
                    <a:pt x="18837" y="1288"/>
                    <a:pt x="18675" y="1267"/>
                    <a:pt x="18504" y="1245"/>
                  </a:cubicBezTo>
                  <a:cubicBezTo>
                    <a:pt x="18267" y="1214"/>
                    <a:pt x="18000" y="1192"/>
                    <a:pt x="17709" y="1192"/>
                  </a:cubicBezTo>
                  <a:cubicBezTo>
                    <a:pt x="17581" y="1192"/>
                    <a:pt x="17452" y="1192"/>
                    <a:pt x="17323" y="1202"/>
                  </a:cubicBezTo>
                  <a:lnTo>
                    <a:pt x="15875" y="1331"/>
                  </a:lnTo>
                  <a:cubicBezTo>
                    <a:pt x="15832" y="1342"/>
                    <a:pt x="15789" y="1342"/>
                    <a:pt x="15746" y="1342"/>
                  </a:cubicBezTo>
                  <a:cubicBezTo>
                    <a:pt x="15724" y="1321"/>
                    <a:pt x="15703" y="1288"/>
                    <a:pt x="15681" y="1267"/>
                  </a:cubicBezTo>
                  <a:cubicBezTo>
                    <a:pt x="15499" y="1052"/>
                    <a:pt x="15252" y="892"/>
                    <a:pt x="14973" y="795"/>
                  </a:cubicBezTo>
                  <a:cubicBezTo>
                    <a:pt x="14790" y="730"/>
                    <a:pt x="14608" y="698"/>
                    <a:pt x="14415" y="698"/>
                  </a:cubicBezTo>
                  <a:cubicBezTo>
                    <a:pt x="14339" y="698"/>
                    <a:pt x="14265" y="709"/>
                    <a:pt x="14189" y="720"/>
                  </a:cubicBezTo>
                  <a:cubicBezTo>
                    <a:pt x="13953" y="752"/>
                    <a:pt x="13728" y="827"/>
                    <a:pt x="13524" y="956"/>
                  </a:cubicBezTo>
                  <a:cubicBezTo>
                    <a:pt x="13309" y="1106"/>
                    <a:pt x="13127" y="1300"/>
                    <a:pt x="13009" y="1536"/>
                  </a:cubicBezTo>
                  <a:cubicBezTo>
                    <a:pt x="12977" y="1524"/>
                    <a:pt x="12944" y="1524"/>
                    <a:pt x="12912" y="1524"/>
                  </a:cubicBezTo>
                  <a:cubicBezTo>
                    <a:pt x="12837" y="1524"/>
                    <a:pt x="12751" y="1536"/>
                    <a:pt x="12676" y="1546"/>
                  </a:cubicBezTo>
                  <a:lnTo>
                    <a:pt x="12644" y="1546"/>
                  </a:lnTo>
                  <a:cubicBezTo>
                    <a:pt x="11625" y="1686"/>
                    <a:pt x="10690" y="1804"/>
                    <a:pt x="9779" y="1846"/>
                  </a:cubicBezTo>
                  <a:cubicBezTo>
                    <a:pt x="9767" y="1718"/>
                    <a:pt x="9736" y="1600"/>
                    <a:pt x="9693" y="1482"/>
                  </a:cubicBezTo>
                  <a:cubicBezTo>
                    <a:pt x="9607" y="1245"/>
                    <a:pt x="9467" y="1031"/>
                    <a:pt x="9295" y="859"/>
                  </a:cubicBezTo>
                  <a:cubicBezTo>
                    <a:pt x="9252" y="784"/>
                    <a:pt x="9199" y="720"/>
                    <a:pt x="9156" y="656"/>
                  </a:cubicBezTo>
                  <a:cubicBezTo>
                    <a:pt x="8844" y="291"/>
                    <a:pt x="8383" y="86"/>
                    <a:pt x="7890" y="86"/>
                  </a:cubicBezTo>
                  <a:cubicBezTo>
                    <a:pt x="7868" y="86"/>
                    <a:pt x="7782" y="65"/>
                    <a:pt x="7718" y="55"/>
                  </a:cubicBezTo>
                  <a:cubicBezTo>
                    <a:pt x="7546" y="33"/>
                    <a:pt x="7332" y="0"/>
                    <a:pt x="708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8" name="Google Shape;3998;p19"/>
            <p:cNvGrpSpPr/>
            <p:nvPr/>
          </p:nvGrpSpPr>
          <p:grpSpPr>
            <a:xfrm>
              <a:off x="2991374" y="459757"/>
              <a:ext cx="584250" cy="284800"/>
              <a:chOff x="-697275" y="446700"/>
              <a:chExt cx="584250" cy="284800"/>
            </a:xfrm>
          </p:grpSpPr>
          <p:sp>
            <p:nvSpPr>
              <p:cNvPr id="3999" name="Google Shape;3999;p19"/>
              <p:cNvSpPr/>
              <p:nvPr/>
            </p:nvSpPr>
            <p:spPr>
              <a:xfrm>
                <a:off x="-525975" y="472750"/>
                <a:ext cx="3644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4903" extrusionOk="0">
                    <a:moveTo>
                      <a:pt x="6415" y="0"/>
                    </a:moveTo>
                    <a:cubicBezTo>
                      <a:pt x="6373" y="0"/>
                      <a:pt x="6328" y="7"/>
                      <a:pt x="6284" y="7"/>
                    </a:cubicBezTo>
                    <a:cubicBezTo>
                      <a:pt x="6273" y="7"/>
                      <a:pt x="6262" y="7"/>
                      <a:pt x="6252" y="6"/>
                    </a:cubicBezTo>
                    <a:cubicBezTo>
                      <a:pt x="6034" y="268"/>
                      <a:pt x="5826" y="497"/>
                      <a:pt x="5433" y="551"/>
                    </a:cubicBezTo>
                    <a:cubicBezTo>
                      <a:pt x="5408" y="554"/>
                      <a:pt x="5383" y="555"/>
                      <a:pt x="5359" y="555"/>
                    </a:cubicBezTo>
                    <a:cubicBezTo>
                      <a:pt x="5216" y="555"/>
                      <a:pt x="5083" y="515"/>
                      <a:pt x="4940" y="515"/>
                    </a:cubicBezTo>
                    <a:cubicBezTo>
                      <a:pt x="4916" y="515"/>
                      <a:pt x="4891" y="516"/>
                      <a:pt x="4866" y="519"/>
                    </a:cubicBezTo>
                    <a:cubicBezTo>
                      <a:pt x="3580" y="693"/>
                      <a:pt x="2294" y="859"/>
                      <a:pt x="999" y="859"/>
                    </a:cubicBezTo>
                    <a:cubicBezTo>
                      <a:pt x="921" y="859"/>
                      <a:pt x="842" y="858"/>
                      <a:pt x="764" y="857"/>
                    </a:cubicBezTo>
                    <a:cubicBezTo>
                      <a:pt x="546" y="857"/>
                      <a:pt x="339" y="879"/>
                      <a:pt x="153" y="999"/>
                    </a:cubicBezTo>
                    <a:cubicBezTo>
                      <a:pt x="153" y="1152"/>
                      <a:pt x="0" y="1337"/>
                      <a:pt x="240" y="1446"/>
                    </a:cubicBezTo>
                    <a:cubicBezTo>
                      <a:pt x="470" y="1490"/>
                      <a:pt x="393" y="1664"/>
                      <a:pt x="393" y="1817"/>
                    </a:cubicBezTo>
                    <a:cubicBezTo>
                      <a:pt x="698" y="2090"/>
                      <a:pt x="993" y="2362"/>
                      <a:pt x="1331" y="2679"/>
                    </a:cubicBezTo>
                    <a:cubicBezTo>
                      <a:pt x="1135" y="2755"/>
                      <a:pt x="1015" y="2788"/>
                      <a:pt x="906" y="2842"/>
                    </a:cubicBezTo>
                    <a:cubicBezTo>
                      <a:pt x="786" y="2908"/>
                      <a:pt x="688" y="3028"/>
                      <a:pt x="764" y="3159"/>
                    </a:cubicBezTo>
                    <a:cubicBezTo>
                      <a:pt x="800" y="3225"/>
                      <a:pt x="847" y="3251"/>
                      <a:pt x="899" y="3251"/>
                    </a:cubicBezTo>
                    <a:cubicBezTo>
                      <a:pt x="960" y="3251"/>
                      <a:pt x="1027" y="3216"/>
                      <a:pt x="1091" y="3170"/>
                    </a:cubicBezTo>
                    <a:cubicBezTo>
                      <a:pt x="1233" y="3059"/>
                      <a:pt x="1381" y="2990"/>
                      <a:pt x="1535" y="2990"/>
                    </a:cubicBezTo>
                    <a:cubicBezTo>
                      <a:pt x="1653" y="2990"/>
                      <a:pt x="1775" y="3031"/>
                      <a:pt x="1898" y="3126"/>
                    </a:cubicBezTo>
                    <a:cubicBezTo>
                      <a:pt x="1833" y="3366"/>
                      <a:pt x="1495" y="3170"/>
                      <a:pt x="1430" y="3410"/>
                    </a:cubicBezTo>
                    <a:cubicBezTo>
                      <a:pt x="1440" y="3530"/>
                      <a:pt x="1506" y="3584"/>
                      <a:pt x="1615" y="3606"/>
                    </a:cubicBezTo>
                    <a:cubicBezTo>
                      <a:pt x="1658" y="3596"/>
                      <a:pt x="1713" y="3606"/>
                      <a:pt x="1746" y="3584"/>
                    </a:cubicBezTo>
                    <a:cubicBezTo>
                      <a:pt x="1891" y="3440"/>
                      <a:pt x="2042" y="3378"/>
                      <a:pt x="2199" y="3378"/>
                    </a:cubicBezTo>
                    <a:cubicBezTo>
                      <a:pt x="2337" y="3378"/>
                      <a:pt x="2481" y="3426"/>
                      <a:pt x="2630" y="3508"/>
                    </a:cubicBezTo>
                    <a:cubicBezTo>
                      <a:pt x="2684" y="3541"/>
                      <a:pt x="2749" y="3562"/>
                      <a:pt x="2804" y="3584"/>
                    </a:cubicBezTo>
                    <a:cubicBezTo>
                      <a:pt x="2564" y="3082"/>
                      <a:pt x="2106" y="2930"/>
                      <a:pt x="1593" y="2842"/>
                    </a:cubicBezTo>
                    <a:cubicBezTo>
                      <a:pt x="1462" y="2821"/>
                      <a:pt x="1343" y="2701"/>
                      <a:pt x="1321" y="2548"/>
                    </a:cubicBezTo>
                    <a:cubicBezTo>
                      <a:pt x="1309" y="2406"/>
                      <a:pt x="1430" y="2406"/>
                      <a:pt x="1528" y="2395"/>
                    </a:cubicBezTo>
                    <a:cubicBezTo>
                      <a:pt x="1331" y="2068"/>
                      <a:pt x="1004" y="1860"/>
                      <a:pt x="732" y="1610"/>
                    </a:cubicBezTo>
                    <a:cubicBezTo>
                      <a:pt x="666" y="1555"/>
                      <a:pt x="567" y="1533"/>
                      <a:pt x="601" y="1424"/>
                    </a:cubicBezTo>
                    <a:cubicBezTo>
                      <a:pt x="615" y="1366"/>
                      <a:pt x="659" y="1361"/>
                      <a:pt x="706" y="1361"/>
                    </a:cubicBezTo>
                    <a:cubicBezTo>
                      <a:pt x="715" y="1361"/>
                      <a:pt x="724" y="1361"/>
                      <a:pt x="733" y="1361"/>
                    </a:cubicBezTo>
                    <a:cubicBezTo>
                      <a:pt x="747" y="1361"/>
                      <a:pt x="762" y="1361"/>
                      <a:pt x="775" y="1359"/>
                    </a:cubicBezTo>
                    <a:cubicBezTo>
                      <a:pt x="1724" y="1304"/>
                      <a:pt x="2684" y="1261"/>
                      <a:pt x="3634" y="1184"/>
                    </a:cubicBezTo>
                    <a:cubicBezTo>
                      <a:pt x="4354" y="1130"/>
                      <a:pt x="5062" y="1031"/>
                      <a:pt x="5772" y="944"/>
                    </a:cubicBezTo>
                    <a:cubicBezTo>
                      <a:pt x="5957" y="988"/>
                      <a:pt x="5816" y="1097"/>
                      <a:pt x="5826" y="1174"/>
                    </a:cubicBezTo>
                    <a:cubicBezTo>
                      <a:pt x="5837" y="1261"/>
                      <a:pt x="5663" y="1392"/>
                      <a:pt x="5870" y="1446"/>
                    </a:cubicBezTo>
                    <a:cubicBezTo>
                      <a:pt x="5913" y="1130"/>
                      <a:pt x="6077" y="955"/>
                      <a:pt x="6426" y="922"/>
                    </a:cubicBezTo>
                    <a:cubicBezTo>
                      <a:pt x="6966" y="874"/>
                      <a:pt x="7505" y="833"/>
                      <a:pt x="8053" y="833"/>
                    </a:cubicBezTo>
                    <a:cubicBezTo>
                      <a:pt x="8114" y="833"/>
                      <a:pt x="8176" y="834"/>
                      <a:pt x="8238" y="835"/>
                    </a:cubicBezTo>
                    <a:cubicBezTo>
                      <a:pt x="8246" y="835"/>
                      <a:pt x="8255" y="835"/>
                      <a:pt x="8264" y="835"/>
                    </a:cubicBezTo>
                    <a:cubicBezTo>
                      <a:pt x="8539" y="835"/>
                      <a:pt x="8787" y="671"/>
                      <a:pt x="9082" y="671"/>
                    </a:cubicBezTo>
                    <a:cubicBezTo>
                      <a:pt x="9092" y="671"/>
                      <a:pt x="9101" y="671"/>
                      <a:pt x="9110" y="672"/>
                    </a:cubicBezTo>
                    <a:cubicBezTo>
                      <a:pt x="10299" y="726"/>
                      <a:pt x="11489" y="715"/>
                      <a:pt x="12667" y="900"/>
                    </a:cubicBezTo>
                    <a:cubicBezTo>
                      <a:pt x="12983" y="944"/>
                      <a:pt x="13300" y="912"/>
                      <a:pt x="13605" y="1086"/>
                    </a:cubicBezTo>
                    <a:cubicBezTo>
                      <a:pt x="13267" y="1250"/>
                      <a:pt x="12929" y="1414"/>
                      <a:pt x="12601" y="1577"/>
                    </a:cubicBezTo>
                    <a:cubicBezTo>
                      <a:pt x="11860" y="1915"/>
                      <a:pt x="11019" y="1959"/>
                      <a:pt x="10310" y="2340"/>
                    </a:cubicBezTo>
                    <a:cubicBezTo>
                      <a:pt x="10172" y="2417"/>
                      <a:pt x="10059" y="2453"/>
                      <a:pt x="9956" y="2453"/>
                    </a:cubicBezTo>
                    <a:cubicBezTo>
                      <a:pt x="9824" y="2453"/>
                      <a:pt x="9708" y="2392"/>
                      <a:pt x="9579" y="2275"/>
                    </a:cubicBezTo>
                    <a:cubicBezTo>
                      <a:pt x="9503" y="2199"/>
                      <a:pt x="9426" y="2134"/>
                      <a:pt x="9350" y="2079"/>
                    </a:cubicBezTo>
                    <a:cubicBezTo>
                      <a:pt x="9291" y="2036"/>
                      <a:pt x="9233" y="2015"/>
                      <a:pt x="9178" y="2015"/>
                    </a:cubicBezTo>
                    <a:cubicBezTo>
                      <a:pt x="9093" y="2015"/>
                      <a:pt x="9017" y="2066"/>
                      <a:pt x="8958" y="2166"/>
                    </a:cubicBezTo>
                    <a:cubicBezTo>
                      <a:pt x="8870" y="2319"/>
                      <a:pt x="8914" y="2428"/>
                      <a:pt x="9088" y="2483"/>
                    </a:cubicBezTo>
                    <a:cubicBezTo>
                      <a:pt x="9164" y="2505"/>
                      <a:pt x="9230" y="2570"/>
                      <a:pt x="9307" y="2636"/>
                    </a:cubicBezTo>
                    <a:cubicBezTo>
                      <a:pt x="9218" y="2729"/>
                      <a:pt x="9135" y="2768"/>
                      <a:pt x="9054" y="2768"/>
                    </a:cubicBezTo>
                    <a:cubicBezTo>
                      <a:pt x="8965" y="2768"/>
                      <a:pt x="8880" y="2721"/>
                      <a:pt x="8793" y="2646"/>
                    </a:cubicBezTo>
                    <a:cubicBezTo>
                      <a:pt x="8696" y="2548"/>
                      <a:pt x="8630" y="2406"/>
                      <a:pt x="8466" y="2384"/>
                    </a:cubicBezTo>
                    <a:cubicBezTo>
                      <a:pt x="8458" y="2383"/>
                      <a:pt x="8451" y="2382"/>
                      <a:pt x="8444" y="2382"/>
                    </a:cubicBezTo>
                    <a:cubicBezTo>
                      <a:pt x="8322" y="2382"/>
                      <a:pt x="8296" y="2549"/>
                      <a:pt x="8172" y="2559"/>
                    </a:cubicBezTo>
                    <a:cubicBezTo>
                      <a:pt x="8030" y="2854"/>
                      <a:pt x="8423" y="2788"/>
                      <a:pt x="8466" y="3017"/>
                    </a:cubicBezTo>
                    <a:lnTo>
                      <a:pt x="6830" y="3508"/>
                    </a:lnTo>
                    <a:cubicBezTo>
                      <a:pt x="7092" y="3530"/>
                      <a:pt x="7103" y="3672"/>
                      <a:pt x="7004" y="3857"/>
                    </a:cubicBezTo>
                    <a:cubicBezTo>
                      <a:pt x="7397" y="3857"/>
                      <a:pt x="7768" y="3748"/>
                      <a:pt x="8107" y="3574"/>
                    </a:cubicBezTo>
                    <a:cubicBezTo>
                      <a:pt x="8301" y="3472"/>
                      <a:pt x="8487" y="3422"/>
                      <a:pt x="8665" y="3422"/>
                    </a:cubicBezTo>
                    <a:cubicBezTo>
                      <a:pt x="8926" y="3422"/>
                      <a:pt x="9171" y="3529"/>
                      <a:pt x="9404" y="3737"/>
                    </a:cubicBezTo>
                    <a:cubicBezTo>
                      <a:pt x="9481" y="3802"/>
                      <a:pt x="9569" y="3836"/>
                      <a:pt x="9656" y="3879"/>
                    </a:cubicBezTo>
                    <a:cubicBezTo>
                      <a:pt x="9726" y="3917"/>
                      <a:pt x="9797" y="3942"/>
                      <a:pt x="9863" y="3942"/>
                    </a:cubicBezTo>
                    <a:cubicBezTo>
                      <a:pt x="9948" y="3942"/>
                      <a:pt x="10025" y="3899"/>
                      <a:pt x="10081" y="3781"/>
                    </a:cubicBezTo>
                    <a:cubicBezTo>
                      <a:pt x="10201" y="3562"/>
                      <a:pt x="10037" y="3486"/>
                      <a:pt x="9863" y="3421"/>
                    </a:cubicBezTo>
                    <a:cubicBezTo>
                      <a:pt x="9710" y="3366"/>
                      <a:pt x="9438" y="3334"/>
                      <a:pt x="9514" y="3148"/>
                    </a:cubicBezTo>
                    <a:cubicBezTo>
                      <a:pt x="9539" y="3084"/>
                      <a:pt x="9579" y="3060"/>
                      <a:pt x="9627" y="3060"/>
                    </a:cubicBezTo>
                    <a:cubicBezTo>
                      <a:pt x="9725" y="3060"/>
                      <a:pt x="9855" y="3159"/>
                      <a:pt x="9950" y="3203"/>
                    </a:cubicBezTo>
                    <a:cubicBezTo>
                      <a:pt x="10114" y="3268"/>
                      <a:pt x="10289" y="3356"/>
                      <a:pt x="10408" y="3475"/>
                    </a:cubicBezTo>
                    <a:cubicBezTo>
                      <a:pt x="10468" y="3540"/>
                      <a:pt x="10519" y="3563"/>
                      <a:pt x="10564" y="3563"/>
                    </a:cubicBezTo>
                    <a:cubicBezTo>
                      <a:pt x="10626" y="3563"/>
                      <a:pt x="10679" y="3519"/>
                      <a:pt x="10735" y="3475"/>
                    </a:cubicBezTo>
                    <a:cubicBezTo>
                      <a:pt x="10866" y="3377"/>
                      <a:pt x="10779" y="3279"/>
                      <a:pt x="10692" y="3191"/>
                    </a:cubicBezTo>
                    <a:cubicBezTo>
                      <a:pt x="10583" y="3094"/>
                      <a:pt x="10463" y="2995"/>
                      <a:pt x="10289" y="2842"/>
                    </a:cubicBezTo>
                    <a:cubicBezTo>
                      <a:pt x="11336" y="2483"/>
                      <a:pt x="12296" y="2144"/>
                      <a:pt x="13256" y="1806"/>
                    </a:cubicBezTo>
                    <a:lnTo>
                      <a:pt x="13256" y="1806"/>
                    </a:lnTo>
                    <a:cubicBezTo>
                      <a:pt x="12983" y="2134"/>
                      <a:pt x="12896" y="2559"/>
                      <a:pt x="12645" y="2886"/>
                    </a:cubicBezTo>
                    <a:cubicBezTo>
                      <a:pt x="12667" y="3116"/>
                      <a:pt x="12689" y="3344"/>
                      <a:pt x="12394" y="3421"/>
                    </a:cubicBezTo>
                    <a:cubicBezTo>
                      <a:pt x="12165" y="3814"/>
                      <a:pt x="11936" y="4217"/>
                      <a:pt x="11707" y="4610"/>
                    </a:cubicBezTo>
                    <a:cubicBezTo>
                      <a:pt x="11801" y="4676"/>
                      <a:pt x="11733" y="4903"/>
                      <a:pt x="11886" y="4903"/>
                    </a:cubicBezTo>
                    <a:cubicBezTo>
                      <a:pt x="11910" y="4903"/>
                      <a:pt x="11941" y="4897"/>
                      <a:pt x="11979" y="4883"/>
                    </a:cubicBezTo>
                    <a:cubicBezTo>
                      <a:pt x="12328" y="4348"/>
                      <a:pt x="12623" y="3781"/>
                      <a:pt x="12929" y="3225"/>
                    </a:cubicBezTo>
                    <a:cubicBezTo>
                      <a:pt x="13310" y="2548"/>
                      <a:pt x="13637" y="1828"/>
                      <a:pt x="14183" y="1261"/>
                    </a:cubicBezTo>
                    <a:cubicBezTo>
                      <a:pt x="14576" y="846"/>
                      <a:pt x="14565" y="769"/>
                      <a:pt x="14030" y="606"/>
                    </a:cubicBezTo>
                    <a:cubicBezTo>
                      <a:pt x="14008" y="606"/>
                      <a:pt x="13976" y="606"/>
                      <a:pt x="13943" y="595"/>
                    </a:cubicBezTo>
                    <a:cubicBezTo>
                      <a:pt x="13016" y="333"/>
                      <a:pt x="12056" y="289"/>
                      <a:pt x="11096" y="268"/>
                    </a:cubicBezTo>
                    <a:cubicBezTo>
                      <a:pt x="10665" y="268"/>
                      <a:pt x="10242" y="168"/>
                      <a:pt x="9815" y="168"/>
                    </a:cubicBezTo>
                    <a:cubicBezTo>
                      <a:pt x="9733" y="168"/>
                      <a:pt x="9651" y="172"/>
                      <a:pt x="9569" y="180"/>
                    </a:cubicBezTo>
                    <a:cubicBezTo>
                      <a:pt x="8575" y="268"/>
                      <a:pt x="7572" y="355"/>
                      <a:pt x="6579" y="442"/>
                    </a:cubicBezTo>
                    <a:cubicBezTo>
                      <a:pt x="6527" y="489"/>
                      <a:pt x="6473" y="514"/>
                      <a:pt x="6424" y="514"/>
                    </a:cubicBezTo>
                    <a:cubicBezTo>
                      <a:pt x="6371" y="514"/>
                      <a:pt x="6324" y="484"/>
                      <a:pt x="6296" y="420"/>
                    </a:cubicBezTo>
                    <a:cubicBezTo>
                      <a:pt x="6241" y="279"/>
                      <a:pt x="6383" y="268"/>
                      <a:pt x="6470" y="246"/>
                    </a:cubicBezTo>
                    <a:cubicBezTo>
                      <a:pt x="6514" y="192"/>
                      <a:pt x="6546" y="148"/>
                      <a:pt x="6579" y="93"/>
                    </a:cubicBezTo>
                    <a:cubicBezTo>
                      <a:pt x="6537" y="16"/>
                      <a:pt x="6479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-646250" y="587975"/>
                <a:ext cx="37860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4556" extrusionOk="0">
                    <a:moveTo>
                      <a:pt x="10365" y="1"/>
                    </a:moveTo>
                    <a:cubicBezTo>
                      <a:pt x="10365" y="163"/>
                      <a:pt x="10298" y="370"/>
                      <a:pt x="10495" y="370"/>
                    </a:cubicBezTo>
                    <a:cubicBezTo>
                      <a:pt x="10537" y="370"/>
                      <a:pt x="10590" y="360"/>
                      <a:pt x="10659" y="339"/>
                    </a:cubicBezTo>
                    <a:cubicBezTo>
                      <a:pt x="10661" y="339"/>
                      <a:pt x="10663" y="339"/>
                      <a:pt x="10666" y="339"/>
                    </a:cubicBezTo>
                    <a:cubicBezTo>
                      <a:pt x="10728" y="339"/>
                      <a:pt x="10908" y="476"/>
                      <a:pt x="10845" y="623"/>
                    </a:cubicBezTo>
                    <a:cubicBezTo>
                      <a:pt x="10768" y="841"/>
                      <a:pt x="10910" y="885"/>
                      <a:pt x="11052" y="961"/>
                    </a:cubicBezTo>
                    <a:cubicBezTo>
                      <a:pt x="11058" y="962"/>
                      <a:pt x="11065" y="962"/>
                      <a:pt x="11072" y="962"/>
                    </a:cubicBezTo>
                    <a:cubicBezTo>
                      <a:pt x="11109" y="962"/>
                      <a:pt x="11150" y="951"/>
                      <a:pt x="11188" y="951"/>
                    </a:cubicBezTo>
                    <a:cubicBezTo>
                      <a:pt x="11237" y="951"/>
                      <a:pt x="11280" y="969"/>
                      <a:pt x="11303" y="1048"/>
                    </a:cubicBezTo>
                    <a:cubicBezTo>
                      <a:pt x="11335" y="1157"/>
                      <a:pt x="11259" y="1234"/>
                      <a:pt x="11182" y="1299"/>
                    </a:cubicBezTo>
                    <a:cubicBezTo>
                      <a:pt x="11095" y="1387"/>
                      <a:pt x="10899" y="1343"/>
                      <a:pt x="10855" y="1518"/>
                    </a:cubicBezTo>
                    <a:cubicBezTo>
                      <a:pt x="10953" y="1586"/>
                      <a:pt x="11050" y="1620"/>
                      <a:pt x="11142" y="1620"/>
                    </a:cubicBezTo>
                    <a:cubicBezTo>
                      <a:pt x="11256" y="1620"/>
                      <a:pt x="11364" y="1570"/>
                      <a:pt x="11466" y="1474"/>
                    </a:cubicBezTo>
                    <a:cubicBezTo>
                      <a:pt x="11553" y="1391"/>
                      <a:pt x="11632" y="1356"/>
                      <a:pt x="11710" y="1356"/>
                    </a:cubicBezTo>
                    <a:cubicBezTo>
                      <a:pt x="11807" y="1356"/>
                      <a:pt x="11903" y="1411"/>
                      <a:pt x="12012" y="1496"/>
                    </a:cubicBezTo>
                    <a:cubicBezTo>
                      <a:pt x="12198" y="1627"/>
                      <a:pt x="12164" y="1703"/>
                      <a:pt x="12012" y="1801"/>
                    </a:cubicBezTo>
                    <a:cubicBezTo>
                      <a:pt x="11881" y="1877"/>
                      <a:pt x="11837" y="1998"/>
                      <a:pt x="11815" y="2150"/>
                    </a:cubicBezTo>
                    <a:cubicBezTo>
                      <a:pt x="11845" y="2163"/>
                      <a:pt x="11871" y="2168"/>
                      <a:pt x="11894" y="2168"/>
                    </a:cubicBezTo>
                    <a:cubicBezTo>
                      <a:pt x="11976" y="2168"/>
                      <a:pt x="12029" y="2107"/>
                      <a:pt x="12088" y="2074"/>
                    </a:cubicBezTo>
                    <a:cubicBezTo>
                      <a:pt x="12320" y="1967"/>
                      <a:pt x="12475" y="1904"/>
                      <a:pt x="12603" y="1904"/>
                    </a:cubicBezTo>
                    <a:cubicBezTo>
                      <a:pt x="12777" y="1904"/>
                      <a:pt x="12902" y="2020"/>
                      <a:pt x="13103" y="2303"/>
                    </a:cubicBezTo>
                    <a:cubicBezTo>
                      <a:pt x="13398" y="2718"/>
                      <a:pt x="13790" y="3001"/>
                      <a:pt x="14194" y="3329"/>
                    </a:cubicBezTo>
                    <a:cubicBezTo>
                      <a:pt x="13372" y="3406"/>
                      <a:pt x="12558" y="3442"/>
                      <a:pt x="11744" y="3442"/>
                    </a:cubicBezTo>
                    <a:cubicBezTo>
                      <a:pt x="11186" y="3442"/>
                      <a:pt x="10629" y="3425"/>
                      <a:pt x="10070" y="3394"/>
                    </a:cubicBezTo>
                    <a:cubicBezTo>
                      <a:pt x="10007" y="3392"/>
                      <a:pt x="9945" y="3391"/>
                      <a:pt x="9883" y="3391"/>
                    </a:cubicBezTo>
                    <a:cubicBezTo>
                      <a:pt x="9619" y="3391"/>
                      <a:pt x="9357" y="3415"/>
                      <a:pt x="9110" y="3503"/>
                    </a:cubicBezTo>
                    <a:cubicBezTo>
                      <a:pt x="9064" y="3517"/>
                      <a:pt x="9019" y="3523"/>
                      <a:pt x="8975" y="3523"/>
                    </a:cubicBezTo>
                    <a:cubicBezTo>
                      <a:pt x="8815" y="3523"/>
                      <a:pt x="8668" y="3449"/>
                      <a:pt x="8511" y="3449"/>
                    </a:cubicBezTo>
                    <a:cubicBezTo>
                      <a:pt x="8478" y="3449"/>
                      <a:pt x="8445" y="3452"/>
                      <a:pt x="8411" y="3460"/>
                    </a:cubicBezTo>
                    <a:cubicBezTo>
                      <a:pt x="8401" y="3462"/>
                      <a:pt x="8392" y="3464"/>
                      <a:pt x="8384" y="3464"/>
                    </a:cubicBezTo>
                    <a:cubicBezTo>
                      <a:pt x="8292" y="3464"/>
                      <a:pt x="8294" y="3310"/>
                      <a:pt x="8314" y="3230"/>
                    </a:cubicBezTo>
                    <a:cubicBezTo>
                      <a:pt x="8346" y="3067"/>
                      <a:pt x="8411" y="2914"/>
                      <a:pt x="8455" y="2750"/>
                    </a:cubicBezTo>
                    <a:cubicBezTo>
                      <a:pt x="8396" y="2681"/>
                      <a:pt x="8342" y="2644"/>
                      <a:pt x="8302" y="2644"/>
                    </a:cubicBezTo>
                    <a:cubicBezTo>
                      <a:pt x="8253" y="2644"/>
                      <a:pt x="8225" y="2700"/>
                      <a:pt x="8237" y="2827"/>
                    </a:cubicBezTo>
                    <a:cubicBezTo>
                      <a:pt x="8253" y="2977"/>
                      <a:pt x="8206" y="3013"/>
                      <a:pt x="8129" y="3013"/>
                    </a:cubicBezTo>
                    <a:cubicBezTo>
                      <a:pt x="8099" y="3013"/>
                      <a:pt x="8066" y="3007"/>
                      <a:pt x="8030" y="3001"/>
                    </a:cubicBezTo>
                    <a:cubicBezTo>
                      <a:pt x="7953" y="3034"/>
                      <a:pt x="7965" y="3111"/>
                      <a:pt x="7953" y="3176"/>
                    </a:cubicBezTo>
                    <a:cubicBezTo>
                      <a:pt x="8062" y="3252"/>
                      <a:pt x="8062" y="3339"/>
                      <a:pt x="7997" y="3426"/>
                    </a:cubicBezTo>
                    <a:cubicBezTo>
                      <a:pt x="7946" y="3484"/>
                      <a:pt x="7892" y="3519"/>
                      <a:pt x="7834" y="3519"/>
                    </a:cubicBezTo>
                    <a:cubicBezTo>
                      <a:pt x="7792" y="3519"/>
                      <a:pt x="7748" y="3501"/>
                      <a:pt x="7703" y="3460"/>
                    </a:cubicBezTo>
                    <a:cubicBezTo>
                      <a:pt x="7499" y="3475"/>
                      <a:pt x="7295" y="3482"/>
                      <a:pt x="7091" y="3482"/>
                    </a:cubicBezTo>
                    <a:cubicBezTo>
                      <a:pt x="6292" y="3482"/>
                      <a:pt x="5496" y="3376"/>
                      <a:pt x="4713" y="3263"/>
                    </a:cubicBezTo>
                    <a:cubicBezTo>
                      <a:pt x="3841" y="3132"/>
                      <a:pt x="2956" y="3165"/>
                      <a:pt x="2084" y="3099"/>
                    </a:cubicBezTo>
                    <a:cubicBezTo>
                      <a:pt x="2030" y="3099"/>
                      <a:pt x="1986" y="3077"/>
                      <a:pt x="1931" y="3067"/>
                    </a:cubicBezTo>
                    <a:cubicBezTo>
                      <a:pt x="1975" y="3023"/>
                      <a:pt x="2008" y="2968"/>
                      <a:pt x="2051" y="2925"/>
                    </a:cubicBezTo>
                    <a:cubicBezTo>
                      <a:pt x="1920" y="2750"/>
                      <a:pt x="2171" y="2641"/>
                      <a:pt x="2139" y="2488"/>
                    </a:cubicBezTo>
                    <a:lnTo>
                      <a:pt x="2139" y="2488"/>
                    </a:lnTo>
                    <a:cubicBezTo>
                      <a:pt x="1811" y="2565"/>
                      <a:pt x="1538" y="2794"/>
                      <a:pt x="1189" y="2837"/>
                    </a:cubicBezTo>
                    <a:cubicBezTo>
                      <a:pt x="1031" y="3061"/>
                      <a:pt x="820" y="3103"/>
                      <a:pt x="597" y="3103"/>
                    </a:cubicBezTo>
                    <a:cubicBezTo>
                      <a:pt x="483" y="3103"/>
                      <a:pt x="366" y="3092"/>
                      <a:pt x="251" y="3089"/>
                    </a:cubicBezTo>
                    <a:cubicBezTo>
                      <a:pt x="0" y="3143"/>
                      <a:pt x="142" y="3285"/>
                      <a:pt x="153" y="3416"/>
                    </a:cubicBezTo>
                    <a:cubicBezTo>
                      <a:pt x="185" y="3612"/>
                      <a:pt x="328" y="3612"/>
                      <a:pt x="469" y="3612"/>
                    </a:cubicBezTo>
                    <a:cubicBezTo>
                      <a:pt x="1310" y="3601"/>
                      <a:pt x="2139" y="3601"/>
                      <a:pt x="2978" y="3601"/>
                    </a:cubicBezTo>
                    <a:cubicBezTo>
                      <a:pt x="3152" y="3601"/>
                      <a:pt x="3326" y="3597"/>
                      <a:pt x="3499" y="3597"/>
                    </a:cubicBezTo>
                    <a:cubicBezTo>
                      <a:pt x="3717" y="3597"/>
                      <a:pt x="3933" y="3604"/>
                      <a:pt x="4146" y="3634"/>
                    </a:cubicBezTo>
                    <a:cubicBezTo>
                      <a:pt x="5047" y="3765"/>
                      <a:pt x="5938" y="3954"/>
                      <a:pt x="6846" y="3954"/>
                    </a:cubicBezTo>
                    <a:cubicBezTo>
                      <a:pt x="6917" y="3954"/>
                      <a:pt x="6988" y="3953"/>
                      <a:pt x="7059" y="3950"/>
                    </a:cubicBezTo>
                    <a:cubicBezTo>
                      <a:pt x="7223" y="3940"/>
                      <a:pt x="7397" y="3940"/>
                      <a:pt x="7582" y="3940"/>
                    </a:cubicBezTo>
                    <a:cubicBezTo>
                      <a:pt x="7560" y="4005"/>
                      <a:pt x="7560" y="4037"/>
                      <a:pt x="7539" y="4071"/>
                    </a:cubicBezTo>
                    <a:cubicBezTo>
                      <a:pt x="7441" y="4299"/>
                      <a:pt x="7517" y="4463"/>
                      <a:pt x="7725" y="4539"/>
                    </a:cubicBezTo>
                    <a:cubicBezTo>
                      <a:pt x="7759" y="4550"/>
                      <a:pt x="7789" y="4555"/>
                      <a:pt x="7816" y="4555"/>
                    </a:cubicBezTo>
                    <a:cubicBezTo>
                      <a:pt x="7979" y="4555"/>
                      <a:pt x="8022" y="4375"/>
                      <a:pt x="8040" y="4234"/>
                    </a:cubicBezTo>
                    <a:cubicBezTo>
                      <a:pt x="8060" y="3998"/>
                      <a:pt x="8158" y="3941"/>
                      <a:pt x="8281" y="3941"/>
                    </a:cubicBezTo>
                    <a:cubicBezTo>
                      <a:pt x="8369" y="3941"/>
                      <a:pt x="8469" y="3970"/>
                      <a:pt x="8564" y="3983"/>
                    </a:cubicBezTo>
                    <a:lnTo>
                      <a:pt x="8979" y="3983"/>
                    </a:lnTo>
                    <a:cubicBezTo>
                      <a:pt x="9305" y="3903"/>
                      <a:pt x="9629" y="3880"/>
                      <a:pt x="9952" y="3880"/>
                    </a:cubicBezTo>
                    <a:cubicBezTo>
                      <a:pt x="10332" y="3880"/>
                      <a:pt x="10712" y="3912"/>
                      <a:pt x="11095" y="3918"/>
                    </a:cubicBezTo>
                    <a:cubicBezTo>
                      <a:pt x="11238" y="3921"/>
                      <a:pt x="11381" y="3922"/>
                      <a:pt x="11525" y="3922"/>
                    </a:cubicBezTo>
                    <a:cubicBezTo>
                      <a:pt x="12418" y="3922"/>
                      <a:pt x="13313" y="3870"/>
                      <a:pt x="14215" y="3841"/>
                    </a:cubicBezTo>
                    <a:cubicBezTo>
                      <a:pt x="14826" y="3831"/>
                      <a:pt x="14979" y="3700"/>
                      <a:pt x="15143" y="3099"/>
                    </a:cubicBezTo>
                    <a:lnTo>
                      <a:pt x="14903" y="3099"/>
                    </a:lnTo>
                    <a:cubicBezTo>
                      <a:pt x="14864" y="3125"/>
                      <a:pt x="14832" y="3135"/>
                      <a:pt x="14805" y="3135"/>
                    </a:cubicBezTo>
                    <a:cubicBezTo>
                      <a:pt x="14706" y="3135"/>
                      <a:pt x="14679" y="2990"/>
                      <a:pt x="14620" y="2946"/>
                    </a:cubicBezTo>
                    <a:cubicBezTo>
                      <a:pt x="14150" y="2609"/>
                      <a:pt x="13735" y="2216"/>
                      <a:pt x="13343" y="1790"/>
                    </a:cubicBezTo>
                    <a:cubicBezTo>
                      <a:pt x="13146" y="1561"/>
                      <a:pt x="13158" y="1430"/>
                      <a:pt x="13408" y="1310"/>
                    </a:cubicBezTo>
                    <a:cubicBezTo>
                      <a:pt x="13529" y="1256"/>
                      <a:pt x="13670" y="1190"/>
                      <a:pt x="13604" y="1048"/>
                    </a:cubicBezTo>
                    <a:cubicBezTo>
                      <a:pt x="13575" y="990"/>
                      <a:pt x="13537" y="971"/>
                      <a:pt x="13493" y="971"/>
                    </a:cubicBezTo>
                    <a:cubicBezTo>
                      <a:pt x="13423" y="971"/>
                      <a:pt x="13341" y="1020"/>
                      <a:pt x="13267" y="1026"/>
                    </a:cubicBezTo>
                    <a:cubicBezTo>
                      <a:pt x="13075" y="1054"/>
                      <a:pt x="12874" y="1224"/>
                      <a:pt x="12678" y="1224"/>
                    </a:cubicBezTo>
                    <a:cubicBezTo>
                      <a:pt x="12562" y="1224"/>
                      <a:pt x="12448" y="1165"/>
                      <a:pt x="12339" y="983"/>
                    </a:cubicBezTo>
                    <a:cubicBezTo>
                      <a:pt x="12547" y="863"/>
                      <a:pt x="12775" y="732"/>
                      <a:pt x="13005" y="601"/>
                    </a:cubicBezTo>
                    <a:cubicBezTo>
                      <a:pt x="13027" y="492"/>
                      <a:pt x="13092" y="372"/>
                      <a:pt x="13015" y="263"/>
                    </a:cubicBezTo>
                    <a:lnTo>
                      <a:pt x="13015" y="263"/>
                    </a:lnTo>
                    <a:cubicBezTo>
                      <a:pt x="12710" y="427"/>
                      <a:pt x="12361" y="492"/>
                      <a:pt x="12077" y="710"/>
                    </a:cubicBezTo>
                    <a:cubicBezTo>
                      <a:pt x="12006" y="759"/>
                      <a:pt x="11948" y="782"/>
                      <a:pt x="11901" y="782"/>
                    </a:cubicBezTo>
                    <a:cubicBezTo>
                      <a:pt x="11810" y="782"/>
                      <a:pt x="11761" y="697"/>
                      <a:pt x="11739" y="546"/>
                    </a:cubicBezTo>
                    <a:cubicBezTo>
                      <a:pt x="11793" y="318"/>
                      <a:pt x="11990" y="361"/>
                      <a:pt x="12164" y="350"/>
                    </a:cubicBezTo>
                    <a:cubicBezTo>
                      <a:pt x="12186" y="350"/>
                      <a:pt x="12208" y="350"/>
                      <a:pt x="12241" y="328"/>
                    </a:cubicBezTo>
                    <a:cubicBezTo>
                      <a:pt x="12143" y="230"/>
                      <a:pt x="12198" y="12"/>
                      <a:pt x="11979" y="12"/>
                    </a:cubicBezTo>
                    <a:cubicBezTo>
                      <a:pt x="11746" y="188"/>
                      <a:pt x="11511" y="256"/>
                      <a:pt x="11275" y="256"/>
                    </a:cubicBezTo>
                    <a:cubicBezTo>
                      <a:pt x="10971" y="256"/>
                      <a:pt x="10666" y="142"/>
                      <a:pt x="10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-640000" y="497725"/>
                <a:ext cx="120050" cy="16785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6714" extrusionOk="0">
                    <a:moveTo>
                      <a:pt x="4714" y="0"/>
                    </a:moveTo>
                    <a:lnTo>
                      <a:pt x="4714" y="0"/>
                    </a:lnTo>
                    <a:cubicBezTo>
                      <a:pt x="4583" y="10"/>
                      <a:pt x="4474" y="87"/>
                      <a:pt x="4420" y="196"/>
                    </a:cubicBezTo>
                    <a:cubicBezTo>
                      <a:pt x="4136" y="774"/>
                      <a:pt x="3831" y="1331"/>
                      <a:pt x="3307" y="1746"/>
                    </a:cubicBezTo>
                    <a:cubicBezTo>
                      <a:pt x="3187" y="1833"/>
                      <a:pt x="3154" y="1942"/>
                      <a:pt x="3187" y="2083"/>
                    </a:cubicBezTo>
                    <a:cubicBezTo>
                      <a:pt x="3307" y="2302"/>
                      <a:pt x="3099" y="2226"/>
                      <a:pt x="3012" y="2258"/>
                    </a:cubicBezTo>
                    <a:cubicBezTo>
                      <a:pt x="2871" y="2640"/>
                      <a:pt x="2445" y="2880"/>
                      <a:pt x="2488" y="3349"/>
                    </a:cubicBezTo>
                    <a:cubicBezTo>
                      <a:pt x="2488" y="3382"/>
                      <a:pt x="2445" y="3426"/>
                      <a:pt x="2423" y="3436"/>
                    </a:cubicBezTo>
                    <a:cubicBezTo>
                      <a:pt x="1976" y="3666"/>
                      <a:pt x="1780" y="4124"/>
                      <a:pt x="1506" y="4495"/>
                    </a:cubicBezTo>
                    <a:cubicBezTo>
                      <a:pt x="983" y="5215"/>
                      <a:pt x="645" y="6066"/>
                      <a:pt x="1" y="6699"/>
                    </a:cubicBezTo>
                    <a:cubicBezTo>
                      <a:pt x="116" y="6702"/>
                      <a:pt x="233" y="6713"/>
                      <a:pt x="347" y="6713"/>
                    </a:cubicBezTo>
                    <a:cubicBezTo>
                      <a:pt x="570" y="6713"/>
                      <a:pt x="781" y="6671"/>
                      <a:pt x="939" y="6447"/>
                    </a:cubicBezTo>
                    <a:lnTo>
                      <a:pt x="939" y="6447"/>
                    </a:lnTo>
                    <a:cubicBezTo>
                      <a:pt x="929" y="6448"/>
                      <a:pt x="919" y="6448"/>
                      <a:pt x="910" y="6448"/>
                    </a:cubicBezTo>
                    <a:cubicBezTo>
                      <a:pt x="761" y="6448"/>
                      <a:pt x="739" y="6364"/>
                      <a:pt x="841" y="6251"/>
                    </a:cubicBezTo>
                    <a:cubicBezTo>
                      <a:pt x="1474" y="5465"/>
                      <a:pt x="1932" y="4549"/>
                      <a:pt x="2609" y="3785"/>
                    </a:cubicBezTo>
                    <a:cubicBezTo>
                      <a:pt x="2881" y="3469"/>
                      <a:pt x="3056" y="3065"/>
                      <a:pt x="3252" y="2694"/>
                    </a:cubicBezTo>
                    <a:cubicBezTo>
                      <a:pt x="3656" y="1920"/>
                      <a:pt x="4245" y="1309"/>
                      <a:pt x="4801" y="655"/>
                    </a:cubicBezTo>
                    <a:cubicBezTo>
                      <a:pt x="4791" y="578"/>
                      <a:pt x="4714" y="512"/>
                      <a:pt x="4801" y="447"/>
                    </a:cubicBezTo>
                    <a:cubicBezTo>
                      <a:pt x="4561" y="338"/>
                      <a:pt x="4714" y="153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-697275" y="656725"/>
                <a:ext cx="502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348" extrusionOk="0">
                    <a:moveTo>
                      <a:pt x="1103" y="0"/>
                    </a:moveTo>
                    <a:cubicBezTo>
                      <a:pt x="852" y="66"/>
                      <a:pt x="699" y="273"/>
                      <a:pt x="524" y="436"/>
                    </a:cubicBezTo>
                    <a:cubicBezTo>
                      <a:pt x="503" y="491"/>
                      <a:pt x="481" y="546"/>
                      <a:pt x="470" y="601"/>
                    </a:cubicBezTo>
                    <a:cubicBezTo>
                      <a:pt x="383" y="1026"/>
                      <a:pt x="1" y="1397"/>
                      <a:pt x="209" y="1888"/>
                    </a:cubicBezTo>
                    <a:cubicBezTo>
                      <a:pt x="219" y="2029"/>
                      <a:pt x="219" y="2172"/>
                      <a:pt x="219" y="2313"/>
                    </a:cubicBezTo>
                    <a:cubicBezTo>
                      <a:pt x="281" y="2336"/>
                      <a:pt x="333" y="2347"/>
                      <a:pt x="377" y="2347"/>
                    </a:cubicBezTo>
                    <a:cubicBezTo>
                      <a:pt x="518" y="2347"/>
                      <a:pt x="571" y="2232"/>
                      <a:pt x="579" y="2041"/>
                    </a:cubicBezTo>
                    <a:cubicBezTo>
                      <a:pt x="609" y="1606"/>
                      <a:pt x="862" y="1457"/>
                      <a:pt x="1226" y="1457"/>
                    </a:cubicBezTo>
                    <a:cubicBezTo>
                      <a:pt x="1264" y="1457"/>
                      <a:pt x="1303" y="1459"/>
                      <a:pt x="1343" y="1462"/>
                    </a:cubicBezTo>
                    <a:cubicBezTo>
                      <a:pt x="1430" y="1462"/>
                      <a:pt x="1506" y="1451"/>
                      <a:pt x="1594" y="1451"/>
                    </a:cubicBezTo>
                    <a:cubicBezTo>
                      <a:pt x="1627" y="1430"/>
                      <a:pt x="1649" y="1397"/>
                      <a:pt x="1681" y="1364"/>
                    </a:cubicBezTo>
                    <a:cubicBezTo>
                      <a:pt x="1768" y="1277"/>
                      <a:pt x="2008" y="1309"/>
                      <a:pt x="1965" y="1124"/>
                    </a:cubicBezTo>
                    <a:cubicBezTo>
                      <a:pt x="1932" y="993"/>
                      <a:pt x="1746" y="971"/>
                      <a:pt x="1605" y="950"/>
                    </a:cubicBezTo>
                    <a:cubicBezTo>
                      <a:pt x="1587" y="946"/>
                      <a:pt x="1568" y="945"/>
                      <a:pt x="1550" y="945"/>
                    </a:cubicBezTo>
                    <a:cubicBezTo>
                      <a:pt x="1514" y="945"/>
                      <a:pt x="1478" y="950"/>
                      <a:pt x="1441" y="950"/>
                    </a:cubicBezTo>
                    <a:cubicBezTo>
                      <a:pt x="1378" y="1034"/>
                      <a:pt x="1320" y="1113"/>
                      <a:pt x="1243" y="1113"/>
                    </a:cubicBezTo>
                    <a:cubicBezTo>
                      <a:pt x="1200" y="1113"/>
                      <a:pt x="1151" y="1088"/>
                      <a:pt x="1092" y="1026"/>
                    </a:cubicBezTo>
                    <a:cubicBezTo>
                      <a:pt x="1028" y="1026"/>
                      <a:pt x="958" y="1113"/>
                      <a:pt x="904" y="1113"/>
                    </a:cubicBezTo>
                    <a:cubicBezTo>
                      <a:pt x="884" y="1113"/>
                      <a:pt x="867" y="1102"/>
                      <a:pt x="852" y="1069"/>
                    </a:cubicBezTo>
                    <a:cubicBezTo>
                      <a:pt x="754" y="851"/>
                      <a:pt x="895" y="710"/>
                      <a:pt x="1081" y="611"/>
                    </a:cubicBezTo>
                    <a:cubicBezTo>
                      <a:pt x="1223" y="524"/>
                      <a:pt x="1157" y="371"/>
                      <a:pt x="1190" y="251"/>
                    </a:cubicBezTo>
                    <a:cubicBezTo>
                      <a:pt x="1157" y="164"/>
                      <a:pt x="1125" y="77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-157775" y="456775"/>
                <a:ext cx="447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025" extrusionOk="0">
                    <a:moveTo>
                      <a:pt x="1094" y="1"/>
                    </a:moveTo>
                    <a:cubicBezTo>
                      <a:pt x="1042" y="1"/>
                      <a:pt x="988" y="15"/>
                      <a:pt x="939" y="56"/>
                    </a:cubicBezTo>
                    <a:cubicBezTo>
                      <a:pt x="861" y="162"/>
                      <a:pt x="810" y="303"/>
                      <a:pt x="654" y="303"/>
                    </a:cubicBezTo>
                    <a:cubicBezTo>
                      <a:pt x="635" y="303"/>
                      <a:pt x="613" y="301"/>
                      <a:pt x="590" y="296"/>
                    </a:cubicBezTo>
                    <a:cubicBezTo>
                      <a:pt x="492" y="427"/>
                      <a:pt x="393" y="558"/>
                      <a:pt x="295" y="678"/>
                    </a:cubicBezTo>
                    <a:cubicBezTo>
                      <a:pt x="44" y="994"/>
                      <a:pt x="0" y="1452"/>
                      <a:pt x="197" y="1660"/>
                    </a:cubicBezTo>
                    <a:cubicBezTo>
                      <a:pt x="430" y="1893"/>
                      <a:pt x="741" y="2024"/>
                      <a:pt x="1022" y="2024"/>
                    </a:cubicBezTo>
                    <a:cubicBezTo>
                      <a:pt x="1201" y="2024"/>
                      <a:pt x="1368" y="1971"/>
                      <a:pt x="1496" y="1856"/>
                    </a:cubicBezTo>
                    <a:cubicBezTo>
                      <a:pt x="1561" y="1791"/>
                      <a:pt x="1790" y="1703"/>
                      <a:pt x="1659" y="1529"/>
                    </a:cubicBezTo>
                    <a:cubicBezTo>
                      <a:pt x="1619" y="1475"/>
                      <a:pt x="1568" y="1457"/>
                      <a:pt x="1516" y="1457"/>
                    </a:cubicBezTo>
                    <a:cubicBezTo>
                      <a:pt x="1440" y="1457"/>
                      <a:pt x="1361" y="1496"/>
                      <a:pt x="1310" y="1529"/>
                    </a:cubicBezTo>
                    <a:cubicBezTo>
                      <a:pt x="1214" y="1597"/>
                      <a:pt x="1124" y="1624"/>
                      <a:pt x="1040" y="1624"/>
                    </a:cubicBezTo>
                    <a:cubicBezTo>
                      <a:pt x="854" y="1624"/>
                      <a:pt x="696" y="1495"/>
                      <a:pt x="568" y="1398"/>
                    </a:cubicBezTo>
                    <a:cubicBezTo>
                      <a:pt x="350" y="1245"/>
                      <a:pt x="601" y="1049"/>
                      <a:pt x="666" y="885"/>
                    </a:cubicBezTo>
                    <a:cubicBezTo>
                      <a:pt x="751" y="677"/>
                      <a:pt x="853" y="453"/>
                      <a:pt x="1090" y="453"/>
                    </a:cubicBezTo>
                    <a:cubicBezTo>
                      <a:pt x="1127" y="453"/>
                      <a:pt x="1168" y="458"/>
                      <a:pt x="1212" y="470"/>
                    </a:cubicBezTo>
                    <a:cubicBezTo>
                      <a:pt x="1288" y="486"/>
                      <a:pt x="1364" y="510"/>
                      <a:pt x="1428" y="510"/>
                    </a:cubicBezTo>
                    <a:cubicBezTo>
                      <a:pt x="1502" y="510"/>
                      <a:pt x="1559" y="478"/>
                      <a:pt x="1583" y="361"/>
                    </a:cubicBezTo>
                    <a:cubicBezTo>
                      <a:pt x="1637" y="165"/>
                      <a:pt x="1419" y="111"/>
                      <a:pt x="1299" y="56"/>
                    </a:cubicBezTo>
                    <a:cubicBezTo>
                      <a:pt x="1241" y="30"/>
                      <a:pt x="1169" y="1"/>
                      <a:pt x="1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-275600" y="587975"/>
                <a:ext cx="49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100" extrusionOk="0">
                    <a:moveTo>
                      <a:pt x="1692" y="1"/>
                    </a:moveTo>
                    <a:cubicBezTo>
                      <a:pt x="1310" y="601"/>
                      <a:pt x="972" y="1212"/>
                      <a:pt x="677" y="1867"/>
                    </a:cubicBezTo>
                    <a:cubicBezTo>
                      <a:pt x="645" y="1932"/>
                      <a:pt x="655" y="2020"/>
                      <a:pt x="557" y="2063"/>
                    </a:cubicBezTo>
                    <a:cubicBezTo>
                      <a:pt x="99" y="2270"/>
                      <a:pt x="0" y="2641"/>
                      <a:pt x="77" y="3099"/>
                    </a:cubicBezTo>
                    <a:lnTo>
                      <a:pt x="317" y="3099"/>
                    </a:lnTo>
                    <a:cubicBezTo>
                      <a:pt x="492" y="2750"/>
                      <a:pt x="688" y="2412"/>
                      <a:pt x="917" y="2085"/>
                    </a:cubicBezTo>
                    <a:cubicBezTo>
                      <a:pt x="1331" y="1518"/>
                      <a:pt x="1714" y="929"/>
                      <a:pt x="1964" y="274"/>
                    </a:cubicBezTo>
                    <a:lnTo>
                      <a:pt x="1964" y="274"/>
                    </a:lnTo>
                    <a:cubicBezTo>
                      <a:pt x="1926" y="288"/>
                      <a:pt x="1895" y="294"/>
                      <a:pt x="1871" y="294"/>
                    </a:cubicBezTo>
                    <a:cubicBezTo>
                      <a:pt x="1718" y="294"/>
                      <a:pt x="1786" y="67"/>
                      <a:pt x="1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-560900" y="446700"/>
                <a:ext cx="391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26" extrusionOk="0">
                    <a:moveTo>
                      <a:pt x="415" y="0"/>
                    </a:moveTo>
                    <a:cubicBezTo>
                      <a:pt x="277" y="0"/>
                      <a:pt x="139" y="22"/>
                      <a:pt x="1" y="88"/>
                    </a:cubicBezTo>
                    <a:cubicBezTo>
                      <a:pt x="66" y="197"/>
                      <a:pt x="121" y="306"/>
                      <a:pt x="187" y="415"/>
                    </a:cubicBezTo>
                    <a:cubicBezTo>
                      <a:pt x="437" y="448"/>
                      <a:pt x="372" y="623"/>
                      <a:pt x="339" y="775"/>
                    </a:cubicBezTo>
                    <a:cubicBezTo>
                      <a:pt x="410" y="741"/>
                      <a:pt x="463" y="727"/>
                      <a:pt x="501" y="727"/>
                    </a:cubicBezTo>
                    <a:cubicBezTo>
                      <a:pt x="634" y="727"/>
                      <a:pt x="604" y="899"/>
                      <a:pt x="612" y="1026"/>
                    </a:cubicBezTo>
                    <a:cubicBezTo>
                      <a:pt x="633" y="982"/>
                      <a:pt x="655" y="939"/>
                      <a:pt x="677" y="885"/>
                    </a:cubicBezTo>
                    <a:cubicBezTo>
                      <a:pt x="768" y="585"/>
                      <a:pt x="805" y="464"/>
                      <a:pt x="917" y="464"/>
                    </a:cubicBezTo>
                    <a:cubicBezTo>
                      <a:pt x="993" y="464"/>
                      <a:pt x="1103" y="519"/>
                      <a:pt x="1288" y="611"/>
                    </a:cubicBezTo>
                    <a:cubicBezTo>
                      <a:pt x="1302" y="612"/>
                      <a:pt x="1315" y="612"/>
                      <a:pt x="1328" y="612"/>
                    </a:cubicBezTo>
                    <a:cubicBezTo>
                      <a:pt x="1514" y="612"/>
                      <a:pt x="1565" y="533"/>
                      <a:pt x="1463" y="339"/>
                    </a:cubicBezTo>
                    <a:cubicBezTo>
                      <a:pt x="1463" y="197"/>
                      <a:pt x="1387" y="88"/>
                      <a:pt x="1234" y="88"/>
                    </a:cubicBezTo>
                    <a:cubicBezTo>
                      <a:pt x="965" y="88"/>
                      <a:pt x="690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-268225" y="686725"/>
                <a:ext cx="311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28" extrusionOk="0">
                    <a:moveTo>
                      <a:pt x="447" y="0"/>
                    </a:moveTo>
                    <a:cubicBezTo>
                      <a:pt x="350" y="99"/>
                      <a:pt x="316" y="262"/>
                      <a:pt x="142" y="262"/>
                    </a:cubicBezTo>
                    <a:cubicBezTo>
                      <a:pt x="0" y="437"/>
                      <a:pt x="98" y="601"/>
                      <a:pt x="131" y="764"/>
                    </a:cubicBezTo>
                    <a:cubicBezTo>
                      <a:pt x="168" y="734"/>
                      <a:pt x="204" y="722"/>
                      <a:pt x="239" y="722"/>
                    </a:cubicBezTo>
                    <a:cubicBezTo>
                      <a:pt x="347" y="722"/>
                      <a:pt x="449" y="827"/>
                      <a:pt x="552" y="827"/>
                    </a:cubicBezTo>
                    <a:cubicBezTo>
                      <a:pt x="586" y="827"/>
                      <a:pt x="620" y="816"/>
                      <a:pt x="655" y="786"/>
                    </a:cubicBezTo>
                    <a:cubicBezTo>
                      <a:pt x="704" y="808"/>
                      <a:pt x="748" y="817"/>
                      <a:pt x="787" y="817"/>
                    </a:cubicBezTo>
                    <a:cubicBezTo>
                      <a:pt x="982" y="817"/>
                      <a:pt x="1071" y="588"/>
                      <a:pt x="1244" y="524"/>
                    </a:cubicBezTo>
                    <a:cubicBezTo>
                      <a:pt x="1233" y="393"/>
                      <a:pt x="1157" y="295"/>
                      <a:pt x="1036" y="240"/>
                    </a:cubicBezTo>
                    <a:cubicBezTo>
                      <a:pt x="933" y="263"/>
                      <a:pt x="827" y="293"/>
                      <a:pt x="732" y="293"/>
                    </a:cubicBezTo>
                    <a:cubicBezTo>
                      <a:pt x="596" y="293"/>
                      <a:pt x="486" y="231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-557350" y="464850"/>
                <a:ext cx="199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79" extrusionOk="0">
                    <a:moveTo>
                      <a:pt x="359" y="1"/>
                    </a:moveTo>
                    <a:cubicBezTo>
                      <a:pt x="321" y="1"/>
                      <a:pt x="268" y="15"/>
                      <a:pt x="197" y="49"/>
                    </a:cubicBezTo>
                    <a:cubicBezTo>
                      <a:pt x="55" y="268"/>
                      <a:pt x="208" y="530"/>
                      <a:pt x="121" y="748"/>
                    </a:cubicBezTo>
                    <a:cubicBezTo>
                      <a:pt x="11" y="988"/>
                      <a:pt x="1" y="1184"/>
                      <a:pt x="219" y="1337"/>
                    </a:cubicBezTo>
                    <a:cubicBezTo>
                      <a:pt x="267" y="1366"/>
                      <a:pt x="309" y="1378"/>
                      <a:pt x="348" y="1378"/>
                    </a:cubicBezTo>
                    <a:cubicBezTo>
                      <a:pt x="496" y="1378"/>
                      <a:pt x="591" y="1205"/>
                      <a:pt x="721" y="1162"/>
                    </a:cubicBezTo>
                    <a:cubicBezTo>
                      <a:pt x="797" y="988"/>
                      <a:pt x="557" y="988"/>
                      <a:pt x="546" y="857"/>
                    </a:cubicBezTo>
                    <a:cubicBezTo>
                      <a:pt x="470" y="682"/>
                      <a:pt x="382" y="508"/>
                      <a:pt x="470" y="300"/>
                    </a:cubicBezTo>
                    <a:cubicBezTo>
                      <a:pt x="462" y="173"/>
                      <a:pt x="492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-543700" y="455175"/>
                <a:ext cx="278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50" extrusionOk="0">
                    <a:moveTo>
                      <a:pt x="775" y="0"/>
                    </a:moveTo>
                    <a:cubicBezTo>
                      <a:pt x="877" y="194"/>
                      <a:pt x="826" y="273"/>
                      <a:pt x="640" y="273"/>
                    </a:cubicBezTo>
                    <a:cubicBezTo>
                      <a:pt x="627" y="273"/>
                      <a:pt x="614" y="273"/>
                      <a:pt x="600" y="272"/>
                    </a:cubicBezTo>
                    <a:cubicBezTo>
                      <a:pt x="600" y="720"/>
                      <a:pt x="185" y="917"/>
                      <a:pt x="0" y="1244"/>
                    </a:cubicBezTo>
                    <a:cubicBezTo>
                      <a:pt x="11" y="1375"/>
                      <a:pt x="251" y="1375"/>
                      <a:pt x="175" y="1549"/>
                    </a:cubicBezTo>
                    <a:cubicBezTo>
                      <a:pt x="513" y="1309"/>
                      <a:pt x="731" y="982"/>
                      <a:pt x="927" y="622"/>
                    </a:cubicBezTo>
                    <a:cubicBezTo>
                      <a:pt x="1048" y="393"/>
                      <a:pt x="1113" y="141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-265500" y="704775"/>
                <a:ext cx="174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069" extrusionOk="0">
                    <a:moveTo>
                      <a:pt x="130" y="0"/>
                    </a:moveTo>
                    <a:cubicBezTo>
                      <a:pt x="95" y="0"/>
                      <a:pt x="59" y="12"/>
                      <a:pt x="22" y="42"/>
                    </a:cubicBezTo>
                    <a:cubicBezTo>
                      <a:pt x="11" y="250"/>
                      <a:pt x="219" y="435"/>
                      <a:pt x="55" y="675"/>
                    </a:cubicBezTo>
                    <a:cubicBezTo>
                      <a:pt x="0" y="762"/>
                      <a:pt x="164" y="958"/>
                      <a:pt x="316" y="1024"/>
                    </a:cubicBezTo>
                    <a:cubicBezTo>
                      <a:pt x="374" y="1053"/>
                      <a:pt x="430" y="1069"/>
                      <a:pt x="482" y="1069"/>
                    </a:cubicBezTo>
                    <a:cubicBezTo>
                      <a:pt x="568" y="1069"/>
                      <a:pt x="644" y="1024"/>
                      <a:pt x="699" y="915"/>
                    </a:cubicBezTo>
                    <a:cubicBezTo>
                      <a:pt x="677" y="795"/>
                      <a:pt x="644" y="686"/>
                      <a:pt x="611" y="565"/>
                    </a:cubicBezTo>
                    <a:cubicBezTo>
                      <a:pt x="502" y="413"/>
                      <a:pt x="491" y="238"/>
                      <a:pt x="546" y="64"/>
                    </a:cubicBezTo>
                    <a:lnTo>
                      <a:pt x="546" y="64"/>
                    </a:lnTo>
                    <a:cubicBezTo>
                      <a:pt x="511" y="94"/>
                      <a:pt x="477" y="105"/>
                      <a:pt x="443" y="105"/>
                    </a:cubicBezTo>
                    <a:cubicBezTo>
                      <a:pt x="340" y="105"/>
                      <a:pt x="23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-250225" y="667525"/>
                <a:ext cx="232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69" extrusionOk="0">
                    <a:moveTo>
                      <a:pt x="405" y="1"/>
                    </a:moveTo>
                    <a:cubicBezTo>
                      <a:pt x="224" y="1"/>
                      <a:pt x="120" y="137"/>
                      <a:pt x="0" y="266"/>
                    </a:cubicBezTo>
                    <a:lnTo>
                      <a:pt x="0" y="506"/>
                    </a:lnTo>
                    <a:cubicBezTo>
                      <a:pt x="142" y="484"/>
                      <a:pt x="273" y="409"/>
                      <a:pt x="425" y="409"/>
                    </a:cubicBezTo>
                    <a:cubicBezTo>
                      <a:pt x="622" y="419"/>
                      <a:pt x="611" y="528"/>
                      <a:pt x="590" y="659"/>
                    </a:cubicBezTo>
                    <a:cubicBezTo>
                      <a:pt x="622" y="736"/>
                      <a:pt x="699" y="768"/>
                      <a:pt x="775" y="768"/>
                    </a:cubicBezTo>
                    <a:cubicBezTo>
                      <a:pt x="808" y="746"/>
                      <a:pt x="830" y="724"/>
                      <a:pt x="862" y="692"/>
                    </a:cubicBezTo>
                    <a:cubicBezTo>
                      <a:pt x="927" y="375"/>
                      <a:pt x="666" y="223"/>
                      <a:pt x="513" y="16"/>
                    </a:cubicBezTo>
                    <a:cubicBezTo>
                      <a:pt x="474" y="6"/>
                      <a:pt x="438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-243025" y="686475"/>
                <a:ext cx="233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48" extrusionOk="0">
                    <a:moveTo>
                      <a:pt x="118" y="0"/>
                    </a:moveTo>
                    <a:cubicBezTo>
                      <a:pt x="1" y="0"/>
                      <a:pt x="11" y="118"/>
                      <a:pt x="28" y="250"/>
                    </a:cubicBezTo>
                    <a:cubicBezTo>
                      <a:pt x="149" y="305"/>
                      <a:pt x="225" y="403"/>
                      <a:pt x="236" y="534"/>
                    </a:cubicBezTo>
                    <a:cubicBezTo>
                      <a:pt x="262" y="529"/>
                      <a:pt x="286" y="527"/>
                      <a:pt x="308" y="527"/>
                    </a:cubicBezTo>
                    <a:cubicBezTo>
                      <a:pt x="507" y="527"/>
                      <a:pt x="546" y="695"/>
                      <a:pt x="585" y="861"/>
                    </a:cubicBezTo>
                    <a:cubicBezTo>
                      <a:pt x="639" y="927"/>
                      <a:pt x="694" y="982"/>
                      <a:pt x="748" y="1047"/>
                    </a:cubicBezTo>
                    <a:cubicBezTo>
                      <a:pt x="792" y="1025"/>
                      <a:pt x="879" y="1003"/>
                      <a:pt x="879" y="970"/>
                    </a:cubicBezTo>
                    <a:cubicBezTo>
                      <a:pt x="934" y="534"/>
                      <a:pt x="673" y="349"/>
                      <a:pt x="302" y="272"/>
                    </a:cubicBezTo>
                    <a:cubicBezTo>
                      <a:pt x="181" y="207"/>
                      <a:pt x="149" y="131"/>
                      <a:pt x="225" y="21"/>
                    </a:cubicBezTo>
                    <a:cubicBezTo>
                      <a:pt x="181" y="7"/>
                      <a:pt x="146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-250225" y="708000"/>
                <a:ext cx="259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86" extrusionOk="0">
                    <a:moveTo>
                      <a:pt x="873" y="0"/>
                    </a:moveTo>
                    <a:cubicBezTo>
                      <a:pt x="704" y="301"/>
                      <a:pt x="462" y="448"/>
                      <a:pt x="154" y="448"/>
                    </a:cubicBezTo>
                    <a:cubicBezTo>
                      <a:pt x="105" y="448"/>
                      <a:pt x="53" y="444"/>
                      <a:pt x="0" y="436"/>
                    </a:cubicBezTo>
                    <a:lnTo>
                      <a:pt x="0" y="436"/>
                    </a:lnTo>
                    <a:cubicBezTo>
                      <a:pt x="33" y="557"/>
                      <a:pt x="66" y="666"/>
                      <a:pt x="88" y="786"/>
                    </a:cubicBezTo>
                    <a:cubicBezTo>
                      <a:pt x="459" y="666"/>
                      <a:pt x="873" y="622"/>
                      <a:pt x="1036" y="186"/>
                    </a:cubicBezTo>
                    <a:cubicBezTo>
                      <a:pt x="982" y="121"/>
                      <a:pt x="927" y="66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-264700" y="674175"/>
                <a:ext cx="145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64" extrusionOk="0">
                    <a:moveTo>
                      <a:pt x="579" y="0"/>
                    </a:moveTo>
                    <a:cubicBezTo>
                      <a:pt x="219" y="121"/>
                      <a:pt x="1" y="371"/>
                      <a:pt x="1" y="764"/>
                    </a:cubicBezTo>
                    <a:cubicBezTo>
                      <a:pt x="175" y="764"/>
                      <a:pt x="209" y="601"/>
                      <a:pt x="306" y="502"/>
                    </a:cubicBezTo>
                    <a:cubicBezTo>
                      <a:pt x="318" y="503"/>
                      <a:pt x="330" y="504"/>
                      <a:pt x="340" y="504"/>
                    </a:cubicBezTo>
                    <a:cubicBezTo>
                      <a:pt x="504" y="504"/>
                      <a:pt x="518" y="353"/>
                      <a:pt x="579" y="240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-670250" y="663000"/>
                <a:ext cx="90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62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76" y="120"/>
                      <a:pt x="142" y="273"/>
                      <a:pt x="0" y="360"/>
                    </a:cubicBezTo>
                    <a:cubicBezTo>
                      <a:pt x="11" y="502"/>
                      <a:pt x="11" y="644"/>
                      <a:pt x="11" y="775"/>
                    </a:cubicBezTo>
                    <a:cubicBezTo>
                      <a:pt x="70" y="837"/>
                      <a:pt x="119" y="862"/>
                      <a:pt x="162" y="862"/>
                    </a:cubicBezTo>
                    <a:cubicBezTo>
                      <a:pt x="239" y="862"/>
                      <a:pt x="297" y="783"/>
                      <a:pt x="360" y="699"/>
                    </a:cubicBezTo>
                    <a:cubicBezTo>
                      <a:pt x="284" y="469"/>
                      <a:pt x="284" y="19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-664250" y="693000"/>
                <a:ext cx="136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83" extrusionOk="0">
                    <a:moveTo>
                      <a:pt x="273" y="0"/>
                    </a:moveTo>
                    <a:cubicBezTo>
                      <a:pt x="185" y="0"/>
                      <a:pt x="109" y="11"/>
                      <a:pt x="22" y="11"/>
                    </a:cubicBezTo>
                    <a:cubicBezTo>
                      <a:pt x="0" y="229"/>
                      <a:pt x="76" y="426"/>
                      <a:pt x="251" y="568"/>
                    </a:cubicBezTo>
                    <a:cubicBezTo>
                      <a:pt x="263" y="578"/>
                      <a:pt x="278" y="582"/>
                      <a:pt x="293" y="582"/>
                    </a:cubicBezTo>
                    <a:cubicBezTo>
                      <a:pt x="343" y="582"/>
                      <a:pt x="400" y="533"/>
                      <a:pt x="425" y="491"/>
                    </a:cubicBezTo>
                    <a:cubicBezTo>
                      <a:pt x="546" y="273"/>
                      <a:pt x="349" y="153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-687450" y="652925"/>
                <a:ext cx="17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89" extrusionOk="0">
                    <a:moveTo>
                      <a:pt x="498" y="1"/>
                    </a:moveTo>
                    <a:cubicBezTo>
                      <a:pt x="450" y="1"/>
                      <a:pt x="395" y="16"/>
                      <a:pt x="328" y="43"/>
                    </a:cubicBezTo>
                    <a:cubicBezTo>
                      <a:pt x="1" y="163"/>
                      <a:pt x="186" y="403"/>
                      <a:pt x="131" y="588"/>
                    </a:cubicBezTo>
                    <a:cubicBezTo>
                      <a:pt x="306" y="425"/>
                      <a:pt x="459" y="218"/>
                      <a:pt x="710" y="152"/>
                    </a:cubicBezTo>
                    <a:cubicBezTo>
                      <a:pt x="647" y="48"/>
                      <a:pt x="584" y="1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-237425" y="667900"/>
                <a:ext cx="158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4" y="208"/>
                      <a:pt x="415" y="360"/>
                      <a:pt x="350" y="677"/>
                    </a:cubicBezTo>
                    <a:cubicBezTo>
                      <a:pt x="634" y="208"/>
                      <a:pt x="536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-369975" y="464625"/>
                <a:ext cx="134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9" extrusionOk="0">
                    <a:moveTo>
                      <a:pt x="226" y="1"/>
                    </a:moveTo>
                    <a:cubicBezTo>
                      <a:pt x="212" y="1"/>
                      <a:pt x="199" y="2"/>
                      <a:pt x="186" y="3"/>
                    </a:cubicBezTo>
                    <a:cubicBezTo>
                      <a:pt x="1" y="25"/>
                      <a:pt x="121" y="244"/>
                      <a:pt x="12" y="331"/>
                    </a:cubicBezTo>
                    <a:cubicBezTo>
                      <a:pt x="22" y="332"/>
                      <a:pt x="33" y="332"/>
                      <a:pt x="44" y="332"/>
                    </a:cubicBezTo>
                    <a:cubicBezTo>
                      <a:pt x="88" y="332"/>
                      <a:pt x="133" y="325"/>
                      <a:pt x="175" y="325"/>
                    </a:cubicBezTo>
                    <a:cubicBezTo>
                      <a:pt x="239" y="325"/>
                      <a:pt x="297" y="341"/>
                      <a:pt x="339" y="418"/>
                    </a:cubicBezTo>
                    <a:cubicBezTo>
                      <a:pt x="437" y="309"/>
                      <a:pt x="536" y="200"/>
                      <a:pt x="415" y="69"/>
                    </a:cubicBezTo>
                    <a:cubicBezTo>
                      <a:pt x="379" y="24"/>
                      <a:pt x="296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-567975" y="448875"/>
                <a:ext cx="11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70" extrusionOk="0">
                    <a:moveTo>
                      <a:pt x="284" y="1"/>
                    </a:moveTo>
                    <a:cubicBezTo>
                      <a:pt x="186" y="78"/>
                      <a:pt x="0" y="153"/>
                      <a:pt x="87" y="306"/>
                    </a:cubicBezTo>
                    <a:cubicBezTo>
                      <a:pt x="118" y="354"/>
                      <a:pt x="164" y="369"/>
                      <a:pt x="217" y="369"/>
                    </a:cubicBezTo>
                    <a:cubicBezTo>
                      <a:pt x="296" y="369"/>
                      <a:pt x="391" y="335"/>
                      <a:pt x="470" y="328"/>
                    </a:cubicBezTo>
                    <a:cubicBezTo>
                      <a:pt x="404" y="219"/>
                      <a:pt x="349" y="110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-143050" y="457800"/>
                <a:ext cx="87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62" extrusionOk="0">
                    <a:moveTo>
                      <a:pt x="232" y="1"/>
                    </a:moveTo>
                    <a:cubicBezTo>
                      <a:pt x="94" y="1"/>
                      <a:pt x="10" y="73"/>
                      <a:pt x="1" y="255"/>
                    </a:cubicBezTo>
                    <a:cubicBezTo>
                      <a:pt x="24" y="260"/>
                      <a:pt x="46" y="262"/>
                      <a:pt x="65" y="262"/>
                    </a:cubicBezTo>
                    <a:cubicBezTo>
                      <a:pt x="221" y="262"/>
                      <a:pt x="272" y="121"/>
                      <a:pt x="350" y="15"/>
                    </a:cubicBezTo>
                    <a:cubicBezTo>
                      <a:pt x="307" y="6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-239325" y="684000"/>
                <a:ext cx="8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1" extrusionOk="0">
                    <a:moveTo>
                      <a:pt x="154" y="0"/>
                    </a:moveTo>
                    <a:cubicBezTo>
                      <a:pt x="132" y="33"/>
                      <a:pt x="99" y="77"/>
                      <a:pt x="77" y="120"/>
                    </a:cubicBezTo>
                    <a:cubicBezTo>
                      <a:pt x="1" y="230"/>
                      <a:pt x="33" y="306"/>
                      <a:pt x="154" y="371"/>
                    </a:cubicBezTo>
                    <a:cubicBezTo>
                      <a:pt x="219" y="284"/>
                      <a:pt x="273" y="196"/>
                      <a:pt x="339" y="109"/>
                    </a:cubicBezTo>
                    <a:cubicBezTo>
                      <a:pt x="263" y="109"/>
                      <a:pt x="186" y="77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-369975" y="478875"/>
                <a:ext cx="8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9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143" y="23"/>
                      <a:pt x="1" y="34"/>
                      <a:pt x="56" y="175"/>
                    </a:cubicBezTo>
                    <a:cubicBezTo>
                      <a:pt x="84" y="239"/>
                      <a:pt x="131" y="269"/>
                      <a:pt x="184" y="269"/>
                    </a:cubicBezTo>
                    <a:cubicBezTo>
                      <a:pt x="233" y="269"/>
                      <a:pt x="287" y="244"/>
                      <a:pt x="339" y="197"/>
                    </a:cubicBezTo>
                    <a:cubicBezTo>
                      <a:pt x="175" y="197"/>
                      <a:pt x="186" y="11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-564725" y="549800"/>
                <a:ext cx="74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19" extrusionOk="0">
                    <a:moveTo>
                      <a:pt x="176" y="0"/>
                    </a:moveTo>
                    <a:cubicBezTo>
                      <a:pt x="100" y="44"/>
                      <a:pt x="12" y="66"/>
                      <a:pt x="1" y="175"/>
                    </a:cubicBezTo>
                    <a:cubicBezTo>
                      <a:pt x="88" y="143"/>
                      <a:pt x="296" y="219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-531450" y="515175"/>
                <a:ext cx="18305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5216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3263" y="131"/>
                      <a:pt x="2980" y="76"/>
                      <a:pt x="2783" y="284"/>
                    </a:cubicBezTo>
                    <a:cubicBezTo>
                      <a:pt x="2758" y="384"/>
                      <a:pt x="2719" y="415"/>
                      <a:pt x="2675" y="415"/>
                    </a:cubicBezTo>
                    <a:cubicBezTo>
                      <a:pt x="2623" y="415"/>
                      <a:pt x="2563" y="373"/>
                      <a:pt x="2510" y="349"/>
                    </a:cubicBezTo>
                    <a:cubicBezTo>
                      <a:pt x="2296" y="486"/>
                      <a:pt x="2126" y="709"/>
                      <a:pt x="1851" y="709"/>
                    </a:cubicBezTo>
                    <a:cubicBezTo>
                      <a:pt x="1818" y="709"/>
                      <a:pt x="1783" y="706"/>
                      <a:pt x="1747" y="698"/>
                    </a:cubicBezTo>
                    <a:cubicBezTo>
                      <a:pt x="1649" y="709"/>
                      <a:pt x="1528" y="709"/>
                      <a:pt x="1540" y="851"/>
                    </a:cubicBezTo>
                    <a:cubicBezTo>
                      <a:pt x="1562" y="1004"/>
                      <a:pt x="1681" y="1124"/>
                      <a:pt x="1812" y="1145"/>
                    </a:cubicBezTo>
                    <a:cubicBezTo>
                      <a:pt x="2325" y="1233"/>
                      <a:pt x="2783" y="1385"/>
                      <a:pt x="3023" y="1887"/>
                    </a:cubicBezTo>
                    <a:cubicBezTo>
                      <a:pt x="3089" y="1942"/>
                      <a:pt x="3143" y="1996"/>
                      <a:pt x="3198" y="2051"/>
                    </a:cubicBezTo>
                    <a:cubicBezTo>
                      <a:pt x="3482" y="2236"/>
                      <a:pt x="3754" y="2433"/>
                      <a:pt x="4081" y="2553"/>
                    </a:cubicBezTo>
                    <a:cubicBezTo>
                      <a:pt x="4299" y="2629"/>
                      <a:pt x="4256" y="2738"/>
                      <a:pt x="4081" y="2825"/>
                    </a:cubicBezTo>
                    <a:cubicBezTo>
                      <a:pt x="3853" y="2924"/>
                      <a:pt x="3601" y="2978"/>
                      <a:pt x="3383" y="3099"/>
                    </a:cubicBezTo>
                    <a:cubicBezTo>
                      <a:pt x="2990" y="3317"/>
                      <a:pt x="2500" y="3240"/>
                      <a:pt x="2151" y="3535"/>
                    </a:cubicBezTo>
                    <a:cubicBezTo>
                      <a:pt x="1911" y="3731"/>
                      <a:pt x="1616" y="3676"/>
                      <a:pt x="1376" y="3819"/>
                    </a:cubicBezTo>
                    <a:cubicBezTo>
                      <a:pt x="1293" y="3869"/>
                      <a:pt x="1224" y="3889"/>
                      <a:pt x="1164" y="3889"/>
                    </a:cubicBezTo>
                    <a:cubicBezTo>
                      <a:pt x="960" y="3889"/>
                      <a:pt x="857" y="3658"/>
                      <a:pt x="689" y="3557"/>
                    </a:cubicBezTo>
                    <a:cubicBezTo>
                      <a:pt x="624" y="3514"/>
                      <a:pt x="545" y="3456"/>
                      <a:pt x="468" y="3456"/>
                    </a:cubicBezTo>
                    <a:cubicBezTo>
                      <a:pt x="427" y="3456"/>
                      <a:pt x="387" y="3472"/>
                      <a:pt x="350" y="3513"/>
                    </a:cubicBezTo>
                    <a:cubicBezTo>
                      <a:pt x="241" y="3622"/>
                      <a:pt x="165" y="3753"/>
                      <a:pt x="328" y="3906"/>
                    </a:cubicBezTo>
                    <a:cubicBezTo>
                      <a:pt x="536" y="4102"/>
                      <a:pt x="405" y="4190"/>
                      <a:pt x="209" y="4255"/>
                    </a:cubicBezTo>
                    <a:cubicBezTo>
                      <a:pt x="56" y="4517"/>
                      <a:pt x="1" y="4724"/>
                      <a:pt x="416" y="4757"/>
                    </a:cubicBezTo>
                    <a:cubicBezTo>
                      <a:pt x="459" y="4757"/>
                      <a:pt x="492" y="4855"/>
                      <a:pt x="536" y="4910"/>
                    </a:cubicBezTo>
                    <a:cubicBezTo>
                      <a:pt x="568" y="4932"/>
                      <a:pt x="590" y="4964"/>
                      <a:pt x="612" y="4986"/>
                    </a:cubicBezTo>
                    <a:cubicBezTo>
                      <a:pt x="627" y="4983"/>
                      <a:pt x="641" y="4982"/>
                      <a:pt x="654" y="4982"/>
                    </a:cubicBezTo>
                    <a:cubicBezTo>
                      <a:pt x="808" y="4982"/>
                      <a:pt x="872" y="5144"/>
                      <a:pt x="972" y="5215"/>
                    </a:cubicBezTo>
                    <a:cubicBezTo>
                      <a:pt x="1081" y="5084"/>
                      <a:pt x="951" y="5007"/>
                      <a:pt x="972" y="4910"/>
                    </a:cubicBezTo>
                    <a:cubicBezTo>
                      <a:pt x="874" y="4801"/>
                      <a:pt x="601" y="4746"/>
                      <a:pt x="754" y="4539"/>
                    </a:cubicBezTo>
                    <a:cubicBezTo>
                      <a:pt x="816" y="4457"/>
                      <a:pt x="920" y="4409"/>
                      <a:pt x="1038" y="4409"/>
                    </a:cubicBezTo>
                    <a:cubicBezTo>
                      <a:pt x="1108" y="4409"/>
                      <a:pt x="1183" y="4426"/>
                      <a:pt x="1256" y="4462"/>
                    </a:cubicBezTo>
                    <a:cubicBezTo>
                      <a:pt x="1518" y="4582"/>
                      <a:pt x="1790" y="4692"/>
                      <a:pt x="2052" y="4822"/>
                    </a:cubicBezTo>
                    <a:cubicBezTo>
                      <a:pt x="2099" y="4846"/>
                      <a:pt x="2140" y="4866"/>
                      <a:pt x="2179" y="4866"/>
                    </a:cubicBezTo>
                    <a:cubicBezTo>
                      <a:pt x="2213" y="4866"/>
                      <a:pt x="2246" y="4851"/>
                      <a:pt x="2282" y="4811"/>
                    </a:cubicBezTo>
                    <a:cubicBezTo>
                      <a:pt x="2357" y="4724"/>
                      <a:pt x="2282" y="4670"/>
                      <a:pt x="2238" y="4593"/>
                    </a:cubicBezTo>
                    <a:cubicBezTo>
                      <a:pt x="2129" y="4408"/>
                      <a:pt x="1921" y="4331"/>
                      <a:pt x="1725" y="4156"/>
                    </a:cubicBezTo>
                    <a:cubicBezTo>
                      <a:pt x="2674" y="3819"/>
                      <a:pt x="3591" y="3524"/>
                      <a:pt x="4485" y="3153"/>
                    </a:cubicBezTo>
                    <a:cubicBezTo>
                      <a:pt x="4553" y="3126"/>
                      <a:pt x="4616" y="3116"/>
                      <a:pt x="4676" y="3116"/>
                    </a:cubicBezTo>
                    <a:cubicBezTo>
                      <a:pt x="4849" y="3116"/>
                      <a:pt x="4995" y="3198"/>
                      <a:pt x="5156" y="3198"/>
                    </a:cubicBezTo>
                    <a:cubicBezTo>
                      <a:pt x="5190" y="3198"/>
                      <a:pt x="5224" y="3195"/>
                      <a:pt x="5259" y="3186"/>
                    </a:cubicBezTo>
                    <a:cubicBezTo>
                      <a:pt x="5268" y="3126"/>
                      <a:pt x="5284" y="3032"/>
                      <a:pt x="5343" y="3032"/>
                    </a:cubicBezTo>
                    <a:cubicBezTo>
                      <a:pt x="5359" y="3032"/>
                      <a:pt x="5378" y="3039"/>
                      <a:pt x="5402" y="3055"/>
                    </a:cubicBezTo>
                    <a:cubicBezTo>
                      <a:pt x="5490" y="3118"/>
                      <a:pt x="5550" y="3144"/>
                      <a:pt x="5591" y="3144"/>
                    </a:cubicBezTo>
                    <a:cubicBezTo>
                      <a:pt x="5692" y="3144"/>
                      <a:pt x="5677" y="2990"/>
                      <a:pt x="5685" y="2859"/>
                    </a:cubicBezTo>
                    <a:cubicBezTo>
                      <a:pt x="5642" y="2837"/>
                      <a:pt x="5587" y="2825"/>
                      <a:pt x="5576" y="2804"/>
                    </a:cubicBezTo>
                    <a:cubicBezTo>
                      <a:pt x="5556" y="2757"/>
                      <a:pt x="5577" y="2751"/>
                      <a:pt x="5604" y="2751"/>
                    </a:cubicBezTo>
                    <a:cubicBezTo>
                      <a:pt x="5613" y="2751"/>
                      <a:pt x="5622" y="2752"/>
                      <a:pt x="5632" y="2752"/>
                    </a:cubicBezTo>
                    <a:cubicBezTo>
                      <a:pt x="5639" y="2752"/>
                      <a:pt x="5646" y="2751"/>
                      <a:pt x="5652" y="2750"/>
                    </a:cubicBezTo>
                    <a:cubicBezTo>
                      <a:pt x="6187" y="2585"/>
                      <a:pt x="6733" y="2433"/>
                      <a:pt x="7223" y="2160"/>
                    </a:cubicBezTo>
                    <a:cubicBezTo>
                      <a:pt x="7322" y="1975"/>
                      <a:pt x="7311" y="1833"/>
                      <a:pt x="7049" y="1811"/>
                    </a:cubicBezTo>
                    <a:cubicBezTo>
                      <a:pt x="6612" y="1833"/>
                      <a:pt x="6263" y="2127"/>
                      <a:pt x="5860" y="2258"/>
                    </a:cubicBezTo>
                    <a:cubicBezTo>
                      <a:pt x="5610" y="2331"/>
                      <a:pt x="5326" y="2457"/>
                      <a:pt x="5066" y="2457"/>
                    </a:cubicBezTo>
                    <a:cubicBezTo>
                      <a:pt x="4974" y="2457"/>
                      <a:pt x="4885" y="2441"/>
                      <a:pt x="4801" y="2400"/>
                    </a:cubicBezTo>
                    <a:cubicBezTo>
                      <a:pt x="4420" y="2226"/>
                      <a:pt x="4027" y="2029"/>
                      <a:pt x="3656" y="1800"/>
                    </a:cubicBezTo>
                    <a:cubicBezTo>
                      <a:pt x="3558" y="1724"/>
                      <a:pt x="3470" y="1647"/>
                      <a:pt x="3373" y="1582"/>
                    </a:cubicBezTo>
                    <a:cubicBezTo>
                      <a:pt x="3274" y="1462"/>
                      <a:pt x="3023" y="1516"/>
                      <a:pt x="3023" y="1331"/>
                    </a:cubicBezTo>
                    <a:cubicBezTo>
                      <a:pt x="3023" y="1157"/>
                      <a:pt x="3198" y="1058"/>
                      <a:pt x="3361" y="1004"/>
                    </a:cubicBezTo>
                    <a:cubicBezTo>
                      <a:pt x="3482" y="971"/>
                      <a:pt x="3536" y="851"/>
                      <a:pt x="3623" y="774"/>
                    </a:cubicBezTo>
                    <a:cubicBezTo>
                      <a:pt x="3656" y="677"/>
                      <a:pt x="3962" y="568"/>
                      <a:pt x="3623" y="458"/>
                    </a:cubicBezTo>
                    <a:lnTo>
                      <a:pt x="3547" y="458"/>
                    </a:lnTo>
                    <a:cubicBezTo>
                      <a:pt x="3427" y="781"/>
                      <a:pt x="2972" y="1080"/>
                      <a:pt x="2663" y="1080"/>
                    </a:cubicBezTo>
                    <a:cubicBezTo>
                      <a:pt x="2606" y="1080"/>
                      <a:pt x="2554" y="1070"/>
                      <a:pt x="2510" y="1048"/>
                    </a:cubicBezTo>
                    <a:cubicBezTo>
                      <a:pt x="2369" y="1036"/>
                      <a:pt x="2325" y="960"/>
                      <a:pt x="2445" y="884"/>
                    </a:cubicBezTo>
                    <a:cubicBezTo>
                      <a:pt x="2609" y="774"/>
                      <a:pt x="2794" y="709"/>
                      <a:pt x="2968" y="600"/>
                    </a:cubicBezTo>
                    <a:cubicBezTo>
                      <a:pt x="3187" y="469"/>
                      <a:pt x="3460" y="371"/>
                      <a:pt x="3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-471975" y="560450"/>
                <a:ext cx="204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57" extrusionOk="0">
                    <a:moveTo>
                      <a:pt x="470" y="0"/>
                    </a:moveTo>
                    <a:cubicBezTo>
                      <a:pt x="240" y="120"/>
                      <a:pt x="0" y="218"/>
                      <a:pt x="77" y="556"/>
                    </a:cubicBezTo>
                    <a:cubicBezTo>
                      <a:pt x="339" y="447"/>
                      <a:pt x="579" y="338"/>
                      <a:pt x="819" y="240"/>
                    </a:cubicBezTo>
                    <a:cubicBezTo>
                      <a:pt x="764" y="185"/>
                      <a:pt x="710" y="131"/>
                      <a:pt x="644" y="76"/>
                    </a:cubicBezTo>
                    <a:cubicBezTo>
                      <a:pt x="589" y="54"/>
                      <a:pt x="524" y="33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-388525" y="496350"/>
                <a:ext cx="114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2" extrusionOk="0">
                    <a:moveTo>
                      <a:pt x="274" y="0"/>
                    </a:moveTo>
                    <a:cubicBezTo>
                      <a:pt x="143" y="109"/>
                      <a:pt x="121" y="273"/>
                      <a:pt x="66" y="415"/>
                    </a:cubicBezTo>
                    <a:cubicBezTo>
                      <a:pt x="1" y="557"/>
                      <a:pt x="78" y="611"/>
                      <a:pt x="143" y="655"/>
                    </a:cubicBezTo>
                    <a:cubicBezTo>
                      <a:pt x="176" y="674"/>
                      <a:pt x="204" y="682"/>
                      <a:pt x="228" y="682"/>
                    </a:cubicBezTo>
                    <a:cubicBezTo>
                      <a:pt x="310" y="682"/>
                      <a:pt x="338" y="579"/>
                      <a:pt x="372" y="502"/>
                    </a:cubicBezTo>
                    <a:cubicBezTo>
                      <a:pt x="165" y="448"/>
                      <a:pt x="339" y="317"/>
                      <a:pt x="328" y="230"/>
                    </a:cubicBezTo>
                    <a:cubicBezTo>
                      <a:pt x="318" y="153"/>
                      <a:pt x="459" y="44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-218325" y="544875"/>
                <a:ext cx="9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7" extrusionOk="0">
                    <a:moveTo>
                      <a:pt x="339" y="1"/>
                    </a:moveTo>
                    <a:cubicBezTo>
                      <a:pt x="306" y="197"/>
                      <a:pt x="0" y="274"/>
                      <a:pt x="88" y="536"/>
                    </a:cubicBezTo>
                    <a:cubicBezTo>
                      <a:pt x="383" y="459"/>
                      <a:pt x="361" y="23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-522175" y="508875"/>
                <a:ext cx="7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72" extrusionOk="0">
                    <a:moveTo>
                      <a:pt x="88" y="1"/>
                    </a:moveTo>
                    <a:cubicBezTo>
                      <a:pt x="1" y="66"/>
                      <a:pt x="78" y="132"/>
                      <a:pt x="88" y="209"/>
                    </a:cubicBezTo>
                    <a:cubicBezTo>
                      <a:pt x="132" y="263"/>
                      <a:pt x="187" y="318"/>
                      <a:pt x="241" y="372"/>
                    </a:cubicBezTo>
                    <a:cubicBezTo>
                      <a:pt x="241" y="219"/>
                      <a:pt x="318" y="4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-324700" y="529575"/>
                <a:ext cx="104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6" extrusionOk="0">
                    <a:moveTo>
                      <a:pt x="227" y="0"/>
                    </a:moveTo>
                    <a:cubicBezTo>
                      <a:pt x="196" y="0"/>
                      <a:pt x="164" y="8"/>
                      <a:pt x="132" y="24"/>
                    </a:cubicBezTo>
                    <a:cubicBezTo>
                      <a:pt x="1" y="101"/>
                      <a:pt x="132" y="198"/>
                      <a:pt x="121" y="286"/>
                    </a:cubicBezTo>
                    <a:cubicBezTo>
                      <a:pt x="245" y="276"/>
                      <a:pt x="271" y="109"/>
                      <a:pt x="393" y="109"/>
                    </a:cubicBezTo>
                    <a:cubicBezTo>
                      <a:pt x="400" y="109"/>
                      <a:pt x="407" y="110"/>
                      <a:pt x="415" y="111"/>
                    </a:cubicBezTo>
                    <a:cubicBezTo>
                      <a:pt x="369" y="42"/>
                      <a:pt x="301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-493250" y="557975"/>
                <a:ext cx="765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1" extrusionOk="0">
                    <a:moveTo>
                      <a:pt x="121" y="1"/>
                    </a:moveTo>
                    <a:cubicBezTo>
                      <a:pt x="0" y="99"/>
                      <a:pt x="22" y="197"/>
                      <a:pt x="121" y="284"/>
                    </a:cubicBezTo>
                    <a:cubicBezTo>
                      <a:pt x="145" y="303"/>
                      <a:pt x="166" y="311"/>
                      <a:pt x="184" y="311"/>
                    </a:cubicBezTo>
                    <a:cubicBezTo>
                      <a:pt x="240" y="311"/>
                      <a:pt x="273" y="239"/>
                      <a:pt x="306" y="197"/>
                    </a:cubicBezTo>
                    <a:cubicBezTo>
                      <a:pt x="197" y="175"/>
                      <a:pt x="131" y="12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-598250" y="611275"/>
                <a:ext cx="802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993" extrusionOk="0">
                    <a:moveTo>
                      <a:pt x="2369" y="1"/>
                    </a:moveTo>
                    <a:cubicBezTo>
                      <a:pt x="2322" y="1"/>
                      <a:pt x="2274" y="19"/>
                      <a:pt x="2226" y="62"/>
                    </a:cubicBezTo>
                    <a:cubicBezTo>
                      <a:pt x="2008" y="237"/>
                      <a:pt x="2324" y="422"/>
                      <a:pt x="2444" y="618"/>
                    </a:cubicBezTo>
                    <a:cubicBezTo>
                      <a:pt x="1713" y="989"/>
                      <a:pt x="884" y="1088"/>
                      <a:pt x="219" y="1556"/>
                    </a:cubicBezTo>
                    <a:cubicBezTo>
                      <a:pt x="251" y="1709"/>
                      <a:pt x="0" y="1818"/>
                      <a:pt x="131" y="1993"/>
                    </a:cubicBezTo>
                    <a:cubicBezTo>
                      <a:pt x="677" y="1774"/>
                      <a:pt x="1222" y="1534"/>
                      <a:pt x="1778" y="1349"/>
                    </a:cubicBezTo>
                    <a:cubicBezTo>
                      <a:pt x="2127" y="1233"/>
                      <a:pt x="2457" y="978"/>
                      <a:pt x="2835" y="978"/>
                    </a:cubicBezTo>
                    <a:cubicBezTo>
                      <a:pt x="2954" y="978"/>
                      <a:pt x="3078" y="1003"/>
                      <a:pt x="3208" y="1066"/>
                    </a:cubicBezTo>
                    <a:cubicBezTo>
                      <a:pt x="3164" y="1011"/>
                      <a:pt x="3131" y="913"/>
                      <a:pt x="3088" y="913"/>
                    </a:cubicBezTo>
                    <a:cubicBezTo>
                      <a:pt x="2673" y="880"/>
                      <a:pt x="2728" y="673"/>
                      <a:pt x="2881" y="411"/>
                    </a:cubicBezTo>
                    <a:cubicBezTo>
                      <a:pt x="2859" y="378"/>
                      <a:pt x="2826" y="346"/>
                      <a:pt x="2804" y="312"/>
                    </a:cubicBezTo>
                    <a:cubicBezTo>
                      <a:pt x="2670" y="195"/>
                      <a:pt x="2523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-399975" y="586450"/>
                <a:ext cx="300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79" extrusionOk="0">
                    <a:moveTo>
                      <a:pt x="458" y="1"/>
                    </a:moveTo>
                    <a:cubicBezTo>
                      <a:pt x="449" y="1"/>
                      <a:pt x="438" y="3"/>
                      <a:pt x="426" y="8"/>
                    </a:cubicBezTo>
                    <a:cubicBezTo>
                      <a:pt x="418" y="139"/>
                      <a:pt x="433" y="293"/>
                      <a:pt x="332" y="293"/>
                    </a:cubicBezTo>
                    <a:cubicBezTo>
                      <a:pt x="291" y="293"/>
                      <a:pt x="231" y="267"/>
                      <a:pt x="143" y="204"/>
                    </a:cubicBezTo>
                    <a:cubicBezTo>
                      <a:pt x="119" y="188"/>
                      <a:pt x="100" y="181"/>
                      <a:pt x="84" y="181"/>
                    </a:cubicBezTo>
                    <a:cubicBezTo>
                      <a:pt x="25" y="181"/>
                      <a:pt x="9" y="275"/>
                      <a:pt x="0" y="335"/>
                    </a:cubicBezTo>
                    <a:cubicBezTo>
                      <a:pt x="219" y="433"/>
                      <a:pt x="437" y="531"/>
                      <a:pt x="645" y="640"/>
                    </a:cubicBezTo>
                    <a:cubicBezTo>
                      <a:pt x="710" y="673"/>
                      <a:pt x="851" y="640"/>
                      <a:pt x="830" y="760"/>
                    </a:cubicBezTo>
                    <a:cubicBezTo>
                      <a:pt x="819" y="815"/>
                      <a:pt x="742" y="869"/>
                      <a:pt x="688" y="913"/>
                    </a:cubicBezTo>
                    <a:cubicBezTo>
                      <a:pt x="666" y="935"/>
                      <a:pt x="611" y="946"/>
                      <a:pt x="568" y="946"/>
                    </a:cubicBezTo>
                    <a:cubicBezTo>
                      <a:pt x="437" y="978"/>
                      <a:pt x="306" y="1044"/>
                      <a:pt x="350" y="1196"/>
                    </a:cubicBezTo>
                    <a:cubicBezTo>
                      <a:pt x="368" y="1262"/>
                      <a:pt x="418" y="1279"/>
                      <a:pt x="477" y="1279"/>
                    </a:cubicBezTo>
                    <a:cubicBezTo>
                      <a:pt x="527" y="1279"/>
                      <a:pt x="584" y="1267"/>
                      <a:pt x="633" y="1262"/>
                    </a:cubicBezTo>
                    <a:cubicBezTo>
                      <a:pt x="851" y="1240"/>
                      <a:pt x="1037" y="1164"/>
                      <a:pt x="1201" y="1022"/>
                    </a:cubicBezTo>
                    <a:cubicBezTo>
                      <a:pt x="1059" y="946"/>
                      <a:pt x="917" y="902"/>
                      <a:pt x="994" y="684"/>
                    </a:cubicBezTo>
                    <a:cubicBezTo>
                      <a:pt x="1057" y="537"/>
                      <a:pt x="877" y="400"/>
                      <a:pt x="815" y="400"/>
                    </a:cubicBezTo>
                    <a:cubicBezTo>
                      <a:pt x="812" y="400"/>
                      <a:pt x="810" y="400"/>
                      <a:pt x="808" y="400"/>
                    </a:cubicBezTo>
                    <a:cubicBezTo>
                      <a:pt x="739" y="421"/>
                      <a:pt x="686" y="431"/>
                      <a:pt x="644" y="431"/>
                    </a:cubicBezTo>
                    <a:cubicBezTo>
                      <a:pt x="447" y="431"/>
                      <a:pt x="514" y="224"/>
                      <a:pt x="514" y="62"/>
                    </a:cubicBezTo>
                    <a:cubicBezTo>
                      <a:pt x="505" y="28"/>
                      <a:pt x="490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-346775" y="583325"/>
                <a:ext cx="218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15" extrusionOk="0">
                    <a:moveTo>
                      <a:pt x="620" y="1"/>
                    </a:moveTo>
                    <a:cubicBezTo>
                      <a:pt x="565" y="1"/>
                      <a:pt x="507" y="21"/>
                      <a:pt x="459" y="45"/>
                    </a:cubicBezTo>
                    <a:cubicBezTo>
                      <a:pt x="316" y="121"/>
                      <a:pt x="131" y="67"/>
                      <a:pt x="0" y="198"/>
                    </a:cubicBezTo>
                    <a:cubicBezTo>
                      <a:pt x="219" y="198"/>
                      <a:pt x="164" y="416"/>
                      <a:pt x="262" y="514"/>
                    </a:cubicBezTo>
                    <a:cubicBezTo>
                      <a:pt x="371" y="482"/>
                      <a:pt x="513" y="460"/>
                      <a:pt x="600" y="394"/>
                    </a:cubicBezTo>
                    <a:cubicBezTo>
                      <a:pt x="687" y="329"/>
                      <a:pt x="873" y="307"/>
                      <a:pt x="786" y="121"/>
                    </a:cubicBezTo>
                    <a:cubicBezTo>
                      <a:pt x="750" y="31"/>
                      <a:pt x="687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-445525" y="648375"/>
                <a:ext cx="134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97" extrusionOk="0">
                    <a:moveTo>
                      <a:pt x="253" y="1"/>
                    </a:moveTo>
                    <a:cubicBezTo>
                      <a:pt x="116" y="1"/>
                      <a:pt x="32" y="94"/>
                      <a:pt x="23" y="247"/>
                    </a:cubicBezTo>
                    <a:cubicBezTo>
                      <a:pt x="11" y="367"/>
                      <a:pt x="11" y="476"/>
                      <a:pt x="1" y="585"/>
                    </a:cubicBezTo>
                    <a:cubicBezTo>
                      <a:pt x="37" y="591"/>
                      <a:pt x="70" y="597"/>
                      <a:pt x="100" y="597"/>
                    </a:cubicBezTo>
                    <a:cubicBezTo>
                      <a:pt x="177" y="597"/>
                      <a:pt x="224" y="561"/>
                      <a:pt x="208" y="411"/>
                    </a:cubicBezTo>
                    <a:cubicBezTo>
                      <a:pt x="196" y="284"/>
                      <a:pt x="224" y="228"/>
                      <a:pt x="273" y="228"/>
                    </a:cubicBezTo>
                    <a:cubicBezTo>
                      <a:pt x="313" y="228"/>
                      <a:pt x="367" y="265"/>
                      <a:pt x="426" y="334"/>
                    </a:cubicBezTo>
                    <a:cubicBezTo>
                      <a:pt x="535" y="181"/>
                      <a:pt x="535" y="40"/>
                      <a:pt x="317" y="7"/>
                    </a:cubicBezTo>
                    <a:cubicBezTo>
                      <a:pt x="295" y="3"/>
                      <a:pt x="273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-321150" y="592500"/>
                <a:ext cx="93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21" extrusionOk="0">
                    <a:moveTo>
                      <a:pt x="219" y="0"/>
                    </a:moveTo>
                    <a:cubicBezTo>
                      <a:pt x="153" y="0"/>
                      <a:pt x="72" y="39"/>
                      <a:pt x="11" y="82"/>
                    </a:cubicBezTo>
                    <a:cubicBezTo>
                      <a:pt x="88" y="191"/>
                      <a:pt x="23" y="311"/>
                      <a:pt x="1" y="420"/>
                    </a:cubicBezTo>
                    <a:cubicBezTo>
                      <a:pt x="142" y="333"/>
                      <a:pt x="372" y="289"/>
                      <a:pt x="328" y="93"/>
                    </a:cubicBezTo>
                    <a:cubicBezTo>
                      <a:pt x="313" y="25"/>
                      <a:pt x="2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-453700" y="667350"/>
                <a:ext cx="90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44" extrusionOk="0">
                    <a:moveTo>
                      <a:pt x="251" y="1"/>
                    </a:moveTo>
                    <a:cubicBezTo>
                      <a:pt x="128" y="52"/>
                      <a:pt x="208" y="287"/>
                      <a:pt x="35" y="287"/>
                    </a:cubicBezTo>
                    <a:cubicBezTo>
                      <a:pt x="25" y="287"/>
                      <a:pt x="13" y="286"/>
                      <a:pt x="1" y="285"/>
                    </a:cubicBezTo>
                    <a:lnTo>
                      <a:pt x="1" y="285"/>
                    </a:lnTo>
                    <a:cubicBezTo>
                      <a:pt x="46" y="326"/>
                      <a:pt x="90" y="344"/>
                      <a:pt x="132" y="344"/>
                    </a:cubicBezTo>
                    <a:cubicBezTo>
                      <a:pt x="190" y="344"/>
                      <a:pt x="244" y="309"/>
                      <a:pt x="295" y="251"/>
                    </a:cubicBezTo>
                    <a:cubicBezTo>
                      <a:pt x="360" y="164"/>
                      <a:pt x="360" y="77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-352775" y="595900"/>
                <a:ext cx="106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30" extrusionOk="0">
                    <a:moveTo>
                      <a:pt x="425" y="33"/>
                    </a:moveTo>
                    <a:cubicBezTo>
                      <a:pt x="251" y="44"/>
                      <a:pt x="54" y="1"/>
                      <a:pt x="0" y="229"/>
                    </a:cubicBezTo>
                    <a:cubicBezTo>
                      <a:pt x="153" y="197"/>
                      <a:pt x="306" y="164"/>
                      <a:pt x="42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-678450" y="671975"/>
                <a:ext cx="84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04" extrusionOk="0">
                    <a:moveTo>
                      <a:pt x="328" y="1"/>
                    </a:moveTo>
                    <a:cubicBezTo>
                      <a:pt x="142" y="100"/>
                      <a:pt x="1" y="241"/>
                      <a:pt x="99" y="459"/>
                    </a:cubicBezTo>
                    <a:cubicBezTo>
                      <a:pt x="114" y="492"/>
                      <a:pt x="131" y="503"/>
                      <a:pt x="151" y="503"/>
                    </a:cubicBezTo>
                    <a:cubicBezTo>
                      <a:pt x="205" y="503"/>
                      <a:pt x="275" y="416"/>
                      <a:pt x="339" y="416"/>
                    </a:cubicBezTo>
                    <a:cubicBezTo>
                      <a:pt x="339" y="285"/>
                      <a:pt x="339" y="143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-253250" y="699650"/>
                <a:ext cx="248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782" extrusionOk="0">
                    <a:moveTo>
                      <a:pt x="717" y="0"/>
                    </a:moveTo>
                    <a:cubicBezTo>
                      <a:pt x="695" y="0"/>
                      <a:pt x="671" y="2"/>
                      <a:pt x="645" y="7"/>
                    </a:cubicBezTo>
                    <a:cubicBezTo>
                      <a:pt x="472" y="71"/>
                      <a:pt x="383" y="300"/>
                      <a:pt x="188" y="300"/>
                    </a:cubicBezTo>
                    <a:cubicBezTo>
                      <a:pt x="149" y="300"/>
                      <a:pt x="105" y="291"/>
                      <a:pt x="56" y="269"/>
                    </a:cubicBezTo>
                    <a:lnTo>
                      <a:pt x="56" y="269"/>
                    </a:lnTo>
                    <a:cubicBezTo>
                      <a:pt x="1" y="443"/>
                      <a:pt x="12" y="618"/>
                      <a:pt x="121" y="770"/>
                    </a:cubicBezTo>
                    <a:cubicBezTo>
                      <a:pt x="174" y="778"/>
                      <a:pt x="226" y="782"/>
                      <a:pt x="275" y="782"/>
                    </a:cubicBezTo>
                    <a:cubicBezTo>
                      <a:pt x="583" y="782"/>
                      <a:pt x="825" y="635"/>
                      <a:pt x="994" y="334"/>
                    </a:cubicBezTo>
                    <a:cubicBezTo>
                      <a:pt x="955" y="168"/>
                      <a:pt x="91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-257050" y="677725"/>
                <a:ext cx="22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53" extrusionOk="0">
                    <a:moveTo>
                      <a:pt x="698" y="1"/>
                    </a:moveTo>
                    <a:cubicBezTo>
                      <a:pt x="546" y="1"/>
                      <a:pt x="415" y="76"/>
                      <a:pt x="273" y="98"/>
                    </a:cubicBezTo>
                    <a:cubicBezTo>
                      <a:pt x="212" y="211"/>
                      <a:pt x="198" y="362"/>
                      <a:pt x="34" y="362"/>
                    </a:cubicBezTo>
                    <a:cubicBezTo>
                      <a:pt x="24" y="362"/>
                      <a:pt x="12" y="361"/>
                      <a:pt x="0" y="360"/>
                    </a:cubicBezTo>
                    <a:lnTo>
                      <a:pt x="0" y="360"/>
                    </a:lnTo>
                    <a:cubicBezTo>
                      <a:pt x="39" y="591"/>
                      <a:pt x="149" y="653"/>
                      <a:pt x="285" y="653"/>
                    </a:cubicBezTo>
                    <a:cubicBezTo>
                      <a:pt x="380" y="653"/>
                      <a:pt x="486" y="623"/>
                      <a:pt x="589" y="600"/>
                    </a:cubicBezTo>
                    <a:cubicBezTo>
                      <a:pt x="572" y="468"/>
                      <a:pt x="562" y="350"/>
                      <a:pt x="679" y="350"/>
                    </a:cubicBezTo>
                    <a:cubicBezTo>
                      <a:pt x="707" y="350"/>
                      <a:pt x="742" y="357"/>
                      <a:pt x="786" y="371"/>
                    </a:cubicBezTo>
                    <a:cubicBezTo>
                      <a:pt x="808" y="328"/>
                      <a:pt x="841" y="284"/>
                      <a:pt x="863" y="251"/>
                    </a:cubicBezTo>
                    <a:cubicBezTo>
                      <a:pt x="884" y="120"/>
                      <a:pt x="895" y="1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-447150" y="530150"/>
                <a:ext cx="4530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201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1113" y="143"/>
                      <a:pt x="546" y="536"/>
                      <a:pt x="1" y="983"/>
                    </a:cubicBezTo>
                    <a:cubicBezTo>
                      <a:pt x="98" y="1048"/>
                      <a:pt x="186" y="1125"/>
                      <a:pt x="284" y="1201"/>
                    </a:cubicBezTo>
                    <a:cubicBezTo>
                      <a:pt x="753" y="765"/>
                      <a:pt x="1473" y="634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-468700" y="526475"/>
                <a:ext cx="259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628" extrusionOk="0">
                    <a:moveTo>
                      <a:pt x="996" y="1"/>
                    </a:moveTo>
                    <a:cubicBezTo>
                      <a:pt x="940" y="1"/>
                      <a:pt x="894" y="34"/>
                      <a:pt x="841" y="61"/>
                    </a:cubicBezTo>
                    <a:cubicBezTo>
                      <a:pt x="546" y="203"/>
                      <a:pt x="349" y="530"/>
                      <a:pt x="0" y="596"/>
                    </a:cubicBezTo>
                    <a:cubicBezTo>
                      <a:pt x="44" y="618"/>
                      <a:pt x="96" y="628"/>
                      <a:pt x="153" y="628"/>
                    </a:cubicBezTo>
                    <a:cubicBezTo>
                      <a:pt x="462" y="628"/>
                      <a:pt x="917" y="329"/>
                      <a:pt x="1037" y="6"/>
                    </a:cubicBezTo>
                    <a:cubicBezTo>
                      <a:pt x="1023" y="2"/>
                      <a:pt x="1009" y="1"/>
                      <a:pt x="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-440875" y="523475"/>
                <a:ext cx="12300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43" extrusionOk="0">
                    <a:moveTo>
                      <a:pt x="279" y="1"/>
                    </a:moveTo>
                    <a:cubicBezTo>
                      <a:pt x="194" y="1"/>
                      <a:pt x="87" y="80"/>
                      <a:pt x="0" y="126"/>
                    </a:cubicBezTo>
                    <a:cubicBezTo>
                      <a:pt x="339" y="236"/>
                      <a:pt x="33" y="345"/>
                      <a:pt x="0" y="442"/>
                    </a:cubicBezTo>
                    <a:cubicBezTo>
                      <a:pt x="186" y="388"/>
                      <a:pt x="491" y="421"/>
                      <a:pt x="404" y="126"/>
                    </a:cubicBezTo>
                    <a:cubicBezTo>
                      <a:pt x="379" y="33"/>
                      <a:pt x="33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-468700" y="522050"/>
                <a:ext cx="68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1" extrusionOk="0">
                    <a:moveTo>
                      <a:pt x="124" y="0"/>
                    </a:moveTo>
                    <a:cubicBezTo>
                      <a:pt x="77" y="0"/>
                      <a:pt x="33" y="14"/>
                      <a:pt x="0" y="74"/>
                    </a:cubicBezTo>
                    <a:cubicBezTo>
                      <a:pt x="53" y="98"/>
                      <a:pt x="113" y="140"/>
                      <a:pt x="165" y="140"/>
                    </a:cubicBezTo>
                    <a:cubicBezTo>
                      <a:pt x="209" y="140"/>
                      <a:pt x="248" y="109"/>
                      <a:pt x="273" y="9"/>
                    </a:cubicBezTo>
                    <a:lnTo>
                      <a:pt x="273" y="9"/>
                    </a:lnTo>
                    <a:cubicBezTo>
                      <a:pt x="266" y="10"/>
                      <a:pt x="258" y="10"/>
                      <a:pt x="250" y="10"/>
                    </a:cubicBezTo>
                    <a:cubicBezTo>
                      <a:pt x="208" y="10"/>
                      <a:pt x="16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-516175" y="637900"/>
                <a:ext cx="25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48" extrusionOk="0">
                    <a:moveTo>
                      <a:pt x="361" y="1"/>
                    </a:moveTo>
                    <a:cubicBezTo>
                      <a:pt x="340" y="98"/>
                      <a:pt x="470" y="175"/>
                      <a:pt x="361" y="306"/>
                    </a:cubicBezTo>
                    <a:cubicBezTo>
                      <a:pt x="261" y="235"/>
                      <a:pt x="197" y="73"/>
                      <a:pt x="43" y="73"/>
                    </a:cubicBezTo>
                    <a:cubicBezTo>
                      <a:pt x="30" y="73"/>
                      <a:pt x="16" y="74"/>
                      <a:pt x="1" y="77"/>
                    </a:cubicBezTo>
                    <a:cubicBezTo>
                      <a:pt x="182" y="396"/>
                      <a:pt x="354" y="548"/>
                      <a:pt x="582" y="548"/>
                    </a:cubicBezTo>
                    <a:cubicBezTo>
                      <a:pt x="712" y="548"/>
                      <a:pt x="860" y="499"/>
                      <a:pt x="1038" y="404"/>
                    </a:cubicBezTo>
                    <a:cubicBezTo>
                      <a:pt x="798" y="263"/>
                      <a:pt x="580" y="132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6" name="Google Shape;4046;p19"/>
          <p:cNvGrpSpPr/>
          <p:nvPr/>
        </p:nvGrpSpPr>
        <p:grpSpPr>
          <a:xfrm rot="-3050237">
            <a:off x="-214994" y="2740325"/>
            <a:ext cx="1081110" cy="310878"/>
            <a:chOff x="4189736" y="3443291"/>
            <a:chExt cx="756675" cy="215475"/>
          </a:xfrm>
        </p:grpSpPr>
        <p:sp>
          <p:nvSpPr>
            <p:cNvPr id="4047" name="Google Shape;4047;p19"/>
            <p:cNvSpPr/>
            <p:nvPr/>
          </p:nvSpPr>
          <p:spPr>
            <a:xfrm>
              <a:off x="4189736" y="3443291"/>
              <a:ext cx="756675" cy="215475"/>
            </a:xfrm>
            <a:custGeom>
              <a:avLst/>
              <a:gdLst/>
              <a:ahLst/>
              <a:cxnLst/>
              <a:rect l="l" t="t" r="r" b="b"/>
              <a:pathLst>
                <a:path w="30267" h="8619" extrusionOk="0">
                  <a:moveTo>
                    <a:pt x="15413" y="0"/>
                  </a:moveTo>
                  <a:cubicBezTo>
                    <a:pt x="15262" y="0"/>
                    <a:pt x="14994" y="22"/>
                    <a:pt x="14704" y="140"/>
                  </a:cubicBezTo>
                  <a:cubicBezTo>
                    <a:pt x="14253" y="322"/>
                    <a:pt x="13910" y="677"/>
                    <a:pt x="13760" y="1116"/>
                  </a:cubicBezTo>
                  <a:cubicBezTo>
                    <a:pt x="13738" y="1181"/>
                    <a:pt x="13728" y="1235"/>
                    <a:pt x="13706" y="1299"/>
                  </a:cubicBezTo>
                  <a:cubicBezTo>
                    <a:pt x="13588" y="1331"/>
                    <a:pt x="13459" y="1353"/>
                    <a:pt x="13342" y="1385"/>
                  </a:cubicBezTo>
                  <a:cubicBezTo>
                    <a:pt x="13213" y="1245"/>
                    <a:pt x="13063" y="1128"/>
                    <a:pt x="12880" y="1031"/>
                  </a:cubicBezTo>
                  <a:cubicBezTo>
                    <a:pt x="12655" y="913"/>
                    <a:pt x="12397" y="849"/>
                    <a:pt x="12128" y="849"/>
                  </a:cubicBezTo>
                  <a:cubicBezTo>
                    <a:pt x="12011" y="849"/>
                    <a:pt x="11914" y="859"/>
                    <a:pt x="11849" y="870"/>
                  </a:cubicBezTo>
                  <a:cubicBezTo>
                    <a:pt x="11667" y="880"/>
                    <a:pt x="11484" y="923"/>
                    <a:pt x="11324" y="999"/>
                  </a:cubicBezTo>
                  <a:cubicBezTo>
                    <a:pt x="11270" y="1020"/>
                    <a:pt x="11227" y="1052"/>
                    <a:pt x="11184" y="1074"/>
                  </a:cubicBezTo>
                  <a:cubicBezTo>
                    <a:pt x="11045" y="1042"/>
                    <a:pt x="10895" y="1031"/>
                    <a:pt x="10755" y="1031"/>
                  </a:cubicBezTo>
                  <a:cubicBezTo>
                    <a:pt x="10444" y="1031"/>
                    <a:pt x="10122" y="1095"/>
                    <a:pt x="9810" y="1235"/>
                  </a:cubicBezTo>
                  <a:cubicBezTo>
                    <a:pt x="9617" y="1321"/>
                    <a:pt x="9424" y="1428"/>
                    <a:pt x="9252" y="1546"/>
                  </a:cubicBezTo>
                  <a:cubicBezTo>
                    <a:pt x="9016" y="1460"/>
                    <a:pt x="8801" y="1438"/>
                    <a:pt x="8673" y="1428"/>
                  </a:cubicBezTo>
                  <a:cubicBezTo>
                    <a:pt x="8619" y="1428"/>
                    <a:pt x="8565" y="1417"/>
                    <a:pt x="8512" y="1417"/>
                  </a:cubicBezTo>
                  <a:cubicBezTo>
                    <a:pt x="8200" y="1417"/>
                    <a:pt x="7900" y="1514"/>
                    <a:pt x="7653" y="1664"/>
                  </a:cubicBezTo>
                  <a:cubicBezTo>
                    <a:pt x="7568" y="1653"/>
                    <a:pt x="7492" y="1643"/>
                    <a:pt x="7406" y="1643"/>
                  </a:cubicBezTo>
                  <a:cubicBezTo>
                    <a:pt x="7246" y="1503"/>
                    <a:pt x="7074" y="1407"/>
                    <a:pt x="6881" y="1331"/>
                  </a:cubicBezTo>
                  <a:cubicBezTo>
                    <a:pt x="6762" y="1138"/>
                    <a:pt x="6602" y="977"/>
                    <a:pt x="6419" y="849"/>
                  </a:cubicBezTo>
                  <a:cubicBezTo>
                    <a:pt x="6237" y="730"/>
                    <a:pt x="5946" y="591"/>
                    <a:pt x="5550" y="591"/>
                  </a:cubicBezTo>
                  <a:lnTo>
                    <a:pt x="5260" y="591"/>
                  </a:lnTo>
                  <a:cubicBezTo>
                    <a:pt x="4852" y="591"/>
                    <a:pt x="4465" y="709"/>
                    <a:pt x="4133" y="956"/>
                  </a:cubicBezTo>
                  <a:cubicBezTo>
                    <a:pt x="3864" y="1149"/>
                    <a:pt x="3639" y="1417"/>
                    <a:pt x="3489" y="1739"/>
                  </a:cubicBezTo>
                  <a:cubicBezTo>
                    <a:pt x="3478" y="1750"/>
                    <a:pt x="3478" y="1750"/>
                    <a:pt x="3478" y="1760"/>
                  </a:cubicBezTo>
                  <a:cubicBezTo>
                    <a:pt x="3457" y="1793"/>
                    <a:pt x="3403" y="1879"/>
                    <a:pt x="3371" y="1932"/>
                  </a:cubicBezTo>
                  <a:cubicBezTo>
                    <a:pt x="3306" y="2029"/>
                    <a:pt x="3232" y="2136"/>
                    <a:pt x="3167" y="2276"/>
                  </a:cubicBezTo>
                  <a:cubicBezTo>
                    <a:pt x="2931" y="2147"/>
                    <a:pt x="2662" y="2072"/>
                    <a:pt x="2383" y="2072"/>
                  </a:cubicBezTo>
                  <a:cubicBezTo>
                    <a:pt x="2126" y="2072"/>
                    <a:pt x="1858" y="2136"/>
                    <a:pt x="1600" y="2254"/>
                  </a:cubicBezTo>
                  <a:cubicBezTo>
                    <a:pt x="1310" y="2383"/>
                    <a:pt x="1052" y="2555"/>
                    <a:pt x="828" y="2759"/>
                  </a:cubicBezTo>
                  <a:cubicBezTo>
                    <a:pt x="591" y="2995"/>
                    <a:pt x="409" y="3274"/>
                    <a:pt x="280" y="3596"/>
                  </a:cubicBezTo>
                  <a:cubicBezTo>
                    <a:pt x="248" y="3682"/>
                    <a:pt x="215" y="3789"/>
                    <a:pt x="205" y="3885"/>
                  </a:cubicBezTo>
                  <a:cubicBezTo>
                    <a:pt x="65" y="4143"/>
                    <a:pt x="1" y="4444"/>
                    <a:pt x="44" y="4744"/>
                  </a:cubicBezTo>
                  <a:cubicBezTo>
                    <a:pt x="44" y="4798"/>
                    <a:pt x="55" y="4873"/>
                    <a:pt x="65" y="4948"/>
                  </a:cubicBezTo>
                  <a:cubicBezTo>
                    <a:pt x="119" y="5259"/>
                    <a:pt x="258" y="5549"/>
                    <a:pt x="484" y="5774"/>
                  </a:cubicBezTo>
                  <a:cubicBezTo>
                    <a:pt x="773" y="6065"/>
                    <a:pt x="1171" y="6215"/>
                    <a:pt x="1589" y="6215"/>
                  </a:cubicBezTo>
                  <a:cubicBezTo>
                    <a:pt x="1879" y="6215"/>
                    <a:pt x="2158" y="6150"/>
                    <a:pt x="2394" y="6010"/>
                  </a:cubicBezTo>
                  <a:cubicBezTo>
                    <a:pt x="2674" y="6161"/>
                    <a:pt x="2984" y="6236"/>
                    <a:pt x="3285" y="6236"/>
                  </a:cubicBezTo>
                  <a:cubicBezTo>
                    <a:pt x="3371" y="6236"/>
                    <a:pt x="3468" y="6225"/>
                    <a:pt x="3554" y="6215"/>
                  </a:cubicBezTo>
                  <a:cubicBezTo>
                    <a:pt x="3597" y="6247"/>
                    <a:pt x="3628" y="6279"/>
                    <a:pt x="3671" y="6301"/>
                  </a:cubicBezTo>
                  <a:cubicBezTo>
                    <a:pt x="4090" y="6611"/>
                    <a:pt x="4584" y="6773"/>
                    <a:pt x="5066" y="6773"/>
                  </a:cubicBezTo>
                  <a:lnTo>
                    <a:pt x="5131" y="6773"/>
                  </a:lnTo>
                  <a:cubicBezTo>
                    <a:pt x="5152" y="6869"/>
                    <a:pt x="5185" y="6966"/>
                    <a:pt x="5206" y="7062"/>
                  </a:cubicBezTo>
                  <a:cubicBezTo>
                    <a:pt x="5217" y="7105"/>
                    <a:pt x="5228" y="7138"/>
                    <a:pt x="5228" y="7181"/>
                  </a:cubicBezTo>
                  <a:cubicBezTo>
                    <a:pt x="5335" y="7599"/>
                    <a:pt x="5582" y="7985"/>
                    <a:pt x="5946" y="8243"/>
                  </a:cubicBezTo>
                  <a:cubicBezTo>
                    <a:pt x="6215" y="8447"/>
                    <a:pt x="6548" y="8576"/>
                    <a:pt x="6891" y="8608"/>
                  </a:cubicBezTo>
                  <a:cubicBezTo>
                    <a:pt x="6912" y="8619"/>
                    <a:pt x="6934" y="8619"/>
                    <a:pt x="6955" y="8619"/>
                  </a:cubicBezTo>
                  <a:lnTo>
                    <a:pt x="7063" y="8619"/>
                  </a:lnTo>
                  <a:cubicBezTo>
                    <a:pt x="7406" y="8619"/>
                    <a:pt x="7728" y="8512"/>
                    <a:pt x="7997" y="8318"/>
                  </a:cubicBezTo>
                  <a:cubicBezTo>
                    <a:pt x="8211" y="8157"/>
                    <a:pt x="8393" y="7942"/>
                    <a:pt x="8501" y="7696"/>
                  </a:cubicBezTo>
                  <a:cubicBezTo>
                    <a:pt x="8619" y="7438"/>
                    <a:pt x="8662" y="7159"/>
                    <a:pt x="8641" y="6891"/>
                  </a:cubicBezTo>
                  <a:cubicBezTo>
                    <a:pt x="8630" y="6601"/>
                    <a:pt x="8533" y="6322"/>
                    <a:pt x="8372" y="6086"/>
                  </a:cubicBezTo>
                  <a:cubicBezTo>
                    <a:pt x="8372" y="6086"/>
                    <a:pt x="8362" y="6075"/>
                    <a:pt x="8362" y="6065"/>
                  </a:cubicBezTo>
                  <a:cubicBezTo>
                    <a:pt x="8415" y="6043"/>
                    <a:pt x="8469" y="6032"/>
                    <a:pt x="8512" y="6010"/>
                  </a:cubicBezTo>
                  <a:cubicBezTo>
                    <a:pt x="8673" y="6096"/>
                    <a:pt x="8898" y="6193"/>
                    <a:pt x="9177" y="6225"/>
                  </a:cubicBezTo>
                  <a:lnTo>
                    <a:pt x="9177" y="6472"/>
                  </a:lnTo>
                  <a:cubicBezTo>
                    <a:pt x="9177" y="7019"/>
                    <a:pt x="9402" y="7492"/>
                    <a:pt x="9789" y="7825"/>
                  </a:cubicBezTo>
                  <a:cubicBezTo>
                    <a:pt x="10003" y="8007"/>
                    <a:pt x="10390" y="8233"/>
                    <a:pt x="10948" y="8233"/>
                  </a:cubicBezTo>
                  <a:cubicBezTo>
                    <a:pt x="11023" y="8233"/>
                    <a:pt x="11098" y="8221"/>
                    <a:pt x="11174" y="8221"/>
                  </a:cubicBezTo>
                  <a:lnTo>
                    <a:pt x="11184" y="8221"/>
                  </a:lnTo>
                  <a:cubicBezTo>
                    <a:pt x="11785" y="8157"/>
                    <a:pt x="12364" y="7846"/>
                    <a:pt x="12826" y="7341"/>
                  </a:cubicBezTo>
                  <a:cubicBezTo>
                    <a:pt x="13191" y="6933"/>
                    <a:pt x="13438" y="6451"/>
                    <a:pt x="13545" y="5957"/>
                  </a:cubicBezTo>
                  <a:cubicBezTo>
                    <a:pt x="13706" y="6010"/>
                    <a:pt x="13878" y="6043"/>
                    <a:pt x="14071" y="6065"/>
                  </a:cubicBezTo>
                  <a:lnTo>
                    <a:pt x="14125" y="6065"/>
                  </a:lnTo>
                  <a:cubicBezTo>
                    <a:pt x="14168" y="6065"/>
                    <a:pt x="14222" y="6075"/>
                    <a:pt x="14265" y="6075"/>
                  </a:cubicBezTo>
                  <a:cubicBezTo>
                    <a:pt x="14758" y="6075"/>
                    <a:pt x="15166" y="5957"/>
                    <a:pt x="15498" y="5860"/>
                  </a:cubicBezTo>
                  <a:cubicBezTo>
                    <a:pt x="15563" y="5850"/>
                    <a:pt x="15617" y="5828"/>
                    <a:pt x="15670" y="5817"/>
                  </a:cubicBezTo>
                  <a:lnTo>
                    <a:pt x="15681" y="5817"/>
                  </a:lnTo>
                  <a:cubicBezTo>
                    <a:pt x="15960" y="5817"/>
                    <a:pt x="16196" y="5764"/>
                    <a:pt x="16378" y="5678"/>
                  </a:cubicBezTo>
                  <a:lnTo>
                    <a:pt x="16475" y="5678"/>
                  </a:lnTo>
                  <a:cubicBezTo>
                    <a:pt x="16712" y="5678"/>
                    <a:pt x="16948" y="5624"/>
                    <a:pt x="17173" y="5528"/>
                  </a:cubicBezTo>
                  <a:cubicBezTo>
                    <a:pt x="17184" y="5517"/>
                    <a:pt x="17205" y="5506"/>
                    <a:pt x="17216" y="5506"/>
                  </a:cubicBezTo>
                  <a:cubicBezTo>
                    <a:pt x="17248" y="5517"/>
                    <a:pt x="17270" y="5528"/>
                    <a:pt x="17301" y="5538"/>
                  </a:cubicBezTo>
                  <a:cubicBezTo>
                    <a:pt x="17291" y="5721"/>
                    <a:pt x="17301" y="5914"/>
                    <a:pt x="17344" y="6107"/>
                  </a:cubicBezTo>
                  <a:cubicBezTo>
                    <a:pt x="17409" y="6408"/>
                    <a:pt x="17549" y="6633"/>
                    <a:pt x="17613" y="6751"/>
                  </a:cubicBezTo>
                  <a:cubicBezTo>
                    <a:pt x="17623" y="6751"/>
                    <a:pt x="17623" y="6762"/>
                    <a:pt x="17623" y="6762"/>
                  </a:cubicBezTo>
                  <a:cubicBezTo>
                    <a:pt x="17666" y="6859"/>
                    <a:pt x="17731" y="7009"/>
                    <a:pt x="17859" y="7170"/>
                  </a:cubicBezTo>
                  <a:cubicBezTo>
                    <a:pt x="18150" y="7567"/>
                    <a:pt x="18600" y="7792"/>
                    <a:pt x="19094" y="7792"/>
                  </a:cubicBezTo>
                  <a:cubicBezTo>
                    <a:pt x="19223" y="7792"/>
                    <a:pt x="19352" y="7771"/>
                    <a:pt x="19481" y="7739"/>
                  </a:cubicBezTo>
                  <a:cubicBezTo>
                    <a:pt x="19953" y="7632"/>
                    <a:pt x="20339" y="7320"/>
                    <a:pt x="20554" y="6891"/>
                  </a:cubicBezTo>
                  <a:cubicBezTo>
                    <a:pt x="20661" y="6666"/>
                    <a:pt x="20725" y="6429"/>
                    <a:pt x="20725" y="6182"/>
                  </a:cubicBezTo>
                  <a:cubicBezTo>
                    <a:pt x="20854" y="6225"/>
                    <a:pt x="20993" y="6258"/>
                    <a:pt x="21133" y="6268"/>
                  </a:cubicBezTo>
                  <a:cubicBezTo>
                    <a:pt x="21187" y="6268"/>
                    <a:pt x="21241" y="6279"/>
                    <a:pt x="21294" y="6279"/>
                  </a:cubicBezTo>
                  <a:cubicBezTo>
                    <a:pt x="21916" y="6279"/>
                    <a:pt x="22474" y="5946"/>
                    <a:pt x="22775" y="5388"/>
                  </a:cubicBezTo>
                  <a:cubicBezTo>
                    <a:pt x="22796" y="5356"/>
                    <a:pt x="22818" y="5313"/>
                    <a:pt x="22829" y="5270"/>
                  </a:cubicBezTo>
                  <a:cubicBezTo>
                    <a:pt x="22893" y="5270"/>
                    <a:pt x="22958" y="5259"/>
                    <a:pt x="23033" y="5249"/>
                  </a:cubicBezTo>
                  <a:cubicBezTo>
                    <a:pt x="23044" y="5249"/>
                    <a:pt x="23054" y="5259"/>
                    <a:pt x="23065" y="5270"/>
                  </a:cubicBezTo>
                  <a:cubicBezTo>
                    <a:pt x="23409" y="5485"/>
                    <a:pt x="23805" y="5603"/>
                    <a:pt x="24203" y="5603"/>
                  </a:cubicBezTo>
                  <a:cubicBezTo>
                    <a:pt x="24332" y="5603"/>
                    <a:pt x="24449" y="5592"/>
                    <a:pt x="24568" y="5571"/>
                  </a:cubicBezTo>
                  <a:cubicBezTo>
                    <a:pt x="24685" y="5560"/>
                    <a:pt x="24804" y="5528"/>
                    <a:pt x="24911" y="5485"/>
                  </a:cubicBezTo>
                  <a:lnTo>
                    <a:pt x="24911" y="5538"/>
                  </a:lnTo>
                  <a:lnTo>
                    <a:pt x="24911" y="5560"/>
                  </a:lnTo>
                  <a:cubicBezTo>
                    <a:pt x="24847" y="5903"/>
                    <a:pt x="24900" y="6236"/>
                    <a:pt x="25061" y="6547"/>
                  </a:cubicBezTo>
                  <a:cubicBezTo>
                    <a:pt x="25158" y="6730"/>
                    <a:pt x="25286" y="6891"/>
                    <a:pt x="25437" y="7030"/>
                  </a:cubicBezTo>
                  <a:cubicBezTo>
                    <a:pt x="25587" y="7159"/>
                    <a:pt x="25759" y="7277"/>
                    <a:pt x="25963" y="7374"/>
                  </a:cubicBezTo>
                  <a:cubicBezTo>
                    <a:pt x="25973" y="7384"/>
                    <a:pt x="25984" y="7395"/>
                    <a:pt x="25995" y="7395"/>
                  </a:cubicBezTo>
                  <a:cubicBezTo>
                    <a:pt x="26221" y="7503"/>
                    <a:pt x="26457" y="7556"/>
                    <a:pt x="26703" y="7556"/>
                  </a:cubicBezTo>
                  <a:cubicBezTo>
                    <a:pt x="26982" y="7556"/>
                    <a:pt x="27530" y="7470"/>
                    <a:pt x="27991" y="6945"/>
                  </a:cubicBezTo>
                  <a:cubicBezTo>
                    <a:pt x="28034" y="6891"/>
                    <a:pt x="28077" y="6848"/>
                    <a:pt x="28120" y="6805"/>
                  </a:cubicBezTo>
                  <a:cubicBezTo>
                    <a:pt x="28324" y="6644"/>
                    <a:pt x="28625" y="6418"/>
                    <a:pt x="28839" y="6022"/>
                  </a:cubicBezTo>
                  <a:cubicBezTo>
                    <a:pt x="29011" y="5731"/>
                    <a:pt x="29097" y="5409"/>
                    <a:pt x="29086" y="5077"/>
                  </a:cubicBezTo>
                  <a:cubicBezTo>
                    <a:pt x="29086" y="4991"/>
                    <a:pt x="29075" y="4916"/>
                    <a:pt x="29064" y="4830"/>
                  </a:cubicBezTo>
                  <a:cubicBezTo>
                    <a:pt x="29183" y="4744"/>
                    <a:pt x="29279" y="4669"/>
                    <a:pt x="29365" y="4594"/>
                  </a:cubicBezTo>
                  <a:cubicBezTo>
                    <a:pt x="29419" y="4551"/>
                    <a:pt x="29472" y="4508"/>
                    <a:pt x="29515" y="4476"/>
                  </a:cubicBezTo>
                  <a:cubicBezTo>
                    <a:pt x="29548" y="4455"/>
                    <a:pt x="29569" y="4433"/>
                    <a:pt x="29601" y="4412"/>
                  </a:cubicBezTo>
                  <a:cubicBezTo>
                    <a:pt x="29773" y="4250"/>
                    <a:pt x="29912" y="4090"/>
                    <a:pt x="30020" y="3907"/>
                  </a:cubicBezTo>
                  <a:cubicBezTo>
                    <a:pt x="30149" y="3692"/>
                    <a:pt x="30223" y="3456"/>
                    <a:pt x="30234" y="3210"/>
                  </a:cubicBezTo>
                  <a:cubicBezTo>
                    <a:pt x="30266" y="2834"/>
                    <a:pt x="30159" y="2469"/>
                    <a:pt x="29934" y="2168"/>
                  </a:cubicBezTo>
                  <a:cubicBezTo>
                    <a:pt x="29784" y="1975"/>
                    <a:pt x="29590" y="1814"/>
                    <a:pt x="29376" y="1707"/>
                  </a:cubicBezTo>
                  <a:cubicBezTo>
                    <a:pt x="29161" y="1600"/>
                    <a:pt x="28925" y="1546"/>
                    <a:pt x="28689" y="1546"/>
                  </a:cubicBezTo>
                  <a:cubicBezTo>
                    <a:pt x="28517" y="1546"/>
                    <a:pt x="28367" y="1578"/>
                    <a:pt x="28238" y="1610"/>
                  </a:cubicBezTo>
                  <a:cubicBezTo>
                    <a:pt x="28131" y="1450"/>
                    <a:pt x="28002" y="1299"/>
                    <a:pt x="27841" y="1171"/>
                  </a:cubicBezTo>
                  <a:cubicBezTo>
                    <a:pt x="27508" y="902"/>
                    <a:pt x="27101" y="752"/>
                    <a:pt x="26671" y="752"/>
                  </a:cubicBezTo>
                  <a:cubicBezTo>
                    <a:pt x="26263" y="752"/>
                    <a:pt x="25866" y="891"/>
                    <a:pt x="25512" y="1149"/>
                  </a:cubicBezTo>
                  <a:cubicBezTo>
                    <a:pt x="25329" y="1288"/>
                    <a:pt x="25158" y="1450"/>
                    <a:pt x="25018" y="1653"/>
                  </a:cubicBezTo>
                  <a:lnTo>
                    <a:pt x="24954" y="1717"/>
                  </a:lnTo>
                  <a:cubicBezTo>
                    <a:pt x="24847" y="1696"/>
                    <a:pt x="24739" y="1686"/>
                    <a:pt x="24632" y="1686"/>
                  </a:cubicBezTo>
                  <a:lnTo>
                    <a:pt x="24599" y="1686"/>
                  </a:lnTo>
                  <a:cubicBezTo>
                    <a:pt x="24482" y="1600"/>
                    <a:pt x="24353" y="1535"/>
                    <a:pt x="24213" y="1493"/>
                  </a:cubicBezTo>
                  <a:cubicBezTo>
                    <a:pt x="24020" y="1428"/>
                    <a:pt x="23816" y="1395"/>
                    <a:pt x="23591" y="1395"/>
                  </a:cubicBezTo>
                  <a:cubicBezTo>
                    <a:pt x="23473" y="1395"/>
                    <a:pt x="23355" y="1395"/>
                    <a:pt x="23226" y="1417"/>
                  </a:cubicBezTo>
                  <a:cubicBezTo>
                    <a:pt x="23001" y="1450"/>
                    <a:pt x="22786" y="1535"/>
                    <a:pt x="22603" y="1664"/>
                  </a:cubicBezTo>
                  <a:lnTo>
                    <a:pt x="22571" y="1696"/>
                  </a:lnTo>
                  <a:cubicBezTo>
                    <a:pt x="22314" y="1546"/>
                    <a:pt x="22024" y="1460"/>
                    <a:pt x="21723" y="1460"/>
                  </a:cubicBezTo>
                  <a:cubicBezTo>
                    <a:pt x="21541" y="1460"/>
                    <a:pt x="21358" y="1493"/>
                    <a:pt x="21198" y="1546"/>
                  </a:cubicBezTo>
                  <a:cubicBezTo>
                    <a:pt x="21079" y="1450"/>
                    <a:pt x="20940" y="1353"/>
                    <a:pt x="20800" y="1288"/>
                  </a:cubicBezTo>
                  <a:cubicBezTo>
                    <a:pt x="20489" y="1128"/>
                    <a:pt x="20156" y="1052"/>
                    <a:pt x="19802" y="1052"/>
                  </a:cubicBezTo>
                  <a:cubicBezTo>
                    <a:pt x="19266" y="1052"/>
                    <a:pt x="18697" y="1235"/>
                    <a:pt x="18171" y="1589"/>
                  </a:cubicBezTo>
                  <a:cubicBezTo>
                    <a:pt x="18021" y="1686"/>
                    <a:pt x="17881" y="1793"/>
                    <a:pt x="17752" y="1911"/>
                  </a:cubicBezTo>
                  <a:cubicBezTo>
                    <a:pt x="17538" y="1814"/>
                    <a:pt x="17301" y="1760"/>
                    <a:pt x="17065" y="1760"/>
                  </a:cubicBezTo>
                  <a:cubicBezTo>
                    <a:pt x="17044" y="1438"/>
                    <a:pt x="16948" y="1042"/>
                    <a:pt x="16679" y="655"/>
                  </a:cubicBezTo>
                  <a:cubicBezTo>
                    <a:pt x="16572" y="494"/>
                    <a:pt x="16421" y="344"/>
                    <a:pt x="16261" y="236"/>
                  </a:cubicBezTo>
                  <a:cubicBezTo>
                    <a:pt x="16132" y="162"/>
                    <a:pt x="16003" y="97"/>
                    <a:pt x="15853" y="65"/>
                  </a:cubicBezTo>
                  <a:cubicBezTo>
                    <a:pt x="15713" y="22"/>
                    <a:pt x="15563" y="0"/>
                    <a:pt x="15413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8" name="Google Shape;4048;p19"/>
            <p:cNvGrpSpPr/>
            <p:nvPr/>
          </p:nvGrpSpPr>
          <p:grpSpPr>
            <a:xfrm>
              <a:off x="4219349" y="3477829"/>
              <a:ext cx="697450" cy="146400"/>
              <a:chOff x="543175" y="3513025"/>
              <a:chExt cx="697450" cy="146400"/>
            </a:xfrm>
          </p:grpSpPr>
          <p:sp>
            <p:nvSpPr>
              <p:cNvPr id="4049" name="Google Shape;4049;p19"/>
              <p:cNvSpPr/>
              <p:nvPr/>
            </p:nvSpPr>
            <p:spPr>
              <a:xfrm>
                <a:off x="745300" y="3539175"/>
                <a:ext cx="70650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4410" extrusionOk="0">
                    <a:moveTo>
                      <a:pt x="1170" y="476"/>
                    </a:moveTo>
                    <a:cubicBezTo>
                      <a:pt x="1188" y="476"/>
                      <a:pt x="1206" y="483"/>
                      <a:pt x="1222" y="500"/>
                    </a:cubicBezTo>
                    <a:cubicBezTo>
                      <a:pt x="1298" y="565"/>
                      <a:pt x="1331" y="696"/>
                      <a:pt x="1310" y="827"/>
                    </a:cubicBezTo>
                    <a:cubicBezTo>
                      <a:pt x="1233" y="1165"/>
                      <a:pt x="818" y="1122"/>
                      <a:pt x="742" y="1416"/>
                    </a:cubicBezTo>
                    <a:cubicBezTo>
                      <a:pt x="622" y="1372"/>
                      <a:pt x="524" y="1340"/>
                      <a:pt x="589" y="1231"/>
                    </a:cubicBezTo>
                    <a:cubicBezTo>
                      <a:pt x="709" y="1013"/>
                      <a:pt x="742" y="740"/>
                      <a:pt x="971" y="609"/>
                    </a:cubicBezTo>
                    <a:cubicBezTo>
                      <a:pt x="1031" y="566"/>
                      <a:pt x="1104" y="476"/>
                      <a:pt x="1170" y="476"/>
                    </a:cubicBezTo>
                    <a:close/>
                    <a:moveTo>
                      <a:pt x="1405" y="0"/>
                    </a:moveTo>
                    <a:cubicBezTo>
                      <a:pt x="1284" y="0"/>
                      <a:pt x="1160" y="30"/>
                      <a:pt x="1036" y="85"/>
                    </a:cubicBezTo>
                    <a:cubicBezTo>
                      <a:pt x="415" y="358"/>
                      <a:pt x="109" y="860"/>
                      <a:pt x="11" y="1515"/>
                    </a:cubicBezTo>
                    <a:cubicBezTo>
                      <a:pt x="11" y="1569"/>
                      <a:pt x="11" y="1612"/>
                      <a:pt x="0" y="1667"/>
                    </a:cubicBezTo>
                    <a:cubicBezTo>
                      <a:pt x="187" y="1801"/>
                      <a:pt x="359" y="1869"/>
                      <a:pt x="526" y="1869"/>
                    </a:cubicBezTo>
                    <a:cubicBezTo>
                      <a:pt x="700" y="1869"/>
                      <a:pt x="870" y="1795"/>
                      <a:pt x="1048" y="1645"/>
                    </a:cubicBezTo>
                    <a:cubicBezTo>
                      <a:pt x="1140" y="1561"/>
                      <a:pt x="1232" y="1503"/>
                      <a:pt x="1347" y="1503"/>
                    </a:cubicBezTo>
                    <a:cubicBezTo>
                      <a:pt x="1395" y="1503"/>
                      <a:pt x="1448" y="1514"/>
                      <a:pt x="1506" y="1536"/>
                    </a:cubicBezTo>
                    <a:cubicBezTo>
                      <a:pt x="1233" y="1842"/>
                      <a:pt x="1462" y="2201"/>
                      <a:pt x="1375" y="2540"/>
                    </a:cubicBezTo>
                    <a:cubicBezTo>
                      <a:pt x="1255" y="3042"/>
                      <a:pt x="1244" y="3554"/>
                      <a:pt x="1255" y="4056"/>
                    </a:cubicBezTo>
                    <a:cubicBezTo>
                      <a:pt x="1255" y="4333"/>
                      <a:pt x="1414" y="4410"/>
                      <a:pt x="1607" y="4410"/>
                    </a:cubicBezTo>
                    <a:cubicBezTo>
                      <a:pt x="1634" y="4410"/>
                      <a:pt x="1662" y="4408"/>
                      <a:pt x="1691" y="4405"/>
                    </a:cubicBezTo>
                    <a:cubicBezTo>
                      <a:pt x="2226" y="4351"/>
                      <a:pt x="2760" y="3740"/>
                      <a:pt x="2826" y="3183"/>
                    </a:cubicBezTo>
                    <a:cubicBezTo>
                      <a:pt x="2768" y="3143"/>
                      <a:pt x="2721" y="3125"/>
                      <a:pt x="2682" y="3125"/>
                    </a:cubicBezTo>
                    <a:cubicBezTo>
                      <a:pt x="2595" y="3125"/>
                      <a:pt x="2547" y="3212"/>
                      <a:pt x="2510" y="3326"/>
                    </a:cubicBezTo>
                    <a:cubicBezTo>
                      <a:pt x="2468" y="3473"/>
                      <a:pt x="2425" y="3620"/>
                      <a:pt x="2236" y="3620"/>
                    </a:cubicBezTo>
                    <a:cubicBezTo>
                      <a:pt x="2229" y="3620"/>
                      <a:pt x="2222" y="3620"/>
                      <a:pt x="2215" y="3620"/>
                    </a:cubicBezTo>
                    <a:cubicBezTo>
                      <a:pt x="2139" y="3733"/>
                      <a:pt x="2080" y="3895"/>
                      <a:pt x="1939" y="3895"/>
                    </a:cubicBezTo>
                    <a:cubicBezTo>
                      <a:pt x="1917" y="3895"/>
                      <a:pt x="1892" y="3891"/>
                      <a:pt x="1865" y="3882"/>
                    </a:cubicBezTo>
                    <a:cubicBezTo>
                      <a:pt x="1680" y="3827"/>
                      <a:pt x="1778" y="3631"/>
                      <a:pt x="1778" y="3511"/>
                    </a:cubicBezTo>
                    <a:cubicBezTo>
                      <a:pt x="1800" y="3282"/>
                      <a:pt x="1855" y="3052"/>
                      <a:pt x="1887" y="2834"/>
                    </a:cubicBezTo>
                    <a:cubicBezTo>
                      <a:pt x="1964" y="2092"/>
                      <a:pt x="1953" y="1362"/>
                      <a:pt x="1953" y="630"/>
                    </a:cubicBezTo>
                    <a:cubicBezTo>
                      <a:pt x="1822" y="489"/>
                      <a:pt x="1887" y="336"/>
                      <a:pt x="1887" y="184"/>
                    </a:cubicBezTo>
                    <a:cubicBezTo>
                      <a:pt x="1735" y="57"/>
                      <a:pt x="1573" y="0"/>
                      <a:pt x="1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543175" y="3527925"/>
                <a:ext cx="108875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3380" extrusionOk="0">
                    <a:moveTo>
                      <a:pt x="3911" y="0"/>
                    </a:moveTo>
                    <a:cubicBezTo>
                      <a:pt x="3677" y="0"/>
                      <a:pt x="3510" y="141"/>
                      <a:pt x="3416" y="339"/>
                    </a:cubicBezTo>
                    <a:cubicBezTo>
                      <a:pt x="3263" y="677"/>
                      <a:pt x="2980" y="950"/>
                      <a:pt x="2914" y="1332"/>
                    </a:cubicBezTo>
                    <a:cubicBezTo>
                      <a:pt x="2881" y="1528"/>
                      <a:pt x="2827" y="1746"/>
                      <a:pt x="2521" y="1757"/>
                    </a:cubicBezTo>
                    <a:cubicBezTo>
                      <a:pt x="2390" y="1757"/>
                      <a:pt x="2205" y="1877"/>
                      <a:pt x="2161" y="2095"/>
                    </a:cubicBezTo>
                    <a:cubicBezTo>
                      <a:pt x="2128" y="2227"/>
                      <a:pt x="2024" y="2295"/>
                      <a:pt x="1930" y="2295"/>
                    </a:cubicBezTo>
                    <a:cubicBezTo>
                      <a:pt x="1868" y="2295"/>
                      <a:pt x="1810" y="2265"/>
                      <a:pt x="1779" y="2205"/>
                    </a:cubicBezTo>
                    <a:cubicBezTo>
                      <a:pt x="1627" y="1931"/>
                      <a:pt x="1278" y="1921"/>
                      <a:pt x="1157" y="1626"/>
                    </a:cubicBezTo>
                    <a:cubicBezTo>
                      <a:pt x="1124" y="1542"/>
                      <a:pt x="1059" y="1513"/>
                      <a:pt x="985" y="1513"/>
                    </a:cubicBezTo>
                    <a:cubicBezTo>
                      <a:pt x="914" y="1513"/>
                      <a:pt x="834" y="1540"/>
                      <a:pt x="764" y="1572"/>
                    </a:cubicBezTo>
                    <a:cubicBezTo>
                      <a:pt x="503" y="1681"/>
                      <a:pt x="306" y="1866"/>
                      <a:pt x="197" y="2139"/>
                    </a:cubicBezTo>
                    <a:cubicBezTo>
                      <a:pt x="296" y="2336"/>
                      <a:pt x="175" y="2466"/>
                      <a:pt x="44" y="2586"/>
                    </a:cubicBezTo>
                    <a:cubicBezTo>
                      <a:pt x="78" y="2673"/>
                      <a:pt x="1" y="2816"/>
                      <a:pt x="175" y="2816"/>
                    </a:cubicBezTo>
                    <a:cubicBezTo>
                      <a:pt x="339" y="2816"/>
                      <a:pt x="372" y="2685"/>
                      <a:pt x="437" y="2564"/>
                    </a:cubicBezTo>
                    <a:cubicBezTo>
                      <a:pt x="624" y="2236"/>
                      <a:pt x="740" y="2078"/>
                      <a:pt x="871" y="2078"/>
                    </a:cubicBezTo>
                    <a:cubicBezTo>
                      <a:pt x="993" y="2078"/>
                      <a:pt x="1127" y="2214"/>
                      <a:pt x="1343" y="2477"/>
                    </a:cubicBezTo>
                    <a:cubicBezTo>
                      <a:pt x="1354" y="2488"/>
                      <a:pt x="1354" y="2499"/>
                      <a:pt x="1365" y="2510"/>
                    </a:cubicBezTo>
                    <a:cubicBezTo>
                      <a:pt x="1538" y="2723"/>
                      <a:pt x="1718" y="2829"/>
                      <a:pt x="1898" y="2829"/>
                    </a:cubicBezTo>
                    <a:cubicBezTo>
                      <a:pt x="2070" y="2829"/>
                      <a:pt x="2242" y="2734"/>
                      <a:pt x="2412" y="2542"/>
                    </a:cubicBezTo>
                    <a:cubicBezTo>
                      <a:pt x="2500" y="2445"/>
                      <a:pt x="2510" y="2281"/>
                      <a:pt x="2696" y="2237"/>
                    </a:cubicBezTo>
                    <a:cubicBezTo>
                      <a:pt x="2728" y="2390"/>
                      <a:pt x="2761" y="2542"/>
                      <a:pt x="2805" y="2695"/>
                    </a:cubicBezTo>
                    <a:cubicBezTo>
                      <a:pt x="2896" y="3085"/>
                      <a:pt x="3333" y="3380"/>
                      <a:pt x="3705" y="3380"/>
                    </a:cubicBezTo>
                    <a:cubicBezTo>
                      <a:pt x="3823" y="3380"/>
                      <a:pt x="3935" y="3350"/>
                      <a:pt x="4027" y="3284"/>
                    </a:cubicBezTo>
                    <a:cubicBezTo>
                      <a:pt x="4027" y="3175"/>
                      <a:pt x="4005" y="3056"/>
                      <a:pt x="3940" y="2957"/>
                    </a:cubicBezTo>
                    <a:cubicBezTo>
                      <a:pt x="3590" y="2935"/>
                      <a:pt x="3295" y="2859"/>
                      <a:pt x="3274" y="2433"/>
                    </a:cubicBezTo>
                    <a:cubicBezTo>
                      <a:pt x="3241" y="1604"/>
                      <a:pt x="3525" y="917"/>
                      <a:pt x="4125" y="360"/>
                    </a:cubicBezTo>
                    <a:cubicBezTo>
                      <a:pt x="4212" y="273"/>
                      <a:pt x="4354" y="219"/>
                      <a:pt x="4321" y="99"/>
                    </a:cubicBezTo>
                    <a:cubicBezTo>
                      <a:pt x="4305" y="22"/>
                      <a:pt x="4259" y="6"/>
                      <a:pt x="4203" y="6"/>
                    </a:cubicBezTo>
                    <a:cubicBezTo>
                      <a:pt x="4161" y="6"/>
                      <a:pt x="4114" y="15"/>
                      <a:pt x="4070" y="15"/>
                    </a:cubicBezTo>
                    <a:cubicBezTo>
                      <a:pt x="4055" y="15"/>
                      <a:pt x="4041" y="14"/>
                      <a:pt x="4027" y="11"/>
                    </a:cubicBezTo>
                    <a:cubicBezTo>
                      <a:pt x="3987" y="4"/>
                      <a:pt x="3948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919575" y="3539700"/>
                <a:ext cx="1031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3244" extrusionOk="0">
                    <a:moveTo>
                      <a:pt x="3633" y="0"/>
                    </a:moveTo>
                    <a:cubicBezTo>
                      <a:pt x="3077" y="0"/>
                      <a:pt x="2410" y="497"/>
                      <a:pt x="2117" y="959"/>
                    </a:cubicBezTo>
                    <a:cubicBezTo>
                      <a:pt x="2000" y="1146"/>
                      <a:pt x="1845" y="1245"/>
                      <a:pt x="1685" y="1245"/>
                    </a:cubicBezTo>
                    <a:cubicBezTo>
                      <a:pt x="1547" y="1245"/>
                      <a:pt x="1404" y="1170"/>
                      <a:pt x="1277" y="1014"/>
                    </a:cubicBezTo>
                    <a:cubicBezTo>
                      <a:pt x="1117" y="820"/>
                      <a:pt x="984" y="721"/>
                      <a:pt x="851" y="721"/>
                    </a:cubicBezTo>
                    <a:cubicBezTo>
                      <a:pt x="722" y="721"/>
                      <a:pt x="593" y="814"/>
                      <a:pt x="437" y="1002"/>
                    </a:cubicBezTo>
                    <a:cubicBezTo>
                      <a:pt x="306" y="1155"/>
                      <a:pt x="262" y="1363"/>
                      <a:pt x="77" y="1494"/>
                    </a:cubicBezTo>
                    <a:cubicBezTo>
                      <a:pt x="0" y="1548"/>
                      <a:pt x="44" y="1657"/>
                      <a:pt x="99" y="1722"/>
                    </a:cubicBezTo>
                    <a:cubicBezTo>
                      <a:pt x="142" y="1773"/>
                      <a:pt x="194" y="1799"/>
                      <a:pt x="250" y="1799"/>
                    </a:cubicBezTo>
                    <a:cubicBezTo>
                      <a:pt x="279" y="1799"/>
                      <a:pt x="309" y="1792"/>
                      <a:pt x="339" y="1777"/>
                    </a:cubicBezTo>
                    <a:cubicBezTo>
                      <a:pt x="459" y="1722"/>
                      <a:pt x="568" y="1657"/>
                      <a:pt x="633" y="1537"/>
                    </a:cubicBezTo>
                    <a:cubicBezTo>
                      <a:pt x="707" y="1407"/>
                      <a:pt x="784" y="1350"/>
                      <a:pt x="869" y="1350"/>
                    </a:cubicBezTo>
                    <a:cubicBezTo>
                      <a:pt x="949" y="1350"/>
                      <a:pt x="1036" y="1398"/>
                      <a:pt x="1135" y="1482"/>
                    </a:cubicBezTo>
                    <a:cubicBezTo>
                      <a:pt x="1357" y="1656"/>
                      <a:pt x="1523" y="1742"/>
                      <a:pt x="1675" y="1742"/>
                    </a:cubicBezTo>
                    <a:cubicBezTo>
                      <a:pt x="1868" y="1742"/>
                      <a:pt x="2038" y="1604"/>
                      <a:pt x="2270" y="1329"/>
                    </a:cubicBezTo>
                    <a:cubicBezTo>
                      <a:pt x="2346" y="1242"/>
                      <a:pt x="2379" y="1057"/>
                      <a:pt x="2597" y="1046"/>
                    </a:cubicBezTo>
                    <a:lnTo>
                      <a:pt x="2597" y="1046"/>
                    </a:lnTo>
                    <a:cubicBezTo>
                      <a:pt x="2488" y="1744"/>
                      <a:pt x="2565" y="2410"/>
                      <a:pt x="2597" y="3075"/>
                    </a:cubicBezTo>
                    <a:cubicBezTo>
                      <a:pt x="2659" y="3193"/>
                      <a:pt x="2731" y="3244"/>
                      <a:pt x="2815" y="3244"/>
                    </a:cubicBezTo>
                    <a:cubicBezTo>
                      <a:pt x="2878" y="3244"/>
                      <a:pt x="2947" y="3214"/>
                      <a:pt x="3023" y="3162"/>
                    </a:cubicBezTo>
                    <a:cubicBezTo>
                      <a:pt x="3208" y="2825"/>
                      <a:pt x="3011" y="2454"/>
                      <a:pt x="3121" y="2115"/>
                    </a:cubicBezTo>
                    <a:cubicBezTo>
                      <a:pt x="2946" y="1952"/>
                      <a:pt x="3066" y="1766"/>
                      <a:pt x="3088" y="1591"/>
                    </a:cubicBezTo>
                    <a:cubicBezTo>
                      <a:pt x="3077" y="1329"/>
                      <a:pt x="3077" y="1079"/>
                      <a:pt x="3055" y="817"/>
                    </a:cubicBezTo>
                    <a:cubicBezTo>
                      <a:pt x="3045" y="708"/>
                      <a:pt x="3011" y="621"/>
                      <a:pt x="3154" y="588"/>
                    </a:cubicBezTo>
                    <a:cubicBezTo>
                      <a:pt x="3288" y="552"/>
                      <a:pt x="3415" y="465"/>
                      <a:pt x="3559" y="465"/>
                    </a:cubicBezTo>
                    <a:cubicBezTo>
                      <a:pt x="3590" y="465"/>
                      <a:pt x="3622" y="469"/>
                      <a:pt x="3656" y="479"/>
                    </a:cubicBezTo>
                    <a:cubicBezTo>
                      <a:pt x="3743" y="512"/>
                      <a:pt x="3710" y="577"/>
                      <a:pt x="3666" y="653"/>
                    </a:cubicBezTo>
                    <a:cubicBezTo>
                      <a:pt x="3590" y="806"/>
                      <a:pt x="3535" y="970"/>
                      <a:pt x="3470" y="1133"/>
                    </a:cubicBezTo>
                    <a:cubicBezTo>
                      <a:pt x="3537" y="1227"/>
                      <a:pt x="3599" y="1339"/>
                      <a:pt x="3714" y="1339"/>
                    </a:cubicBezTo>
                    <a:cubicBezTo>
                      <a:pt x="3748" y="1339"/>
                      <a:pt x="3786" y="1330"/>
                      <a:pt x="3830" y="1308"/>
                    </a:cubicBezTo>
                    <a:cubicBezTo>
                      <a:pt x="4005" y="1101"/>
                      <a:pt x="4124" y="883"/>
                      <a:pt x="4102" y="609"/>
                    </a:cubicBezTo>
                    <a:cubicBezTo>
                      <a:pt x="4114" y="424"/>
                      <a:pt x="3884" y="293"/>
                      <a:pt x="3993" y="86"/>
                    </a:cubicBezTo>
                    <a:cubicBezTo>
                      <a:pt x="3883" y="27"/>
                      <a:pt x="3761" y="0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658025" y="3544500"/>
                <a:ext cx="412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4597" extrusionOk="0">
                    <a:moveTo>
                      <a:pt x="387" y="0"/>
                    </a:moveTo>
                    <a:cubicBezTo>
                      <a:pt x="372" y="0"/>
                      <a:pt x="355" y="1"/>
                      <a:pt x="338" y="3"/>
                    </a:cubicBezTo>
                    <a:cubicBezTo>
                      <a:pt x="98" y="36"/>
                      <a:pt x="0" y="145"/>
                      <a:pt x="120" y="451"/>
                    </a:cubicBezTo>
                    <a:cubicBezTo>
                      <a:pt x="197" y="657"/>
                      <a:pt x="207" y="952"/>
                      <a:pt x="207" y="1192"/>
                    </a:cubicBezTo>
                    <a:cubicBezTo>
                      <a:pt x="185" y="2250"/>
                      <a:pt x="447" y="3244"/>
                      <a:pt x="698" y="4247"/>
                    </a:cubicBezTo>
                    <a:cubicBezTo>
                      <a:pt x="742" y="4454"/>
                      <a:pt x="949" y="4575"/>
                      <a:pt x="1135" y="4596"/>
                    </a:cubicBezTo>
                    <a:cubicBezTo>
                      <a:pt x="1138" y="4597"/>
                      <a:pt x="1142" y="4597"/>
                      <a:pt x="1146" y="4597"/>
                    </a:cubicBezTo>
                    <a:cubicBezTo>
                      <a:pt x="1300" y="4597"/>
                      <a:pt x="1340" y="4376"/>
                      <a:pt x="1266" y="4291"/>
                    </a:cubicBezTo>
                    <a:cubicBezTo>
                      <a:pt x="1026" y="3996"/>
                      <a:pt x="1036" y="3636"/>
                      <a:pt x="982" y="3309"/>
                    </a:cubicBezTo>
                    <a:cubicBezTo>
                      <a:pt x="905" y="2873"/>
                      <a:pt x="611" y="2393"/>
                      <a:pt x="1135" y="1988"/>
                    </a:cubicBezTo>
                    <a:cubicBezTo>
                      <a:pt x="1353" y="1825"/>
                      <a:pt x="1582" y="1607"/>
                      <a:pt x="1647" y="1302"/>
                    </a:cubicBezTo>
                    <a:cubicBezTo>
                      <a:pt x="1615" y="1185"/>
                      <a:pt x="1581" y="1147"/>
                      <a:pt x="1545" y="1147"/>
                    </a:cubicBezTo>
                    <a:cubicBezTo>
                      <a:pt x="1474" y="1147"/>
                      <a:pt x="1398" y="1306"/>
                      <a:pt x="1325" y="1306"/>
                    </a:cubicBezTo>
                    <a:cubicBezTo>
                      <a:pt x="1313" y="1306"/>
                      <a:pt x="1300" y="1302"/>
                      <a:pt x="1288" y="1290"/>
                    </a:cubicBezTo>
                    <a:lnTo>
                      <a:pt x="1288" y="1290"/>
                    </a:lnTo>
                    <a:cubicBezTo>
                      <a:pt x="1298" y="1421"/>
                      <a:pt x="1222" y="1498"/>
                      <a:pt x="1113" y="1552"/>
                    </a:cubicBezTo>
                    <a:cubicBezTo>
                      <a:pt x="1029" y="1618"/>
                      <a:pt x="985" y="1762"/>
                      <a:pt x="878" y="1762"/>
                    </a:cubicBezTo>
                    <a:cubicBezTo>
                      <a:pt x="860" y="1762"/>
                      <a:pt x="840" y="1758"/>
                      <a:pt x="818" y="1748"/>
                    </a:cubicBezTo>
                    <a:cubicBezTo>
                      <a:pt x="698" y="1694"/>
                      <a:pt x="774" y="1542"/>
                      <a:pt x="753" y="1432"/>
                    </a:cubicBezTo>
                    <a:cubicBezTo>
                      <a:pt x="709" y="1072"/>
                      <a:pt x="709" y="756"/>
                      <a:pt x="1200" y="756"/>
                    </a:cubicBezTo>
                    <a:cubicBezTo>
                      <a:pt x="1135" y="712"/>
                      <a:pt x="1375" y="560"/>
                      <a:pt x="1113" y="560"/>
                    </a:cubicBezTo>
                    <a:cubicBezTo>
                      <a:pt x="938" y="560"/>
                      <a:pt x="731" y="527"/>
                      <a:pt x="578" y="407"/>
                    </a:cubicBezTo>
                    <a:cubicBezTo>
                      <a:pt x="547" y="252"/>
                      <a:pt x="643" y="0"/>
                      <a:pt x="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77775" y="3548325"/>
                <a:ext cx="6412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378" extrusionOk="0">
                    <a:moveTo>
                      <a:pt x="1156" y="1"/>
                    </a:moveTo>
                    <a:cubicBezTo>
                      <a:pt x="1109" y="1"/>
                      <a:pt x="1055" y="5"/>
                      <a:pt x="993" y="14"/>
                    </a:cubicBezTo>
                    <a:cubicBezTo>
                      <a:pt x="807" y="145"/>
                      <a:pt x="524" y="341"/>
                      <a:pt x="251" y="548"/>
                    </a:cubicBezTo>
                    <a:cubicBezTo>
                      <a:pt x="99" y="657"/>
                      <a:pt x="0" y="843"/>
                      <a:pt x="131" y="984"/>
                    </a:cubicBezTo>
                    <a:cubicBezTo>
                      <a:pt x="173" y="1027"/>
                      <a:pt x="216" y="1044"/>
                      <a:pt x="258" y="1044"/>
                    </a:cubicBezTo>
                    <a:cubicBezTo>
                      <a:pt x="360" y="1044"/>
                      <a:pt x="458" y="946"/>
                      <a:pt x="535" y="854"/>
                    </a:cubicBezTo>
                    <a:cubicBezTo>
                      <a:pt x="645" y="725"/>
                      <a:pt x="744" y="668"/>
                      <a:pt x="833" y="668"/>
                    </a:cubicBezTo>
                    <a:cubicBezTo>
                      <a:pt x="955" y="668"/>
                      <a:pt x="1058" y="775"/>
                      <a:pt x="1146" y="952"/>
                    </a:cubicBezTo>
                    <a:cubicBezTo>
                      <a:pt x="1278" y="1226"/>
                      <a:pt x="1526" y="1377"/>
                      <a:pt x="1781" y="1377"/>
                    </a:cubicBezTo>
                    <a:cubicBezTo>
                      <a:pt x="1820" y="1377"/>
                      <a:pt x="1859" y="1374"/>
                      <a:pt x="1898" y="1367"/>
                    </a:cubicBezTo>
                    <a:cubicBezTo>
                      <a:pt x="2237" y="1312"/>
                      <a:pt x="2390" y="984"/>
                      <a:pt x="2444" y="657"/>
                    </a:cubicBezTo>
                    <a:cubicBezTo>
                      <a:pt x="2455" y="548"/>
                      <a:pt x="2564" y="395"/>
                      <a:pt x="2324" y="319"/>
                    </a:cubicBezTo>
                    <a:cubicBezTo>
                      <a:pt x="2278" y="304"/>
                      <a:pt x="2241" y="297"/>
                      <a:pt x="2211" y="297"/>
                    </a:cubicBezTo>
                    <a:cubicBezTo>
                      <a:pt x="2075" y="297"/>
                      <a:pt x="2074" y="435"/>
                      <a:pt x="2029" y="516"/>
                    </a:cubicBezTo>
                    <a:cubicBezTo>
                      <a:pt x="1950" y="634"/>
                      <a:pt x="1934" y="806"/>
                      <a:pt x="1763" y="806"/>
                    </a:cubicBezTo>
                    <a:cubicBezTo>
                      <a:pt x="1744" y="806"/>
                      <a:pt x="1724" y="804"/>
                      <a:pt x="1702" y="799"/>
                    </a:cubicBezTo>
                    <a:cubicBezTo>
                      <a:pt x="1484" y="756"/>
                      <a:pt x="1462" y="581"/>
                      <a:pt x="1484" y="395"/>
                    </a:cubicBezTo>
                    <a:cubicBezTo>
                      <a:pt x="1503" y="169"/>
                      <a:pt x="1456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707650" y="3549150"/>
                <a:ext cx="4312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979" extrusionOk="0">
                    <a:moveTo>
                      <a:pt x="631" y="0"/>
                    </a:moveTo>
                    <a:cubicBezTo>
                      <a:pt x="487" y="0"/>
                      <a:pt x="391" y="125"/>
                      <a:pt x="360" y="297"/>
                    </a:cubicBezTo>
                    <a:cubicBezTo>
                      <a:pt x="317" y="537"/>
                      <a:pt x="175" y="745"/>
                      <a:pt x="1" y="919"/>
                    </a:cubicBezTo>
                    <a:cubicBezTo>
                      <a:pt x="33" y="1090"/>
                      <a:pt x="139" y="1103"/>
                      <a:pt x="254" y="1103"/>
                    </a:cubicBezTo>
                    <a:cubicBezTo>
                      <a:pt x="275" y="1103"/>
                      <a:pt x="296" y="1103"/>
                      <a:pt x="316" y="1103"/>
                    </a:cubicBezTo>
                    <a:cubicBezTo>
                      <a:pt x="335" y="1103"/>
                      <a:pt x="353" y="1103"/>
                      <a:pt x="372" y="1104"/>
                    </a:cubicBezTo>
                    <a:cubicBezTo>
                      <a:pt x="394" y="1061"/>
                      <a:pt x="426" y="1017"/>
                      <a:pt x="459" y="963"/>
                    </a:cubicBezTo>
                    <a:cubicBezTo>
                      <a:pt x="511" y="900"/>
                      <a:pt x="503" y="755"/>
                      <a:pt x="621" y="755"/>
                    </a:cubicBezTo>
                    <a:cubicBezTo>
                      <a:pt x="625" y="755"/>
                      <a:pt x="629" y="755"/>
                      <a:pt x="634" y="755"/>
                    </a:cubicBezTo>
                    <a:cubicBezTo>
                      <a:pt x="775" y="777"/>
                      <a:pt x="721" y="951"/>
                      <a:pt x="753" y="995"/>
                    </a:cubicBezTo>
                    <a:cubicBezTo>
                      <a:pt x="971" y="1257"/>
                      <a:pt x="971" y="1650"/>
                      <a:pt x="1245" y="1857"/>
                    </a:cubicBezTo>
                    <a:cubicBezTo>
                      <a:pt x="1305" y="1903"/>
                      <a:pt x="1375" y="1979"/>
                      <a:pt x="1463" y="1979"/>
                    </a:cubicBezTo>
                    <a:cubicBezTo>
                      <a:pt x="1503" y="1979"/>
                      <a:pt x="1546" y="1964"/>
                      <a:pt x="1594" y="1923"/>
                    </a:cubicBezTo>
                    <a:cubicBezTo>
                      <a:pt x="1725" y="1814"/>
                      <a:pt x="1703" y="1693"/>
                      <a:pt x="1594" y="1584"/>
                    </a:cubicBezTo>
                    <a:cubicBezTo>
                      <a:pt x="1495" y="1497"/>
                      <a:pt x="1506" y="1377"/>
                      <a:pt x="1506" y="1268"/>
                    </a:cubicBezTo>
                    <a:cubicBezTo>
                      <a:pt x="1517" y="1213"/>
                      <a:pt x="1517" y="1170"/>
                      <a:pt x="1517" y="1116"/>
                    </a:cubicBezTo>
                    <a:cubicBezTo>
                      <a:pt x="1233" y="908"/>
                      <a:pt x="1211" y="548"/>
                      <a:pt x="1092" y="253"/>
                    </a:cubicBezTo>
                    <a:cubicBezTo>
                      <a:pt x="1004" y="25"/>
                      <a:pt x="830" y="13"/>
                      <a:pt x="666" y="3"/>
                    </a:cubicBezTo>
                    <a:cubicBezTo>
                      <a:pt x="654" y="1"/>
                      <a:pt x="642" y="0"/>
                      <a:pt x="6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807200" y="3534625"/>
                <a:ext cx="281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70" extrusionOk="0">
                    <a:moveTo>
                      <a:pt x="329" y="0"/>
                    </a:moveTo>
                    <a:cubicBezTo>
                      <a:pt x="276" y="0"/>
                      <a:pt x="217" y="11"/>
                      <a:pt x="165" y="16"/>
                    </a:cubicBezTo>
                    <a:cubicBezTo>
                      <a:pt x="55" y="16"/>
                      <a:pt x="0" y="92"/>
                      <a:pt x="34" y="191"/>
                    </a:cubicBezTo>
                    <a:cubicBezTo>
                      <a:pt x="131" y="507"/>
                      <a:pt x="175" y="867"/>
                      <a:pt x="361" y="1129"/>
                    </a:cubicBezTo>
                    <a:cubicBezTo>
                      <a:pt x="557" y="1423"/>
                      <a:pt x="601" y="1663"/>
                      <a:pt x="448" y="1958"/>
                    </a:cubicBezTo>
                    <a:cubicBezTo>
                      <a:pt x="557" y="2133"/>
                      <a:pt x="361" y="2198"/>
                      <a:pt x="295" y="2308"/>
                    </a:cubicBezTo>
                    <a:cubicBezTo>
                      <a:pt x="208" y="2438"/>
                      <a:pt x="230" y="2504"/>
                      <a:pt x="361" y="2569"/>
                    </a:cubicBezTo>
                    <a:cubicBezTo>
                      <a:pt x="710" y="2427"/>
                      <a:pt x="873" y="2155"/>
                      <a:pt x="961" y="1794"/>
                    </a:cubicBezTo>
                    <a:cubicBezTo>
                      <a:pt x="1125" y="1129"/>
                      <a:pt x="655" y="660"/>
                      <a:pt x="480" y="92"/>
                    </a:cubicBezTo>
                    <a:cubicBezTo>
                      <a:pt x="456" y="19"/>
                      <a:pt x="397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024600" y="3552450"/>
                <a:ext cx="335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891" extrusionOk="0">
                    <a:moveTo>
                      <a:pt x="335" y="1"/>
                    </a:moveTo>
                    <a:cubicBezTo>
                      <a:pt x="298" y="1"/>
                      <a:pt x="259" y="5"/>
                      <a:pt x="218" y="12"/>
                    </a:cubicBezTo>
                    <a:cubicBezTo>
                      <a:pt x="0" y="45"/>
                      <a:pt x="44" y="252"/>
                      <a:pt x="98" y="361"/>
                    </a:cubicBezTo>
                    <a:cubicBezTo>
                      <a:pt x="218" y="591"/>
                      <a:pt x="207" y="863"/>
                      <a:pt x="338" y="1060"/>
                    </a:cubicBezTo>
                    <a:cubicBezTo>
                      <a:pt x="512" y="1355"/>
                      <a:pt x="567" y="1856"/>
                      <a:pt x="916" y="1889"/>
                    </a:cubicBezTo>
                    <a:cubicBezTo>
                      <a:pt x="928" y="1890"/>
                      <a:pt x="939" y="1890"/>
                      <a:pt x="950" y="1890"/>
                    </a:cubicBezTo>
                    <a:cubicBezTo>
                      <a:pt x="1273" y="1890"/>
                      <a:pt x="1226" y="1422"/>
                      <a:pt x="1341" y="1180"/>
                    </a:cubicBezTo>
                    <a:cubicBezTo>
                      <a:pt x="1341" y="1180"/>
                      <a:pt x="1320" y="1158"/>
                      <a:pt x="1320" y="1147"/>
                    </a:cubicBezTo>
                    <a:cubicBezTo>
                      <a:pt x="1282" y="1105"/>
                      <a:pt x="1230" y="1097"/>
                      <a:pt x="1176" y="1097"/>
                    </a:cubicBezTo>
                    <a:cubicBezTo>
                      <a:pt x="1137" y="1097"/>
                      <a:pt x="1098" y="1101"/>
                      <a:pt x="1059" y="1101"/>
                    </a:cubicBezTo>
                    <a:cubicBezTo>
                      <a:pt x="980" y="1101"/>
                      <a:pt x="908" y="1083"/>
                      <a:pt x="873" y="972"/>
                    </a:cubicBezTo>
                    <a:cubicBezTo>
                      <a:pt x="774" y="732"/>
                      <a:pt x="665" y="492"/>
                      <a:pt x="611" y="252"/>
                    </a:cubicBezTo>
                    <a:cubicBezTo>
                      <a:pt x="568" y="57"/>
                      <a:pt x="466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178125" y="3553475"/>
                <a:ext cx="20750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165" extrusionOk="0">
                    <a:moveTo>
                      <a:pt x="462" y="1"/>
                    </a:moveTo>
                    <a:cubicBezTo>
                      <a:pt x="362" y="1"/>
                      <a:pt x="298" y="113"/>
                      <a:pt x="219" y="157"/>
                    </a:cubicBezTo>
                    <a:cubicBezTo>
                      <a:pt x="99" y="223"/>
                      <a:pt x="56" y="353"/>
                      <a:pt x="34" y="484"/>
                    </a:cubicBezTo>
                    <a:cubicBezTo>
                      <a:pt x="394" y="713"/>
                      <a:pt x="230" y="953"/>
                      <a:pt x="56" y="1204"/>
                    </a:cubicBezTo>
                    <a:cubicBezTo>
                      <a:pt x="44" y="1379"/>
                      <a:pt x="44" y="1554"/>
                      <a:pt x="44" y="1728"/>
                    </a:cubicBezTo>
                    <a:cubicBezTo>
                      <a:pt x="219" y="1826"/>
                      <a:pt x="1" y="2131"/>
                      <a:pt x="284" y="2164"/>
                    </a:cubicBezTo>
                    <a:cubicBezTo>
                      <a:pt x="339" y="2012"/>
                      <a:pt x="415" y="1881"/>
                      <a:pt x="558" y="1794"/>
                    </a:cubicBezTo>
                    <a:cubicBezTo>
                      <a:pt x="590" y="1684"/>
                      <a:pt x="514" y="1542"/>
                      <a:pt x="655" y="1466"/>
                    </a:cubicBezTo>
                    <a:cubicBezTo>
                      <a:pt x="721" y="1433"/>
                      <a:pt x="776" y="1389"/>
                      <a:pt x="830" y="1357"/>
                    </a:cubicBezTo>
                    <a:cubicBezTo>
                      <a:pt x="830" y="1248"/>
                      <a:pt x="754" y="1204"/>
                      <a:pt x="655" y="1193"/>
                    </a:cubicBezTo>
                    <a:cubicBezTo>
                      <a:pt x="339" y="931"/>
                      <a:pt x="645" y="615"/>
                      <a:pt x="568" y="332"/>
                    </a:cubicBezTo>
                    <a:cubicBezTo>
                      <a:pt x="546" y="233"/>
                      <a:pt x="721" y="113"/>
                      <a:pt x="546" y="26"/>
                    </a:cubicBezTo>
                    <a:cubicBezTo>
                      <a:pt x="515" y="8"/>
                      <a:pt x="487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855475" y="3578650"/>
                <a:ext cx="5572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636" extrusionOk="0">
                    <a:moveTo>
                      <a:pt x="1554" y="1"/>
                    </a:moveTo>
                    <a:cubicBezTo>
                      <a:pt x="1516" y="1"/>
                      <a:pt x="1481" y="6"/>
                      <a:pt x="1451" y="23"/>
                    </a:cubicBezTo>
                    <a:cubicBezTo>
                      <a:pt x="1193" y="170"/>
                      <a:pt x="918" y="176"/>
                      <a:pt x="641" y="176"/>
                    </a:cubicBezTo>
                    <a:cubicBezTo>
                      <a:pt x="619" y="176"/>
                      <a:pt x="597" y="176"/>
                      <a:pt x="576" y="176"/>
                    </a:cubicBezTo>
                    <a:cubicBezTo>
                      <a:pt x="383" y="176"/>
                      <a:pt x="189" y="178"/>
                      <a:pt x="1" y="230"/>
                    </a:cubicBezTo>
                    <a:cubicBezTo>
                      <a:pt x="77" y="525"/>
                      <a:pt x="230" y="612"/>
                      <a:pt x="491" y="634"/>
                    </a:cubicBezTo>
                    <a:cubicBezTo>
                      <a:pt x="518" y="635"/>
                      <a:pt x="544" y="636"/>
                      <a:pt x="571" y="636"/>
                    </a:cubicBezTo>
                    <a:cubicBezTo>
                      <a:pt x="998" y="636"/>
                      <a:pt x="1389" y="475"/>
                      <a:pt x="1801" y="382"/>
                    </a:cubicBezTo>
                    <a:cubicBezTo>
                      <a:pt x="1824" y="377"/>
                      <a:pt x="1850" y="376"/>
                      <a:pt x="1879" y="376"/>
                    </a:cubicBezTo>
                    <a:cubicBezTo>
                      <a:pt x="1920" y="376"/>
                      <a:pt x="1965" y="379"/>
                      <a:pt x="2009" y="379"/>
                    </a:cubicBezTo>
                    <a:cubicBezTo>
                      <a:pt x="2124" y="379"/>
                      <a:pt x="2228" y="357"/>
                      <a:pt x="2215" y="197"/>
                    </a:cubicBezTo>
                    <a:cubicBezTo>
                      <a:pt x="2205" y="55"/>
                      <a:pt x="1921" y="45"/>
                      <a:pt x="1746" y="23"/>
                    </a:cubicBezTo>
                    <a:cubicBezTo>
                      <a:pt x="1685" y="16"/>
                      <a:pt x="1616" y="1"/>
                      <a:pt x="1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793850" y="3583575"/>
                <a:ext cx="27300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845" extrusionOk="0">
                    <a:moveTo>
                      <a:pt x="982" y="0"/>
                    </a:moveTo>
                    <a:cubicBezTo>
                      <a:pt x="644" y="338"/>
                      <a:pt x="109" y="491"/>
                      <a:pt x="0" y="1058"/>
                    </a:cubicBezTo>
                    <a:cubicBezTo>
                      <a:pt x="22" y="1102"/>
                      <a:pt x="44" y="1189"/>
                      <a:pt x="76" y="1189"/>
                    </a:cubicBezTo>
                    <a:cubicBezTo>
                      <a:pt x="677" y="1266"/>
                      <a:pt x="437" y="1571"/>
                      <a:pt x="273" y="1844"/>
                    </a:cubicBezTo>
                    <a:cubicBezTo>
                      <a:pt x="280" y="1844"/>
                      <a:pt x="287" y="1844"/>
                      <a:pt x="294" y="1844"/>
                    </a:cubicBezTo>
                    <a:cubicBezTo>
                      <a:pt x="483" y="1844"/>
                      <a:pt x="526" y="1697"/>
                      <a:pt x="568" y="1550"/>
                    </a:cubicBezTo>
                    <a:cubicBezTo>
                      <a:pt x="605" y="1436"/>
                      <a:pt x="653" y="1349"/>
                      <a:pt x="740" y="1349"/>
                    </a:cubicBezTo>
                    <a:cubicBezTo>
                      <a:pt x="779" y="1349"/>
                      <a:pt x="826" y="1367"/>
                      <a:pt x="884" y="1407"/>
                    </a:cubicBezTo>
                    <a:cubicBezTo>
                      <a:pt x="862" y="1266"/>
                      <a:pt x="895" y="1080"/>
                      <a:pt x="818" y="971"/>
                    </a:cubicBezTo>
                    <a:cubicBezTo>
                      <a:pt x="709" y="796"/>
                      <a:pt x="720" y="699"/>
                      <a:pt x="895" y="611"/>
                    </a:cubicBezTo>
                    <a:cubicBezTo>
                      <a:pt x="764" y="546"/>
                      <a:pt x="742" y="480"/>
                      <a:pt x="829" y="350"/>
                    </a:cubicBezTo>
                    <a:cubicBezTo>
                      <a:pt x="895" y="240"/>
                      <a:pt x="1091" y="175"/>
                      <a:pt x="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886850" y="3513025"/>
                <a:ext cx="19925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492" extrusionOk="0">
                    <a:moveTo>
                      <a:pt x="474" y="1"/>
                    </a:moveTo>
                    <a:cubicBezTo>
                      <a:pt x="422" y="1"/>
                      <a:pt x="362" y="12"/>
                      <a:pt x="327" y="29"/>
                    </a:cubicBezTo>
                    <a:cubicBezTo>
                      <a:pt x="240" y="62"/>
                      <a:pt x="121" y="149"/>
                      <a:pt x="186" y="258"/>
                    </a:cubicBezTo>
                    <a:cubicBezTo>
                      <a:pt x="415" y="640"/>
                      <a:pt x="153" y="913"/>
                      <a:pt x="0" y="1208"/>
                    </a:cubicBezTo>
                    <a:cubicBezTo>
                      <a:pt x="11" y="1393"/>
                      <a:pt x="109" y="1480"/>
                      <a:pt x="284" y="1491"/>
                    </a:cubicBezTo>
                    <a:cubicBezTo>
                      <a:pt x="535" y="1458"/>
                      <a:pt x="710" y="1317"/>
                      <a:pt x="698" y="1077"/>
                    </a:cubicBezTo>
                    <a:cubicBezTo>
                      <a:pt x="677" y="728"/>
                      <a:pt x="797" y="345"/>
                      <a:pt x="567" y="29"/>
                    </a:cubicBezTo>
                    <a:cubicBezTo>
                      <a:pt x="557" y="9"/>
                      <a:pt x="519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1194500" y="3552275"/>
                <a:ext cx="461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406" extrusionOk="0">
                    <a:moveTo>
                      <a:pt x="1669" y="0"/>
                    </a:moveTo>
                    <a:cubicBezTo>
                      <a:pt x="1587" y="0"/>
                      <a:pt x="1490" y="66"/>
                      <a:pt x="1408" y="96"/>
                    </a:cubicBezTo>
                    <a:cubicBezTo>
                      <a:pt x="1248" y="166"/>
                      <a:pt x="1161" y="374"/>
                      <a:pt x="963" y="374"/>
                    </a:cubicBezTo>
                    <a:cubicBezTo>
                      <a:pt x="945" y="374"/>
                      <a:pt x="926" y="372"/>
                      <a:pt x="906" y="368"/>
                    </a:cubicBezTo>
                    <a:lnTo>
                      <a:pt x="906" y="368"/>
                    </a:lnTo>
                    <a:cubicBezTo>
                      <a:pt x="926" y="530"/>
                      <a:pt x="872" y="571"/>
                      <a:pt x="791" y="571"/>
                    </a:cubicBezTo>
                    <a:cubicBezTo>
                      <a:pt x="741" y="571"/>
                      <a:pt x="681" y="556"/>
                      <a:pt x="623" y="543"/>
                    </a:cubicBezTo>
                    <a:cubicBezTo>
                      <a:pt x="415" y="783"/>
                      <a:pt x="208" y="1012"/>
                      <a:pt x="0" y="1241"/>
                    </a:cubicBezTo>
                    <a:cubicBezTo>
                      <a:pt x="99" y="1252"/>
                      <a:pt x="175" y="1296"/>
                      <a:pt x="175" y="1405"/>
                    </a:cubicBezTo>
                    <a:cubicBezTo>
                      <a:pt x="492" y="1328"/>
                      <a:pt x="633" y="1001"/>
                      <a:pt x="928" y="870"/>
                    </a:cubicBezTo>
                    <a:cubicBezTo>
                      <a:pt x="1179" y="751"/>
                      <a:pt x="1397" y="543"/>
                      <a:pt x="1626" y="368"/>
                    </a:cubicBezTo>
                    <a:cubicBezTo>
                      <a:pt x="1724" y="281"/>
                      <a:pt x="1845" y="150"/>
                      <a:pt x="1768" y="52"/>
                    </a:cubicBezTo>
                    <a:cubicBezTo>
                      <a:pt x="1740" y="14"/>
                      <a:pt x="1706" y="0"/>
                      <a:pt x="1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854100" y="3561825"/>
                <a:ext cx="404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11" extrusionOk="0">
                    <a:moveTo>
                      <a:pt x="1040" y="0"/>
                    </a:moveTo>
                    <a:cubicBezTo>
                      <a:pt x="767" y="0"/>
                      <a:pt x="493" y="53"/>
                      <a:pt x="219" y="74"/>
                    </a:cubicBezTo>
                    <a:cubicBezTo>
                      <a:pt x="100" y="74"/>
                      <a:pt x="1" y="107"/>
                      <a:pt x="56" y="292"/>
                    </a:cubicBezTo>
                    <a:cubicBezTo>
                      <a:pt x="107" y="416"/>
                      <a:pt x="129" y="511"/>
                      <a:pt x="280" y="511"/>
                    </a:cubicBezTo>
                    <a:cubicBezTo>
                      <a:pt x="288" y="511"/>
                      <a:pt x="297" y="511"/>
                      <a:pt x="306" y="510"/>
                    </a:cubicBezTo>
                    <a:cubicBezTo>
                      <a:pt x="430" y="499"/>
                      <a:pt x="553" y="497"/>
                      <a:pt x="674" y="497"/>
                    </a:cubicBezTo>
                    <a:cubicBezTo>
                      <a:pt x="801" y="497"/>
                      <a:pt x="926" y="499"/>
                      <a:pt x="1048" y="499"/>
                    </a:cubicBezTo>
                    <a:cubicBezTo>
                      <a:pt x="1087" y="372"/>
                      <a:pt x="1140" y="326"/>
                      <a:pt x="1203" y="326"/>
                    </a:cubicBezTo>
                    <a:cubicBezTo>
                      <a:pt x="1264" y="326"/>
                      <a:pt x="1334" y="369"/>
                      <a:pt x="1409" y="423"/>
                    </a:cubicBezTo>
                    <a:cubicBezTo>
                      <a:pt x="1376" y="292"/>
                      <a:pt x="1616" y="226"/>
                      <a:pt x="1496" y="63"/>
                    </a:cubicBezTo>
                    <a:cubicBezTo>
                      <a:pt x="1344" y="16"/>
                      <a:pt x="1192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848100" y="3543125"/>
                <a:ext cx="458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57" extrusionOk="0">
                    <a:moveTo>
                      <a:pt x="1404" y="1"/>
                    </a:moveTo>
                    <a:cubicBezTo>
                      <a:pt x="931" y="1"/>
                      <a:pt x="466" y="95"/>
                      <a:pt x="1" y="244"/>
                    </a:cubicBezTo>
                    <a:cubicBezTo>
                      <a:pt x="264" y="402"/>
                      <a:pt x="532" y="457"/>
                      <a:pt x="801" y="457"/>
                    </a:cubicBezTo>
                    <a:cubicBezTo>
                      <a:pt x="1145" y="457"/>
                      <a:pt x="1491" y="367"/>
                      <a:pt x="1834" y="287"/>
                    </a:cubicBezTo>
                    <a:cubicBezTo>
                      <a:pt x="1659" y="276"/>
                      <a:pt x="1561" y="189"/>
                      <a:pt x="1550" y="4"/>
                    </a:cubicBezTo>
                    <a:cubicBezTo>
                      <a:pt x="1501" y="2"/>
                      <a:pt x="1453" y="1"/>
                      <a:pt x="1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60950" y="3532150"/>
                <a:ext cx="34125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61" extrusionOk="0">
                    <a:moveTo>
                      <a:pt x="963" y="0"/>
                    </a:moveTo>
                    <a:cubicBezTo>
                      <a:pt x="753" y="0"/>
                      <a:pt x="532" y="156"/>
                      <a:pt x="361" y="453"/>
                    </a:cubicBezTo>
                    <a:cubicBezTo>
                      <a:pt x="361" y="574"/>
                      <a:pt x="416" y="715"/>
                      <a:pt x="273" y="802"/>
                    </a:cubicBezTo>
                    <a:cubicBezTo>
                      <a:pt x="1" y="966"/>
                      <a:pt x="208" y="1108"/>
                      <a:pt x="285" y="1261"/>
                    </a:cubicBezTo>
                    <a:cubicBezTo>
                      <a:pt x="328" y="1228"/>
                      <a:pt x="394" y="1206"/>
                      <a:pt x="416" y="1151"/>
                    </a:cubicBezTo>
                    <a:cubicBezTo>
                      <a:pt x="622" y="802"/>
                      <a:pt x="753" y="388"/>
                      <a:pt x="1266" y="322"/>
                    </a:cubicBezTo>
                    <a:cubicBezTo>
                      <a:pt x="1364" y="312"/>
                      <a:pt x="1354" y="191"/>
                      <a:pt x="1245" y="104"/>
                    </a:cubicBezTo>
                    <a:cubicBezTo>
                      <a:pt x="1158" y="35"/>
                      <a:pt x="1062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175400" y="3596675"/>
                <a:ext cx="2105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21" extrusionOk="0">
                    <a:moveTo>
                      <a:pt x="153" y="0"/>
                    </a:moveTo>
                    <a:lnTo>
                      <a:pt x="153" y="0"/>
                    </a:lnTo>
                    <a:cubicBezTo>
                      <a:pt x="12" y="349"/>
                      <a:pt x="88" y="731"/>
                      <a:pt x="23" y="1091"/>
                    </a:cubicBezTo>
                    <a:cubicBezTo>
                      <a:pt x="1" y="1222"/>
                      <a:pt x="175" y="1331"/>
                      <a:pt x="306" y="1397"/>
                    </a:cubicBezTo>
                    <a:cubicBezTo>
                      <a:pt x="343" y="1413"/>
                      <a:pt x="377" y="1421"/>
                      <a:pt x="409" y="1421"/>
                    </a:cubicBezTo>
                    <a:cubicBezTo>
                      <a:pt x="503" y="1421"/>
                      <a:pt x="580" y="1357"/>
                      <a:pt x="645" y="1276"/>
                    </a:cubicBezTo>
                    <a:cubicBezTo>
                      <a:pt x="710" y="1211"/>
                      <a:pt x="776" y="1135"/>
                      <a:pt x="841" y="1058"/>
                    </a:cubicBezTo>
                    <a:cubicBezTo>
                      <a:pt x="819" y="1026"/>
                      <a:pt x="786" y="1004"/>
                      <a:pt x="764" y="971"/>
                    </a:cubicBezTo>
                    <a:lnTo>
                      <a:pt x="677" y="971"/>
                    </a:lnTo>
                    <a:cubicBezTo>
                      <a:pt x="664" y="971"/>
                      <a:pt x="651" y="972"/>
                      <a:pt x="639" y="972"/>
                    </a:cubicBezTo>
                    <a:cubicBezTo>
                      <a:pt x="213" y="972"/>
                      <a:pt x="489" y="606"/>
                      <a:pt x="393" y="436"/>
                    </a:cubicBezTo>
                    <a:cubicBezTo>
                      <a:pt x="110" y="403"/>
                      <a:pt x="328" y="98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672450" y="3554650"/>
                <a:ext cx="363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901" extrusionOk="0">
                    <a:moveTo>
                      <a:pt x="1" y="1"/>
                    </a:moveTo>
                    <a:cubicBezTo>
                      <a:pt x="154" y="121"/>
                      <a:pt x="361" y="154"/>
                      <a:pt x="536" y="154"/>
                    </a:cubicBezTo>
                    <a:cubicBezTo>
                      <a:pt x="798" y="154"/>
                      <a:pt x="558" y="306"/>
                      <a:pt x="623" y="350"/>
                    </a:cubicBezTo>
                    <a:cubicBezTo>
                      <a:pt x="896" y="481"/>
                      <a:pt x="667" y="710"/>
                      <a:pt x="711" y="884"/>
                    </a:cubicBezTo>
                    <a:cubicBezTo>
                      <a:pt x="723" y="896"/>
                      <a:pt x="736" y="900"/>
                      <a:pt x="748" y="900"/>
                    </a:cubicBezTo>
                    <a:cubicBezTo>
                      <a:pt x="821" y="900"/>
                      <a:pt x="897" y="741"/>
                      <a:pt x="968" y="741"/>
                    </a:cubicBezTo>
                    <a:cubicBezTo>
                      <a:pt x="1004" y="741"/>
                      <a:pt x="1038" y="779"/>
                      <a:pt x="1070" y="896"/>
                    </a:cubicBezTo>
                    <a:cubicBezTo>
                      <a:pt x="1103" y="841"/>
                      <a:pt x="1157" y="786"/>
                      <a:pt x="1179" y="721"/>
                    </a:cubicBezTo>
                    <a:cubicBezTo>
                      <a:pt x="1452" y="186"/>
                      <a:pt x="1332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042050" y="3550125"/>
                <a:ext cx="226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0" extrusionOk="0">
                    <a:moveTo>
                      <a:pt x="681" y="0"/>
                    </a:moveTo>
                    <a:cubicBezTo>
                      <a:pt x="629" y="0"/>
                      <a:pt x="584" y="17"/>
                      <a:pt x="578" y="51"/>
                    </a:cubicBezTo>
                    <a:cubicBezTo>
                      <a:pt x="556" y="367"/>
                      <a:pt x="0" y="520"/>
                      <a:pt x="328" y="946"/>
                    </a:cubicBezTo>
                    <a:cubicBezTo>
                      <a:pt x="403" y="1033"/>
                      <a:pt x="262" y="1065"/>
                      <a:pt x="175" y="1065"/>
                    </a:cubicBezTo>
                    <a:cubicBezTo>
                      <a:pt x="210" y="1176"/>
                      <a:pt x="282" y="1194"/>
                      <a:pt x="361" y="1194"/>
                    </a:cubicBezTo>
                    <a:cubicBezTo>
                      <a:pt x="400" y="1194"/>
                      <a:pt x="439" y="1190"/>
                      <a:pt x="478" y="1190"/>
                    </a:cubicBezTo>
                    <a:cubicBezTo>
                      <a:pt x="532" y="1190"/>
                      <a:pt x="584" y="1198"/>
                      <a:pt x="622" y="1240"/>
                    </a:cubicBezTo>
                    <a:cubicBezTo>
                      <a:pt x="589" y="891"/>
                      <a:pt x="774" y="597"/>
                      <a:pt x="862" y="280"/>
                    </a:cubicBezTo>
                    <a:cubicBezTo>
                      <a:pt x="884" y="192"/>
                      <a:pt x="905" y="95"/>
                      <a:pt x="818" y="40"/>
                    </a:cubicBezTo>
                    <a:cubicBezTo>
                      <a:pt x="782" y="14"/>
                      <a:pt x="728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157150" y="3543475"/>
                <a:ext cx="3082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605" extrusionOk="0">
                    <a:moveTo>
                      <a:pt x="513" y="0"/>
                    </a:moveTo>
                    <a:lnTo>
                      <a:pt x="513" y="0"/>
                    </a:lnTo>
                    <a:cubicBezTo>
                      <a:pt x="197" y="208"/>
                      <a:pt x="87" y="546"/>
                      <a:pt x="0" y="895"/>
                    </a:cubicBezTo>
                    <a:cubicBezTo>
                      <a:pt x="22" y="892"/>
                      <a:pt x="43" y="891"/>
                      <a:pt x="63" y="891"/>
                    </a:cubicBezTo>
                    <a:cubicBezTo>
                      <a:pt x="388" y="891"/>
                      <a:pt x="528" y="1208"/>
                      <a:pt x="786" y="1331"/>
                    </a:cubicBezTo>
                    <a:cubicBezTo>
                      <a:pt x="818" y="1419"/>
                      <a:pt x="851" y="1506"/>
                      <a:pt x="895" y="1604"/>
                    </a:cubicBezTo>
                    <a:cubicBezTo>
                      <a:pt x="1069" y="1353"/>
                      <a:pt x="1233" y="1113"/>
                      <a:pt x="873" y="884"/>
                    </a:cubicBezTo>
                    <a:cubicBezTo>
                      <a:pt x="859" y="861"/>
                      <a:pt x="842" y="851"/>
                      <a:pt x="824" y="851"/>
                    </a:cubicBezTo>
                    <a:cubicBezTo>
                      <a:pt x="738" y="851"/>
                      <a:pt x="617" y="1076"/>
                      <a:pt x="532" y="1076"/>
                    </a:cubicBezTo>
                    <a:cubicBezTo>
                      <a:pt x="486" y="1076"/>
                      <a:pt x="450" y="1010"/>
                      <a:pt x="437" y="808"/>
                    </a:cubicBezTo>
                    <a:cubicBezTo>
                      <a:pt x="360" y="655"/>
                      <a:pt x="153" y="513"/>
                      <a:pt x="425" y="349"/>
                    </a:cubicBezTo>
                    <a:cubicBezTo>
                      <a:pt x="568" y="262"/>
                      <a:pt x="513" y="121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150600" y="3565750"/>
                <a:ext cx="262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704" extrusionOk="0">
                    <a:moveTo>
                      <a:pt x="325" y="0"/>
                    </a:moveTo>
                    <a:cubicBezTo>
                      <a:pt x="305" y="0"/>
                      <a:pt x="284" y="1"/>
                      <a:pt x="262" y="4"/>
                    </a:cubicBezTo>
                    <a:cubicBezTo>
                      <a:pt x="251" y="59"/>
                      <a:pt x="251" y="135"/>
                      <a:pt x="219" y="157"/>
                    </a:cubicBezTo>
                    <a:cubicBezTo>
                      <a:pt x="0" y="287"/>
                      <a:pt x="76" y="462"/>
                      <a:pt x="153" y="604"/>
                    </a:cubicBezTo>
                    <a:cubicBezTo>
                      <a:pt x="190" y="679"/>
                      <a:pt x="234" y="703"/>
                      <a:pt x="281" y="703"/>
                    </a:cubicBezTo>
                    <a:cubicBezTo>
                      <a:pt x="358" y="703"/>
                      <a:pt x="443" y="640"/>
                      <a:pt x="524" y="626"/>
                    </a:cubicBezTo>
                    <a:cubicBezTo>
                      <a:pt x="698" y="595"/>
                      <a:pt x="835" y="438"/>
                      <a:pt x="1014" y="438"/>
                    </a:cubicBezTo>
                    <a:cubicBezTo>
                      <a:pt x="1025" y="438"/>
                      <a:pt x="1036" y="439"/>
                      <a:pt x="1048" y="440"/>
                    </a:cubicBezTo>
                    <a:cubicBezTo>
                      <a:pt x="790" y="317"/>
                      <a:pt x="650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194500" y="3598850"/>
                <a:ext cx="199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71" extrusionOk="0">
                    <a:moveTo>
                      <a:pt x="524" y="0"/>
                    </a:moveTo>
                    <a:cubicBezTo>
                      <a:pt x="380" y="0"/>
                      <a:pt x="310" y="189"/>
                      <a:pt x="160" y="189"/>
                    </a:cubicBezTo>
                    <a:cubicBezTo>
                      <a:pt x="138" y="189"/>
                      <a:pt x="114" y="185"/>
                      <a:pt x="88" y="175"/>
                    </a:cubicBezTo>
                    <a:cubicBezTo>
                      <a:pt x="88" y="316"/>
                      <a:pt x="77" y="469"/>
                      <a:pt x="77" y="611"/>
                    </a:cubicBezTo>
                    <a:cubicBezTo>
                      <a:pt x="55" y="699"/>
                      <a:pt x="22" y="796"/>
                      <a:pt x="0" y="884"/>
                    </a:cubicBezTo>
                    <a:cubicBezTo>
                      <a:pt x="22" y="917"/>
                      <a:pt x="55" y="939"/>
                      <a:pt x="77" y="971"/>
                    </a:cubicBezTo>
                    <a:cubicBezTo>
                      <a:pt x="383" y="720"/>
                      <a:pt x="797" y="513"/>
                      <a:pt x="535" y="0"/>
                    </a:cubicBezTo>
                    <a:cubicBezTo>
                      <a:pt x="532" y="0"/>
                      <a:pt x="528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980400" y="3616575"/>
                <a:ext cx="174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69" extrusionOk="0">
                    <a:moveTo>
                      <a:pt x="164" y="0"/>
                    </a:moveTo>
                    <a:lnTo>
                      <a:pt x="164" y="0"/>
                    </a:lnTo>
                    <a:cubicBezTo>
                      <a:pt x="1" y="284"/>
                      <a:pt x="229" y="470"/>
                      <a:pt x="317" y="688"/>
                    </a:cubicBezTo>
                    <a:cubicBezTo>
                      <a:pt x="354" y="783"/>
                      <a:pt x="384" y="869"/>
                      <a:pt x="477" y="869"/>
                    </a:cubicBezTo>
                    <a:cubicBezTo>
                      <a:pt x="491" y="869"/>
                      <a:pt x="507" y="867"/>
                      <a:pt x="524" y="862"/>
                    </a:cubicBezTo>
                    <a:cubicBezTo>
                      <a:pt x="655" y="829"/>
                      <a:pt x="699" y="710"/>
                      <a:pt x="677" y="589"/>
                    </a:cubicBezTo>
                    <a:cubicBezTo>
                      <a:pt x="666" y="426"/>
                      <a:pt x="622" y="251"/>
                      <a:pt x="590" y="87"/>
                    </a:cubicBezTo>
                    <a:cubicBezTo>
                      <a:pt x="514" y="139"/>
                      <a:pt x="445" y="169"/>
                      <a:pt x="382" y="169"/>
                    </a:cubicBezTo>
                    <a:cubicBezTo>
                      <a:pt x="298" y="169"/>
                      <a:pt x="226" y="118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02200" y="3572125"/>
                <a:ext cx="147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73" extrusionOk="0">
                    <a:moveTo>
                      <a:pt x="219" y="0"/>
                    </a:moveTo>
                    <a:cubicBezTo>
                      <a:pt x="66" y="251"/>
                      <a:pt x="1" y="524"/>
                      <a:pt x="44" y="818"/>
                    </a:cubicBezTo>
                    <a:cubicBezTo>
                      <a:pt x="55" y="883"/>
                      <a:pt x="55" y="960"/>
                      <a:pt x="153" y="971"/>
                    </a:cubicBezTo>
                    <a:cubicBezTo>
                      <a:pt x="164" y="972"/>
                      <a:pt x="175" y="973"/>
                      <a:pt x="185" y="973"/>
                    </a:cubicBezTo>
                    <a:cubicBezTo>
                      <a:pt x="254" y="973"/>
                      <a:pt x="299" y="939"/>
                      <a:pt x="328" y="873"/>
                    </a:cubicBezTo>
                    <a:lnTo>
                      <a:pt x="590" y="185"/>
                    </a:lnTo>
                    <a:cubicBezTo>
                      <a:pt x="571" y="184"/>
                      <a:pt x="553" y="184"/>
                      <a:pt x="534" y="184"/>
                    </a:cubicBezTo>
                    <a:cubicBezTo>
                      <a:pt x="514" y="184"/>
                      <a:pt x="493" y="184"/>
                      <a:pt x="472" y="184"/>
                    </a:cubicBezTo>
                    <a:cubicBezTo>
                      <a:pt x="357" y="184"/>
                      <a:pt x="251" y="17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996775" y="3568025"/>
                <a:ext cx="1857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97" extrusionOk="0">
                    <a:moveTo>
                      <a:pt x="382" y="0"/>
                    </a:moveTo>
                    <a:cubicBezTo>
                      <a:pt x="142" y="77"/>
                      <a:pt x="360" y="480"/>
                      <a:pt x="22" y="502"/>
                    </a:cubicBezTo>
                    <a:cubicBezTo>
                      <a:pt x="33" y="611"/>
                      <a:pt x="0" y="732"/>
                      <a:pt x="120" y="797"/>
                    </a:cubicBezTo>
                    <a:cubicBezTo>
                      <a:pt x="502" y="764"/>
                      <a:pt x="568" y="404"/>
                      <a:pt x="742" y="175"/>
                    </a:cubicBezTo>
                    <a:lnTo>
                      <a:pt x="742" y="175"/>
                    </a:lnTo>
                    <a:cubicBezTo>
                      <a:pt x="698" y="197"/>
                      <a:pt x="660" y="206"/>
                      <a:pt x="626" y="206"/>
                    </a:cubicBezTo>
                    <a:cubicBezTo>
                      <a:pt x="511" y="206"/>
                      <a:pt x="449" y="94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888475" y="3563400"/>
                <a:ext cx="154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60" extrusionOk="0">
                    <a:moveTo>
                      <a:pt x="121" y="0"/>
                    </a:moveTo>
                    <a:cubicBezTo>
                      <a:pt x="241" y="163"/>
                      <a:pt x="1" y="229"/>
                      <a:pt x="34" y="360"/>
                    </a:cubicBezTo>
                    <a:cubicBezTo>
                      <a:pt x="44" y="360"/>
                      <a:pt x="66" y="360"/>
                      <a:pt x="77" y="349"/>
                    </a:cubicBezTo>
                    <a:cubicBezTo>
                      <a:pt x="107" y="340"/>
                      <a:pt x="141" y="337"/>
                      <a:pt x="177" y="337"/>
                    </a:cubicBezTo>
                    <a:cubicBezTo>
                      <a:pt x="248" y="337"/>
                      <a:pt x="328" y="349"/>
                      <a:pt x="399" y="349"/>
                    </a:cubicBezTo>
                    <a:cubicBezTo>
                      <a:pt x="516" y="349"/>
                      <a:pt x="612" y="318"/>
                      <a:pt x="612" y="153"/>
                    </a:cubicBezTo>
                    <a:cubicBezTo>
                      <a:pt x="616" y="33"/>
                      <a:pt x="558" y="4"/>
                      <a:pt x="477" y="4"/>
                    </a:cubicBezTo>
                    <a:cubicBezTo>
                      <a:pt x="406" y="4"/>
                      <a:pt x="317" y="26"/>
                      <a:pt x="237" y="26"/>
                    </a:cubicBezTo>
                    <a:cubicBezTo>
                      <a:pt x="194" y="26"/>
                      <a:pt x="154" y="20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1190975" y="3590125"/>
                <a:ext cx="1692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8" extrusionOk="0">
                    <a:moveTo>
                      <a:pt x="141" y="0"/>
                    </a:moveTo>
                    <a:cubicBezTo>
                      <a:pt x="0" y="76"/>
                      <a:pt x="76" y="218"/>
                      <a:pt x="44" y="328"/>
                    </a:cubicBezTo>
                    <a:cubicBezTo>
                      <a:pt x="109" y="393"/>
                      <a:pt x="163" y="458"/>
                      <a:pt x="229" y="524"/>
                    </a:cubicBezTo>
                    <a:cubicBezTo>
                      <a:pt x="255" y="534"/>
                      <a:pt x="279" y="538"/>
                      <a:pt x="301" y="538"/>
                    </a:cubicBezTo>
                    <a:cubicBezTo>
                      <a:pt x="451" y="538"/>
                      <a:pt x="521" y="349"/>
                      <a:pt x="665" y="349"/>
                    </a:cubicBezTo>
                    <a:cubicBezTo>
                      <a:pt x="669" y="349"/>
                      <a:pt x="673" y="349"/>
                      <a:pt x="676" y="349"/>
                    </a:cubicBezTo>
                    <a:cubicBezTo>
                      <a:pt x="524" y="185"/>
                      <a:pt x="218" y="273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641650" y="3601300"/>
                <a:ext cx="174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350" extrusionOk="0">
                    <a:moveTo>
                      <a:pt x="241" y="0"/>
                    </a:moveTo>
                    <a:cubicBezTo>
                      <a:pt x="164" y="11"/>
                      <a:pt x="77" y="11"/>
                      <a:pt x="1" y="22"/>
                    </a:cubicBezTo>
                    <a:cubicBezTo>
                      <a:pt x="66" y="121"/>
                      <a:pt x="88" y="240"/>
                      <a:pt x="88" y="349"/>
                    </a:cubicBezTo>
                    <a:cubicBezTo>
                      <a:pt x="273" y="218"/>
                      <a:pt x="535" y="284"/>
                      <a:pt x="699" y="99"/>
                    </a:cubicBezTo>
                    <a:cubicBezTo>
                      <a:pt x="651" y="73"/>
                      <a:pt x="599" y="68"/>
                      <a:pt x="545" y="68"/>
                    </a:cubicBezTo>
                    <a:cubicBezTo>
                      <a:pt x="513" y="68"/>
                      <a:pt x="480" y="70"/>
                      <a:pt x="447" y="70"/>
                    </a:cubicBezTo>
                    <a:cubicBezTo>
                      <a:pt x="373" y="70"/>
                      <a:pt x="301" y="61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1016675" y="3541825"/>
                <a:ext cx="98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525" extrusionOk="0">
                    <a:moveTo>
                      <a:pt x="109" y="1"/>
                    </a:moveTo>
                    <a:cubicBezTo>
                      <a:pt x="0" y="208"/>
                      <a:pt x="230" y="339"/>
                      <a:pt x="218" y="524"/>
                    </a:cubicBezTo>
                    <a:cubicBezTo>
                      <a:pt x="317" y="328"/>
                      <a:pt x="393" y="132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880300" y="3569950"/>
                <a:ext cx="90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90" extrusionOk="0">
                    <a:moveTo>
                      <a:pt x="155" y="1"/>
                    </a:moveTo>
                    <a:cubicBezTo>
                      <a:pt x="92" y="1"/>
                      <a:pt x="39" y="47"/>
                      <a:pt x="0" y="174"/>
                    </a:cubicBezTo>
                    <a:cubicBezTo>
                      <a:pt x="57" y="179"/>
                      <a:pt x="114" y="190"/>
                      <a:pt x="169" y="190"/>
                    </a:cubicBezTo>
                    <a:cubicBezTo>
                      <a:pt x="239" y="190"/>
                      <a:pt x="305" y="172"/>
                      <a:pt x="361" y="98"/>
                    </a:cubicBezTo>
                    <a:cubicBezTo>
                      <a:pt x="286" y="44"/>
                      <a:pt x="21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58400" y="3551075"/>
                <a:ext cx="202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940" extrusionOk="0">
                    <a:moveTo>
                      <a:pt x="646" y="0"/>
                    </a:moveTo>
                    <a:cubicBezTo>
                      <a:pt x="580" y="0"/>
                      <a:pt x="507" y="90"/>
                      <a:pt x="447" y="133"/>
                    </a:cubicBezTo>
                    <a:cubicBezTo>
                      <a:pt x="218" y="264"/>
                      <a:pt x="185" y="537"/>
                      <a:pt x="65" y="755"/>
                    </a:cubicBezTo>
                    <a:cubicBezTo>
                      <a:pt x="0" y="864"/>
                      <a:pt x="98" y="896"/>
                      <a:pt x="218" y="940"/>
                    </a:cubicBezTo>
                    <a:cubicBezTo>
                      <a:pt x="294" y="646"/>
                      <a:pt x="709" y="689"/>
                      <a:pt x="786" y="351"/>
                    </a:cubicBezTo>
                    <a:cubicBezTo>
                      <a:pt x="807" y="220"/>
                      <a:pt x="774" y="89"/>
                      <a:pt x="698" y="24"/>
                    </a:cubicBezTo>
                    <a:cubicBezTo>
                      <a:pt x="682" y="7"/>
                      <a:pt x="664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994850" y="3551300"/>
                <a:ext cx="183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71" extrusionOk="0">
                    <a:moveTo>
                      <a:pt x="548" y="1"/>
                    </a:moveTo>
                    <a:cubicBezTo>
                      <a:pt x="404" y="1"/>
                      <a:pt x="277" y="88"/>
                      <a:pt x="143" y="124"/>
                    </a:cubicBezTo>
                    <a:cubicBezTo>
                      <a:pt x="0" y="157"/>
                      <a:pt x="34" y="244"/>
                      <a:pt x="44" y="353"/>
                    </a:cubicBezTo>
                    <a:cubicBezTo>
                      <a:pt x="66" y="615"/>
                      <a:pt x="66" y="865"/>
                      <a:pt x="77" y="1127"/>
                    </a:cubicBezTo>
                    <a:cubicBezTo>
                      <a:pt x="88" y="1139"/>
                      <a:pt x="99" y="1149"/>
                      <a:pt x="99" y="1171"/>
                    </a:cubicBezTo>
                    <a:cubicBezTo>
                      <a:pt x="437" y="1149"/>
                      <a:pt x="219" y="746"/>
                      <a:pt x="459" y="669"/>
                    </a:cubicBezTo>
                    <a:cubicBezTo>
                      <a:pt x="524" y="506"/>
                      <a:pt x="579" y="342"/>
                      <a:pt x="655" y="189"/>
                    </a:cubicBezTo>
                    <a:cubicBezTo>
                      <a:pt x="699" y="113"/>
                      <a:pt x="732" y="48"/>
                      <a:pt x="645" y="15"/>
                    </a:cubicBezTo>
                    <a:cubicBezTo>
                      <a:pt x="611" y="5"/>
                      <a:pt x="579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675475" y="3563400"/>
                <a:ext cx="193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07" extrusionOk="0">
                    <a:moveTo>
                      <a:pt x="502" y="0"/>
                    </a:moveTo>
                    <a:cubicBezTo>
                      <a:pt x="11" y="0"/>
                      <a:pt x="11" y="316"/>
                      <a:pt x="55" y="676"/>
                    </a:cubicBezTo>
                    <a:cubicBezTo>
                      <a:pt x="76" y="786"/>
                      <a:pt x="0" y="938"/>
                      <a:pt x="120" y="992"/>
                    </a:cubicBezTo>
                    <a:cubicBezTo>
                      <a:pt x="142" y="1002"/>
                      <a:pt x="162" y="1006"/>
                      <a:pt x="180" y="1006"/>
                    </a:cubicBezTo>
                    <a:cubicBezTo>
                      <a:pt x="287" y="1006"/>
                      <a:pt x="331" y="862"/>
                      <a:pt x="415" y="796"/>
                    </a:cubicBezTo>
                    <a:cubicBezTo>
                      <a:pt x="295" y="600"/>
                      <a:pt x="437" y="556"/>
                      <a:pt x="590" y="534"/>
                    </a:cubicBezTo>
                    <a:cubicBezTo>
                      <a:pt x="546" y="360"/>
                      <a:pt x="775" y="131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682825" y="3576750"/>
                <a:ext cx="76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63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143" y="22"/>
                      <a:pt x="1" y="66"/>
                      <a:pt x="121" y="262"/>
                    </a:cubicBezTo>
                    <a:cubicBezTo>
                      <a:pt x="230" y="208"/>
                      <a:pt x="306" y="131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1180725" y="3598300"/>
                <a:ext cx="1597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907" extrusionOk="0">
                    <a:moveTo>
                      <a:pt x="454" y="1"/>
                    </a:moveTo>
                    <a:cubicBezTo>
                      <a:pt x="311" y="88"/>
                      <a:pt x="235" y="219"/>
                      <a:pt x="180" y="371"/>
                    </a:cubicBezTo>
                    <a:cubicBezTo>
                      <a:pt x="276" y="541"/>
                      <a:pt x="0" y="907"/>
                      <a:pt x="426" y="907"/>
                    </a:cubicBezTo>
                    <a:cubicBezTo>
                      <a:pt x="438" y="907"/>
                      <a:pt x="451" y="906"/>
                      <a:pt x="464" y="906"/>
                    </a:cubicBezTo>
                    <a:cubicBezTo>
                      <a:pt x="475" y="797"/>
                      <a:pt x="432" y="633"/>
                      <a:pt x="628" y="633"/>
                    </a:cubicBezTo>
                    <a:cubicBezTo>
                      <a:pt x="628" y="491"/>
                      <a:pt x="639" y="338"/>
                      <a:pt x="639" y="197"/>
                    </a:cubicBezTo>
                    <a:cubicBezTo>
                      <a:pt x="573" y="131"/>
                      <a:pt x="519" y="66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1191500" y="3614125"/>
                <a:ext cx="49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73" extrusionOk="0">
                    <a:moveTo>
                      <a:pt x="197" y="0"/>
                    </a:moveTo>
                    <a:cubicBezTo>
                      <a:pt x="1" y="0"/>
                      <a:pt x="44" y="164"/>
                      <a:pt x="33" y="273"/>
                    </a:cubicBezTo>
                    <a:lnTo>
                      <a:pt x="120" y="273"/>
                    </a:lnTo>
                    <a:cubicBezTo>
                      <a:pt x="142" y="185"/>
                      <a:pt x="175" y="88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7" name="Google Shape;5597;p25"/>
          <p:cNvGrpSpPr/>
          <p:nvPr/>
        </p:nvGrpSpPr>
        <p:grpSpPr>
          <a:xfrm>
            <a:off x="-45755" y="-47984"/>
            <a:ext cx="9235511" cy="5239469"/>
            <a:chOff x="-4" y="3660"/>
            <a:chExt cx="9135929" cy="5139757"/>
          </a:xfrm>
        </p:grpSpPr>
        <p:sp>
          <p:nvSpPr>
            <p:cNvPr id="5598" name="Google Shape;5598;p25"/>
            <p:cNvSpPr/>
            <p:nvPr/>
          </p:nvSpPr>
          <p:spPr>
            <a:xfrm>
              <a:off x="-4" y="3660"/>
              <a:ext cx="9135929" cy="5139757"/>
            </a:xfrm>
            <a:custGeom>
              <a:avLst/>
              <a:gdLst/>
              <a:ahLst/>
              <a:cxnLst/>
              <a:rect l="l" t="t" r="r" b="b"/>
              <a:pathLst>
                <a:path w="285721" h="160743" extrusionOk="0">
                  <a:moveTo>
                    <a:pt x="0" y="0"/>
                  </a:moveTo>
                  <a:lnTo>
                    <a:pt x="0" y="160742"/>
                  </a:lnTo>
                  <a:lnTo>
                    <a:pt x="285721" y="160742"/>
                  </a:lnTo>
                  <a:lnTo>
                    <a:pt x="28572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5"/>
            <p:cNvSpPr/>
            <p:nvPr/>
          </p:nvSpPr>
          <p:spPr>
            <a:xfrm>
              <a:off x="-4" y="4600546"/>
              <a:ext cx="9135929" cy="542872"/>
            </a:xfrm>
            <a:custGeom>
              <a:avLst/>
              <a:gdLst/>
              <a:ahLst/>
              <a:cxnLst/>
              <a:rect l="l" t="t" r="r" b="b"/>
              <a:pathLst>
                <a:path w="285721" h="16978" extrusionOk="0">
                  <a:moveTo>
                    <a:pt x="0" y="0"/>
                  </a:moveTo>
                  <a:lnTo>
                    <a:pt x="0" y="16977"/>
                  </a:lnTo>
                  <a:lnTo>
                    <a:pt x="285721" y="16977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5"/>
            <p:cNvSpPr/>
            <p:nvPr/>
          </p:nvSpPr>
          <p:spPr>
            <a:xfrm>
              <a:off x="-4" y="4871950"/>
              <a:ext cx="9135929" cy="271468"/>
            </a:xfrm>
            <a:custGeom>
              <a:avLst/>
              <a:gdLst/>
              <a:ahLst/>
              <a:cxnLst/>
              <a:rect l="l" t="t" r="r" b="b"/>
              <a:pathLst>
                <a:path w="285721" h="8490" extrusionOk="0">
                  <a:moveTo>
                    <a:pt x="0" y="0"/>
                  </a:moveTo>
                  <a:lnTo>
                    <a:pt x="0" y="8489"/>
                  </a:lnTo>
                  <a:lnTo>
                    <a:pt x="285721" y="8489"/>
                  </a:lnTo>
                  <a:lnTo>
                    <a:pt x="285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1" name="Google Shape;5601;p25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2" name="Google Shape;5602;p25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3" name="Google Shape;5603;p25"/>
          <p:cNvSpPr txBox="1"/>
          <p:nvPr/>
        </p:nvSpPr>
        <p:spPr>
          <a:xfrm>
            <a:off x="713225" y="37646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1" name="Google Shape;6381;p31"/>
          <p:cNvSpPr txBox="1">
            <a:spLocks noGrp="1"/>
          </p:cNvSpPr>
          <p:nvPr>
            <p:ph type="ctrTitle"/>
          </p:nvPr>
        </p:nvSpPr>
        <p:spPr>
          <a:xfrm>
            <a:off x="1201783" y="584106"/>
            <a:ext cx="6717900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MATRIX</a:t>
            </a:r>
            <a:br>
              <a:rPr lang="en" sz="4400" dirty="0"/>
            </a:br>
            <a:r>
              <a:rPr lang="en" sz="4400" dirty="0"/>
              <a:t>Aljabar Linear</a:t>
            </a:r>
            <a:endParaRPr sz="4400" dirty="0"/>
          </a:p>
        </p:txBody>
      </p:sp>
      <p:sp>
        <p:nvSpPr>
          <p:cNvPr id="6382" name="Google Shape;6382;p31"/>
          <p:cNvSpPr txBox="1">
            <a:spLocks noGrp="1"/>
          </p:cNvSpPr>
          <p:nvPr>
            <p:ph type="subTitle" idx="1"/>
          </p:nvPr>
        </p:nvSpPr>
        <p:spPr>
          <a:xfrm>
            <a:off x="1213050" y="3120390"/>
            <a:ext cx="67179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Shofwan Fikrul Huda (24060124130106)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Yasmina Syahidah (24060124130116)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Yustinus Hendi Setyawan (24060124130114)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6" name="Google Shape;6936;p37"/>
          <p:cNvSpPr txBox="1">
            <a:spLocks noGrp="1"/>
          </p:cNvSpPr>
          <p:nvPr>
            <p:ph type="title"/>
          </p:nvPr>
        </p:nvSpPr>
        <p:spPr>
          <a:xfrm>
            <a:off x="720000" y="4711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 Matrix</a:t>
            </a:r>
            <a:endParaRPr dirty="0"/>
          </a:p>
        </p:txBody>
      </p:sp>
      <p:pic>
        <p:nvPicPr>
          <p:cNvPr id="2" name="Picture 1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DF1E8067-6A22-A14A-4516-0AF6DA906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7" r="1"/>
          <a:stretch/>
        </p:blipFill>
        <p:spPr bwMode="auto">
          <a:xfrm>
            <a:off x="998537" y="1854381"/>
            <a:ext cx="2366852" cy="1434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E8E9B-59F2-FEBE-884D-BE81745BD331}"/>
              </a:ext>
            </a:extLst>
          </p:cNvPr>
          <p:cNvSpPr txBox="1"/>
          <p:nvPr/>
        </p:nvSpPr>
        <p:spPr>
          <a:xfrm>
            <a:off x="2981484" y="2392341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Karena </a:t>
            </a:r>
            <a:r>
              <a:rPr lang="en-US" sz="16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rank matrix A = 3 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6" name="Google Shape;6936;p37"/>
          <p:cNvSpPr txBox="1">
            <a:spLocks noGrp="1"/>
          </p:cNvSpPr>
          <p:nvPr>
            <p:ph type="title"/>
          </p:nvPr>
        </p:nvSpPr>
        <p:spPr>
          <a:xfrm>
            <a:off x="720000" y="4711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 Matrix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FF2A4-262C-9EE9-C905-4E7CB8A3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2" y="1945580"/>
            <a:ext cx="2005282" cy="1252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8492F-ED99-9443-FEBC-848F23E72514}"/>
              </a:ext>
            </a:extLst>
          </p:cNvPr>
          <p:cNvSpPr txBox="1"/>
          <p:nvPr/>
        </p:nvSpPr>
        <p:spPr>
          <a:xfrm>
            <a:off x="2981484" y="2402471"/>
            <a:ext cx="4772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D" sz="16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3(1)4(1) 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C5C5E-E95F-0D63-911F-E3B2A4BB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48" y="1945579"/>
            <a:ext cx="2005282" cy="1260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1E53F-54E6-2E51-2D7A-237131E957EF}"/>
              </a:ext>
            </a:extLst>
          </p:cNvPr>
          <p:cNvSpPr txBox="1"/>
          <p:nvPr/>
        </p:nvSpPr>
        <p:spPr>
          <a:xfrm>
            <a:off x="5729330" y="2402471"/>
            <a:ext cx="4772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D" sz="16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1(1)3(1) 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603ED-012B-CC93-84E9-33FCDD37F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894" y="1941373"/>
            <a:ext cx="1981998" cy="126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68D75F-853A-9ECD-461C-A1CF4967AA86}"/>
              </a:ext>
            </a:extLst>
          </p:cNvPr>
          <p:cNvSpPr txBox="1"/>
          <p:nvPr/>
        </p:nvSpPr>
        <p:spPr>
          <a:xfrm>
            <a:off x="548639" y="3492616"/>
            <a:ext cx="53122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D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rank matrix B</a:t>
            </a:r>
            <a:r>
              <a:rPr lang="en-ID" sz="18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</a:t>
            </a:r>
            <a:endParaRPr lang="en-ID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5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0" name="Google Shape;8860;p56"/>
          <p:cNvSpPr txBox="1">
            <a:spLocks noGrp="1"/>
          </p:cNvSpPr>
          <p:nvPr>
            <p:ph type="title"/>
          </p:nvPr>
        </p:nvSpPr>
        <p:spPr>
          <a:xfrm>
            <a:off x="636468" y="1356310"/>
            <a:ext cx="4721561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grpSp>
        <p:nvGrpSpPr>
          <p:cNvPr id="8863" name="Google Shape;8863;p56"/>
          <p:cNvGrpSpPr/>
          <p:nvPr/>
        </p:nvGrpSpPr>
        <p:grpSpPr>
          <a:xfrm rot="-447193">
            <a:off x="6105521" y="1278484"/>
            <a:ext cx="1322788" cy="1082725"/>
            <a:chOff x="2207237" y="356507"/>
            <a:chExt cx="601850" cy="492625"/>
          </a:xfrm>
        </p:grpSpPr>
        <p:sp>
          <p:nvSpPr>
            <p:cNvPr id="8864" name="Google Shape;8864;p56"/>
            <p:cNvSpPr/>
            <p:nvPr/>
          </p:nvSpPr>
          <p:spPr>
            <a:xfrm>
              <a:off x="2207237" y="356507"/>
              <a:ext cx="601850" cy="492625"/>
            </a:xfrm>
            <a:custGeom>
              <a:avLst/>
              <a:gdLst/>
              <a:ahLst/>
              <a:cxnLst/>
              <a:rect l="l" t="t" r="r" b="b"/>
              <a:pathLst>
                <a:path w="24074" h="19705" extrusionOk="0">
                  <a:moveTo>
                    <a:pt x="4369" y="0"/>
                  </a:moveTo>
                  <a:cubicBezTo>
                    <a:pt x="3918" y="0"/>
                    <a:pt x="3478" y="107"/>
                    <a:pt x="3103" y="322"/>
                  </a:cubicBezTo>
                  <a:cubicBezTo>
                    <a:pt x="2759" y="515"/>
                    <a:pt x="2469" y="784"/>
                    <a:pt x="2266" y="1106"/>
                  </a:cubicBezTo>
                  <a:cubicBezTo>
                    <a:pt x="2169" y="1266"/>
                    <a:pt x="2094" y="1428"/>
                    <a:pt x="2040" y="1588"/>
                  </a:cubicBezTo>
                  <a:cubicBezTo>
                    <a:pt x="1847" y="1814"/>
                    <a:pt x="1696" y="2072"/>
                    <a:pt x="1600" y="2351"/>
                  </a:cubicBezTo>
                  <a:cubicBezTo>
                    <a:pt x="1589" y="2361"/>
                    <a:pt x="1589" y="2372"/>
                    <a:pt x="1589" y="2383"/>
                  </a:cubicBezTo>
                  <a:cubicBezTo>
                    <a:pt x="1493" y="2565"/>
                    <a:pt x="1417" y="2748"/>
                    <a:pt x="1364" y="2930"/>
                  </a:cubicBezTo>
                  <a:cubicBezTo>
                    <a:pt x="1181" y="3585"/>
                    <a:pt x="1246" y="4261"/>
                    <a:pt x="1557" y="4884"/>
                  </a:cubicBezTo>
                  <a:cubicBezTo>
                    <a:pt x="1568" y="4905"/>
                    <a:pt x="1579" y="4915"/>
                    <a:pt x="1579" y="4937"/>
                  </a:cubicBezTo>
                  <a:cubicBezTo>
                    <a:pt x="1396" y="5292"/>
                    <a:pt x="1321" y="5678"/>
                    <a:pt x="1343" y="6086"/>
                  </a:cubicBezTo>
                  <a:cubicBezTo>
                    <a:pt x="1331" y="6611"/>
                    <a:pt x="1493" y="7116"/>
                    <a:pt x="1825" y="7524"/>
                  </a:cubicBezTo>
                  <a:cubicBezTo>
                    <a:pt x="1965" y="7706"/>
                    <a:pt x="2147" y="7867"/>
                    <a:pt x="2340" y="7996"/>
                  </a:cubicBezTo>
                  <a:lnTo>
                    <a:pt x="2340" y="8082"/>
                  </a:lnTo>
                  <a:cubicBezTo>
                    <a:pt x="2340" y="8565"/>
                    <a:pt x="2373" y="8984"/>
                    <a:pt x="2426" y="9391"/>
                  </a:cubicBezTo>
                  <a:cubicBezTo>
                    <a:pt x="2426" y="9391"/>
                    <a:pt x="2416" y="9402"/>
                    <a:pt x="2416" y="9413"/>
                  </a:cubicBezTo>
                  <a:cubicBezTo>
                    <a:pt x="2394" y="9724"/>
                    <a:pt x="2373" y="10196"/>
                    <a:pt x="2523" y="10711"/>
                  </a:cubicBezTo>
                  <a:cubicBezTo>
                    <a:pt x="2523" y="10787"/>
                    <a:pt x="2512" y="10947"/>
                    <a:pt x="2512" y="11054"/>
                  </a:cubicBezTo>
                  <a:cubicBezTo>
                    <a:pt x="2491" y="11376"/>
                    <a:pt x="2469" y="11806"/>
                    <a:pt x="2555" y="12289"/>
                  </a:cubicBezTo>
                  <a:lnTo>
                    <a:pt x="2555" y="12342"/>
                  </a:lnTo>
                  <a:cubicBezTo>
                    <a:pt x="2588" y="12514"/>
                    <a:pt x="2598" y="12686"/>
                    <a:pt x="2576" y="12858"/>
                  </a:cubicBezTo>
                  <a:lnTo>
                    <a:pt x="2555" y="12858"/>
                  </a:lnTo>
                  <a:cubicBezTo>
                    <a:pt x="1858" y="12943"/>
                    <a:pt x="1235" y="13362"/>
                    <a:pt x="902" y="13995"/>
                  </a:cubicBezTo>
                  <a:cubicBezTo>
                    <a:pt x="709" y="14360"/>
                    <a:pt x="634" y="14768"/>
                    <a:pt x="666" y="15176"/>
                  </a:cubicBezTo>
                  <a:cubicBezTo>
                    <a:pt x="559" y="15305"/>
                    <a:pt x="463" y="15445"/>
                    <a:pt x="387" y="15595"/>
                  </a:cubicBezTo>
                  <a:cubicBezTo>
                    <a:pt x="194" y="15960"/>
                    <a:pt x="141" y="16292"/>
                    <a:pt x="108" y="16453"/>
                  </a:cubicBezTo>
                  <a:lnTo>
                    <a:pt x="108" y="16464"/>
                  </a:lnTo>
                  <a:lnTo>
                    <a:pt x="108" y="16475"/>
                  </a:lnTo>
                  <a:cubicBezTo>
                    <a:pt x="98" y="16496"/>
                    <a:pt x="98" y="16518"/>
                    <a:pt x="86" y="16550"/>
                  </a:cubicBezTo>
                  <a:lnTo>
                    <a:pt x="86" y="16561"/>
                  </a:lnTo>
                  <a:cubicBezTo>
                    <a:pt x="65" y="16721"/>
                    <a:pt x="1" y="17108"/>
                    <a:pt x="108" y="17570"/>
                  </a:cubicBezTo>
                  <a:cubicBezTo>
                    <a:pt x="205" y="17966"/>
                    <a:pt x="398" y="18331"/>
                    <a:pt x="666" y="18621"/>
                  </a:cubicBezTo>
                  <a:cubicBezTo>
                    <a:pt x="720" y="18686"/>
                    <a:pt x="773" y="18729"/>
                    <a:pt x="827" y="18782"/>
                  </a:cubicBezTo>
                  <a:cubicBezTo>
                    <a:pt x="849" y="18793"/>
                    <a:pt x="859" y="18815"/>
                    <a:pt x="881" y="18825"/>
                  </a:cubicBezTo>
                  <a:cubicBezTo>
                    <a:pt x="881" y="18836"/>
                    <a:pt x="892" y="18846"/>
                    <a:pt x="892" y="18846"/>
                  </a:cubicBezTo>
                  <a:cubicBezTo>
                    <a:pt x="1300" y="19361"/>
                    <a:pt x="1911" y="19652"/>
                    <a:pt x="2566" y="19652"/>
                  </a:cubicBezTo>
                  <a:lnTo>
                    <a:pt x="2598" y="19652"/>
                  </a:lnTo>
                  <a:cubicBezTo>
                    <a:pt x="2759" y="19683"/>
                    <a:pt x="2931" y="19705"/>
                    <a:pt x="3103" y="19705"/>
                  </a:cubicBezTo>
                  <a:cubicBezTo>
                    <a:pt x="3521" y="19705"/>
                    <a:pt x="4143" y="19598"/>
                    <a:pt x="4723" y="19094"/>
                  </a:cubicBezTo>
                  <a:cubicBezTo>
                    <a:pt x="4777" y="19051"/>
                    <a:pt x="4830" y="19008"/>
                    <a:pt x="4873" y="18965"/>
                  </a:cubicBezTo>
                  <a:cubicBezTo>
                    <a:pt x="5120" y="18943"/>
                    <a:pt x="5357" y="18889"/>
                    <a:pt x="5581" y="18793"/>
                  </a:cubicBezTo>
                  <a:cubicBezTo>
                    <a:pt x="6215" y="18524"/>
                    <a:pt x="6676" y="17966"/>
                    <a:pt x="6826" y="17301"/>
                  </a:cubicBezTo>
                  <a:lnTo>
                    <a:pt x="7074" y="17301"/>
                  </a:lnTo>
                  <a:cubicBezTo>
                    <a:pt x="7353" y="17301"/>
                    <a:pt x="7610" y="17279"/>
                    <a:pt x="7846" y="17269"/>
                  </a:cubicBezTo>
                  <a:lnTo>
                    <a:pt x="7857" y="17258"/>
                  </a:lnTo>
                  <a:cubicBezTo>
                    <a:pt x="7986" y="17258"/>
                    <a:pt x="8114" y="17248"/>
                    <a:pt x="8233" y="17236"/>
                  </a:cubicBezTo>
                  <a:cubicBezTo>
                    <a:pt x="8490" y="17215"/>
                    <a:pt x="8726" y="17193"/>
                    <a:pt x="8930" y="17193"/>
                  </a:cubicBezTo>
                  <a:lnTo>
                    <a:pt x="9016" y="17193"/>
                  </a:lnTo>
                  <a:cubicBezTo>
                    <a:pt x="9059" y="17387"/>
                    <a:pt x="9123" y="17548"/>
                    <a:pt x="9177" y="17677"/>
                  </a:cubicBezTo>
                  <a:cubicBezTo>
                    <a:pt x="9273" y="18031"/>
                    <a:pt x="9456" y="18353"/>
                    <a:pt x="9703" y="18621"/>
                  </a:cubicBezTo>
                  <a:cubicBezTo>
                    <a:pt x="9917" y="18857"/>
                    <a:pt x="10175" y="19039"/>
                    <a:pt x="10475" y="19168"/>
                  </a:cubicBezTo>
                  <a:cubicBezTo>
                    <a:pt x="10766" y="19297"/>
                    <a:pt x="11066" y="19361"/>
                    <a:pt x="11388" y="19361"/>
                  </a:cubicBezTo>
                  <a:cubicBezTo>
                    <a:pt x="11592" y="19361"/>
                    <a:pt x="11806" y="19330"/>
                    <a:pt x="12011" y="19276"/>
                  </a:cubicBezTo>
                  <a:cubicBezTo>
                    <a:pt x="12042" y="19265"/>
                    <a:pt x="12085" y="19254"/>
                    <a:pt x="12118" y="19244"/>
                  </a:cubicBezTo>
                  <a:cubicBezTo>
                    <a:pt x="12708" y="19051"/>
                    <a:pt x="13180" y="18643"/>
                    <a:pt x="13459" y="18116"/>
                  </a:cubicBezTo>
                  <a:cubicBezTo>
                    <a:pt x="13492" y="18159"/>
                    <a:pt x="13523" y="18202"/>
                    <a:pt x="13556" y="18235"/>
                  </a:cubicBezTo>
                  <a:cubicBezTo>
                    <a:pt x="13760" y="18493"/>
                    <a:pt x="14007" y="18696"/>
                    <a:pt x="14286" y="18846"/>
                  </a:cubicBezTo>
                  <a:cubicBezTo>
                    <a:pt x="14575" y="18997"/>
                    <a:pt x="14887" y="19082"/>
                    <a:pt x="15209" y="19104"/>
                  </a:cubicBezTo>
                  <a:cubicBezTo>
                    <a:pt x="15209" y="19115"/>
                    <a:pt x="15219" y="19115"/>
                    <a:pt x="15230" y="19115"/>
                  </a:cubicBezTo>
                  <a:lnTo>
                    <a:pt x="15391" y="19115"/>
                  </a:lnTo>
                  <a:cubicBezTo>
                    <a:pt x="15777" y="19115"/>
                    <a:pt x="16164" y="19018"/>
                    <a:pt x="16497" y="18836"/>
                  </a:cubicBezTo>
                  <a:cubicBezTo>
                    <a:pt x="16840" y="18653"/>
                    <a:pt x="17130" y="18396"/>
                    <a:pt x="17344" y="18063"/>
                  </a:cubicBezTo>
                  <a:cubicBezTo>
                    <a:pt x="17484" y="17849"/>
                    <a:pt x="17591" y="17612"/>
                    <a:pt x="17656" y="17365"/>
                  </a:cubicBezTo>
                  <a:cubicBezTo>
                    <a:pt x="17774" y="17355"/>
                    <a:pt x="17892" y="17344"/>
                    <a:pt x="18021" y="17333"/>
                  </a:cubicBezTo>
                  <a:lnTo>
                    <a:pt x="18107" y="17333"/>
                  </a:lnTo>
                  <a:cubicBezTo>
                    <a:pt x="18246" y="17333"/>
                    <a:pt x="18417" y="17344"/>
                    <a:pt x="18611" y="17365"/>
                  </a:cubicBezTo>
                  <a:cubicBezTo>
                    <a:pt x="18718" y="17376"/>
                    <a:pt x="18836" y="17376"/>
                    <a:pt x="18965" y="17387"/>
                  </a:cubicBezTo>
                  <a:cubicBezTo>
                    <a:pt x="19073" y="17537"/>
                    <a:pt x="19201" y="17687"/>
                    <a:pt x="19352" y="17816"/>
                  </a:cubicBezTo>
                  <a:cubicBezTo>
                    <a:pt x="19362" y="17837"/>
                    <a:pt x="19383" y="17849"/>
                    <a:pt x="19405" y="17870"/>
                  </a:cubicBezTo>
                  <a:cubicBezTo>
                    <a:pt x="19705" y="18116"/>
                    <a:pt x="20210" y="18428"/>
                    <a:pt x="20897" y="18428"/>
                  </a:cubicBezTo>
                  <a:cubicBezTo>
                    <a:pt x="21508" y="18428"/>
                    <a:pt x="22078" y="18181"/>
                    <a:pt x="22507" y="17752"/>
                  </a:cubicBezTo>
                  <a:cubicBezTo>
                    <a:pt x="22689" y="17570"/>
                    <a:pt x="22796" y="17408"/>
                    <a:pt x="22850" y="17322"/>
                  </a:cubicBezTo>
                  <a:lnTo>
                    <a:pt x="22861" y="17322"/>
                  </a:lnTo>
                  <a:cubicBezTo>
                    <a:pt x="22872" y="17301"/>
                    <a:pt x="22882" y="17279"/>
                    <a:pt x="22904" y="17258"/>
                  </a:cubicBezTo>
                  <a:cubicBezTo>
                    <a:pt x="22936" y="17193"/>
                    <a:pt x="23087" y="17043"/>
                    <a:pt x="23183" y="16947"/>
                  </a:cubicBezTo>
                  <a:lnTo>
                    <a:pt x="23376" y="16754"/>
                  </a:lnTo>
                  <a:lnTo>
                    <a:pt x="23408" y="16721"/>
                  </a:lnTo>
                  <a:cubicBezTo>
                    <a:pt x="23955" y="16120"/>
                    <a:pt x="24074" y="15498"/>
                    <a:pt x="24074" y="15080"/>
                  </a:cubicBezTo>
                  <a:cubicBezTo>
                    <a:pt x="24074" y="14650"/>
                    <a:pt x="23955" y="14028"/>
                    <a:pt x="23408" y="13427"/>
                  </a:cubicBezTo>
                  <a:cubicBezTo>
                    <a:pt x="23397" y="13416"/>
                    <a:pt x="23387" y="13416"/>
                    <a:pt x="23387" y="13405"/>
                  </a:cubicBezTo>
                  <a:cubicBezTo>
                    <a:pt x="22989" y="12997"/>
                    <a:pt x="22593" y="12783"/>
                    <a:pt x="22324" y="12643"/>
                  </a:cubicBezTo>
                  <a:lnTo>
                    <a:pt x="22314" y="12643"/>
                  </a:lnTo>
                  <a:cubicBezTo>
                    <a:pt x="22271" y="12600"/>
                    <a:pt x="22228" y="12557"/>
                    <a:pt x="22185" y="12525"/>
                  </a:cubicBezTo>
                  <a:cubicBezTo>
                    <a:pt x="21745" y="12171"/>
                    <a:pt x="21229" y="11989"/>
                    <a:pt x="20682" y="11989"/>
                  </a:cubicBezTo>
                  <a:cubicBezTo>
                    <a:pt x="20318" y="11989"/>
                    <a:pt x="19770" y="12074"/>
                    <a:pt x="19223" y="12482"/>
                  </a:cubicBezTo>
                  <a:cubicBezTo>
                    <a:pt x="19180" y="12514"/>
                    <a:pt x="19126" y="12557"/>
                    <a:pt x="19083" y="12600"/>
                  </a:cubicBezTo>
                  <a:cubicBezTo>
                    <a:pt x="18751" y="12578"/>
                    <a:pt x="18396" y="12568"/>
                    <a:pt x="18042" y="12568"/>
                  </a:cubicBezTo>
                  <a:cubicBezTo>
                    <a:pt x="17892" y="12568"/>
                    <a:pt x="17742" y="12568"/>
                    <a:pt x="17602" y="12578"/>
                  </a:cubicBezTo>
                  <a:cubicBezTo>
                    <a:pt x="17666" y="12321"/>
                    <a:pt x="17688" y="12053"/>
                    <a:pt x="17688" y="11784"/>
                  </a:cubicBezTo>
                  <a:cubicBezTo>
                    <a:pt x="17677" y="11441"/>
                    <a:pt x="17623" y="11140"/>
                    <a:pt x="17570" y="10926"/>
                  </a:cubicBezTo>
                  <a:cubicBezTo>
                    <a:pt x="17570" y="10883"/>
                    <a:pt x="17559" y="10840"/>
                    <a:pt x="17537" y="10797"/>
                  </a:cubicBezTo>
                  <a:cubicBezTo>
                    <a:pt x="17516" y="10711"/>
                    <a:pt x="17484" y="10615"/>
                    <a:pt x="17452" y="10529"/>
                  </a:cubicBezTo>
                  <a:cubicBezTo>
                    <a:pt x="17452" y="10496"/>
                    <a:pt x="17463" y="10465"/>
                    <a:pt x="17473" y="10443"/>
                  </a:cubicBezTo>
                  <a:cubicBezTo>
                    <a:pt x="17494" y="10325"/>
                    <a:pt x="17516" y="10207"/>
                    <a:pt x="17527" y="10089"/>
                  </a:cubicBezTo>
                  <a:lnTo>
                    <a:pt x="17591" y="9380"/>
                  </a:lnTo>
                  <a:cubicBezTo>
                    <a:pt x="17591" y="9370"/>
                    <a:pt x="17591" y="9359"/>
                    <a:pt x="17602" y="9348"/>
                  </a:cubicBezTo>
                  <a:cubicBezTo>
                    <a:pt x="17623" y="9048"/>
                    <a:pt x="17591" y="8758"/>
                    <a:pt x="17494" y="8479"/>
                  </a:cubicBezTo>
                  <a:cubicBezTo>
                    <a:pt x="17473" y="8393"/>
                    <a:pt x="17441" y="8307"/>
                    <a:pt x="17409" y="8232"/>
                  </a:cubicBezTo>
                  <a:cubicBezTo>
                    <a:pt x="17452" y="8028"/>
                    <a:pt x="17463" y="7824"/>
                    <a:pt x="17452" y="7610"/>
                  </a:cubicBezTo>
                  <a:cubicBezTo>
                    <a:pt x="17452" y="7405"/>
                    <a:pt x="17409" y="7191"/>
                    <a:pt x="17344" y="6976"/>
                  </a:cubicBezTo>
                  <a:cubicBezTo>
                    <a:pt x="17323" y="6890"/>
                    <a:pt x="17312" y="6804"/>
                    <a:pt x="17280" y="6719"/>
                  </a:cubicBezTo>
                  <a:cubicBezTo>
                    <a:pt x="17323" y="6611"/>
                    <a:pt x="17366" y="6494"/>
                    <a:pt x="17387" y="6375"/>
                  </a:cubicBezTo>
                  <a:cubicBezTo>
                    <a:pt x="17398" y="6354"/>
                    <a:pt x="17398" y="6322"/>
                    <a:pt x="17409" y="6300"/>
                  </a:cubicBezTo>
                  <a:cubicBezTo>
                    <a:pt x="17570" y="6075"/>
                    <a:pt x="17795" y="5785"/>
                    <a:pt x="17988" y="5409"/>
                  </a:cubicBezTo>
                  <a:cubicBezTo>
                    <a:pt x="18150" y="5227"/>
                    <a:pt x="18460" y="4830"/>
                    <a:pt x="18589" y="4240"/>
                  </a:cubicBezTo>
                  <a:cubicBezTo>
                    <a:pt x="18665" y="3992"/>
                    <a:pt x="18697" y="3746"/>
                    <a:pt x="18686" y="3499"/>
                  </a:cubicBezTo>
                  <a:cubicBezTo>
                    <a:pt x="18632" y="2651"/>
                    <a:pt x="18128" y="1922"/>
                    <a:pt x="17344" y="1588"/>
                  </a:cubicBezTo>
                  <a:cubicBezTo>
                    <a:pt x="17237" y="1545"/>
                    <a:pt x="17130" y="1514"/>
                    <a:pt x="17022" y="1481"/>
                  </a:cubicBezTo>
                  <a:cubicBezTo>
                    <a:pt x="16840" y="1438"/>
                    <a:pt x="16657" y="1417"/>
                    <a:pt x="16475" y="1417"/>
                  </a:cubicBezTo>
                  <a:cubicBezTo>
                    <a:pt x="16025" y="1417"/>
                    <a:pt x="15563" y="1557"/>
                    <a:pt x="15176" y="1814"/>
                  </a:cubicBezTo>
                  <a:cubicBezTo>
                    <a:pt x="15166" y="1814"/>
                    <a:pt x="15155" y="1825"/>
                    <a:pt x="15144" y="1836"/>
                  </a:cubicBezTo>
                  <a:cubicBezTo>
                    <a:pt x="14919" y="1996"/>
                    <a:pt x="14672" y="2179"/>
                    <a:pt x="14436" y="2437"/>
                  </a:cubicBezTo>
                  <a:cubicBezTo>
                    <a:pt x="14222" y="2673"/>
                    <a:pt x="14050" y="2930"/>
                    <a:pt x="13921" y="3209"/>
                  </a:cubicBezTo>
                  <a:cubicBezTo>
                    <a:pt x="13760" y="3263"/>
                    <a:pt x="13609" y="3338"/>
                    <a:pt x="13459" y="3424"/>
                  </a:cubicBezTo>
                  <a:cubicBezTo>
                    <a:pt x="13277" y="3531"/>
                    <a:pt x="13105" y="3671"/>
                    <a:pt x="12955" y="3821"/>
                  </a:cubicBezTo>
                  <a:cubicBezTo>
                    <a:pt x="12891" y="3821"/>
                    <a:pt x="12837" y="3832"/>
                    <a:pt x="12783" y="3832"/>
                  </a:cubicBezTo>
                  <a:cubicBezTo>
                    <a:pt x="12772" y="3832"/>
                    <a:pt x="12751" y="3832"/>
                    <a:pt x="12729" y="3842"/>
                  </a:cubicBezTo>
                  <a:cubicBezTo>
                    <a:pt x="12622" y="3853"/>
                    <a:pt x="12483" y="3864"/>
                    <a:pt x="12333" y="3875"/>
                  </a:cubicBezTo>
                  <a:lnTo>
                    <a:pt x="12107" y="3875"/>
                  </a:lnTo>
                  <a:cubicBezTo>
                    <a:pt x="11839" y="3875"/>
                    <a:pt x="11581" y="3918"/>
                    <a:pt x="11334" y="4014"/>
                  </a:cubicBezTo>
                  <a:cubicBezTo>
                    <a:pt x="11313" y="4004"/>
                    <a:pt x="11281" y="3982"/>
                    <a:pt x="11259" y="3971"/>
                  </a:cubicBezTo>
                  <a:cubicBezTo>
                    <a:pt x="11076" y="3885"/>
                    <a:pt x="10873" y="3821"/>
                    <a:pt x="10647" y="3778"/>
                  </a:cubicBezTo>
                  <a:cubicBezTo>
                    <a:pt x="10519" y="3749"/>
                    <a:pt x="10386" y="3735"/>
                    <a:pt x="10255" y="3735"/>
                  </a:cubicBezTo>
                  <a:cubicBezTo>
                    <a:pt x="10188" y="3735"/>
                    <a:pt x="10122" y="3739"/>
                    <a:pt x="10057" y="3746"/>
                  </a:cubicBezTo>
                  <a:cubicBezTo>
                    <a:pt x="9929" y="3756"/>
                    <a:pt x="9800" y="3768"/>
                    <a:pt x="9681" y="3778"/>
                  </a:cubicBezTo>
                  <a:lnTo>
                    <a:pt x="9671" y="3778"/>
                  </a:lnTo>
                  <a:cubicBezTo>
                    <a:pt x="9542" y="3789"/>
                    <a:pt x="9413" y="3799"/>
                    <a:pt x="9295" y="3810"/>
                  </a:cubicBezTo>
                  <a:cubicBezTo>
                    <a:pt x="8855" y="3842"/>
                    <a:pt x="8447" y="4014"/>
                    <a:pt x="8114" y="4283"/>
                  </a:cubicBezTo>
                  <a:cubicBezTo>
                    <a:pt x="7997" y="4154"/>
                    <a:pt x="7868" y="4047"/>
                    <a:pt x="7718" y="3950"/>
                  </a:cubicBezTo>
                  <a:cubicBezTo>
                    <a:pt x="7739" y="3885"/>
                    <a:pt x="7749" y="3810"/>
                    <a:pt x="7749" y="3746"/>
                  </a:cubicBezTo>
                  <a:cubicBezTo>
                    <a:pt x="7814" y="3231"/>
                    <a:pt x="7685" y="2716"/>
                    <a:pt x="7406" y="2275"/>
                  </a:cubicBezTo>
                  <a:cubicBezTo>
                    <a:pt x="7310" y="2072"/>
                    <a:pt x="7181" y="1867"/>
                    <a:pt x="7041" y="1685"/>
                  </a:cubicBezTo>
                  <a:cubicBezTo>
                    <a:pt x="6912" y="1535"/>
                    <a:pt x="6795" y="1417"/>
                    <a:pt x="6687" y="1321"/>
                  </a:cubicBezTo>
                  <a:cubicBezTo>
                    <a:pt x="6655" y="1245"/>
                    <a:pt x="6601" y="1181"/>
                    <a:pt x="6559" y="1116"/>
                  </a:cubicBezTo>
                  <a:cubicBezTo>
                    <a:pt x="6473" y="1009"/>
                    <a:pt x="6290" y="773"/>
                    <a:pt x="5989" y="537"/>
                  </a:cubicBezTo>
                  <a:cubicBezTo>
                    <a:pt x="5614" y="247"/>
                    <a:pt x="5174" y="76"/>
                    <a:pt x="4713" y="11"/>
                  </a:cubicBezTo>
                  <a:cubicBezTo>
                    <a:pt x="4594" y="0"/>
                    <a:pt x="4487" y="0"/>
                    <a:pt x="4369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5" name="Google Shape;8865;p56"/>
            <p:cNvGrpSpPr/>
            <p:nvPr/>
          </p:nvGrpSpPr>
          <p:grpSpPr>
            <a:xfrm>
              <a:off x="2256549" y="406920"/>
              <a:ext cx="503225" cy="391800"/>
              <a:chOff x="-1448125" y="393950"/>
              <a:chExt cx="503225" cy="391800"/>
            </a:xfrm>
          </p:grpSpPr>
          <p:sp>
            <p:nvSpPr>
              <p:cNvPr id="8866" name="Google Shape;8866;p56"/>
              <p:cNvSpPr/>
              <p:nvPr/>
            </p:nvSpPr>
            <p:spPr>
              <a:xfrm>
                <a:off x="-1389225" y="703625"/>
                <a:ext cx="4443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983" extrusionOk="0">
                    <a:moveTo>
                      <a:pt x="16758" y="1"/>
                    </a:moveTo>
                    <a:cubicBezTo>
                      <a:pt x="16475" y="34"/>
                      <a:pt x="16638" y="153"/>
                      <a:pt x="16703" y="262"/>
                    </a:cubicBezTo>
                    <a:cubicBezTo>
                      <a:pt x="16791" y="405"/>
                      <a:pt x="16791" y="393"/>
                      <a:pt x="16682" y="437"/>
                    </a:cubicBezTo>
                    <a:cubicBezTo>
                      <a:pt x="16454" y="454"/>
                      <a:pt x="16227" y="460"/>
                      <a:pt x="16000" y="460"/>
                    </a:cubicBezTo>
                    <a:cubicBezTo>
                      <a:pt x="15260" y="460"/>
                      <a:pt x="14525" y="392"/>
                      <a:pt x="13785" y="392"/>
                    </a:cubicBezTo>
                    <a:cubicBezTo>
                      <a:pt x="13558" y="392"/>
                      <a:pt x="13331" y="399"/>
                      <a:pt x="13103" y="415"/>
                    </a:cubicBezTo>
                    <a:cubicBezTo>
                      <a:pt x="12931" y="430"/>
                      <a:pt x="12757" y="435"/>
                      <a:pt x="12582" y="435"/>
                    </a:cubicBezTo>
                    <a:cubicBezTo>
                      <a:pt x="12094" y="435"/>
                      <a:pt x="11600" y="393"/>
                      <a:pt x="11118" y="393"/>
                    </a:cubicBezTo>
                    <a:cubicBezTo>
                      <a:pt x="9854" y="413"/>
                      <a:pt x="8590" y="519"/>
                      <a:pt x="7326" y="519"/>
                    </a:cubicBezTo>
                    <a:cubicBezTo>
                      <a:pt x="7171" y="519"/>
                      <a:pt x="7017" y="517"/>
                      <a:pt x="6863" y="514"/>
                    </a:cubicBezTo>
                    <a:lnTo>
                      <a:pt x="6721" y="514"/>
                    </a:lnTo>
                    <a:cubicBezTo>
                      <a:pt x="6525" y="492"/>
                      <a:pt x="6317" y="514"/>
                      <a:pt x="6132" y="470"/>
                    </a:cubicBezTo>
                    <a:cubicBezTo>
                      <a:pt x="5671" y="335"/>
                      <a:pt x="5201" y="260"/>
                      <a:pt x="4737" y="260"/>
                    </a:cubicBezTo>
                    <a:cubicBezTo>
                      <a:pt x="4487" y="260"/>
                      <a:pt x="4239" y="282"/>
                      <a:pt x="3994" y="328"/>
                    </a:cubicBezTo>
                    <a:cubicBezTo>
                      <a:pt x="3663" y="392"/>
                      <a:pt x="3333" y="409"/>
                      <a:pt x="3003" y="409"/>
                    </a:cubicBezTo>
                    <a:cubicBezTo>
                      <a:pt x="2642" y="409"/>
                      <a:pt x="2282" y="389"/>
                      <a:pt x="1923" y="389"/>
                    </a:cubicBezTo>
                    <a:cubicBezTo>
                      <a:pt x="1722" y="389"/>
                      <a:pt x="1521" y="395"/>
                      <a:pt x="1321" y="415"/>
                    </a:cubicBezTo>
                    <a:cubicBezTo>
                      <a:pt x="1292" y="419"/>
                      <a:pt x="1263" y="420"/>
                      <a:pt x="1235" y="420"/>
                    </a:cubicBezTo>
                    <a:cubicBezTo>
                      <a:pt x="1089" y="420"/>
                      <a:pt x="946" y="380"/>
                      <a:pt x="804" y="380"/>
                    </a:cubicBezTo>
                    <a:cubicBezTo>
                      <a:pt x="722" y="380"/>
                      <a:pt x="639" y="394"/>
                      <a:pt x="557" y="437"/>
                    </a:cubicBezTo>
                    <a:lnTo>
                      <a:pt x="197" y="437"/>
                    </a:lnTo>
                    <a:cubicBezTo>
                      <a:pt x="1" y="557"/>
                      <a:pt x="263" y="677"/>
                      <a:pt x="186" y="797"/>
                    </a:cubicBezTo>
                    <a:cubicBezTo>
                      <a:pt x="189" y="797"/>
                      <a:pt x="193" y="797"/>
                      <a:pt x="196" y="797"/>
                    </a:cubicBezTo>
                    <a:cubicBezTo>
                      <a:pt x="260" y="797"/>
                      <a:pt x="323" y="863"/>
                      <a:pt x="386" y="863"/>
                    </a:cubicBezTo>
                    <a:cubicBezTo>
                      <a:pt x="418" y="863"/>
                      <a:pt x="449" y="846"/>
                      <a:pt x="481" y="797"/>
                    </a:cubicBezTo>
                    <a:cubicBezTo>
                      <a:pt x="491" y="710"/>
                      <a:pt x="459" y="601"/>
                      <a:pt x="590" y="601"/>
                    </a:cubicBezTo>
                    <a:cubicBezTo>
                      <a:pt x="595" y="600"/>
                      <a:pt x="600" y="600"/>
                      <a:pt x="605" y="600"/>
                    </a:cubicBezTo>
                    <a:cubicBezTo>
                      <a:pt x="698" y="600"/>
                      <a:pt x="688" y="703"/>
                      <a:pt x="699" y="776"/>
                    </a:cubicBezTo>
                    <a:cubicBezTo>
                      <a:pt x="785" y="788"/>
                      <a:pt x="871" y="792"/>
                      <a:pt x="958" y="792"/>
                    </a:cubicBezTo>
                    <a:cubicBezTo>
                      <a:pt x="1212" y="792"/>
                      <a:pt x="1466" y="752"/>
                      <a:pt x="1721" y="752"/>
                    </a:cubicBezTo>
                    <a:cubicBezTo>
                      <a:pt x="1838" y="752"/>
                      <a:pt x="1956" y="761"/>
                      <a:pt x="2074" y="786"/>
                    </a:cubicBezTo>
                    <a:cubicBezTo>
                      <a:pt x="2267" y="828"/>
                      <a:pt x="2455" y="842"/>
                      <a:pt x="2644" y="842"/>
                    </a:cubicBezTo>
                    <a:cubicBezTo>
                      <a:pt x="2850" y="842"/>
                      <a:pt x="3058" y="825"/>
                      <a:pt x="3274" y="808"/>
                    </a:cubicBezTo>
                    <a:cubicBezTo>
                      <a:pt x="3688" y="778"/>
                      <a:pt x="4107" y="727"/>
                      <a:pt x="4531" y="727"/>
                    </a:cubicBezTo>
                    <a:cubicBezTo>
                      <a:pt x="4722" y="727"/>
                      <a:pt x="4914" y="737"/>
                      <a:pt x="5107" y="764"/>
                    </a:cubicBezTo>
                    <a:cubicBezTo>
                      <a:pt x="5864" y="853"/>
                      <a:pt x="6623" y="1022"/>
                      <a:pt x="7389" y="1022"/>
                    </a:cubicBezTo>
                    <a:cubicBezTo>
                      <a:pt x="7472" y="1022"/>
                      <a:pt x="7555" y="1020"/>
                      <a:pt x="7638" y="1016"/>
                    </a:cubicBezTo>
                    <a:cubicBezTo>
                      <a:pt x="8412" y="982"/>
                      <a:pt x="9187" y="994"/>
                      <a:pt x="9961" y="950"/>
                    </a:cubicBezTo>
                    <a:cubicBezTo>
                      <a:pt x="10227" y="931"/>
                      <a:pt x="10496" y="927"/>
                      <a:pt x="10765" y="927"/>
                    </a:cubicBezTo>
                    <a:cubicBezTo>
                      <a:pt x="11018" y="927"/>
                      <a:pt x="11271" y="931"/>
                      <a:pt x="11524" y="931"/>
                    </a:cubicBezTo>
                    <a:cubicBezTo>
                      <a:pt x="11621" y="931"/>
                      <a:pt x="11719" y="930"/>
                      <a:pt x="11816" y="928"/>
                    </a:cubicBezTo>
                    <a:cubicBezTo>
                      <a:pt x="12416" y="917"/>
                      <a:pt x="13005" y="939"/>
                      <a:pt x="13595" y="885"/>
                    </a:cubicBezTo>
                    <a:cubicBezTo>
                      <a:pt x="13682" y="878"/>
                      <a:pt x="13769" y="876"/>
                      <a:pt x="13857" y="876"/>
                    </a:cubicBezTo>
                    <a:cubicBezTo>
                      <a:pt x="14303" y="876"/>
                      <a:pt x="14754" y="944"/>
                      <a:pt x="15206" y="944"/>
                    </a:cubicBezTo>
                    <a:cubicBezTo>
                      <a:pt x="15276" y="944"/>
                      <a:pt x="15346" y="943"/>
                      <a:pt x="15416" y="939"/>
                    </a:cubicBezTo>
                    <a:cubicBezTo>
                      <a:pt x="15594" y="935"/>
                      <a:pt x="15774" y="934"/>
                      <a:pt x="15954" y="934"/>
                    </a:cubicBezTo>
                    <a:cubicBezTo>
                      <a:pt x="16314" y="934"/>
                      <a:pt x="16675" y="939"/>
                      <a:pt x="17031" y="939"/>
                    </a:cubicBezTo>
                    <a:cubicBezTo>
                      <a:pt x="16834" y="1168"/>
                      <a:pt x="16780" y="1441"/>
                      <a:pt x="16573" y="1605"/>
                    </a:cubicBezTo>
                    <a:cubicBezTo>
                      <a:pt x="16420" y="1714"/>
                      <a:pt x="16463" y="1823"/>
                      <a:pt x="16584" y="1932"/>
                    </a:cubicBezTo>
                    <a:cubicBezTo>
                      <a:pt x="16626" y="1968"/>
                      <a:pt x="16663" y="1982"/>
                      <a:pt x="16695" y="1982"/>
                    </a:cubicBezTo>
                    <a:cubicBezTo>
                      <a:pt x="16770" y="1982"/>
                      <a:pt x="16822" y="1903"/>
                      <a:pt x="16868" y="1833"/>
                    </a:cubicBezTo>
                    <a:cubicBezTo>
                      <a:pt x="17074" y="1496"/>
                      <a:pt x="17369" y="1234"/>
                      <a:pt x="17642" y="950"/>
                    </a:cubicBezTo>
                    <a:cubicBezTo>
                      <a:pt x="17773" y="808"/>
                      <a:pt x="17773" y="710"/>
                      <a:pt x="17642" y="568"/>
                    </a:cubicBezTo>
                    <a:cubicBezTo>
                      <a:pt x="17391" y="306"/>
                      <a:pt x="17042" y="208"/>
                      <a:pt x="16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56"/>
              <p:cNvSpPr/>
              <p:nvPr/>
            </p:nvSpPr>
            <p:spPr>
              <a:xfrm>
                <a:off x="-1283925" y="447325"/>
                <a:ext cx="19147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6728" extrusionOk="0">
                    <a:moveTo>
                      <a:pt x="7613" y="1"/>
                    </a:moveTo>
                    <a:cubicBezTo>
                      <a:pt x="7537" y="1"/>
                      <a:pt x="7468" y="63"/>
                      <a:pt x="7393" y="63"/>
                    </a:cubicBezTo>
                    <a:cubicBezTo>
                      <a:pt x="7369" y="63"/>
                      <a:pt x="7345" y="57"/>
                      <a:pt x="7320" y="41"/>
                    </a:cubicBezTo>
                    <a:cubicBezTo>
                      <a:pt x="7157" y="249"/>
                      <a:pt x="6982" y="467"/>
                      <a:pt x="6818" y="685"/>
                    </a:cubicBezTo>
                    <a:cubicBezTo>
                      <a:pt x="6692" y="851"/>
                      <a:pt x="6565" y="1008"/>
                      <a:pt x="6344" y="1008"/>
                    </a:cubicBezTo>
                    <a:cubicBezTo>
                      <a:pt x="6318" y="1008"/>
                      <a:pt x="6291" y="1006"/>
                      <a:pt x="6262" y="1001"/>
                    </a:cubicBezTo>
                    <a:cubicBezTo>
                      <a:pt x="6244" y="998"/>
                      <a:pt x="6226" y="996"/>
                      <a:pt x="6208" y="996"/>
                    </a:cubicBezTo>
                    <a:cubicBezTo>
                      <a:pt x="5977" y="996"/>
                      <a:pt x="5768" y="1247"/>
                      <a:pt x="5870" y="1459"/>
                    </a:cubicBezTo>
                    <a:cubicBezTo>
                      <a:pt x="6001" y="1732"/>
                      <a:pt x="5902" y="1863"/>
                      <a:pt x="5727" y="2114"/>
                    </a:cubicBezTo>
                    <a:cubicBezTo>
                      <a:pt x="5215" y="2856"/>
                      <a:pt x="4451" y="3357"/>
                      <a:pt x="3916" y="4067"/>
                    </a:cubicBezTo>
                    <a:cubicBezTo>
                      <a:pt x="3676" y="4394"/>
                      <a:pt x="3371" y="4678"/>
                      <a:pt x="3099" y="4984"/>
                    </a:cubicBezTo>
                    <a:cubicBezTo>
                      <a:pt x="3008" y="5088"/>
                      <a:pt x="2913" y="5166"/>
                      <a:pt x="2799" y="5166"/>
                    </a:cubicBezTo>
                    <a:cubicBezTo>
                      <a:pt x="2735" y="5166"/>
                      <a:pt x="2664" y="5141"/>
                      <a:pt x="2585" y="5081"/>
                    </a:cubicBezTo>
                    <a:cubicBezTo>
                      <a:pt x="2530" y="5038"/>
                      <a:pt x="2445" y="5012"/>
                      <a:pt x="2375" y="5012"/>
                    </a:cubicBezTo>
                    <a:cubicBezTo>
                      <a:pt x="2322" y="5012"/>
                      <a:pt x="2277" y="5027"/>
                      <a:pt x="2258" y="5059"/>
                    </a:cubicBezTo>
                    <a:cubicBezTo>
                      <a:pt x="2095" y="5321"/>
                      <a:pt x="1855" y="5256"/>
                      <a:pt x="1625" y="5278"/>
                    </a:cubicBezTo>
                    <a:cubicBezTo>
                      <a:pt x="1506" y="5299"/>
                      <a:pt x="1375" y="5311"/>
                      <a:pt x="1244" y="5321"/>
                    </a:cubicBezTo>
                    <a:cubicBezTo>
                      <a:pt x="1135" y="5321"/>
                      <a:pt x="993" y="5354"/>
                      <a:pt x="1036" y="5485"/>
                    </a:cubicBezTo>
                    <a:cubicBezTo>
                      <a:pt x="1063" y="5555"/>
                      <a:pt x="1075" y="5716"/>
                      <a:pt x="1201" y="5716"/>
                    </a:cubicBezTo>
                    <a:cubicBezTo>
                      <a:pt x="1233" y="5716"/>
                      <a:pt x="1272" y="5706"/>
                      <a:pt x="1320" y="5682"/>
                    </a:cubicBezTo>
                    <a:cubicBezTo>
                      <a:pt x="1347" y="5668"/>
                      <a:pt x="1378" y="5660"/>
                      <a:pt x="1411" y="5660"/>
                    </a:cubicBezTo>
                    <a:cubicBezTo>
                      <a:pt x="1458" y="5660"/>
                      <a:pt x="1509" y="5676"/>
                      <a:pt x="1560" y="5714"/>
                    </a:cubicBezTo>
                    <a:cubicBezTo>
                      <a:pt x="1418" y="5758"/>
                      <a:pt x="1353" y="5889"/>
                      <a:pt x="1178" y="5900"/>
                    </a:cubicBezTo>
                    <a:cubicBezTo>
                      <a:pt x="860" y="5931"/>
                      <a:pt x="562" y="6129"/>
                      <a:pt x="224" y="6129"/>
                    </a:cubicBezTo>
                    <a:cubicBezTo>
                      <a:pt x="215" y="6129"/>
                      <a:pt x="206" y="6129"/>
                      <a:pt x="197" y="6129"/>
                    </a:cubicBezTo>
                    <a:cubicBezTo>
                      <a:pt x="187" y="6128"/>
                      <a:pt x="178" y="6127"/>
                      <a:pt x="169" y="6127"/>
                    </a:cubicBezTo>
                    <a:cubicBezTo>
                      <a:pt x="65" y="6127"/>
                      <a:pt x="1" y="6184"/>
                      <a:pt x="11" y="6325"/>
                    </a:cubicBezTo>
                    <a:cubicBezTo>
                      <a:pt x="20" y="6448"/>
                      <a:pt x="94" y="6456"/>
                      <a:pt x="178" y="6456"/>
                    </a:cubicBezTo>
                    <a:cubicBezTo>
                      <a:pt x="191" y="6456"/>
                      <a:pt x="205" y="6456"/>
                      <a:pt x="218" y="6456"/>
                    </a:cubicBezTo>
                    <a:cubicBezTo>
                      <a:pt x="371" y="6445"/>
                      <a:pt x="512" y="6434"/>
                      <a:pt x="677" y="6412"/>
                    </a:cubicBezTo>
                    <a:cubicBezTo>
                      <a:pt x="1157" y="6336"/>
                      <a:pt x="1571" y="6096"/>
                      <a:pt x="2018" y="5944"/>
                    </a:cubicBezTo>
                    <a:cubicBezTo>
                      <a:pt x="2037" y="5939"/>
                      <a:pt x="2057" y="5937"/>
                      <a:pt x="2079" y="5937"/>
                    </a:cubicBezTo>
                    <a:cubicBezTo>
                      <a:pt x="2263" y="5937"/>
                      <a:pt x="2536" y="6088"/>
                      <a:pt x="2488" y="6205"/>
                    </a:cubicBezTo>
                    <a:cubicBezTo>
                      <a:pt x="2411" y="6390"/>
                      <a:pt x="2564" y="6456"/>
                      <a:pt x="2597" y="6576"/>
                    </a:cubicBezTo>
                    <a:cubicBezTo>
                      <a:pt x="2615" y="6640"/>
                      <a:pt x="2641" y="6728"/>
                      <a:pt x="2714" y="6728"/>
                    </a:cubicBezTo>
                    <a:cubicBezTo>
                      <a:pt x="2727" y="6728"/>
                      <a:pt x="2743" y="6725"/>
                      <a:pt x="2760" y="6718"/>
                    </a:cubicBezTo>
                    <a:cubicBezTo>
                      <a:pt x="2837" y="6685"/>
                      <a:pt x="2869" y="6598"/>
                      <a:pt x="2859" y="6511"/>
                    </a:cubicBezTo>
                    <a:cubicBezTo>
                      <a:pt x="2847" y="6303"/>
                      <a:pt x="2847" y="6107"/>
                      <a:pt x="2825" y="5900"/>
                    </a:cubicBezTo>
                    <a:cubicBezTo>
                      <a:pt x="2804" y="5736"/>
                      <a:pt x="2825" y="5551"/>
                      <a:pt x="2968" y="5474"/>
                    </a:cubicBezTo>
                    <a:cubicBezTo>
                      <a:pt x="3502" y="5169"/>
                      <a:pt x="3895" y="4732"/>
                      <a:pt x="4233" y="4230"/>
                    </a:cubicBezTo>
                    <a:cubicBezTo>
                      <a:pt x="4320" y="4089"/>
                      <a:pt x="4408" y="3947"/>
                      <a:pt x="4527" y="3838"/>
                    </a:cubicBezTo>
                    <a:cubicBezTo>
                      <a:pt x="5095" y="3336"/>
                      <a:pt x="5673" y="2845"/>
                      <a:pt x="6098" y="2212"/>
                    </a:cubicBezTo>
                    <a:cubicBezTo>
                      <a:pt x="6164" y="2103"/>
                      <a:pt x="6273" y="2016"/>
                      <a:pt x="6437" y="1983"/>
                    </a:cubicBezTo>
                    <a:cubicBezTo>
                      <a:pt x="6622" y="1951"/>
                      <a:pt x="6830" y="1765"/>
                      <a:pt x="6786" y="1590"/>
                    </a:cubicBezTo>
                    <a:cubicBezTo>
                      <a:pt x="6709" y="1340"/>
                      <a:pt x="6852" y="1263"/>
                      <a:pt x="6949" y="1100"/>
                    </a:cubicBezTo>
                    <a:cubicBezTo>
                      <a:pt x="7189" y="739"/>
                      <a:pt x="7506" y="434"/>
                      <a:pt x="7659" y="9"/>
                    </a:cubicBezTo>
                    <a:cubicBezTo>
                      <a:pt x="7643" y="3"/>
                      <a:pt x="7628" y="1"/>
                      <a:pt x="7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56"/>
              <p:cNvSpPr/>
              <p:nvPr/>
            </p:nvSpPr>
            <p:spPr>
              <a:xfrm>
                <a:off x="-1412950" y="393950"/>
                <a:ext cx="37650" cy="21225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8490" extrusionOk="0">
                    <a:moveTo>
                      <a:pt x="841" y="0"/>
                    </a:moveTo>
                    <a:cubicBezTo>
                      <a:pt x="681" y="0"/>
                      <a:pt x="524" y="55"/>
                      <a:pt x="524" y="212"/>
                    </a:cubicBezTo>
                    <a:cubicBezTo>
                      <a:pt x="524" y="518"/>
                      <a:pt x="284" y="649"/>
                      <a:pt x="143" y="856"/>
                    </a:cubicBezTo>
                    <a:cubicBezTo>
                      <a:pt x="81" y="907"/>
                      <a:pt x="370" y="1076"/>
                      <a:pt x="116" y="1076"/>
                    </a:cubicBezTo>
                    <a:cubicBezTo>
                      <a:pt x="101" y="1076"/>
                      <a:pt x="84" y="1076"/>
                      <a:pt x="66" y="1074"/>
                    </a:cubicBezTo>
                    <a:lnTo>
                      <a:pt x="66" y="1074"/>
                    </a:lnTo>
                    <a:cubicBezTo>
                      <a:pt x="66" y="1150"/>
                      <a:pt x="77" y="1238"/>
                      <a:pt x="44" y="1314"/>
                    </a:cubicBezTo>
                    <a:cubicBezTo>
                      <a:pt x="0" y="1427"/>
                      <a:pt x="15" y="1456"/>
                      <a:pt x="50" y="1456"/>
                    </a:cubicBezTo>
                    <a:cubicBezTo>
                      <a:pt x="88" y="1456"/>
                      <a:pt x="150" y="1421"/>
                      <a:pt x="184" y="1421"/>
                    </a:cubicBezTo>
                    <a:cubicBezTo>
                      <a:pt x="189" y="1421"/>
                      <a:pt x="193" y="1422"/>
                      <a:pt x="197" y="1424"/>
                    </a:cubicBezTo>
                    <a:cubicBezTo>
                      <a:pt x="252" y="1216"/>
                      <a:pt x="415" y="965"/>
                      <a:pt x="535" y="965"/>
                    </a:cubicBezTo>
                    <a:cubicBezTo>
                      <a:pt x="742" y="965"/>
                      <a:pt x="480" y="1216"/>
                      <a:pt x="601" y="1325"/>
                    </a:cubicBezTo>
                    <a:cubicBezTo>
                      <a:pt x="623" y="1358"/>
                      <a:pt x="644" y="1390"/>
                      <a:pt x="655" y="1412"/>
                    </a:cubicBezTo>
                    <a:cubicBezTo>
                      <a:pt x="666" y="1674"/>
                      <a:pt x="720" y="1936"/>
                      <a:pt x="742" y="2198"/>
                    </a:cubicBezTo>
                    <a:cubicBezTo>
                      <a:pt x="786" y="2547"/>
                      <a:pt x="775" y="2896"/>
                      <a:pt x="797" y="3245"/>
                    </a:cubicBezTo>
                    <a:cubicBezTo>
                      <a:pt x="819" y="3540"/>
                      <a:pt x="1026" y="3846"/>
                      <a:pt x="851" y="4151"/>
                    </a:cubicBezTo>
                    <a:cubicBezTo>
                      <a:pt x="1059" y="4326"/>
                      <a:pt x="863" y="4522"/>
                      <a:pt x="884" y="4707"/>
                    </a:cubicBezTo>
                    <a:cubicBezTo>
                      <a:pt x="939" y="5155"/>
                      <a:pt x="960" y="5602"/>
                      <a:pt x="960" y="6038"/>
                    </a:cubicBezTo>
                    <a:cubicBezTo>
                      <a:pt x="960" y="6453"/>
                      <a:pt x="982" y="6845"/>
                      <a:pt x="1048" y="7249"/>
                    </a:cubicBezTo>
                    <a:cubicBezTo>
                      <a:pt x="1288" y="7587"/>
                      <a:pt x="1125" y="8002"/>
                      <a:pt x="1277" y="8362"/>
                    </a:cubicBezTo>
                    <a:cubicBezTo>
                      <a:pt x="1312" y="8446"/>
                      <a:pt x="1338" y="8490"/>
                      <a:pt x="1384" y="8490"/>
                    </a:cubicBezTo>
                    <a:cubicBezTo>
                      <a:pt x="1410" y="8490"/>
                      <a:pt x="1441" y="8477"/>
                      <a:pt x="1484" y="8450"/>
                    </a:cubicBezTo>
                    <a:cubicBezTo>
                      <a:pt x="1495" y="8395"/>
                      <a:pt x="1506" y="8340"/>
                      <a:pt x="1506" y="8285"/>
                    </a:cubicBezTo>
                    <a:cubicBezTo>
                      <a:pt x="1484" y="7446"/>
                      <a:pt x="1321" y="6617"/>
                      <a:pt x="1353" y="5776"/>
                    </a:cubicBezTo>
                    <a:cubicBezTo>
                      <a:pt x="1365" y="5383"/>
                      <a:pt x="1365" y="4980"/>
                      <a:pt x="1343" y="4587"/>
                    </a:cubicBezTo>
                    <a:cubicBezTo>
                      <a:pt x="1321" y="4020"/>
                      <a:pt x="1277" y="3453"/>
                      <a:pt x="1212" y="2896"/>
                    </a:cubicBezTo>
                    <a:cubicBezTo>
                      <a:pt x="1146" y="2329"/>
                      <a:pt x="1222" y="1773"/>
                      <a:pt x="1091" y="1216"/>
                    </a:cubicBezTo>
                    <a:cubicBezTo>
                      <a:pt x="1048" y="1074"/>
                      <a:pt x="928" y="856"/>
                      <a:pt x="1135" y="714"/>
                    </a:cubicBezTo>
                    <a:cubicBezTo>
                      <a:pt x="1222" y="627"/>
                      <a:pt x="1343" y="561"/>
                      <a:pt x="1353" y="420"/>
                    </a:cubicBezTo>
                    <a:cubicBezTo>
                      <a:pt x="1222" y="278"/>
                      <a:pt x="994" y="223"/>
                      <a:pt x="928" y="5"/>
                    </a:cubicBezTo>
                    <a:cubicBezTo>
                      <a:pt x="900" y="2"/>
                      <a:pt x="870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9" name="Google Shape;8869;p56"/>
              <p:cNvSpPr/>
              <p:nvPr/>
            </p:nvSpPr>
            <p:spPr>
              <a:xfrm>
                <a:off x="-1388400" y="575175"/>
                <a:ext cx="155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575" extrusionOk="0">
                    <a:moveTo>
                      <a:pt x="66" y="0"/>
                    </a:moveTo>
                    <a:cubicBezTo>
                      <a:pt x="66" y="295"/>
                      <a:pt x="0" y="633"/>
                      <a:pt x="77" y="873"/>
                    </a:cubicBezTo>
                    <a:cubicBezTo>
                      <a:pt x="262" y="1495"/>
                      <a:pt x="66" y="2106"/>
                      <a:pt x="164" y="2728"/>
                    </a:cubicBezTo>
                    <a:cubicBezTo>
                      <a:pt x="273" y="3317"/>
                      <a:pt x="252" y="3960"/>
                      <a:pt x="66" y="4571"/>
                    </a:cubicBezTo>
                    <a:cubicBezTo>
                      <a:pt x="44" y="4680"/>
                      <a:pt x="88" y="4757"/>
                      <a:pt x="109" y="4844"/>
                    </a:cubicBezTo>
                    <a:cubicBezTo>
                      <a:pt x="175" y="5084"/>
                      <a:pt x="186" y="5324"/>
                      <a:pt x="164" y="5575"/>
                    </a:cubicBezTo>
                    <a:lnTo>
                      <a:pt x="524" y="5575"/>
                    </a:lnTo>
                    <a:cubicBezTo>
                      <a:pt x="502" y="5248"/>
                      <a:pt x="470" y="4932"/>
                      <a:pt x="470" y="4604"/>
                    </a:cubicBezTo>
                    <a:cubicBezTo>
                      <a:pt x="480" y="4233"/>
                      <a:pt x="513" y="3863"/>
                      <a:pt x="546" y="3502"/>
                    </a:cubicBezTo>
                    <a:cubicBezTo>
                      <a:pt x="623" y="2728"/>
                      <a:pt x="458" y="1975"/>
                      <a:pt x="502" y="1201"/>
                    </a:cubicBezTo>
                    <a:lnTo>
                      <a:pt x="502" y="1201"/>
                    </a:lnTo>
                    <a:cubicBezTo>
                      <a:pt x="459" y="1228"/>
                      <a:pt x="428" y="1241"/>
                      <a:pt x="402" y="1241"/>
                    </a:cubicBezTo>
                    <a:cubicBezTo>
                      <a:pt x="356" y="1241"/>
                      <a:pt x="330" y="1197"/>
                      <a:pt x="295" y="1113"/>
                    </a:cubicBezTo>
                    <a:cubicBezTo>
                      <a:pt x="143" y="753"/>
                      <a:pt x="306" y="338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0" name="Google Shape;8870;p56"/>
              <p:cNvSpPr/>
              <p:nvPr/>
            </p:nvSpPr>
            <p:spPr>
              <a:xfrm>
                <a:off x="-1439950" y="746725"/>
                <a:ext cx="327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561" extrusionOk="0">
                    <a:moveTo>
                      <a:pt x="502" y="0"/>
                    </a:moveTo>
                    <a:cubicBezTo>
                      <a:pt x="495" y="0"/>
                      <a:pt x="488" y="0"/>
                      <a:pt x="481" y="0"/>
                    </a:cubicBezTo>
                    <a:cubicBezTo>
                      <a:pt x="175" y="12"/>
                      <a:pt x="88" y="208"/>
                      <a:pt x="1" y="426"/>
                    </a:cubicBezTo>
                    <a:cubicBezTo>
                      <a:pt x="23" y="502"/>
                      <a:pt x="44" y="579"/>
                      <a:pt x="66" y="644"/>
                    </a:cubicBezTo>
                    <a:lnTo>
                      <a:pt x="77" y="655"/>
                    </a:lnTo>
                    <a:cubicBezTo>
                      <a:pt x="132" y="611"/>
                      <a:pt x="186" y="557"/>
                      <a:pt x="251" y="535"/>
                    </a:cubicBezTo>
                    <a:cubicBezTo>
                      <a:pt x="338" y="503"/>
                      <a:pt x="429" y="475"/>
                      <a:pt x="515" y="475"/>
                    </a:cubicBezTo>
                    <a:cubicBezTo>
                      <a:pt x="601" y="475"/>
                      <a:pt x="682" y="503"/>
                      <a:pt x="753" y="579"/>
                    </a:cubicBezTo>
                    <a:cubicBezTo>
                      <a:pt x="852" y="688"/>
                      <a:pt x="895" y="819"/>
                      <a:pt x="819" y="994"/>
                    </a:cubicBezTo>
                    <a:cubicBezTo>
                      <a:pt x="745" y="1150"/>
                      <a:pt x="652" y="1207"/>
                      <a:pt x="527" y="1207"/>
                    </a:cubicBezTo>
                    <a:cubicBezTo>
                      <a:pt x="486" y="1207"/>
                      <a:pt x="442" y="1201"/>
                      <a:pt x="393" y="1190"/>
                    </a:cubicBezTo>
                    <a:cubicBezTo>
                      <a:pt x="386" y="1188"/>
                      <a:pt x="378" y="1188"/>
                      <a:pt x="369" y="1188"/>
                    </a:cubicBezTo>
                    <a:cubicBezTo>
                      <a:pt x="320" y="1188"/>
                      <a:pt x="265" y="1213"/>
                      <a:pt x="219" y="1222"/>
                    </a:cubicBezTo>
                    <a:cubicBezTo>
                      <a:pt x="197" y="1386"/>
                      <a:pt x="448" y="1343"/>
                      <a:pt x="437" y="1506"/>
                    </a:cubicBezTo>
                    <a:cubicBezTo>
                      <a:pt x="511" y="1544"/>
                      <a:pt x="576" y="1560"/>
                      <a:pt x="635" y="1560"/>
                    </a:cubicBezTo>
                    <a:cubicBezTo>
                      <a:pt x="829" y="1560"/>
                      <a:pt x="953" y="1384"/>
                      <a:pt x="1070" y="1234"/>
                    </a:cubicBezTo>
                    <a:cubicBezTo>
                      <a:pt x="1233" y="1004"/>
                      <a:pt x="1310" y="688"/>
                      <a:pt x="1168" y="470"/>
                    </a:cubicBezTo>
                    <a:cubicBezTo>
                      <a:pt x="1029" y="256"/>
                      <a:pt x="848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1" name="Google Shape;8871;p56"/>
              <p:cNvSpPr/>
              <p:nvPr/>
            </p:nvSpPr>
            <p:spPr>
              <a:xfrm>
                <a:off x="-1327125" y="583700"/>
                <a:ext cx="4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435" extrusionOk="0">
                    <a:moveTo>
                      <a:pt x="152" y="1"/>
                    </a:moveTo>
                    <a:cubicBezTo>
                      <a:pt x="73" y="1"/>
                      <a:pt x="1" y="35"/>
                      <a:pt x="15" y="183"/>
                    </a:cubicBezTo>
                    <a:cubicBezTo>
                      <a:pt x="35" y="365"/>
                      <a:pt x="112" y="435"/>
                      <a:pt x="271" y="435"/>
                    </a:cubicBezTo>
                    <a:cubicBezTo>
                      <a:pt x="284" y="435"/>
                      <a:pt x="296" y="434"/>
                      <a:pt x="310" y="434"/>
                    </a:cubicBezTo>
                    <a:cubicBezTo>
                      <a:pt x="368" y="430"/>
                      <a:pt x="427" y="429"/>
                      <a:pt x="487" y="429"/>
                    </a:cubicBezTo>
                    <a:cubicBezTo>
                      <a:pt x="607" y="429"/>
                      <a:pt x="728" y="434"/>
                      <a:pt x="844" y="434"/>
                    </a:cubicBezTo>
                    <a:lnTo>
                      <a:pt x="1455" y="434"/>
                    </a:lnTo>
                    <a:cubicBezTo>
                      <a:pt x="1542" y="434"/>
                      <a:pt x="1663" y="434"/>
                      <a:pt x="1673" y="303"/>
                    </a:cubicBezTo>
                    <a:cubicBezTo>
                      <a:pt x="1673" y="205"/>
                      <a:pt x="1597" y="172"/>
                      <a:pt x="1499" y="139"/>
                    </a:cubicBezTo>
                    <a:cubicBezTo>
                      <a:pt x="1095" y="9"/>
                      <a:pt x="681" y="84"/>
                      <a:pt x="277" y="19"/>
                    </a:cubicBezTo>
                    <a:cubicBezTo>
                      <a:pt x="242" y="11"/>
                      <a:pt x="196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2" name="Google Shape;8872;p56"/>
              <p:cNvSpPr/>
              <p:nvPr/>
            </p:nvSpPr>
            <p:spPr>
              <a:xfrm>
                <a:off x="-1118650" y="740450"/>
                <a:ext cx="131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213" extrusionOk="0">
                    <a:moveTo>
                      <a:pt x="282" y="0"/>
                    </a:moveTo>
                    <a:cubicBezTo>
                      <a:pt x="146" y="0"/>
                      <a:pt x="34" y="178"/>
                      <a:pt x="76" y="263"/>
                    </a:cubicBezTo>
                    <a:cubicBezTo>
                      <a:pt x="153" y="448"/>
                      <a:pt x="1" y="590"/>
                      <a:pt x="55" y="699"/>
                    </a:cubicBezTo>
                    <a:lnTo>
                      <a:pt x="55" y="917"/>
                    </a:lnTo>
                    <a:cubicBezTo>
                      <a:pt x="33" y="1070"/>
                      <a:pt x="110" y="1201"/>
                      <a:pt x="251" y="1211"/>
                    </a:cubicBezTo>
                    <a:cubicBezTo>
                      <a:pt x="258" y="1212"/>
                      <a:pt x="264" y="1212"/>
                      <a:pt x="270" y="1212"/>
                    </a:cubicBezTo>
                    <a:cubicBezTo>
                      <a:pt x="420" y="1212"/>
                      <a:pt x="481" y="1085"/>
                      <a:pt x="481" y="928"/>
                    </a:cubicBezTo>
                    <a:cubicBezTo>
                      <a:pt x="481" y="710"/>
                      <a:pt x="469" y="491"/>
                      <a:pt x="502" y="273"/>
                    </a:cubicBezTo>
                    <a:cubicBezTo>
                      <a:pt x="524" y="99"/>
                      <a:pt x="404" y="11"/>
                      <a:pt x="295" y="1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56"/>
              <p:cNvSpPr/>
              <p:nvPr/>
            </p:nvSpPr>
            <p:spPr>
              <a:xfrm>
                <a:off x="-1119750" y="679075"/>
                <a:ext cx="115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238" extrusionOk="0">
                    <a:moveTo>
                      <a:pt x="225" y="0"/>
                    </a:moveTo>
                    <a:cubicBezTo>
                      <a:pt x="76" y="0"/>
                      <a:pt x="66" y="146"/>
                      <a:pt x="55" y="241"/>
                    </a:cubicBezTo>
                    <a:cubicBezTo>
                      <a:pt x="1" y="524"/>
                      <a:pt x="45" y="798"/>
                      <a:pt x="132" y="1070"/>
                    </a:cubicBezTo>
                    <a:cubicBezTo>
                      <a:pt x="175" y="1190"/>
                      <a:pt x="219" y="1223"/>
                      <a:pt x="295" y="1234"/>
                    </a:cubicBezTo>
                    <a:cubicBezTo>
                      <a:pt x="305" y="1236"/>
                      <a:pt x="315" y="1237"/>
                      <a:pt x="325" y="1237"/>
                    </a:cubicBezTo>
                    <a:cubicBezTo>
                      <a:pt x="404" y="1237"/>
                      <a:pt x="448" y="1159"/>
                      <a:pt x="448" y="1081"/>
                    </a:cubicBezTo>
                    <a:cubicBezTo>
                      <a:pt x="459" y="928"/>
                      <a:pt x="448" y="776"/>
                      <a:pt x="448" y="623"/>
                    </a:cubicBezTo>
                    <a:lnTo>
                      <a:pt x="459" y="623"/>
                    </a:lnTo>
                    <a:cubicBezTo>
                      <a:pt x="459" y="503"/>
                      <a:pt x="448" y="383"/>
                      <a:pt x="459" y="262"/>
                    </a:cubicBezTo>
                    <a:cubicBezTo>
                      <a:pt x="459" y="110"/>
                      <a:pt x="404" y="12"/>
                      <a:pt x="241" y="1"/>
                    </a:cubicBezTo>
                    <a:cubicBezTo>
                      <a:pt x="236" y="0"/>
                      <a:pt x="230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56"/>
              <p:cNvSpPr/>
              <p:nvPr/>
            </p:nvSpPr>
            <p:spPr>
              <a:xfrm>
                <a:off x="-1227200" y="633525"/>
                <a:ext cx="11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370" extrusionOk="0">
                    <a:moveTo>
                      <a:pt x="203" y="0"/>
                    </a:moveTo>
                    <a:cubicBezTo>
                      <a:pt x="108" y="0"/>
                      <a:pt x="99" y="103"/>
                      <a:pt x="109" y="176"/>
                    </a:cubicBezTo>
                    <a:cubicBezTo>
                      <a:pt x="120" y="404"/>
                      <a:pt x="120" y="612"/>
                      <a:pt x="44" y="841"/>
                    </a:cubicBezTo>
                    <a:cubicBezTo>
                      <a:pt x="11" y="918"/>
                      <a:pt x="0" y="1092"/>
                      <a:pt x="109" y="1190"/>
                    </a:cubicBezTo>
                    <a:cubicBezTo>
                      <a:pt x="169" y="1240"/>
                      <a:pt x="165" y="1369"/>
                      <a:pt x="260" y="1369"/>
                    </a:cubicBezTo>
                    <a:cubicBezTo>
                      <a:pt x="271" y="1369"/>
                      <a:pt x="282" y="1368"/>
                      <a:pt x="295" y="1364"/>
                    </a:cubicBezTo>
                    <a:cubicBezTo>
                      <a:pt x="415" y="1343"/>
                      <a:pt x="437" y="1212"/>
                      <a:pt x="447" y="1124"/>
                    </a:cubicBezTo>
                    <a:cubicBezTo>
                      <a:pt x="459" y="874"/>
                      <a:pt x="382" y="634"/>
                      <a:pt x="459" y="416"/>
                    </a:cubicBezTo>
                    <a:cubicBezTo>
                      <a:pt x="447" y="307"/>
                      <a:pt x="459" y="219"/>
                      <a:pt x="437" y="143"/>
                    </a:cubicBezTo>
                    <a:cubicBezTo>
                      <a:pt x="415" y="33"/>
                      <a:pt x="306" y="1"/>
                      <a:pt x="219" y="1"/>
                    </a:cubicBezTo>
                    <a:cubicBezTo>
                      <a:pt x="213" y="1"/>
                      <a:pt x="208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56"/>
              <p:cNvSpPr/>
              <p:nvPr/>
            </p:nvSpPr>
            <p:spPr>
              <a:xfrm>
                <a:off x="-1122750" y="567900"/>
                <a:ext cx="1285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066" extrusionOk="0">
                    <a:moveTo>
                      <a:pt x="264" y="0"/>
                    </a:moveTo>
                    <a:cubicBezTo>
                      <a:pt x="228" y="0"/>
                      <a:pt x="192" y="17"/>
                      <a:pt x="165" y="51"/>
                    </a:cubicBezTo>
                    <a:cubicBezTo>
                      <a:pt x="0" y="248"/>
                      <a:pt x="22" y="847"/>
                      <a:pt x="219" y="1066"/>
                    </a:cubicBezTo>
                    <a:cubicBezTo>
                      <a:pt x="262" y="978"/>
                      <a:pt x="361" y="956"/>
                      <a:pt x="437" y="924"/>
                    </a:cubicBezTo>
                    <a:lnTo>
                      <a:pt x="502" y="204"/>
                    </a:lnTo>
                    <a:cubicBezTo>
                      <a:pt x="514" y="62"/>
                      <a:pt x="405" y="62"/>
                      <a:pt x="328" y="18"/>
                    </a:cubicBezTo>
                    <a:cubicBezTo>
                      <a:pt x="307" y="6"/>
                      <a:pt x="286" y="0"/>
                      <a:pt x="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56"/>
              <p:cNvSpPr/>
              <p:nvPr/>
            </p:nvSpPr>
            <p:spPr>
              <a:xfrm>
                <a:off x="-1367675" y="484950"/>
                <a:ext cx="330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441" extrusionOk="0">
                    <a:moveTo>
                      <a:pt x="1155" y="1"/>
                    </a:moveTo>
                    <a:cubicBezTo>
                      <a:pt x="1106" y="1"/>
                      <a:pt x="1052" y="13"/>
                      <a:pt x="1007" y="13"/>
                    </a:cubicBezTo>
                    <a:cubicBezTo>
                      <a:pt x="995" y="13"/>
                      <a:pt x="983" y="12"/>
                      <a:pt x="972" y="9"/>
                    </a:cubicBezTo>
                    <a:cubicBezTo>
                      <a:pt x="955" y="8"/>
                      <a:pt x="938" y="8"/>
                      <a:pt x="921" y="8"/>
                    </a:cubicBezTo>
                    <a:cubicBezTo>
                      <a:pt x="658" y="8"/>
                      <a:pt x="422" y="89"/>
                      <a:pt x="186" y="151"/>
                    </a:cubicBezTo>
                    <a:cubicBezTo>
                      <a:pt x="99" y="184"/>
                      <a:pt x="0" y="172"/>
                      <a:pt x="44" y="325"/>
                    </a:cubicBezTo>
                    <a:cubicBezTo>
                      <a:pt x="68" y="420"/>
                      <a:pt x="126" y="440"/>
                      <a:pt x="189" y="440"/>
                    </a:cubicBezTo>
                    <a:cubicBezTo>
                      <a:pt x="213" y="440"/>
                      <a:pt x="238" y="437"/>
                      <a:pt x="262" y="434"/>
                    </a:cubicBezTo>
                    <a:cubicBezTo>
                      <a:pt x="502" y="402"/>
                      <a:pt x="742" y="358"/>
                      <a:pt x="982" y="315"/>
                    </a:cubicBezTo>
                    <a:cubicBezTo>
                      <a:pt x="1113" y="293"/>
                      <a:pt x="1321" y="303"/>
                      <a:pt x="1288" y="107"/>
                    </a:cubicBezTo>
                    <a:cubicBezTo>
                      <a:pt x="1272" y="20"/>
                      <a:pt x="1217" y="1"/>
                      <a:pt x="1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56"/>
              <p:cNvSpPr/>
              <p:nvPr/>
            </p:nvSpPr>
            <p:spPr>
              <a:xfrm>
                <a:off x="-1120025" y="625625"/>
                <a:ext cx="131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0" extrusionOk="0">
                    <a:moveTo>
                      <a:pt x="219" y="0"/>
                    </a:moveTo>
                    <a:cubicBezTo>
                      <a:pt x="110" y="0"/>
                      <a:pt x="44" y="131"/>
                      <a:pt x="66" y="153"/>
                    </a:cubicBezTo>
                    <a:cubicBezTo>
                      <a:pt x="186" y="383"/>
                      <a:pt x="1" y="611"/>
                      <a:pt x="99" y="841"/>
                    </a:cubicBezTo>
                    <a:cubicBezTo>
                      <a:pt x="165" y="895"/>
                      <a:pt x="165" y="972"/>
                      <a:pt x="165" y="1048"/>
                    </a:cubicBezTo>
                    <a:cubicBezTo>
                      <a:pt x="207" y="1085"/>
                      <a:pt x="247" y="1109"/>
                      <a:pt x="284" y="1109"/>
                    </a:cubicBezTo>
                    <a:cubicBezTo>
                      <a:pt x="323" y="1109"/>
                      <a:pt x="360" y="1082"/>
                      <a:pt x="393" y="1015"/>
                    </a:cubicBezTo>
                    <a:cubicBezTo>
                      <a:pt x="524" y="732"/>
                      <a:pt x="481" y="426"/>
                      <a:pt x="415" y="131"/>
                    </a:cubicBezTo>
                    <a:cubicBezTo>
                      <a:pt x="393" y="55"/>
                      <a:pt x="31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56"/>
              <p:cNvSpPr/>
              <p:nvPr/>
            </p:nvSpPr>
            <p:spPr>
              <a:xfrm>
                <a:off x="-1221200" y="752375"/>
                <a:ext cx="1337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3" extrusionOk="0">
                    <a:moveTo>
                      <a:pt x="244" y="0"/>
                    </a:moveTo>
                    <a:cubicBezTo>
                      <a:pt x="173" y="0"/>
                      <a:pt x="105" y="15"/>
                      <a:pt x="76" y="102"/>
                    </a:cubicBezTo>
                    <a:cubicBezTo>
                      <a:pt x="44" y="189"/>
                      <a:pt x="44" y="288"/>
                      <a:pt x="33" y="385"/>
                    </a:cubicBezTo>
                    <a:cubicBezTo>
                      <a:pt x="0" y="538"/>
                      <a:pt x="110" y="669"/>
                      <a:pt x="142" y="811"/>
                    </a:cubicBezTo>
                    <a:cubicBezTo>
                      <a:pt x="160" y="919"/>
                      <a:pt x="215" y="983"/>
                      <a:pt x="302" y="983"/>
                    </a:cubicBezTo>
                    <a:cubicBezTo>
                      <a:pt x="320" y="983"/>
                      <a:pt x="339" y="980"/>
                      <a:pt x="360" y="974"/>
                    </a:cubicBezTo>
                    <a:cubicBezTo>
                      <a:pt x="491" y="931"/>
                      <a:pt x="535" y="811"/>
                      <a:pt x="469" y="691"/>
                    </a:cubicBezTo>
                    <a:cubicBezTo>
                      <a:pt x="382" y="516"/>
                      <a:pt x="382" y="353"/>
                      <a:pt x="437" y="189"/>
                    </a:cubicBezTo>
                    <a:cubicBezTo>
                      <a:pt x="469" y="91"/>
                      <a:pt x="447" y="14"/>
                      <a:pt x="350" y="4"/>
                    </a:cubicBezTo>
                    <a:cubicBezTo>
                      <a:pt x="316" y="4"/>
                      <a:pt x="280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56"/>
              <p:cNvSpPr/>
              <p:nvPr/>
            </p:nvSpPr>
            <p:spPr>
              <a:xfrm>
                <a:off x="-1384600" y="404425"/>
                <a:ext cx="216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68" extrusionOk="0">
                    <a:moveTo>
                      <a:pt x="219" y="1"/>
                    </a:moveTo>
                    <a:cubicBezTo>
                      <a:pt x="209" y="142"/>
                      <a:pt x="88" y="208"/>
                      <a:pt x="1" y="295"/>
                    </a:cubicBezTo>
                    <a:cubicBezTo>
                      <a:pt x="143" y="546"/>
                      <a:pt x="481" y="579"/>
                      <a:pt x="590" y="862"/>
                    </a:cubicBezTo>
                    <a:cubicBezTo>
                      <a:pt x="630" y="862"/>
                      <a:pt x="671" y="868"/>
                      <a:pt x="711" y="868"/>
                    </a:cubicBezTo>
                    <a:cubicBezTo>
                      <a:pt x="769" y="868"/>
                      <a:pt x="824" y="856"/>
                      <a:pt x="863" y="797"/>
                    </a:cubicBezTo>
                    <a:cubicBezTo>
                      <a:pt x="798" y="415"/>
                      <a:pt x="437" y="273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0" name="Google Shape;8880;p56"/>
              <p:cNvSpPr/>
              <p:nvPr/>
            </p:nvSpPr>
            <p:spPr>
              <a:xfrm>
                <a:off x="-1391400" y="735925"/>
                <a:ext cx="1230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40" extrusionOk="0">
                    <a:moveTo>
                      <a:pt x="273" y="0"/>
                    </a:moveTo>
                    <a:cubicBezTo>
                      <a:pt x="256" y="0"/>
                      <a:pt x="238" y="2"/>
                      <a:pt x="219" y="7"/>
                    </a:cubicBezTo>
                    <a:cubicBezTo>
                      <a:pt x="197" y="83"/>
                      <a:pt x="415" y="61"/>
                      <a:pt x="295" y="182"/>
                    </a:cubicBezTo>
                    <a:cubicBezTo>
                      <a:pt x="1" y="487"/>
                      <a:pt x="98" y="815"/>
                      <a:pt x="208" y="1152"/>
                    </a:cubicBezTo>
                    <a:cubicBezTo>
                      <a:pt x="263" y="1186"/>
                      <a:pt x="306" y="1207"/>
                      <a:pt x="350" y="1240"/>
                    </a:cubicBezTo>
                    <a:cubicBezTo>
                      <a:pt x="393" y="880"/>
                      <a:pt x="448" y="509"/>
                      <a:pt x="491" y="149"/>
                    </a:cubicBezTo>
                    <a:cubicBezTo>
                      <a:pt x="427" y="74"/>
                      <a:pt x="369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1" name="Google Shape;8881;p56"/>
              <p:cNvSpPr/>
              <p:nvPr/>
            </p:nvSpPr>
            <p:spPr>
              <a:xfrm>
                <a:off x="-1366300" y="586975"/>
                <a:ext cx="2320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71" extrusionOk="0">
                    <a:moveTo>
                      <a:pt x="463" y="0"/>
                    </a:moveTo>
                    <a:cubicBezTo>
                      <a:pt x="353" y="0"/>
                      <a:pt x="240" y="19"/>
                      <a:pt x="131" y="19"/>
                    </a:cubicBezTo>
                    <a:cubicBezTo>
                      <a:pt x="0" y="30"/>
                      <a:pt x="11" y="139"/>
                      <a:pt x="11" y="237"/>
                    </a:cubicBezTo>
                    <a:cubicBezTo>
                      <a:pt x="11" y="333"/>
                      <a:pt x="61" y="370"/>
                      <a:pt x="140" y="370"/>
                    </a:cubicBezTo>
                    <a:cubicBezTo>
                      <a:pt x="151" y="370"/>
                      <a:pt x="163" y="369"/>
                      <a:pt x="175" y="368"/>
                    </a:cubicBezTo>
                    <a:lnTo>
                      <a:pt x="665" y="368"/>
                    </a:lnTo>
                    <a:cubicBezTo>
                      <a:pt x="775" y="368"/>
                      <a:pt x="884" y="358"/>
                      <a:pt x="905" y="227"/>
                    </a:cubicBezTo>
                    <a:cubicBezTo>
                      <a:pt x="927" y="63"/>
                      <a:pt x="775" y="84"/>
                      <a:pt x="687" y="41"/>
                    </a:cubicBezTo>
                    <a:cubicBezTo>
                      <a:pt x="615" y="9"/>
                      <a:pt x="540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2" name="Google Shape;8882;p56"/>
              <p:cNvSpPr/>
              <p:nvPr/>
            </p:nvSpPr>
            <p:spPr>
              <a:xfrm>
                <a:off x="-1127375" y="523075"/>
                <a:ext cx="158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99" extrusionOk="0">
                    <a:moveTo>
                      <a:pt x="251" y="0"/>
                    </a:moveTo>
                    <a:cubicBezTo>
                      <a:pt x="0" y="175"/>
                      <a:pt x="175" y="458"/>
                      <a:pt x="98" y="677"/>
                    </a:cubicBezTo>
                    <a:cubicBezTo>
                      <a:pt x="211" y="697"/>
                      <a:pt x="132" y="898"/>
                      <a:pt x="263" y="898"/>
                    </a:cubicBezTo>
                    <a:cubicBezTo>
                      <a:pt x="272" y="898"/>
                      <a:pt x="283" y="897"/>
                      <a:pt x="295" y="895"/>
                    </a:cubicBezTo>
                    <a:cubicBezTo>
                      <a:pt x="404" y="884"/>
                      <a:pt x="425" y="753"/>
                      <a:pt x="480" y="677"/>
                    </a:cubicBezTo>
                    <a:cubicBezTo>
                      <a:pt x="633" y="480"/>
                      <a:pt x="447" y="317"/>
                      <a:pt x="459" y="142"/>
                    </a:cubicBezTo>
                    <a:cubicBezTo>
                      <a:pt x="360" y="131"/>
                      <a:pt x="262" y="131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3" name="Google Shape;8883;p56"/>
              <p:cNvSpPr/>
              <p:nvPr/>
            </p:nvSpPr>
            <p:spPr>
              <a:xfrm>
                <a:off x="-1225025" y="692900"/>
                <a:ext cx="133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43" extrusionOk="0">
                    <a:moveTo>
                      <a:pt x="291" y="0"/>
                    </a:moveTo>
                    <a:cubicBezTo>
                      <a:pt x="276" y="0"/>
                      <a:pt x="259" y="2"/>
                      <a:pt x="241" y="4"/>
                    </a:cubicBezTo>
                    <a:cubicBezTo>
                      <a:pt x="1" y="48"/>
                      <a:pt x="66" y="245"/>
                      <a:pt x="98" y="342"/>
                    </a:cubicBezTo>
                    <a:cubicBezTo>
                      <a:pt x="164" y="539"/>
                      <a:pt x="98" y="746"/>
                      <a:pt x="153" y="943"/>
                    </a:cubicBezTo>
                    <a:lnTo>
                      <a:pt x="295" y="943"/>
                    </a:lnTo>
                    <a:cubicBezTo>
                      <a:pt x="448" y="735"/>
                      <a:pt x="535" y="528"/>
                      <a:pt x="469" y="266"/>
                    </a:cubicBezTo>
                    <a:cubicBezTo>
                      <a:pt x="440" y="156"/>
                      <a:pt x="456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4" name="Google Shape;8884;p56"/>
              <p:cNvSpPr/>
              <p:nvPr/>
            </p:nvSpPr>
            <p:spPr>
              <a:xfrm>
                <a:off x="-1192300" y="491125"/>
                <a:ext cx="254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367" extrusionOk="0">
                    <a:moveTo>
                      <a:pt x="825" y="0"/>
                    </a:moveTo>
                    <a:cubicBezTo>
                      <a:pt x="813" y="0"/>
                      <a:pt x="800" y="1"/>
                      <a:pt x="786" y="2"/>
                    </a:cubicBezTo>
                    <a:cubicBezTo>
                      <a:pt x="525" y="34"/>
                      <a:pt x="263" y="46"/>
                      <a:pt x="1" y="68"/>
                    </a:cubicBezTo>
                    <a:lnTo>
                      <a:pt x="66" y="329"/>
                    </a:lnTo>
                    <a:cubicBezTo>
                      <a:pt x="145" y="356"/>
                      <a:pt x="224" y="366"/>
                      <a:pt x="302" y="366"/>
                    </a:cubicBezTo>
                    <a:cubicBezTo>
                      <a:pt x="485" y="366"/>
                      <a:pt x="665" y="310"/>
                      <a:pt x="840" y="264"/>
                    </a:cubicBezTo>
                    <a:cubicBezTo>
                      <a:pt x="928" y="242"/>
                      <a:pt x="1015" y="220"/>
                      <a:pt x="983" y="111"/>
                    </a:cubicBezTo>
                    <a:cubicBezTo>
                      <a:pt x="954" y="35"/>
                      <a:pt x="909" y="0"/>
                      <a:pt x="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5" name="Google Shape;8885;p56"/>
              <p:cNvSpPr/>
              <p:nvPr/>
            </p:nvSpPr>
            <p:spPr>
              <a:xfrm>
                <a:off x="-1100925" y="430000"/>
                <a:ext cx="19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756" extrusionOk="0">
                    <a:moveTo>
                      <a:pt x="662" y="0"/>
                    </a:moveTo>
                    <a:cubicBezTo>
                      <a:pt x="624" y="0"/>
                      <a:pt x="583" y="18"/>
                      <a:pt x="557" y="36"/>
                    </a:cubicBezTo>
                    <a:cubicBezTo>
                      <a:pt x="306" y="210"/>
                      <a:pt x="55" y="396"/>
                      <a:pt x="0" y="734"/>
                    </a:cubicBezTo>
                    <a:cubicBezTo>
                      <a:pt x="25" y="750"/>
                      <a:pt x="49" y="756"/>
                      <a:pt x="73" y="756"/>
                    </a:cubicBezTo>
                    <a:cubicBezTo>
                      <a:pt x="148" y="756"/>
                      <a:pt x="217" y="694"/>
                      <a:pt x="293" y="694"/>
                    </a:cubicBezTo>
                    <a:cubicBezTo>
                      <a:pt x="308" y="694"/>
                      <a:pt x="323" y="696"/>
                      <a:pt x="339" y="702"/>
                    </a:cubicBezTo>
                    <a:cubicBezTo>
                      <a:pt x="458" y="516"/>
                      <a:pt x="677" y="396"/>
                      <a:pt x="698" y="156"/>
                    </a:cubicBezTo>
                    <a:cubicBezTo>
                      <a:pt x="710" y="101"/>
                      <a:pt x="764" y="36"/>
                      <a:pt x="688" y="3"/>
                    </a:cubicBezTo>
                    <a:cubicBezTo>
                      <a:pt x="680" y="1"/>
                      <a:pt x="671" y="0"/>
                      <a:pt x="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6" name="Google Shape;8886;p56"/>
              <p:cNvSpPr/>
              <p:nvPr/>
            </p:nvSpPr>
            <p:spPr>
              <a:xfrm>
                <a:off x="-1262400" y="488975"/>
                <a:ext cx="207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63" extrusionOk="0">
                    <a:moveTo>
                      <a:pt x="776" y="1"/>
                    </a:moveTo>
                    <a:cubicBezTo>
                      <a:pt x="514" y="23"/>
                      <a:pt x="262" y="45"/>
                      <a:pt x="1" y="66"/>
                    </a:cubicBezTo>
                    <a:cubicBezTo>
                      <a:pt x="66" y="110"/>
                      <a:pt x="175" y="110"/>
                      <a:pt x="175" y="219"/>
                    </a:cubicBezTo>
                    <a:cubicBezTo>
                      <a:pt x="175" y="241"/>
                      <a:pt x="99" y="263"/>
                      <a:pt x="56" y="285"/>
                    </a:cubicBezTo>
                    <a:cubicBezTo>
                      <a:pt x="66" y="306"/>
                      <a:pt x="77" y="328"/>
                      <a:pt x="77" y="350"/>
                    </a:cubicBezTo>
                    <a:cubicBezTo>
                      <a:pt x="120" y="335"/>
                      <a:pt x="165" y="330"/>
                      <a:pt x="210" y="330"/>
                    </a:cubicBezTo>
                    <a:cubicBezTo>
                      <a:pt x="321" y="330"/>
                      <a:pt x="437" y="363"/>
                      <a:pt x="546" y="363"/>
                    </a:cubicBezTo>
                    <a:cubicBezTo>
                      <a:pt x="649" y="363"/>
                      <a:pt x="747" y="333"/>
                      <a:pt x="830" y="219"/>
                    </a:cubicBezTo>
                    <a:cubicBezTo>
                      <a:pt x="655" y="186"/>
                      <a:pt x="754" y="88"/>
                      <a:pt x="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7" name="Google Shape;8887;p56"/>
              <p:cNvSpPr/>
              <p:nvPr/>
            </p:nvSpPr>
            <p:spPr>
              <a:xfrm>
                <a:off x="-1431750" y="718650"/>
                <a:ext cx="223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87" extrusionOk="0">
                    <a:moveTo>
                      <a:pt x="829" y="0"/>
                    </a:moveTo>
                    <a:cubicBezTo>
                      <a:pt x="556" y="22"/>
                      <a:pt x="284" y="44"/>
                      <a:pt x="0" y="76"/>
                    </a:cubicBezTo>
                    <a:cubicBezTo>
                      <a:pt x="73" y="215"/>
                      <a:pt x="238" y="286"/>
                      <a:pt x="447" y="286"/>
                    </a:cubicBezTo>
                    <a:cubicBezTo>
                      <a:pt x="582" y="286"/>
                      <a:pt x="736" y="256"/>
                      <a:pt x="895" y="196"/>
                    </a:cubicBezTo>
                    <a:cubicBezTo>
                      <a:pt x="818" y="153"/>
                      <a:pt x="818" y="7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8" name="Google Shape;8888;p56"/>
              <p:cNvSpPr/>
              <p:nvPr/>
            </p:nvSpPr>
            <p:spPr>
              <a:xfrm>
                <a:off x="-1416025" y="488875"/>
                <a:ext cx="1757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354" extrusionOk="0">
                    <a:moveTo>
                      <a:pt x="153" y="0"/>
                    </a:moveTo>
                    <a:cubicBezTo>
                      <a:pt x="88" y="0"/>
                      <a:pt x="38" y="25"/>
                      <a:pt x="80" y="136"/>
                    </a:cubicBezTo>
                    <a:cubicBezTo>
                      <a:pt x="112" y="199"/>
                      <a:pt x="1" y="333"/>
                      <a:pt x="140" y="333"/>
                    </a:cubicBezTo>
                    <a:cubicBezTo>
                      <a:pt x="145" y="333"/>
                      <a:pt x="151" y="333"/>
                      <a:pt x="157" y="332"/>
                    </a:cubicBezTo>
                    <a:cubicBezTo>
                      <a:pt x="165" y="332"/>
                      <a:pt x="174" y="331"/>
                      <a:pt x="183" y="331"/>
                    </a:cubicBezTo>
                    <a:cubicBezTo>
                      <a:pt x="269" y="331"/>
                      <a:pt x="362" y="354"/>
                      <a:pt x="450" y="354"/>
                    </a:cubicBezTo>
                    <a:cubicBezTo>
                      <a:pt x="546" y="354"/>
                      <a:pt x="637" y="327"/>
                      <a:pt x="702" y="212"/>
                    </a:cubicBezTo>
                    <a:cubicBezTo>
                      <a:pt x="702" y="114"/>
                      <a:pt x="647" y="59"/>
                      <a:pt x="549" y="59"/>
                    </a:cubicBezTo>
                    <a:cubicBezTo>
                      <a:pt x="440" y="37"/>
                      <a:pt x="320" y="5"/>
                      <a:pt x="211" y="5"/>
                    </a:cubicBezTo>
                    <a:cubicBezTo>
                      <a:pt x="191" y="2"/>
                      <a:pt x="172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9" name="Google Shape;8889;p56"/>
              <p:cNvSpPr/>
              <p:nvPr/>
            </p:nvSpPr>
            <p:spPr>
              <a:xfrm>
                <a:off x="-1400675" y="714500"/>
                <a:ext cx="180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63" extrusionOk="0">
                    <a:moveTo>
                      <a:pt x="428" y="0"/>
                    </a:moveTo>
                    <a:cubicBezTo>
                      <a:pt x="263" y="0"/>
                      <a:pt x="106" y="25"/>
                      <a:pt x="1" y="220"/>
                    </a:cubicBezTo>
                    <a:cubicBezTo>
                      <a:pt x="55" y="264"/>
                      <a:pt x="98" y="307"/>
                      <a:pt x="142" y="351"/>
                    </a:cubicBezTo>
                    <a:cubicBezTo>
                      <a:pt x="317" y="351"/>
                      <a:pt x="481" y="362"/>
                      <a:pt x="644" y="362"/>
                    </a:cubicBezTo>
                    <a:cubicBezTo>
                      <a:pt x="721" y="242"/>
                      <a:pt x="459" y="122"/>
                      <a:pt x="655" y="2"/>
                    </a:cubicBezTo>
                    <a:lnTo>
                      <a:pt x="655" y="2"/>
                    </a:lnTo>
                    <a:cubicBezTo>
                      <a:pt x="636" y="3"/>
                      <a:pt x="616" y="3"/>
                      <a:pt x="597" y="3"/>
                    </a:cubicBezTo>
                    <a:cubicBezTo>
                      <a:pt x="541" y="3"/>
                      <a:pt x="484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0" name="Google Shape;8890;p56"/>
              <p:cNvSpPr/>
              <p:nvPr/>
            </p:nvSpPr>
            <p:spPr>
              <a:xfrm>
                <a:off x="-981725" y="698600"/>
                <a:ext cx="122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38" extrusionOk="0">
                    <a:moveTo>
                      <a:pt x="176" y="0"/>
                    </a:moveTo>
                    <a:cubicBezTo>
                      <a:pt x="125" y="0"/>
                      <a:pt x="67" y="20"/>
                      <a:pt x="0" y="71"/>
                    </a:cubicBezTo>
                    <a:cubicBezTo>
                      <a:pt x="22" y="191"/>
                      <a:pt x="33" y="300"/>
                      <a:pt x="54" y="420"/>
                    </a:cubicBezTo>
                    <a:cubicBezTo>
                      <a:pt x="163" y="485"/>
                      <a:pt x="273" y="562"/>
                      <a:pt x="382" y="638"/>
                    </a:cubicBezTo>
                    <a:cubicBezTo>
                      <a:pt x="491" y="594"/>
                      <a:pt x="491" y="606"/>
                      <a:pt x="403" y="463"/>
                    </a:cubicBezTo>
                    <a:cubicBezTo>
                      <a:pt x="338" y="354"/>
                      <a:pt x="175" y="235"/>
                      <a:pt x="458" y="202"/>
                    </a:cubicBezTo>
                    <a:cubicBezTo>
                      <a:pt x="375" y="104"/>
                      <a:pt x="292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1" name="Google Shape;8891;p56"/>
              <p:cNvSpPr/>
              <p:nvPr/>
            </p:nvSpPr>
            <p:spPr>
              <a:xfrm>
                <a:off x="-1385950" y="723525"/>
                <a:ext cx="10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5" extrusionOk="0">
                    <a:moveTo>
                      <a:pt x="65" y="1"/>
                    </a:moveTo>
                    <a:cubicBezTo>
                      <a:pt x="62" y="1"/>
                      <a:pt x="58" y="1"/>
                      <a:pt x="55" y="1"/>
                    </a:cubicBezTo>
                    <a:cubicBezTo>
                      <a:pt x="88" y="176"/>
                      <a:pt x="88" y="339"/>
                      <a:pt x="1" y="503"/>
                    </a:cubicBezTo>
                    <a:cubicBezTo>
                      <a:pt x="20" y="498"/>
                      <a:pt x="38" y="496"/>
                      <a:pt x="55" y="496"/>
                    </a:cubicBezTo>
                    <a:cubicBezTo>
                      <a:pt x="151" y="496"/>
                      <a:pt x="209" y="570"/>
                      <a:pt x="273" y="645"/>
                    </a:cubicBezTo>
                    <a:cubicBezTo>
                      <a:pt x="415" y="438"/>
                      <a:pt x="328" y="220"/>
                      <a:pt x="350" y="1"/>
                    </a:cubicBezTo>
                    <a:lnTo>
                      <a:pt x="350" y="1"/>
                    </a:lnTo>
                    <a:cubicBezTo>
                      <a:pt x="318" y="50"/>
                      <a:pt x="287" y="67"/>
                      <a:pt x="255" y="67"/>
                    </a:cubicBezTo>
                    <a:cubicBezTo>
                      <a:pt x="192" y="67"/>
                      <a:pt x="129" y="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2" name="Google Shape;8892;p56"/>
              <p:cNvSpPr/>
              <p:nvPr/>
            </p:nvSpPr>
            <p:spPr>
              <a:xfrm>
                <a:off x="-1448125" y="762825"/>
                <a:ext cx="112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79" extrusionOk="0">
                    <a:moveTo>
                      <a:pt x="393" y="0"/>
                    </a:moveTo>
                    <a:cubicBezTo>
                      <a:pt x="273" y="55"/>
                      <a:pt x="219" y="219"/>
                      <a:pt x="55" y="219"/>
                    </a:cubicBezTo>
                    <a:cubicBezTo>
                      <a:pt x="33" y="360"/>
                      <a:pt x="0" y="513"/>
                      <a:pt x="185" y="578"/>
                    </a:cubicBezTo>
                    <a:cubicBezTo>
                      <a:pt x="201" y="578"/>
                      <a:pt x="218" y="579"/>
                      <a:pt x="234" y="579"/>
                    </a:cubicBezTo>
                    <a:cubicBezTo>
                      <a:pt x="297" y="579"/>
                      <a:pt x="361" y="572"/>
                      <a:pt x="404" y="502"/>
                    </a:cubicBezTo>
                    <a:cubicBezTo>
                      <a:pt x="219" y="338"/>
                      <a:pt x="447" y="175"/>
                      <a:pt x="404" y="11"/>
                    </a:cubicBez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3" name="Google Shape;8893;p56"/>
              <p:cNvSpPr/>
              <p:nvPr/>
            </p:nvSpPr>
            <p:spPr>
              <a:xfrm>
                <a:off x="-1411325" y="718025"/>
                <a:ext cx="142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85" extrusionOk="0">
                    <a:moveTo>
                      <a:pt x="112" y="1"/>
                    </a:moveTo>
                    <a:cubicBezTo>
                      <a:pt x="80" y="1"/>
                      <a:pt x="47" y="8"/>
                      <a:pt x="12" y="25"/>
                    </a:cubicBezTo>
                    <a:cubicBezTo>
                      <a:pt x="1" y="101"/>
                      <a:pt x="1" y="178"/>
                      <a:pt x="78" y="221"/>
                    </a:cubicBezTo>
                    <a:cubicBezTo>
                      <a:pt x="141" y="268"/>
                      <a:pt x="205" y="285"/>
                      <a:pt x="269" y="285"/>
                    </a:cubicBezTo>
                    <a:cubicBezTo>
                      <a:pt x="369" y="285"/>
                      <a:pt x="469" y="244"/>
                      <a:pt x="568" y="210"/>
                    </a:cubicBezTo>
                    <a:cubicBezTo>
                      <a:pt x="524" y="166"/>
                      <a:pt x="481" y="123"/>
                      <a:pt x="427" y="79"/>
                    </a:cubicBezTo>
                    <a:cubicBezTo>
                      <a:pt x="317" y="79"/>
                      <a:pt x="220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4" name="Google Shape;8894;p56"/>
              <p:cNvSpPr/>
              <p:nvPr/>
            </p:nvSpPr>
            <p:spPr>
              <a:xfrm>
                <a:off x="-1443500" y="775325"/>
                <a:ext cx="147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62" extrusionOk="0">
                    <a:moveTo>
                      <a:pt x="243" y="0"/>
                    </a:moveTo>
                    <a:cubicBezTo>
                      <a:pt x="236" y="0"/>
                      <a:pt x="227" y="1"/>
                      <a:pt x="219" y="2"/>
                    </a:cubicBezTo>
                    <a:cubicBezTo>
                      <a:pt x="176" y="72"/>
                      <a:pt x="112" y="79"/>
                      <a:pt x="49" y="79"/>
                    </a:cubicBezTo>
                    <a:cubicBezTo>
                      <a:pt x="33" y="79"/>
                      <a:pt x="16" y="78"/>
                      <a:pt x="0" y="78"/>
                    </a:cubicBezTo>
                    <a:cubicBezTo>
                      <a:pt x="0" y="90"/>
                      <a:pt x="12" y="111"/>
                      <a:pt x="12" y="122"/>
                    </a:cubicBezTo>
                    <a:cubicBezTo>
                      <a:pt x="99" y="187"/>
                      <a:pt x="274" y="165"/>
                      <a:pt x="230" y="362"/>
                    </a:cubicBezTo>
                    <a:lnTo>
                      <a:pt x="579" y="362"/>
                    </a:lnTo>
                    <a:cubicBezTo>
                      <a:pt x="590" y="199"/>
                      <a:pt x="339" y="242"/>
                      <a:pt x="361" y="78"/>
                    </a:cubicBezTo>
                    <a:cubicBezTo>
                      <a:pt x="332" y="31"/>
                      <a:pt x="295" y="0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5" name="Google Shape;8895;p56"/>
              <p:cNvSpPr/>
              <p:nvPr/>
            </p:nvSpPr>
            <p:spPr>
              <a:xfrm>
                <a:off x="-1446775" y="757375"/>
                <a:ext cx="850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37" extrusionOk="0">
                    <a:moveTo>
                      <a:pt x="274" y="0"/>
                    </a:moveTo>
                    <a:cubicBezTo>
                      <a:pt x="44" y="66"/>
                      <a:pt x="34" y="262"/>
                      <a:pt x="1" y="437"/>
                    </a:cubicBezTo>
                    <a:cubicBezTo>
                      <a:pt x="165" y="437"/>
                      <a:pt x="219" y="273"/>
                      <a:pt x="339" y="218"/>
                    </a:cubicBezTo>
                    <a:cubicBezTo>
                      <a:pt x="317" y="153"/>
                      <a:pt x="296" y="76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6" name="Google Shape;8896;p56"/>
              <p:cNvSpPr/>
              <p:nvPr/>
            </p:nvSpPr>
            <p:spPr>
              <a:xfrm>
                <a:off x="-1369850" y="424325"/>
                <a:ext cx="117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297" extrusionOk="0">
                    <a:moveTo>
                      <a:pt x="273" y="1"/>
                    </a:moveTo>
                    <a:cubicBezTo>
                      <a:pt x="234" y="60"/>
                      <a:pt x="179" y="72"/>
                      <a:pt x="121" y="72"/>
                    </a:cubicBezTo>
                    <a:cubicBezTo>
                      <a:pt x="81" y="72"/>
                      <a:pt x="40" y="66"/>
                      <a:pt x="0" y="66"/>
                    </a:cubicBezTo>
                    <a:cubicBezTo>
                      <a:pt x="70" y="136"/>
                      <a:pt x="84" y="297"/>
                      <a:pt x="198" y="297"/>
                    </a:cubicBezTo>
                    <a:cubicBezTo>
                      <a:pt x="227" y="297"/>
                      <a:pt x="262" y="287"/>
                      <a:pt x="306" y="263"/>
                    </a:cubicBezTo>
                    <a:cubicBezTo>
                      <a:pt x="470" y="165"/>
                      <a:pt x="349" y="78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7" name="Google Shape;8897;p56"/>
              <p:cNvSpPr/>
              <p:nvPr/>
            </p:nvSpPr>
            <p:spPr>
              <a:xfrm>
                <a:off x="-1389750" y="394075"/>
                <a:ext cx="1065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1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6" y="218"/>
                      <a:pt x="294" y="273"/>
                      <a:pt x="425" y="415"/>
                    </a:cubicBezTo>
                    <a:cubicBezTo>
                      <a:pt x="425" y="371"/>
                      <a:pt x="415" y="328"/>
                      <a:pt x="403" y="284"/>
                    </a:cubicBezTo>
                    <a:cubicBezTo>
                      <a:pt x="294" y="142"/>
                      <a:pt x="185" y="2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8" name="Google Shape;8898;p56"/>
              <p:cNvSpPr/>
              <p:nvPr/>
            </p:nvSpPr>
            <p:spPr>
              <a:xfrm>
                <a:off x="-1197200" y="492500"/>
                <a:ext cx="65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79" extrusionOk="0">
                    <a:moveTo>
                      <a:pt x="75" y="0"/>
                    </a:moveTo>
                    <a:cubicBezTo>
                      <a:pt x="33" y="0"/>
                      <a:pt x="0" y="15"/>
                      <a:pt x="0" y="78"/>
                    </a:cubicBezTo>
                    <a:cubicBezTo>
                      <a:pt x="0" y="212"/>
                      <a:pt x="84" y="279"/>
                      <a:pt x="207" y="279"/>
                    </a:cubicBezTo>
                    <a:cubicBezTo>
                      <a:pt x="225" y="279"/>
                      <a:pt x="243" y="277"/>
                      <a:pt x="262" y="274"/>
                    </a:cubicBezTo>
                    <a:lnTo>
                      <a:pt x="197" y="13"/>
                    </a:lnTo>
                    <a:cubicBezTo>
                      <a:pt x="160" y="13"/>
                      <a:pt x="114" y="0"/>
                      <a:pt x="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9" name="Google Shape;8899;p56"/>
              <p:cNvSpPr/>
              <p:nvPr/>
            </p:nvSpPr>
            <p:spPr>
              <a:xfrm>
                <a:off x="-1264575" y="490625"/>
                <a:ext cx="65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9" extrusionOk="0">
                    <a:moveTo>
                      <a:pt x="88" y="0"/>
                    </a:moveTo>
                    <a:cubicBezTo>
                      <a:pt x="55" y="44"/>
                      <a:pt x="33" y="98"/>
                      <a:pt x="0" y="142"/>
                    </a:cubicBezTo>
                    <a:cubicBezTo>
                      <a:pt x="44" y="164"/>
                      <a:pt x="99" y="185"/>
                      <a:pt x="143" y="219"/>
                    </a:cubicBezTo>
                    <a:cubicBezTo>
                      <a:pt x="186" y="197"/>
                      <a:pt x="262" y="175"/>
                      <a:pt x="262" y="153"/>
                    </a:cubicBezTo>
                    <a:cubicBezTo>
                      <a:pt x="262" y="44"/>
                      <a:pt x="153" y="44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0" name="Google Shape;8900;p56"/>
              <p:cNvSpPr/>
              <p:nvPr/>
            </p:nvSpPr>
            <p:spPr>
              <a:xfrm>
                <a:off x="-1377750" y="718625"/>
                <a:ext cx="6025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8" extrusionOk="0">
                    <a:moveTo>
                      <a:pt x="146" y="0"/>
                    </a:moveTo>
                    <a:cubicBezTo>
                      <a:pt x="141" y="0"/>
                      <a:pt x="136" y="0"/>
                      <a:pt x="131" y="1"/>
                    </a:cubicBezTo>
                    <a:cubicBezTo>
                      <a:pt x="0" y="1"/>
                      <a:pt x="32" y="110"/>
                      <a:pt x="22" y="197"/>
                    </a:cubicBezTo>
                    <a:cubicBezTo>
                      <a:pt x="98" y="186"/>
                      <a:pt x="163" y="176"/>
                      <a:pt x="240" y="176"/>
                    </a:cubicBezTo>
                    <a:cubicBezTo>
                      <a:pt x="229" y="103"/>
                      <a:pt x="239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1" name="Google Shape;8901;p56"/>
              <p:cNvSpPr/>
              <p:nvPr/>
            </p:nvSpPr>
            <p:spPr>
              <a:xfrm>
                <a:off x="-1246025" y="488975"/>
                <a:ext cx="902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20" extrusionOk="0">
                    <a:moveTo>
                      <a:pt x="121" y="1"/>
                    </a:moveTo>
                    <a:lnTo>
                      <a:pt x="121" y="1"/>
                    </a:lnTo>
                    <a:cubicBezTo>
                      <a:pt x="99" y="88"/>
                      <a:pt x="0" y="186"/>
                      <a:pt x="175" y="219"/>
                    </a:cubicBezTo>
                    <a:cubicBezTo>
                      <a:pt x="361" y="88"/>
                      <a:pt x="284" y="33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2" name="Google Shape;8902;p56"/>
              <p:cNvSpPr/>
              <p:nvPr/>
            </p:nvSpPr>
            <p:spPr>
              <a:xfrm>
                <a:off x="-1117300" y="591000"/>
                <a:ext cx="547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94" extrusionOk="0">
                    <a:moveTo>
                      <a:pt x="219" y="0"/>
                    </a:moveTo>
                    <a:lnTo>
                      <a:pt x="219" y="0"/>
                    </a:lnTo>
                    <a:cubicBezTo>
                      <a:pt x="143" y="32"/>
                      <a:pt x="44" y="54"/>
                      <a:pt x="1" y="142"/>
                    </a:cubicBezTo>
                    <a:cubicBezTo>
                      <a:pt x="52" y="179"/>
                      <a:pt x="89" y="193"/>
                      <a:pt x="116" y="193"/>
                    </a:cubicBezTo>
                    <a:cubicBezTo>
                      <a:pt x="194" y="193"/>
                      <a:pt x="195" y="73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3" name="Google Shape;8903;p56"/>
              <p:cNvSpPr/>
              <p:nvPr/>
            </p:nvSpPr>
            <p:spPr>
              <a:xfrm>
                <a:off x="-1121125" y="523075"/>
                <a:ext cx="522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43" extrusionOk="0">
                    <a:moveTo>
                      <a:pt x="1" y="0"/>
                    </a:moveTo>
                    <a:cubicBezTo>
                      <a:pt x="12" y="131"/>
                      <a:pt x="110" y="131"/>
                      <a:pt x="209" y="142"/>
                    </a:cubicBezTo>
                    <a:cubicBezTo>
                      <a:pt x="187" y="22"/>
                      <a:pt x="110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4" name="Google Shape;8904;p56"/>
              <p:cNvSpPr/>
              <p:nvPr/>
            </p:nvSpPr>
            <p:spPr>
              <a:xfrm>
                <a:off x="-1418675" y="420800"/>
                <a:ext cx="10650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43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142" y="207"/>
                      <a:pt x="1" y="415"/>
                      <a:pt x="164" y="742"/>
                    </a:cubicBezTo>
                    <a:cubicBezTo>
                      <a:pt x="273" y="590"/>
                      <a:pt x="350" y="469"/>
                      <a:pt x="426" y="350"/>
                    </a:cubicBezTo>
                    <a:cubicBezTo>
                      <a:pt x="422" y="348"/>
                      <a:pt x="418" y="347"/>
                      <a:pt x="413" y="347"/>
                    </a:cubicBezTo>
                    <a:cubicBezTo>
                      <a:pt x="379" y="347"/>
                      <a:pt x="317" y="382"/>
                      <a:pt x="279" y="382"/>
                    </a:cubicBezTo>
                    <a:cubicBezTo>
                      <a:pt x="244" y="382"/>
                      <a:pt x="229" y="353"/>
                      <a:pt x="273" y="240"/>
                    </a:cubicBezTo>
                    <a:cubicBezTo>
                      <a:pt x="306" y="164"/>
                      <a:pt x="295" y="76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5" name="Google Shape;8905;p56"/>
              <p:cNvSpPr/>
              <p:nvPr/>
            </p:nvSpPr>
            <p:spPr>
              <a:xfrm>
                <a:off x="-1411575" y="415350"/>
                <a:ext cx="78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21" extrusionOk="0">
                    <a:moveTo>
                      <a:pt x="88" y="0"/>
                    </a:moveTo>
                    <a:lnTo>
                      <a:pt x="88" y="0"/>
                    </a:lnTo>
                    <a:cubicBezTo>
                      <a:pt x="0" y="54"/>
                      <a:pt x="22" y="131"/>
                      <a:pt x="11" y="218"/>
                    </a:cubicBezTo>
                    <a:cubicBezTo>
                      <a:pt x="29" y="220"/>
                      <a:pt x="46" y="220"/>
                      <a:pt x="61" y="220"/>
                    </a:cubicBezTo>
                    <a:cubicBezTo>
                      <a:pt x="315" y="220"/>
                      <a:pt x="26" y="51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06" name="Google Shape;8906;p56"/>
          <p:cNvGrpSpPr/>
          <p:nvPr/>
        </p:nvGrpSpPr>
        <p:grpSpPr>
          <a:xfrm rot="347196">
            <a:off x="5745009" y="82786"/>
            <a:ext cx="965427" cy="913557"/>
            <a:chOff x="4361461" y="1073432"/>
            <a:chExt cx="439250" cy="415650"/>
          </a:xfrm>
        </p:grpSpPr>
        <p:sp>
          <p:nvSpPr>
            <p:cNvPr id="8907" name="Google Shape;8907;p56"/>
            <p:cNvSpPr/>
            <p:nvPr/>
          </p:nvSpPr>
          <p:spPr>
            <a:xfrm>
              <a:off x="4361461" y="1073432"/>
              <a:ext cx="439250" cy="415650"/>
            </a:xfrm>
            <a:custGeom>
              <a:avLst/>
              <a:gdLst/>
              <a:ahLst/>
              <a:cxnLst/>
              <a:rect l="l" t="t" r="r" b="b"/>
              <a:pathLst>
                <a:path w="17570" h="16626" extrusionOk="0">
                  <a:moveTo>
                    <a:pt x="7578" y="0"/>
                  </a:moveTo>
                  <a:cubicBezTo>
                    <a:pt x="6805" y="0"/>
                    <a:pt x="6075" y="333"/>
                    <a:pt x="5571" y="891"/>
                  </a:cubicBezTo>
                  <a:cubicBezTo>
                    <a:pt x="5335" y="1031"/>
                    <a:pt x="5131" y="1224"/>
                    <a:pt x="4959" y="1460"/>
                  </a:cubicBezTo>
                  <a:cubicBezTo>
                    <a:pt x="4766" y="1739"/>
                    <a:pt x="4670" y="2018"/>
                    <a:pt x="4605" y="2201"/>
                  </a:cubicBezTo>
                  <a:cubicBezTo>
                    <a:pt x="4594" y="2244"/>
                    <a:pt x="4584" y="2287"/>
                    <a:pt x="4572" y="2308"/>
                  </a:cubicBezTo>
                  <a:cubicBezTo>
                    <a:pt x="4562" y="2318"/>
                    <a:pt x="4562" y="2330"/>
                    <a:pt x="4551" y="2351"/>
                  </a:cubicBezTo>
                  <a:cubicBezTo>
                    <a:pt x="4422" y="2662"/>
                    <a:pt x="4358" y="2974"/>
                    <a:pt x="4348" y="3284"/>
                  </a:cubicBezTo>
                  <a:lnTo>
                    <a:pt x="4014" y="3284"/>
                  </a:lnTo>
                  <a:cubicBezTo>
                    <a:pt x="3725" y="3296"/>
                    <a:pt x="3456" y="3306"/>
                    <a:pt x="3188" y="3306"/>
                  </a:cubicBezTo>
                  <a:cubicBezTo>
                    <a:pt x="2781" y="3306"/>
                    <a:pt x="2459" y="3284"/>
                    <a:pt x="2180" y="3241"/>
                  </a:cubicBezTo>
                  <a:cubicBezTo>
                    <a:pt x="2061" y="3231"/>
                    <a:pt x="1954" y="3220"/>
                    <a:pt x="1858" y="3220"/>
                  </a:cubicBezTo>
                  <a:cubicBezTo>
                    <a:pt x="1417" y="3220"/>
                    <a:pt x="1095" y="3381"/>
                    <a:pt x="913" y="3521"/>
                  </a:cubicBezTo>
                  <a:cubicBezTo>
                    <a:pt x="570" y="3768"/>
                    <a:pt x="355" y="4133"/>
                    <a:pt x="291" y="4551"/>
                  </a:cubicBezTo>
                  <a:cubicBezTo>
                    <a:pt x="280" y="4615"/>
                    <a:pt x="258" y="4701"/>
                    <a:pt x="226" y="4798"/>
                  </a:cubicBezTo>
                  <a:cubicBezTo>
                    <a:pt x="129" y="5195"/>
                    <a:pt x="0" y="5731"/>
                    <a:pt x="162" y="6344"/>
                  </a:cubicBezTo>
                  <a:cubicBezTo>
                    <a:pt x="269" y="6730"/>
                    <a:pt x="269" y="7191"/>
                    <a:pt x="280" y="7674"/>
                  </a:cubicBezTo>
                  <a:cubicBezTo>
                    <a:pt x="280" y="7825"/>
                    <a:pt x="280" y="7964"/>
                    <a:pt x="291" y="8114"/>
                  </a:cubicBezTo>
                  <a:cubicBezTo>
                    <a:pt x="291" y="8307"/>
                    <a:pt x="301" y="8500"/>
                    <a:pt x="301" y="8705"/>
                  </a:cubicBezTo>
                  <a:cubicBezTo>
                    <a:pt x="312" y="9499"/>
                    <a:pt x="322" y="10400"/>
                    <a:pt x="591" y="11323"/>
                  </a:cubicBezTo>
                  <a:lnTo>
                    <a:pt x="591" y="11345"/>
                  </a:lnTo>
                  <a:cubicBezTo>
                    <a:pt x="591" y="11366"/>
                    <a:pt x="591" y="11409"/>
                    <a:pt x="559" y="11517"/>
                  </a:cubicBezTo>
                  <a:cubicBezTo>
                    <a:pt x="505" y="11720"/>
                    <a:pt x="494" y="11924"/>
                    <a:pt x="537" y="12128"/>
                  </a:cubicBezTo>
                  <a:cubicBezTo>
                    <a:pt x="559" y="12246"/>
                    <a:pt x="548" y="12354"/>
                    <a:pt x="527" y="12483"/>
                  </a:cubicBezTo>
                  <a:cubicBezTo>
                    <a:pt x="462" y="12783"/>
                    <a:pt x="494" y="13105"/>
                    <a:pt x="623" y="13384"/>
                  </a:cubicBezTo>
                  <a:cubicBezTo>
                    <a:pt x="623" y="13416"/>
                    <a:pt x="623" y="13437"/>
                    <a:pt x="613" y="13470"/>
                  </a:cubicBezTo>
                  <a:cubicBezTo>
                    <a:pt x="613" y="13556"/>
                    <a:pt x="601" y="13642"/>
                    <a:pt x="601" y="13749"/>
                  </a:cubicBezTo>
                  <a:lnTo>
                    <a:pt x="601" y="13759"/>
                  </a:lnTo>
                  <a:cubicBezTo>
                    <a:pt x="591" y="14200"/>
                    <a:pt x="644" y="14608"/>
                    <a:pt x="763" y="14951"/>
                  </a:cubicBezTo>
                  <a:cubicBezTo>
                    <a:pt x="881" y="15262"/>
                    <a:pt x="1042" y="15531"/>
                    <a:pt x="1267" y="15756"/>
                  </a:cubicBezTo>
                  <a:cubicBezTo>
                    <a:pt x="1567" y="16046"/>
                    <a:pt x="1954" y="16239"/>
                    <a:pt x="2373" y="16282"/>
                  </a:cubicBezTo>
                  <a:cubicBezTo>
                    <a:pt x="2587" y="16314"/>
                    <a:pt x="2824" y="16357"/>
                    <a:pt x="3070" y="16411"/>
                  </a:cubicBezTo>
                  <a:cubicBezTo>
                    <a:pt x="3425" y="16485"/>
                    <a:pt x="3789" y="16550"/>
                    <a:pt x="4186" y="16593"/>
                  </a:cubicBezTo>
                  <a:lnTo>
                    <a:pt x="4208" y="16593"/>
                  </a:lnTo>
                  <a:cubicBezTo>
                    <a:pt x="4498" y="16614"/>
                    <a:pt x="4830" y="16625"/>
                    <a:pt x="5195" y="16625"/>
                  </a:cubicBezTo>
                  <a:cubicBezTo>
                    <a:pt x="5517" y="16625"/>
                    <a:pt x="5829" y="16614"/>
                    <a:pt x="6139" y="16614"/>
                  </a:cubicBezTo>
                  <a:cubicBezTo>
                    <a:pt x="6354" y="16604"/>
                    <a:pt x="6558" y="16604"/>
                    <a:pt x="6762" y="16593"/>
                  </a:cubicBezTo>
                  <a:cubicBezTo>
                    <a:pt x="7170" y="16593"/>
                    <a:pt x="7599" y="16604"/>
                    <a:pt x="8007" y="16604"/>
                  </a:cubicBezTo>
                  <a:lnTo>
                    <a:pt x="10347" y="16604"/>
                  </a:lnTo>
                  <a:cubicBezTo>
                    <a:pt x="10744" y="16593"/>
                    <a:pt x="11227" y="16571"/>
                    <a:pt x="11720" y="16400"/>
                  </a:cubicBezTo>
                  <a:cubicBezTo>
                    <a:pt x="12407" y="16153"/>
                    <a:pt x="12933" y="15648"/>
                    <a:pt x="13244" y="14951"/>
                  </a:cubicBezTo>
                  <a:cubicBezTo>
                    <a:pt x="13255" y="14908"/>
                    <a:pt x="13277" y="14854"/>
                    <a:pt x="13287" y="14811"/>
                  </a:cubicBezTo>
                  <a:cubicBezTo>
                    <a:pt x="13416" y="14414"/>
                    <a:pt x="13459" y="14007"/>
                    <a:pt x="13437" y="13556"/>
                  </a:cubicBezTo>
                  <a:cubicBezTo>
                    <a:pt x="13427" y="13427"/>
                    <a:pt x="13416" y="13298"/>
                    <a:pt x="13395" y="13169"/>
                  </a:cubicBezTo>
                  <a:cubicBezTo>
                    <a:pt x="13642" y="13169"/>
                    <a:pt x="13878" y="13127"/>
                    <a:pt x="14114" y="13041"/>
                  </a:cubicBezTo>
                  <a:cubicBezTo>
                    <a:pt x="14114" y="13051"/>
                    <a:pt x="14124" y="13051"/>
                    <a:pt x="14136" y="13051"/>
                  </a:cubicBezTo>
                  <a:cubicBezTo>
                    <a:pt x="14479" y="13212"/>
                    <a:pt x="14833" y="13298"/>
                    <a:pt x="15209" y="13298"/>
                  </a:cubicBezTo>
                  <a:cubicBezTo>
                    <a:pt x="15777" y="13298"/>
                    <a:pt x="16346" y="13094"/>
                    <a:pt x="16840" y="12719"/>
                  </a:cubicBezTo>
                  <a:cubicBezTo>
                    <a:pt x="16850" y="12708"/>
                    <a:pt x="16862" y="12708"/>
                    <a:pt x="16862" y="12697"/>
                  </a:cubicBezTo>
                  <a:cubicBezTo>
                    <a:pt x="17001" y="12590"/>
                    <a:pt x="17205" y="12407"/>
                    <a:pt x="17366" y="12128"/>
                  </a:cubicBezTo>
                  <a:cubicBezTo>
                    <a:pt x="17494" y="11882"/>
                    <a:pt x="17570" y="11613"/>
                    <a:pt x="17559" y="11334"/>
                  </a:cubicBezTo>
                  <a:cubicBezTo>
                    <a:pt x="17559" y="11055"/>
                    <a:pt x="17484" y="10776"/>
                    <a:pt x="17334" y="10529"/>
                  </a:cubicBezTo>
                  <a:cubicBezTo>
                    <a:pt x="17215" y="10315"/>
                    <a:pt x="17055" y="10143"/>
                    <a:pt x="16883" y="10003"/>
                  </a:cubicBezTo>
                  <a:cubicBezTo>
                    <a:pt x="16657" y="9821"/>
                    <a:pt x="16400" y="9702"/>
                    <a:pt x="16121" y="9660"/>
                  </a:cubicBezTo>
                  <a:lnTo>
                    <a:pt x="16056" y="9531"/>
                  </a:lnTo>
                  <a:cubicBezTo>
                    <a:pt x="15982" y="9392"/>
                    <a:pt x="15831" y="9198"/>
                    <a:pt x="15584" y="9027"/>
                  </a:cubicBezTo>
                  <a:cubicBezTo>
                    <a:pt x="15574" y="8962"/>
                    <a:pt x="15552" y="8908"/>
                    <a:pt x="15541" y="8844"/>
                  </a:cubicBezTo>
                  <a:cubicBezTo>
                    <a:pt x="15445" y="8565"/>
                    <a:pt x="15273" y="8307"/>
                    <a:pt x="15047" y="8114"/>
                  </a:cubicBezTo>
                  <a:cubicBezTo>
                    <a:pt x="14758" y="7856"/>
                    <a:pt x="14393" y="7717"/>
                    <a:pt x="14007" y="7717"/>
                  </a:cubicBezTo>
                  <a:cubicBezTo>
                    <a:pt x="13695" y="7717"/>
                    <a:pt x="13427" y="7803"/>
                    <a:pt x="13191" y="7932"/>
                  </a:cubicBezTo>
                  <a:cubicBezTo>
                    <a:pt x="13180" y="7856"/>
                    <a:pt x="13158" y="7771"/>
                    <a:pt x="13127" y="7696"/>
                  </a:cubicBezTo>
                  <a:cubicBezTo>
                    <a:pt x="13137" y="7642"/>
                    <a:pt x="13148" y="7534"/>
                    <a:pt x="13158" y="7449"/>
                  </a:cubicBezTo>
                  <a:cubicBezTo>
                    <a:pt x="13213" y="7095"/>
                    <a:pt x="13287" y="6611"/>
                    <a:pt x="13137" y="6065"/>
                  </a:cubicBezTo>
                  <a:cubicBezTo>
                    <a:pt x="13137" y="6043"/>
                    <a:pt x="13127" y="6032"/>
                    <a:pt x="13127" y="6022"/>
                  </a:cubicBezTo>
                  <a:cubicBezTo>
                    <a:pt x="13191" y="5925"/>
                    <a:pt x="13255" y="5817"/>
                    <a:pt x="13298" y="5700"/>
                  </a:cubicBezTo>
                  <a:cubicBezTo>
                    <a:pt x="13470" y="5313"/>
                    <a:pt x="13492" y="4884"/>
                    <a:pt x="13352" y="4498"/>
                  </a:cubicBezTo>
                  <a:cubicBezTo>
                    <a:pt x="13234" y="4154"/>
                    <a:pt x="12998" y="3864"/>
                    <a:pt x="12686" y="3671"/>
                  </a:cubicBezTo>
                  <a:cubicBezTo>
                    <a:pt x="12472" y="3532"/>
                    <a:pt x="12214" y="3456"/>
                    <a:pt x="11935" y="3424"/>
                  </a:cubicBezTo>
                  <a:cubicBezTo>
                    <a:pt x="11925" y="3413"/>
                    <a:pt x="11913" y="3413"/>
                    <a:pt x="11903" y="3413"/>
                  </a:cubicBezTo>
                  <a:cubicBezTo>
                    <a:pt x="11677" y="3392"/>
                    <a:pt x="11441" y="3370"/>
                    <a:pt x="11195" y="3338"/>
                  </a:cubicBezTo>
                  <a:lnTo>
                    <a:pt x="11195" y="3317"/>
                  </a:lnTo>
                  <a:cubicBezTo>
                    <a:pt x="11195" y="3134"/>
                    <a:pt x="11173" y="2952"/>
                    <a:pt x="11119" y="2791"/>
                  </a:cubicBezTo>
                  <a:cubicBezTo>
                    <a:pt x="11033" y="2533"/>
                    <a:pt x="10894" y="2308"/>
                    <a:pt x="10701" y="2125"/>
                  </a:cubicBezTo>
                  <a:cubicBezTo>
                    <a:pt x="10518" y="1943"/>
                    <a:pt x="10293" y="1814"/>
                    <a:pt x="10046" y="1750"/>
                  </a:cubicBezTo>
                  <a:cubicBezTo>
                    <a:pt x="9993" y="1729"/>
                    <a:pt x="9928" y="1717"/>
                    <a:pt x="9874" y="1707"/>
                  </a:cubicBezTo>
                  <a:cubicBezTo>
                    <a:pt x="9800" y="1267"/>
                    <a:pt x="9574" y="956"/>
                    <a:pt x="9413" y="784"/>
                  </a:cubicBezTo>
                  <a:cubicBezTo>
                    <a:pt x="9413" y="773"/>
                    <a:pt x="9402" y="763"/>
                    <a:pt x="9392" y="763"/>
                  </a:cubicBezTo>
                  <a:cubicBezTo>
                    <a:pt x="9156" y="505"/>
                    <a:pt x="8855" y="312"/>
                    <a:pt x="8522" y="183"/>
                  </a:cubicBezTo>
                  <a:cubicBezTo>
                    <a:pt x="8233" y="65"/>
                    <a:pt x="7911" y="0"/>
                    <a:pt x="7578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08" name="Google Shape;8908;p56"/>
            <p:cNvGrpSpPr/>
            <p:nvPr/>
          </p:nvGrpSpPr>
          <p:grpSpPr>
            <a:xfrm>
              <a:off x="4393849" y="1105932"/>
              <a:ext cx="374475" cy="350650"/>
              <a:chOff x="718575" y="1104700"/>
              <a:chExt cx="374475" cy="350650"/>
            </a:xfrm>
          </p:grpSpPr>
          <p:sp>
            <p:nvSpPr>
              <p:cNvPr id="8909" name="Google Shape;8909;p56"/>
              <p:cNvSpPr/>
              <p:nvPr/>
            </p:nvSpPr>
            <p:spPr>
              <a:xfrm>
                <a:off x="819475" y="1184400"/>
                <a:ext cx="1710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793" extrusionOk="0">
                    <a:moveTo>
                      <a:pt x="372" y="1"/>
                    </a:moveTo>
                    <a:cubicBezTo>
                      <a:pt x="226" y="1"/>
                      <a:pt x="118" y="78"/>
                      <a:pt x="1" y="145"/>
                    </a:cubicBezTo>
                    <a:cubicBezTo>
                      <a:pt x="142" y="364"/>
                      <a:pt x="273" y="571"/>
                      <a:pt x="404" y="778"/>
                    </a:cubicBezTo>
                    <a:cubicBezTo>
                      <a:pt x="869" y="811"/>
                      <a:pt x="1335" y="819"/>
                      <a:pt x="1800" y="819"/>
                    </a:cubicBezTo>
                    <a:cubicBezTo>
                      <a:pt x="2249" y="819"/>
                      <a:pt x="2698" y="811"/>
                      <a:pt x="3145" y="811"/>
                    </a:cubicBezTo>
                    <a:cubicBezTo>
                      <a:pt x="3960" y="811"/>
                      <a:pt x="4771" y="836"/>
                      <a:pt x="5575" y="975"/>
                    </a:cubicBezTo>
                    <a:cubicBezTo>
                      <a:pt x="5761" y="1750"/>
                      <a:pt x="5597" y="2589"/>
                      <a:pt x="5936" y="3353"/>
                    </a:cubicBezTo>
                    <a:cubicBezTo>
                      <a:pt x="5958" y="3598"/>
                      <a:pt x="6010" y="3792"/>
                      <a:pt x="6165" y="3792"/>
                    </a:cubicBezTo>
                    <a:cubicBezTo>
                      <a:pt x="6238" y="3792"/>
                      <a:pt x="6334" y="3749"/>
                      <a:pt x="6459" y="3648"/>
                    </a:cubicBezTo>
                    <a:cubicBezTo>
                      <a:pt x="6230" y="3059"/>
                      <a:pt x="6601" y="2470"/>
                      <a:pt x="6438" y="1891"/>
                    </a:cubicBezTo>
                    <a:cubicBezTo>
                      <a:pt x="6329" y="1466"/>
                      <a:pt x="6230" y="1073"/>
                      <a:pt x="6590" y="702"/>
                    </a:cubicBezTo>
                    <a:cubicBezTo>
                      <a:pt x="6678" y="615"/>
                      <a:pt x="6841" y="320"/>
                      <a:pt x="6459" y="276"/>
                    </a:cubicBezTo>
                    <a:cubicBezTo>
                      <a:pt x="5575" y="199"/>
                      <a:pt x="4682" y="17"/>
                      <a:pt x="3804" y="17"/>
                    </a:cubicBezTo>
                    <a:cubicBezTo>
                      <a:pt x="3696" y="17"/>
                      <a:pt x="3588" y="20"/>
                      <a:pt x="3481" y="26"/>
                    </a:cubicBezTo>
                    <a:cubicBezTo>
                      <a:pt x="2940" y="60"/>
                      <a:pt x="2402" y="89"/>
                      <a:pt x="1866" y="89"/>
                    </a:cubicBezTo>
                    <a:cubicBezTo>
                      <a:pt x="1386" y="89"/>
                      <a:pt x="906" y="66"/>
                      <a:pt x="426" y="4"/>
                    </a:cubicBezTo>
                    <a:cubicBezTo>
                      <a:pt x="407" y="2"/>
                      <a:pt x="389" y="1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0" name="Google Shape;8910;p56"/>
              <p:cNvSpPr/>
              <p:nvPr/>
            </p:nvSpPr>
            <p:spPr>
              <a:xfrm>
                <a:off x="718575" y="1186400"/>
                <a:ext cx="1110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6394" extrusionOk="0">
                    <a:moveTo>
                      <a:pt x="408" y="1"/>
                    </a:moveTo>
                    <a:cubicBezTo>
                      <a:pt x="327" y="1"/>
                      <a:pt x="266" y="29"/>
                      <a:pt x="251" y="131"/>
                    </a:cubicBezTo>
                    <a:cubicBezTo>
                      <a:pt x="185" y="535"/>
                      <a:pt x="0" y="982"/>
                      <a:pt x="98" y="1353"/>
                    </a:cubicBezTo>
                    <a:cubicBezTo>
                      <a:pt x="284" y="2062"/>
                      <a:pt x="251" y="2782"/>
                      <a:pt x="272" y="3481"/>
                    </a:cubicBezTo>
                    <a:cubicBezTo>
                      <a:pt x="306" y="4463"/>
                      <a:pt x="251" y="5433"/>
                      <a:pt x="524" y="6393"/>
                    </a:cubicBezTo>
                    <a:cubicBezTo>
                      <a:pt x="524" y="6121"/>
                      <a:pt x="611" y="5881"/>
                      <a:pt x="742" y="5651"/>
                    </a:cubicBezTo>
                    <a:cubicBezTo>
                      <a:pt x="746" y="5651"/>
                      <a:pt x="749" y="5651"/>
                      <a:pt x="753" y="5651"/>
                    </a:cubicBezTo>
                    <a:cubicBezTo>
                      <a:pt x="997" y="5651"/>
                      <a:pt x="776" y="5992"/>
                      <a:pt x="995" y="5992"/>
                    </a:cubicBezTo>
                    <a:cubicBezTo>
                      <a:pt x="1004" y="5992"/>
                      <a:pt x="1015" y="5991"/>
                      <a:pt x="1026" y="5990"/>
                    </a:cubicBezTo>
                    <a:cubicBezTo>
                      <a:pt x="1026" y="4375"/>
                      <a:pt x="1026" y="2761"/>
                      <a:pt x="818" y="1156"/>
                    </a:cubicBezTo>
                    <a:cubicBezTo>
                      <a:pt x="764" y="710"/>
                      <a:pt x="949" y="710"/>
                      <a:pt x="1244" y="710"/>
                    </a:cubicBezTo>
                    <a:cubicBezTo>
                      <a:pt x="2313" y="710"/>
                      <a:pt x="3382" y="698"/>
                      <a:pt x="4440" y="698"/>
                    </a:cubicBezTo>
                    <a:cubicBezTo>
                      <a:pt x="4309" y="491"/>
                      <a:pt x="4178" y="284"/>
                      <a:pt x="4037" y="65"/>
                    </a:cubicBezTo>
                    <a:cubicBezTo>
                      <a:pt x="3868" y="58"/>
                      <a:pt x="3698" y="55"/>
                      <a:pt x="3529" y="55"/>
                    </a:cubicBezTo>
                    <a:cubicBezTo>
                      <a:pt x="2941" y="55"/>
                      <a:pt x="2352" y="91"/>
                      <a:pt x="1761" y="91"/>
                    </a:cubicBezTo>
                    <a:cubicBezTo>
                      <a:pt x="1345" y="91"/>
                      <a:pt x="929" y="73"/>
                      <a:pt x="513" y="11"/>
                    </a:cubicBezTo>
                    <a:cubicBezTo>
                      <a:pt x="476" y="5"/>
                      <a:pt x="440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1" name="Google Shape;8911;p56"/>
              <p:cNvSpPr/>
              <p:nvPr/>
            </p:nvSpPr>
            <p:spPr>
              <a:xfrm>
                <a:off x="730575" y="1327675"/>
                <a:ext cx="12275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5073" extrusionOk="0">
                    <a:moveTo>
                      <a:pt x="273" y="0"/>
                    </a:moveTo>
                    <a:cubicBezTo>
                      <a:pt x="269" y="0"/>
                      <a:pt x="266" y="0"/>
                      <a:pt x="262" y="0"/>
                    </a:cubicBezTo>
                    <a:cubicBezTo>
                      <a:pt x="131" y="230"/>
                      <a:pt x="44" y="470"/>
                      <a:pt x="44" y="742"/>
                    </a:cubicBezTo>
                    <a:cubicBezTo>
                      <a:pt x="142" y="1059"/>
                      <a:pt x="109" y="1375"/>
                      <a:pt x="22" y="1702"/>
                    </a:cubicBezTo>
                    <a:cubicBezTo>
                      <a:pt x="76" y="2008"/>
                      <a:pt x="66" y="2313"/>
                      <a:pt x="0" y="2619"/>
                    </a:cubicBezTo>
                    <a:cubicBezTo>
                      <a:pt x="207" y="2946"/>
                      <a:pt x="120" y="3295"/>
                      <a:pt x="109" y="3644"/>
                    </a:cubicBezTo>
                    <a:cubicBezTo>
                      <a:pt x="98" y="4081"/>
                      <a:pt x="175" y="4681"/>
                      <a:pt x="633" y="4735"/>
                    </a:cubicBezTo>
                    <a:cubicBezTo>
                      <a:pt x="1244" y="4812"/>
                      <a:pt x="1833" y="4987"/>
                      <a:pt x="2433" y="5041"/>
                    </a:cubicBezTo>
                    <a:cubicBezTo>
                      <a:pt x="2730" y="5064"/>
                      <a:pt x="3029" y="5072"/>
                      <a:pt x="3329" y="5072"/>
                    </a:cubicBezTo>
                    <a:cubicBezTo>
                      <a:pt x="3854" y="5072"/>
                      <a:pt x="4382" y="5048"/>
                      <a:pt x="4910" y="5041"/>
                    </a:cubicBezTo>
                    <a:cubicBezTo>
                      <a:pt x="4853" y="4872"/>
                      <a:pt x="4754" y="4836"/>
                      <a:pt x="4642" y="4836"/>
                    </a:cubicBezTo>
                    <a:cubicBezTo>
                      <a:pt x="4559" y="4836"/>
                      <a:pt x="4470" y="4856"/>
                      <a:pt x="4386" y="4856"/>
                    </a:cubicBezTo>
                    <a:cubicBezTo>
                      <a:pt x="3971" y="4856"/>
                      <a:pt x="4037" y="4713"/>
                      <a:pt x="4277" y="4507"/>
                    </a:cubicBezTo>
                    <a:cubicBezTo>
                      <a:pt x="3273" y="4386"/>
                      <a:pt x="2280" y="4245"/>
                      <a:pt x="1288" y="4136"/>
                    </a:cubicBezTo>
                    <a:cubicBezTo>
                      <a:pt x="938" y="4102"/>
                      <a:pt x="851" y="4070"/>
                      <a:pt x="796" y="3622"/>
                    </a:cubicBezTo>
                    <a:cubicBezTo>
                      <a:pt x="677" y="2531"/>
                      <a:pt x="829" y="1419"/>
                      <a:pt x="546" y="339"/>
                    </a:cubicBezTo>
                    <a:cubicBezTo>
                      <a:pt x="535" y="340"/>
                      <a:pt x="524" y="341"/>
                      <a:pt x="515" y="341"/>
                    </a:cubicBezTo>
                    <a:cubicBezTo>
                      <a:pt x="296" y="341"/>
                      <a:pt x="517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2" name="Google Shape;8912;p56"/>
              <p:cNvSpPr/>
              <p:nvPr/>
            </p:nvSpPr>
            <p:spPr>
              <a:xfrm>
                <a:off x="1002225" y="1300825"/>
                <a:ext cx="90825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2760" extrusionOk="0">
                    <a:moveTo>
                      <a:pt x="1416" y="0"/>
                    </a:moveTo>
                    <a:cubicBezTo>
                      <a:pt x="1303" y="0"/>
                      <a:pt x="1173" y="103"/>
                      <a:pt x="1124" y="169"/>
                    </a:cubicBezTo>
                    <a:cubicBezTo>
                      <a:pt x="720" y="693"/>
                      <a:pt x="219" y="1140"/>
                      <a:pt x="76" y="1838"/>
                    </a:cubicBezTo>
                    <a:cubicBezTo>
                      <a:pt x="0" y="2155"/>
                      <a:pt x="120" y="2318"/>
                      <a:pt x="350" y="2482"/>
                    </a:cubicBezTo>
                    <a:cubicBezTo>
                      <a:pt x="494" y="2589"/>
                      <a:pt x="636" y="2634"/>
                      <a:pt x="776" y="2634"/>
                    </a:cubicBezTo>
                    <a:cubicBezTo>
                      <a:pt x="965" y="2634"/>
                      <a:pt x="1150" y="2552"/>
                      <a:pt x="1331" y="2427"/>
                    </a:cubicBezTo>
                    <a:cubicBezTo>
                      <a:pt x="1415" y="2374"/>
                      <a:pt x="1472" y="2230"/>
                      <a:pt x="1573" y="2230"/>
                    </a:cubicBezTo>
                    <a:cubicBezTo>
                      <a:pt x="1617" y="2230"/>
                      <a:pt x="1669" y="2257"/>
                      <a:pt x="1735" y="2329"/>
                    </a:cubicBezTo>
                    <a:cubicBezTo>
                      <a:pt x="2004" y="2617"/>
                      <a:pt x="2316" y="2760"/>
                      <a:pt x="2635" y="2760"/>
                    </a:cubicBezTo>
                    <a:cubicBezTo>
                      <a:pt x="2897" y="2760"/>
                      <a:pt x="3164" y="2663"/>
                      <a:pt x="3415" y="2471"/>
                    </a:cubicBezTo>
                    <a:cubicBezTo>
                      <a:pt x="3524" y="2384"/>
                      <a:pt x="3633" y="2274"/>
                      <a:pt x="3546" y="2144"/>
                    </a:cubicBezTo>
                    <a:cubicBezTo>
                      <a:pt x="3479" y="2021"/>
                      <a:pt x="3394" y="1950"/>
                      <a:pt x="3300" y="1950"/>
                    </a:cubicBezTo>
                    <a:cubicBezTo>
                      <a:pt x="3227" y="1950"/>
                      <a:pt x="3147" y="1994"/>
                      <a:pt x="3066" y="2089"/>
                    </a:cubicBezTo>
                    <a:cubicBezTo>
                      <a:pt x="2971" y="2174"/>
                      <a:pt x="2877" y="2206"/>
                      <a:pt x="2783" y="2206"/>
                    </a:cubicBezTo>
                    <a:cubicBezTo>
                      <a:pt x="2659" y="2206"/>
                      <a:pt x="2535" y="2151"/>
                      <a:pt x="2411" y="2089"/>
                    </a:cubicBezTo>
                    <a:cubicBezTo>
                      <a:pt x="2226" y="1925"/>
                      <a:pt x="2171" y="1685"/>
                      <a:pt x="2193" y="1457"/>
                    </a:cubicBezTo>
                    <a:cubicBezTo>
                      <a:pt x="2204" y="1293"/>
                      <a:pt x="2389" y="1096"/>
                      <a:pt x="2095" y="1042"/>
                    </a:cubicBezTo>
                    <a:cubicBezTo>
                      <a:pt x="1990" y="1020"/>
                      <a:pt x="1876" y="996"/>
                      <a:pt x="1768" y="996"/>
                    </a:cubicBezTo>
                    <a:cubicBezTo>
                      <a:pt x="1609" y="996"/>
                      <a:pt x="1464" y="1049"/>
                      <a:pt x="1386" y="1238"/>
                    </a:cubicBezTo>
                    <a:cubicBezTo>
                      <a:pt x="1310" y="1423"/>
                      <a:pt x="1320" y="1642"/>
                      <a:pt x="1070" y="1685"/>
                    </a:cubicBezTo>
                    <a:cubicBezTo>
                      <a:pt x="1026" y="1806"/>
                      <a:pt x="1146" y="1947"/>
                      <a:pt x="1004" y="2034"/>
                    </a:cubicBezTo>
                    <a:cubicBezTo>
                      <a:pt x="999" y="2040"/>
                      <a:pt x="991" y="2042"/>
                      <a:pt x="983" y="2042"/>
                    </a:cubicBezTo>
                    <a:cubicBezTo>
                      <a:pt x="953" y="2042"/>
                      <a:pt x="909" y="2019"/>
                      <a:pt x="884" y="2002"/>
                    </a:cubicBezTo>
                    <a:cubicBezTo>
                      <a:pt x="764" y="1882"/>
                      <a:pt x="775" y="1773"/>
                      <a:pt x="917" y="1685"/>
                    </a:cubicBezTo>
                    <a:cubicBezTo>
                      <a:pt x="818" y="1151"/>
                      <a:pt x="1266" y="889"/>
                      <a:pt x="1495" y="529"/>
                    </a:cubicBezTo>
                    <a:cubicBezTo>
                      <a:pt x="1593" y="354"/>
                      <a:pt x="1669" y="169"/>
                      <a:pt x="1516" y="38"/>
                    </a:cubicBezTo>
                    <a:cubicBezTo>
                      <a:pt x="1487" y="11"/>
                      <a:pt x="1452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3" name="Google Shape;8913;p56"/>
              <p:cNvSpPr/>
              <p:nvPr/>
            </p:nvSpPr>
            <p:spPr>
              <a:xfrm>
                <a:off x="846750" y="1104700"/>
                <a:ext cx="706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107" extrusionOk="0">
                    <a:moveTo>
                      <a:pt x="1104" y="1"/>
                    </a:moveTo>
                    <a:cubicBezTo>
                      <a:pt x="675" y="1"/>
                      <a:pt x="233" y="217"/>
                      <a:pt x="1" y="617"/>
                    </a:cubicBezTo>
                    <a:cubicBezTo>
                      <a:pt x="164" y="684"/>
                      <a:pt x="5" y="1041"/>
                      <a:pt x="251" y="1041"/>
                    </a:cubicBezTo>
                    <a:cubicBezTo>
                      <a:pt x="283" y="1041"/>
                      <a:pt x="323" y="1035"/>
                      <a:pt x="372" y="1021"/>
                    </a:cubicBezTo>
                    <a:cubicBezTo>
                      <a:pt x="559" y="851"/>
                      <a:pt x="762" y="534"/>
                      <a:pt x="979" y="534"/>
                    </a:cubicBezTo>
                    <a:cubicBezTo>
                      <a:pt x="1027" y="534"/>
                      <a:pt x="1075" y="549"/>
                      <a:pt x="1124" y="584"/>
                    </a:cubicBezTo>
                    <a:cubicBezTo>
                      <a:pt x="1277" y="693"/>
                      <a:pt x="1102" y="1239"/>
                      <a:pt x="753" y="1457"/>
                    </a:cubicBezTo>
                    <a:cubicBezTo>
                      <a:pt x="699" y="1490"/>
                      <a:pt x="710" y="1610"/>
                      <a:pt x="699" y="1697"/>
                    </a:cubicBezTo>
                    <a:cubicBezTo>
                      <a:pt x="729" y="1689"/>
                      <a:pt x="754" y="1686"/>
                      <a:pt x="775" y="1686"/>
                    </a:cubicBezTo>
                    <a:cubicBezTo>
                      <a:pt x="1004" y="1686"/>
                      <a:pt x="779" y="2106"/>
                      <a:pt x="1019" y="2106"/>
                    </a:cubicBezTo>
                    <a:cubicBezTo>
                      <a:pt x="1034" y="2106"/>
                      <a:pt x="1051" y="2105"/>
                      <a:pt x="1070" y="2101"/>
                    </a:cubicBezTo>
                    <a:cubicBezTo>
                      <a:pt x="1173" y="1991"/>
                      <a:pt x="1265" y="1851"/>
                      <a:pt x="1391" y="1851"/>
                    </a:cubicBezTo>
                    <a:cubicBezTo>
                      <a:pt x="1453" y="1851"/>
                      <a:pt x="1522" y="1884"/>
                      <a:pt x="1604" y="1970"/>
                    </a:cubicBezTo>
                    <a:cubicBezTo>
                      <a:pt x="1871" y="2018"/>
                      <a:pt x="2122" y="2107"/>
                      <a:pt x="2393" y="2107"/>
                    </a:cubicBezTo>
                    <a:cubicBezTo>
                      <a:pt x="2431" y="2107"/>
                      <a:pt x="2470" y="2105"/>
                      <a:pt x="2510" y="2101"/>
                    </a:cubicBezTo>
                    <a:cubicBezTo>
                      <a:pt x="2826" y="2068"/>
                      <a:pt x="2826" y="1937"/>
                      <a:pt x="2695" y="1719"/>
                    </a:cubicBezTo>
                    <a:cubicBezTo>
                      <a:pt x="1834" y="1675"/>
                      <a:pt x="1834" y="1675"/>
                      <a:pt x="1986" y="759"/>
                    </a:cubicBezTo>
                    <a:cubicBezTo>
                      <a:pt x="2019" y="606"/>
                      <a:pt x="2019" y="453"/>
                      <a:pt x="1899" y="322"/>
                    </a:cubicBezTo>
                    <a:cubicBezTo>
                      <a:pt x="1689" y="104"/>
                      <a:pt x="1400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4" name="Google Shape;8914;p56"/>
              <p:cNvSpPr/>
              <p:nvPr/>
            </p:nvSpPr>
            <p:spPr>
              <a:xfrm>
                <a:off x="829850" y="1436500"/>
                <a:ext cx="1151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700" extrusionOk="0">
                    <a:moveTo>
                      <a:pt x="4604" y="1"/>
                    </a:moveTo>
                    <a:lnTo>
                      <a:pt x="4604" y="1"/>
                    </a:lnTo>
                    <a:cubicBezTo>
                      <a:pt x="4183" y="29"/>
                      <a:pt x="3761" y="36"/>
                      <a:pt x="3340" y="36"/>
                    </a:cubicBezTo>
                    <a:cubicBezTo>
                      <a:pt x="3014" y="36"/>
                      <a:pt x="2688" y="32"/>
                      <a:pt x="2362" y="32"/>
                    </a:cubicBezTo>
                    <a:cubicBezTo>
                      <a:pt x="1673" y="32"/>
                      <a:pt x="987" y="49"/>
                      <a:pt x="306" y="154"/>
                    </a:cubicBezTo>
                    <a:cubicBezTo>
                      <a:pt x="66" y="360"/>
                      <a:pt x="0" y="503"/>
                      <a:pt x="415" y="503"/>
                    </a:cubicBezTo>
                    <a:cubicBezTo>
                      <a:pt x="499" y="503"/>
                      <a:pt x="588" y="483"/>
                      <a:pt x="671" y="483"/>
                    </a:cubicBezTo>
                    <a:cubicBezTo>
                      <a:pt x="783" y="483"/>
                      <a:pt x="882" y="519"/>
                      <a:pt x="939" y="688"/>
                    </a:cubicBezTo>
                    <a:cubicBezTo>
                      <a:pt x="1790" y="688"/>
                      <a:pt x="2651" y="699"/>
                      <a:pt x="3502" y="699"/>
                    </a:cubicBezTo>
                    <a:cubicBezTo>
                      <a:pt x="3608" y="450"/>
                      <a:pt x="3717" y="337"/>
                      <a:pt x="3827" y="337"/>
                    </a:cubicBezTo>
                    <a:cubicBezTo>
                      <a:pt x="3943" y="337"/>
                      <a:pt x="4061" y="463"/>
                      <a:pt x="4178" y="688"/>
                    </a:cubicBezTo>
                    <a:cubicBezTo>
                      <a:pt x="4222" y="688"/>
                      <a:pt x="4266" y="699"/>
                      <a:pt x="4309" y="699"/>
                    </a:cubicBezTo>
                    <a:cubicBezTo>
                      <a:pt x="4124" y="339"/>
                      <a:pt x="4528" y="241"/>
                      <a:pt x="4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5" name="Google Shape;8915;p56"/>
              <p:cNvSpPr/>
              <p:nvPr/>
            </p:nvSpPr>
            <p:spPr>
              <a:xfrm>
                <a:off x="826300" y="1120125"/>
                <a:ext cx="371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050" extrusionOk="0">
                    <a:moveTo>
                      <a:pt x="819" y="0"/>
                    </a:moveTo>
                    <a:cubicBezTo>
                      <a:pt x="371" y="109"/>
                      <a:pt x="339" y="524"/>
                      <a:pt x="197" y="851"/>
                    </a:cubicBezTo>
                    <a:cubicBezTo>
                      <a:pt x="44" y="1233"/>
                      <a:pt x="0" y="1647"/>
                      <a:pt x="349" y="1909"/>
                    </a:cubicBezTo>
                    <a:cubicBezTo>
                      <a:pt x="475" y="2006"/>
                      <a:pt x="609" y="2049"/>
                      <a:pt x="743" y="2049"/>
                    </a:cubicBezTo>
                    <a:cubicBezTo>
                      <a:pt x="957" y="2049"/>
                      <a:pt x="1172" y="1938"/>
                      <a:pt x="1353" y="1756"/>
                    </a:cubicBezTo>
                    <a:cubicBezTo>
                      <a:pt x="1484" y="1473"/>
                      <a:pt x="1222" y="1451"/>
                      <a:pt x="1081" y="1342"/>
                    </a:cubicBezTo>
                    <a:cubicBezTo>
                      <a:pt x="1012" y="1376"/>
                      <a:pt x="934" y="1409"/>
                      <a:pt x="877" y="1409"/>
                    </a:cubicBezTo>
                    <a:cubicBezTo>
                      <a:pt x="808" y="1409"/>
                      <a:pt x="771" y="1361"/>
                      <a:pt x="819" y="1211"/>
                    </a:cubicBezTo>
                    <a:cubicBezTo>
                      <a:pt x="906" y="939"/>
                      <a:pt x="960" y="622"/>
                      <a:pt x="1190" y="404"/>
                    </a:cubicBezTo>
                    <a:lnTo>
                      <a:pt x="1190" y="404"/>
                    </a:lnTo>
                    <a:cubicBezTo>
                      <a:pt x="1141" y="418"/>
                      <a:pt x="1101" y="424"/>
                      <a:pt x="1069" y="424"/>
                    </a:cubicBezTo>
                    <a:cubicBezTo>
                      <a:pt x="823" y="424"/>
                      <a:pt x="982" y="67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6" name="Google Shape;8916;p56"/>
              <p:cNvSpPr/>
              <p:nvPr/>
            </p:nvSpPr>
            <p:spPr>
              <a:xfrm>
                <a:off x="964300" y="1268200"/>
                <a:ext cx="169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1" y="907"/>
                      <a:pt x="34" y="1812"/>
                      <a:pt x="165" y="2718"/>
                    </a:cubicBezTo>
                    <a:cubicBezTo>
                      <a:pt x="195" y="2722"/>
                      <a:pt x="226" y="2723"/>
                      <a:pt x="256" y="2723"/>
                    </a:cubicBezTo>
                    <a:cubicBezTo>
                      <a:pt x="407" y="2723"/>
                      <a:pt x="550" y="2678"/>
                      <a:pt x="677" y="2587"/>
                    </a:cubicBezTo>
                    <a:cubicBezTo>
                      <a:pt x="677" y="1823"/>
                      <a:pt x="677" y="1060"/>
                      <a:pt x="666" y="296"/>
                    </a:cubicBezTo>
                    <a:cubicBezTo>
                      <a:pt x="541" y="397"/>
                      <a:pt x="445" y="440"/>
                      <a:pt x="372" y="440"/>
                    </a:cubicBezTo>
                    <a:cubicBezTo>
                      <a:pt x="217" y="440"/>
                      <a:pt x="165" y="246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7" name="Google Shape;8917;p56"/>
              <p:cNvSpPr/>
              <p:nvPr/>
            </p:nvSpPr>
            <p:spPr>
              <a:xfrm>
                <a:off x="932950" y="1427500"/>
                <a:ext cx="51850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114" extrusionOk="0">
                    <a:moveTo>
                      <a:pt x="1571" y="0"/>
                    </a:moveTo>
                    <a:cubicBezTo>
                      <a:pt x="1387" y="301"/>
                      <a:pt x="1137" y="416"/>
                      <a:pt x="853" y="416"/>
                    </a:cubicBezTo>
                    <a:cubicBezTo>
                      <a:pt x="734" y="416"/>
                      <a:pt x="609" y="396"/>
                      <a:pt x="480" y="361"/>
                    </a:cubicBezTo>
                    <a:cubicBezTo>
                      <a:pt x="404" y="601"/>
                      <a:pt x="0" y="699"/>
                      <a:pt x="185" y="1059"/>
                    </a:cubicBezTo>
                    <a:cubicBezTo>
                      <a:pt x="917" y="1026"/>
                      <a:pt x="1702" y="1113"/>
                      <a:pt x="2073" y="252"/>
                    </a:cubicBezTo>
                    <a:cubicBezTo>
                      <a:pt x="2052" y="32"/>
                      <a:pt x="1937" y="2"/>
                      <a:pt x="1805" y="2"/>
                    </a:cubicBezTo>
                    <a:cubicBezTo>
                      <a:pt x="1756" y="2"/>
                      <a:pt x="1706" y="6"/>
                      <a:pt x="1657" y="6"/>
                    </a:cubicBezTo>
                    <a:cubicBezTo>
                      <a:pt x="1627" y="6"/>
                      <a:pt x="1599" y="5"/>
                      <a:pt x="1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56"/>
              <p:cNvSpPr/>
              <p:nvPr/>
            </p:nvSpPr>
            <p:spPr>
              <a:xfrm>
                <a:off x="966775" y="1332875"/>
                <a:ext cx="19925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16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451" y="91"/>
                      <a:pt x="308" y="136"/>
                      <a:pt x="157" y="136"/>
                    </a:cubicBezTo>
                    <a:cubicBezTo>
                      <a:pt x="127" y="136"/>
                      <a:pt x="96" y="135"/>
                      <a:pt x="66" y="131"/>
                    </a:cubicBezTo>
                    <a:lnTo>
                      <a:pt x="66" y="131"/>
                    </a:lnTo>
                    <a:cubicBezTo>
                      <a:pt x="0" y="829"/>
                      <a:pt x="163" y="1494"/>
                      <a:pt x="338" y="2160"/>
                    </a:cubicBezTo>
                    <a:cubicBezTo>
                      <a:pt x="425" y="2073"/>
                      <a:pt x="512" y="1986"/>
                      <a:pt x="600" y="1887"/>
                    </a:cubicBezTo>
                    <a:cubicBezTo>
                      <a:pt x="796" y="1734"/>
                      <a:pt x="731" y="1516"/>
                      <a:pt x="677" y="1342"/>
                    </a:cubicBezTo>
                    <a:cubicBezTo>
                      <a:pt x="546" y="895"/>
                      <a:pt x="556" y="44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56"/>
              <p:cNvSpPr/>
              <p:nvPr/>
            </p:nvSpPr>
            <p:spPr>
              <a:xfrm>
                <a:off x="968675" y="1380050"/>
                <a:ext cx="21825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150" extrusionOk="0">
                    <a:moveTo>
                      <a:pt x="524" y="0"/>
                    </a:moveTo>
                    <a:cubicBezTo>
                      <a:pt x="436" y="99"/>
                      <a:pt x="349" y="186"/>
                      <a:pt x="262" y="273"/>
                    </a:cubicBezTo>
                    <a:cubicBezTo>
                      <a:pt x="131" y="535"/>
                      <a:pt x="0" y="807"/>
                      <a:pt x="218" y="1081"/>
                    </a:cubicBezTo>
                    <a:cubicBezTo>
                      <a:pt x="458" y="1386"/>
                      <a:pt x="327" y="1637"/>
                      <a:pt x="142" y="1898"/>
                    </a:cubicBezTo>
                    <a:cubicBezTo>
                      <a:pt x="170" y="1903"/>
                      <a:pt x="198" y="1904"/>
                      <a:pt x="228" y="1904"/>
                    </a:cubicBezTo>
                    <a:cubicBezTo>
                      <a:pt x="277" y="1904"/>
                      <a:pt x="327" y="1900"/>
                      <a:pt x="376" y="1900"/>
                    </a:cubicBezTo>
                    <a:cubicBezTo>
                      <a:pt x="508" y="1900"/>
                      <a:pt x="623" y="1930"/>
                      <a:pt x="644" y="2150"/>
                    </a:cubicBezTo>
                    <a:cubicBezTo>
                      <a:pt x="873" y="1418"/>
                      <a:pt x="589" y="72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56"/>
              <p:cNvSpPr/>
              <p:nvPr/>
            </p:nvSpPr>
            <p:spPr>
              <a:xfrm>
                <a:off x="886850" y="1147300"/>
                <a:ext cx="433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10" extrusionOk="0">
                    <a:moveTo>
                      <a:pt x="1523" y="0"/>
                    </a:moveTo>
                    <a:cubicBezTo>
                      <a:pt x="1424" y="0"/>
                      <a:pt x="1304" y="33"/>
                      <a:pt x="1201" y="33"/>
                    </a:cubicBezTo>
                    <a:cubicBezTo>
                      <a:pt x="1161" y="33"/>
                      <a:pt x="1124" y="28"/>
                      <a:pt x="1091" y="15"/>
                    </a:cubicBezTo>
                    <a:lnTo>
                      <a:pt x="1091" y="15"/>
                    </a:lnTo>
                    <a:cubicBezTo>
                      <a:pt x="1222" y="233"/>
                      <a:pt x="1222" y="364"/>
                      <a:pt x="906" y="397"/>
                    </a:cubicBezTo>
                    <a:cubicBezTo>
                      <a:pt x="866" y="401"/>
                      <a:pt x="827" y="403"/>
                      <a:pt x="789" y="403"/>
                    </a:cubicBezTo>
                    <a:cubicBezTo>
                      <a:pt x="518" y="403"/>
                      <a:pt x="267" y="314"/>
                      <a:pt x="0" y="266"/>
                    </a:cubicBezTo>
                    <a:lnTo>
                      <a:pt x="0" y="266"/>
                    </a:lnTo>
                    <a:cubicBezTo>
                      <a:pt x="63" y="623"/>
                      <a:pt x="230" y="710"/>
                      <a:pt x="425" y="710"/>
                    </a:cubicBezTo>
                    <a:cubicBezTo>
                      <a:pt x="611" y="710"/>
                      <a:pt x="822" y="632"/>
                      <a:pt x="997" y="632"/>
                    </a:cubicBezTo>
                    <a:cubicBezTo>
                      <a:pt x="1022" y="632"/>
                      <a:pt x="1046" y="634"/>
                      <a:pt x="1069" y="637"/>
                    </a:cubicBezTo>
                    <a:cubicBezTo>
                      <a:pt x="1101" y="641"/>
                      <a:pt x="1135" y="643"/>
                      <a:pt x="1171" y="643"/>
                    </a:cubicBezTo>
                    <a:cubicBezTo>
                      <a:pt x="1418" y="643"/>
                      <a:pt x="1734" y="538"/>
                      <a:pt x="1724" y="233"/>
                    </a:cubicBezTo>
                    <a:cubicBezTo>
                      <a:pt x="1724" y="44"/>
                      <a:pt x="1638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1" name="Google Shape;8921;p56"/>
              <p:cNvSpPr/>
              <p:nvPr/>
            </p:nvSpPr>
            <p:spPr>
              <a:xfrm>
                <a:off x="853300" y="1146825"/>
                <a:ext cx="20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89" extrusionOk="0">
                    <a:moveTo>
                      <a:pt x="513" y="1"/>
                    </a:moveTo>
                    <a:cubicBezTo>
                      <a:pt x="492" y="1"/>
                      <a:pt x="467" y="4"/>
                      <a:pt x="437" y="12"/>
                    </a:cubicBezTo>
                    <a:cubicBezTo>
                      <a:pt x="284" y="99"/>
                      <a:pt x="142" y="187"/>
                      <a:pt x="1" y="274"/>
                    </a:cubicBezTo>
                    <a:cubicBezTo>
                      <a:pt x="142" y="383"/>
                      <a:pt x="404" y="405"/>
                      <a:pt x="273" y="688"/>
                    </a:cubicBezTo>
                    <a:cubicBezTo>
                      <a:pt x="481" y="656"/>
                      <a:pt x="666" y="579"/>
                      <a:pt x="808" y="416"/>
                    </a:cubicBezTo>
                    <a:lnTo>
                      <a:pt x="808" y="416"/>
                    </a:lnTo>
                    <a:cubicBezTo>
                      <a:pt x="789" y="420"/>
                      <a:pt x="772" y="421"/>
                      <a:pt x="757" y="421"/>
                    </a:cubicBezTo>
                    <a:cubicBezTo>
                      <a:pt x="517" y="421"/>
                      <a:pt x="742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56"/>
              <p:cNvSpPr/>
              <p:nvPr/>
            </p:nvSpPr>
            <p:spPr>
              <a:xfrm>
                <a:off x="917400" y="1444925"/>
                <a:ext cx="169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63" extrusionOk="0">
                    <a:moveTo>
                      <a:pt x="325" y="0"/>
                    </a:moveTo>
                    <a:cubicBezTo>
                      <a:pt x="215" y="0"/>
                      <a:pt x="106" y="113"/>
                      <a:pt x="0" y="362"/>
                    </a:cubicBezTo>
                    <a:cubicBezTo>
                      <a:pt x="230" y="362"/>
                      <a:pt x="448" y="362"/>
                      <a:pt x="676" y="351"/>
                    </a:cubicBezTo>
                    <a:cubicBezTo>
                      <a:pt x="559" y="126"/>
                      <a:pt x="441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56"/>
              <p:cNvSpPr/>
              <p:nvPr/>
            </p:nvSpPr>
            <p:spPr>
              <a:xfrm>
                <a:off x="845550" y="1118025"/>
                <a:ext cx="33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493" extrusionOk="0">
                    <a:moveTo>
                      <a:pt x="1027" y="1"/>
                    </a:moveTo>
                    <a:cubicBezTo>
                      <a:pt x="810" y="1"/>
                      <a:pt x="607" y="318"/>
                      <a:pt x="420" y="488"/>
                    </a:cubicBezTo>
                    <a:cubicBezTo>
                      <a:pt x="190" y="706"/>
                      <a:pt x="136" y="1023"/>
                      <a:pt x="49" y="1295"/>
                    </a:cubicBezTo>
                    <a:cubicBezTo>
                      <a:pt x="1" y="1445"/>
                      <a:pt x="38" y="1493"/>
                      <a:pt x="107" y="1493"/>
                    </a:cubicBezTo>
                    <a:cubicBezTo>
                      <a:pt x="164" y="1493"/>
                      <a:pt x="242" y="1460"/>
                      <a:pt x="311" y="1426"/>
                    </a:cubicBezTo>
                    <a:cubicBezTo>
                      <a:pt x="452" y="1339"/>
                      <a:pt x="594" y="1251"/>
                      <a:pt x="747" y="1164"/>
                    </a:cubicBezTo>
                    <a:cubicBezTo>
                      <a:pt x="758" y="1077"/>
                      <a:pt x="747" y="957"/>
                      <a:pt x="801" y="924"/>
                    </a:cubicBezTo>
                    <a:cubicBezTo>
                      <a:pt x="1150" y="706"/>
                      <a:pt x="1325" y="160"/>
                      <a:pt x="1172" y="51"/>
                    </a:cubicBezTo>
                    <a:cubicBezTo>
                      <a:pt x="1123" y="16"/>
                      <a:pt x="1075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4" name="Google Shape;8924;p56"/>
          <p:cNvGrpSpPr/>
          <p:nvPr/>
        </p:nvGrpSpPr>
        <p:grpSpPr>
          <a:xfrm rot="-442459">
            <a:off x="7294102" y="372545"/>
            <a:ext cx="1320431" cy="848052"/>
            <a:chOff x="3778387" y="370982"/>
            <a:chExt cx="600775" cy="385850"/>
          </a:xfrm>
        </p:grpSpPr>
        <p:sp>
          <p:nvSpPr>
            <p:cNvPr id="8925" name="Google Shape;8925;p56"/>
            <p:cNvSpPr/>
            <p:nvPr/>
          </p:nvSpPr>
          <p:spPr>
            <a:xfrm>
              <a:off x="3778387" y="370982"/>
              <a:ext cx="600775" cy="385850"/>
            </a:xfrm>
            <a:custGeom>
              <a:avLst/>
              <a:gdLst/>
              <a:ahLst/>
              <a:cxnLst/>
              <a:rect l="l" t="t" r="r" b="b"/>
              <a:pathLst>
                <a:path w="24031" h="15434" extrusionOk="0">
                  <a:moveTo>
                    <a:pt x="19641" y="1"/>
                  </a:moveTo>
                  <a:cubicBezTo>
                    <a:pt x="19244" y="1"/>
                    <a:pt x="18729" y="22"/>
                    <a:pt x="18171" y="119"/>
                  </a:cubicBezTo>
                  <a:lnTo>
                    <a:pt x="18160" y="119"/>
                  </a:lnTo>
                  <a:cubicBezTo>
                    <a:pt x="17935" y="162"/>
                    <a:pt x="17731" y="215"/>
                    <a:pt x="17549" y="269"/>
                  </a:cubicBezTo>
                  <a:cubicBezTo>
                    <a:pt x="17344" y="323"/>
                    <a:pt x="17141" y="377"/>
                    <a:pt x="17012" y="387"/>
                  </a:cubicBezTo>
                  <a:cubicBezTo>
                    <a:pt x="16443" y="408"/>
                    <a:pt x="15927" y="494"/>
                    <a:pt x="15434" y="580"/>
                  </a:cubicBezTo>
                  <a:cubicBezTo>
                    <a:pt x="15381" y="580"/>
                    <a:pt x="15316" y="591"/>
                    <a:pt x="15262" y="602"/>
                  </a:cubicBezTo>
                  <a:cubicBezTo>
                    <a:pt x="14962" y="645"/>
                    <a:pt x="14694" y="709"/>
                    <a:pt x="14446" y="773"/>
                  </a:cubicBezTo>
                  <a:cubicBezTo>
                    <a:pt x="14136" y="838"/>
                    <a:pt x="13878" y="902"/>
                    <a:pt x="13652" y="902"/>
                  </a:cubicBezTo>
                  <a:lnTo>
                    <a:pt x="13578" y="902"/>
                  </a:lnTo>
                  <a:cubicBezTo>
                    <a:pt x="13395" y="892"/>
                    <a:pt x="13201" y="881"/>
                    <a:pt x="12998" y="881"/>
                  </a:cubicBezTo>
                  <a:cubicBezTo>
                    <a:pt x="12569" y="881"/>
                    <a:pt x="12161" y="913"/>
                    <a:pt x="11774" y="945"/>
                  </a:cubicBezTo>
                  <a:cubicBezTo>
                    <a:pt x="11410" y="966"/>
                    <a:pt x="11076" y="999"/>
                    <a:pt x="10754" y="999"/>
                  </a:cubicBezTo>
                  <a:lnTo>
                    <a:pt x="10583" y="999"/>
                  </a:lnTo>
                  <a:cubicBezTo>
                    <a:pt x="10143" y="999"/>
                    <a:pt x="9735" y="1128"/>
                    <a:pt x="9402" y="1396"/>
                  </a:cubicBezTo>
                  <a:cubicBezTo>
                    <a:pt x="9134" y="1610"/>
                    <a:pt x="8963" y="1858"/>
                    <a:pt x="8866" y="2018"/>
                  </a:cubicBezTo>
                  <a:cubicBezTo>
                    <a:pt x="8855" y="2040"/>
                    <a:pt x="8855" y="2051"/>
                    <a:pt x="8844" y="2072"/>
                  </a:cubicBezTo>
                  <a:cubicBezTo>
                    <a:pt x="8598" y="2523"/>
                    <a:pt x="8479" y="2984"/>
                    <a:pt x="8393" y="3349"/>
                  </a:cubicBezTo>
                  <a:cubicBezTo>
                    <a:pt x="8362" y="3456"/>
                    <a:pt x="8340" y="3553"/>
                    <a:pt x="8319" y="3639"/>
                  </a:cubicBezTo>
                  <a:lnTo>
                    <a:pt x="8319" y="3650"/>
                  </a:lnTo>
                  <a:cubicBezTo>
                    <a:pt x="8233" y="3950"/>
                    <a:pt x="8168" y="4251"/>
                    <a:pt x="8104" y="4530"/>
                  </a:cubicBezTo>
                  <a:cubicBezTo>
                    <a:pt x="7975" y="5077"/>
                    <a:pt x="7857" y="5603"/>
                    <a:pt x="7653" y="6032"/>
                  </a:cubicBezTo>
                  <a:cubicBezTo>
                    <a:pt x="7460" y="5829"/>
                    <a:pt x="7213" y="5678"/>
                    <a:pt x="6934" y="5603"/>
                  </a:cubicBezTo>
                  <a:cubicBezTo>
                    <a:pt x="6945" y="5496"/>
                    <a:pt x="6945" y="5378"/>
                    <a:pt x="6934" y="5271"/>
                  </a:cubicBezTo>
                  <a:cubicBezTo>
                    <a:pt x="6891" y="4884"/>
                    <a:pt x="6730" y="4541"/>
                    <a:pt x="6461" y="4272"/>
                  </a:cubicBezTo>
                  <a:cubicBezTo>
                    <a:pt x="6461" y="4240"/>
                    <a:pt x="6451" y="4208"/>
                    <a:pt x="6451" y="4176"/>
                  </a:cubicBezTo>
                  <a:cubicBezTo>
                    <a:pt x="6376" y="3671"/>
                    <a:pt x="6097" y="3210"/>
                    <a:pt x="5667" y="2898"/>
                  </a:cubicBezTo>
                  <a:cubicBezTo>
                    <a:pt x="5345" y="2662"/>
                    <a:pt x="4992" y="2545"/>
                    <a:pt x="4605" y="2545"/>
                  </a:cubicBezTo>
                  <a:cubicBezTo>
                    <a:pt x="4100" y="2545"/>
                    <a:pt x="3725" y="2770"/>
                    <a:pt x="3542" y="2877"/>
                  </a:cubicBezTo>
                  <a:cubicBezTo>
                    <a:pt x="3049" y="3070"/>
                    <a:pt x="2695" y="3478"/>
                    <a:pt x="2587" y="3983"/>
                  </a:cubicBezTo>
                  <a:cubicBezTo>
                    <a:pt x="2545" y="4165"/>
                    <a:pt x="2545" y="4326"/>
                    <a:pt x="2545" y="4455"/>
                  </a:cubicBezTo>
                  <a:cubicBezTo>
                    <a:pt x="2523" y="4455"/>
                    <a:pt x="2502" y="4465"/>
                    <a:pt x="2480" y="4476"/>
                  </a:cubicBezTo>
                  <a:cubicBezTo>
                    <a:pt x="1954" y="4637"/>
                    <a:pt x="1493" y="4884"/>
                    <a:pt x="1021" y="5249"/>
                  </a:cubicBezTo>
                  <a:cubicBezTo>
                    <a:pt x="870" y="5367"/>
                    <a:pt x="730" y="5496"/>
                    <a:pt x="623" y="5636"/>
                  </a:cubicBezTo>
                  <a:cubicBezTo>
                    <a:pt x="462" y="5829"/>
                    <a:pt x="355" y="6054"/>
                    <a:pt x="291" y="6290"/>
                  </a:cubicBezTo>
                  <a:cubicBezTo>
                    <a:pt x="172" y="6730"/>
                    <a:pt x="237" y="7105"/>
                    <a:pt x="312" y="7385"/>
                  </a:cubicBezTo>
                  <a:cubicBezTo>
                    <a:pt x="355" y="7524"/>
                    <a:pt x="398" y="7675"/>
                    <a:pt x="473" y="7804"/>
                  </a:cubicBezTo>
                  <a:cubicBezTo>
                    <a:pt x="215" y="8061"/>
                    <a:pt x="65" y="8393"/>
                    <a:pt x="22" y="8758"/>
                  </a:cubicBezTo>
                  <a:cubicBezTo>
                    <a:pt x="1" y="8951"/>
                    <a:pt x="12" y="9156"/>
                    <a:pt x="65" y="9349"/>
                  </a:cubicBezTo>
                  <a:cubicBezTo>
                    <a:pt x="119" y="9607"/>
                    <a:pt x="237" y="9853"/>
                    <a:pt x="398" y="10057"/>
                  </a:cubicBezTo>
                  <a:cubicBezTo>
                    <a:pt x="666" y="10379"/>
                    <a:pt x="1042" y="10604"/>
                    <a:pt x="1471" y="10669"/>
                  </a:cubicBezTo>
                  <a:cubicBezTo>
                    <a:pt x="1653" y="10712"/>
                    <a:pt x="1847" y="10733"/>
                    <a:pt x="2051" y="10733"/>
                  </a:cubicBezTo>
                  <a:cubicBezTo>
                    <a:pt x="2319" y="10733"/>
                    <a:pt x="2566" y="10690"/>
                    <a:pt x="2759" y="10669"/>
                  </a:cubicBezTo>
                  <a:cubicBezTo>
                    <a:pt x="2770" y="10658"/>
                    <a:pt x="2791" y="10658"/>
                    <a:pt x="2802" y="10658"/>
                  </a:cubicBezTo>
                  <a:cubicBezTo>
                    <a:pt x="2812" y="10658"/>
                    <a:pt x="2824" y="10658"/>
                    <a:pt x="2834" y="10647"/>
                  </a:cubicBezTo>
                  <a:cubicBezTo>
                    <a:pt x="3167" y="10594"/>
                    <a:pt x="3478" y="10465"/>
                    <a:pt x="3757" y="10261"/>
                  </a:cubicBezTo>
                  <a:cubicBezTo>
                    <a:pt x="4014" y="10089"/>
                    <a:pt x="4219" y="9864"/>
                    <a:pt x="4391" y="9595"/>
                  </a:cubicBezTo>
                  <a:cubicBezTo>
                    <a:pt x="4487" y="9435"/>
                    <a:pt x="4562" y="9263"/>
                    <a:pt x="4627" y="9080"/>
                  </a:cubicBezTo>
                  <a:cubicBezTo>
                    <a:pt x="4744" y="9113"/>
                    <a:pt x="4852" y="9123"/>
                    <a:pt x="4970" y="9123"/>
                  </a:cubicBezTo>
                  <a:cubicBezTo>
                    <a:pt x="5185" y="9123"/>
                    <a:pt x="5410" y="9080"/>
                    <a:pt x="5614" y="8973"/>
                  </a:cubicBezTo>
                  <a:cubicBezTo>
                    <a:pt x="5657" y="8963"/>
                    <a:pt x="5796" y="8941"/>
                    <a:pt x="5893" y="8930"/>
                  </a:cubicBezTo>
                  <a:cubicBezTo>
                    <a:pt x="6151" y="8898"/>
                    <a:pt x="6494" y="8855"/>
                    <a:pt x="6859" y="8705"/>
                  </a:cubicBezTo>
                  <a:lnTo>
                    <a:pt x="6859" y="8705"/>
                  </a:lnTo>
                  <a:cubicBezTo>
                    <a:pt x="6762" y="8963"/>
                    <a:pt x="6666" y="9209"/>
                    <a:pt x="6569" y="9456"/>
                  </a:cubicBezTo>
                  <a:cubicBezTo>
                    <a:pt x="6547" y="9510"/>
                    <a:pt x="6526" y="9574"/>
                    <a:pt x="6494" y="9638"/>
                  </a:cubicBezTo>
                  <a:cubicBezTo>
                    <a:pt x="6354" y="9595"/>
                    <a:pt x="6204" y="9574"/>
                    <a:pt x="6043" y="9574"/>
                  </a:cubicBezTo>
                  <a:cubicBezTo>
                    <a:pt x="5743" y="9574"/>
                    <a:pt x="5442" y="9660"/>
                    <a:pt x="5174" y="9832"/>
                  </a:cubicBezTo>
                  <a:lnTo>
                    <a:pt x="5163" y="9832"/>
                  </a:lnTo>
                  <a:cubicBezTo>
                    <a:pt x="4927" y="9982"/>
                    <a:pt x="4734" y="10186"/>
                    <a:pt x="4605" y="10422"/>
                  </a:cubicBezTo>
                  <a:cubicBezTo>
                    <a:pt x="4465" y="10658"/>
                    <a:pt x="4401" y="10937"/>
                    <a:pt x="4401" y="11216"/>
                  </a:cubicBezTo>
                  <a:cubicBezTo>
                    <a:pt x="4401" y="11527"/>
                    <a:pt x="4487" y="11775"/>
                    <a:pt x="4541" y="11903"/>
                  </a:cubicBezTo>
                  <a:cubicBezTo>
                    <a:pt x="4541" y="11914"/>
                    <a:pt x="4551" y="11925"/>
                    <a:pt x="4551" y="11925"/>
                  </a:cubicBezTo>
                  <a:cubicBezTo>
                    <a:pt x="4723" y="12440"/>
                    <a:pt x="5013" y="12805"/>
                    <a:pt x="5228" y="13062"/>
                  </a:cubicBezTo>
                  <a:cubicBezTo>
                    <a:pt x="5292" y="13148"/>
                    <a:pt x="5399" y="13266"/>
                    <a:pt x="5421" y="13320"/>
                  </a:cubicBezTo>
                  <a:cubicBezTo>
                    <a:pt x="5560" y="13621"/>
                    <a:pt x="5775" y="13867"/>
                    <a:pt x="6043" y="14050"/>
                  </a:cubicBezTo>
                  <a:cubicBezTo>
                    <a:pt x="6322" y="14232"/>
                    <a:pt x="6644" y="14339"/>
                    <a:pt x="6988" y="14339"/>
                  </a:cubicBezTo>
                  <a:cubicBezTo>
                    <a:pt x="7331" y="14339"/>
                    <a:pt x="7675" y="14232"/>
                    <a:pt x="7964" y="14028"/>
                  </a:cubicBezTo>
                  <a:cubicBezTo>
                    <a:pt x="8243" y="13835"/>
                    <a:pt x="8458" y="13578"/>
                    <a:pt x="8598" y="13266"/>
                  </a:cubicBezTo>
                  <a:cubicBezTo>
                    <a:pt x="8598" y="13256"/>
                    <a:pt x="8608" y="13256"/>
                    <a:pt x="8608" y="13244"/>
                  </a:cubicBezTo>
                  <a:cubicBezTo>
                    <a:pt x="8662" y="13127"/>
                    <a:pt x="8737" y="12987"/>
                    <a:pt x="8823" y="12837"/>
                  </a:cubicBezTo>
                  <a:cubicBezTo>
                    <a:pt x="9016" y="12483"/>
                    <a:pt x="9263" y="12042"/>
                    <a:pt x="9370" y="11495"/>
                  </a:cubicBezTo>
                  <a:cubicBezTo>
                    <a:pt x="9413" y="11549"/>
                    <a:pt x="9467" y="11603"/>
                    <a:pt x="9521" y="11656"/>
                  </a:cubicBezTo>
                  <a:cubicBezTo>
                    <a:pt x="9800" y="11935"/>
                    <a:pt x="10175" y="12085"/>
                    <a:pt x="10572" y="12085"/>
                  </a:cubicBezTo>
                  <a:cubicBezTo>
                    <a:pt x="10647" y="12085"/>
                    <a:pt x="10712" y="12085"/>
                    <a:pt x="10766" y="12075"/>
                  </a:cubicBezTo>
                  <a:cubicBezTo>
                    <a:pt x="10830" y="12075"/>
                    <a:pt x="10894" y="12064"/>
                    <a:pt x="10959" y="12054"/>
                  </a:cubicBezTo>
                  <a:cubicBezTo>
                    <a:pt x="11088" y="12085"/>
                    <a:pt x="11227" y="12107"/>
                    <a:pt x="11355" y="12107"/>
                  </a:cubicBezTo>
                  <a:cubicBezTo>
                    <a:pt x="11667" y="12107"/>
                    <a:pt x="11925" y="12021"/>
                    <a:pt x="12085" y="11968"/>
                  </a:cubicBezTo>
                  <a:lnTo>
                    <a:pt x="12998" y="11968"/>
                  </a:lnTo>
                  <a:cubicBezTo>
                    <a:pt x="13008" y="12054"/>
                    <a:pt x="13019" y="12128"/>
                    <a:pt x="13041" y="12204"/>
                  </a:cubicBezTo>
                  <a:cubicBezTo>
                    <a:pt x="13008" y="12364"/>
                    <a:pt x="12987" y="12536"/>
                    <a:pt x="12976" y="12708"/>
                  </a:cubicBezTo>
                  <a:cubicBezTo>
                    <a:pt x="12976" y="12891"/>
                    <a:pt x="12976" y="13084"/>
                    <a:pt x="12998" y="13277"/>
                  </a:cubicBezTo>
                  <a:cubicBezTo>
                    <a:pt x="12987" y="13309"/>
                    <a:pt x="12976" y="13341"/>
                    <a:pt x="12965" y="13384"/>
                  </a:cubicBezTo>
                  <a:cubicBezTo>
                    <a:pt x="12869" y="13706"/>
                    <a:pt x="12869" y="14039"/>
                    <a:pt x="12976" y="14350"/>
                  </a:cubicBezTo>
                  <a:cubicBezTo>
                    <a:pt x="13127" y="14768"/>
                    <a:pt x="13438" y="15090"/>
                    <a:pt x="13857" y="15273"/>
                  </a:cubicBezTo>
                  <a:cubicBezTo>
                    <a:pt x="13942" y="15305"/>
                    <a:pt x="14200" y="15412"/>
                    <a:pt x="14532" y="15412"/>
                  </a:cubicBezTo>
                  <a:cubicBezTo>
                    <a:pt x="14790" y="15412"/>
                    <a:pt x="15037" y="15359"/>
                    <a:pt x="15252" y="15241"/>
                  </a:cubicBezTo>
                  <a:cubicBezTo>
                    <a:pt x="15488" y="15370"/>
                    <a:pt x="15745" y="15434"/>
                    <a:pt x="16013" y="15434"/>
                  </a:cubicBezTo>
                  <a:cubicBezTo>
                    <a:pt x="16454" y="15434"/>
                    <a:pt x="16786" y="15252"/>
                    <a:pt x="17001" y="15123"/>
                  </a:cubicBezTo>
                  <a:cubicBezTo>
                    <a:pt x="17065" y="15080"/>
                    <a:pt x="17119" y="15037"/>
                    <a:pt x="17172" y="14994"/>
                  </a:cubicBezTo>
                  <a:cubicBezTo>
                    <a:pt x="17527" y="14683"/>
                    <a:pt x="17763" y="14286"/>
                    <a:pt x="17838" y="13824"/>
                  </a:cubicBezTo>
                  <a:cubicBezTo>
                    <a:pt x="17881" y="13609"/>
                    <a:pt x="17881" y="13416"/>
                    <a:pt x="17870" y="13256"/>
                  </a:cubicBezTo>
                  <a:cubicBezTo>
                    <a:pt x="17924" y="13084"/>
                    <a:pt x="17956" y="12891"/>
                    <a:pt x="17945" y="12698"/>
                  </a:cubicBezTo>
                  <a:cubicBezTo>
                    <a:pt x="17935" y="12579"/>
                    <a:pt x="17924" y="12472"/>
                    <a:pt x="17892" y="12376"/>
                  </a:cubicBezTo>
                  <a:lnTo>
                    <a:pt x="17924" y="12182"/>
                  </a:lnTo>
                  <a:cubicBezTo>
                    <a:pt x="17945" y="12097"/>
                    <a:pt x="17978" y="11999"/>
                    <a:pt x="17999" y="11871"/>
                  </a:cubicBezTo>
                  <a:cubicBezTo>
                    <a:pt x="18364" y="11871"/>
                    <a:pt x="18761" y="11849"/>
                    <a:pt x="19169" y="11796"/>
                  </a:cubicBezTo>
                  <a:cubicBezTo>
                    <a:pt x="19416" y="11775"/>
                    <a:pt x="19662" y="11732"/>
                    <a:pt x="19888" y="11699"/>
                  </a:cubicBezTo>
                  <a:cubicBezTo>
                    <a:pt x="20349" y="11624"/>
                    <a:pt x="20779" y="11560"/>
                    <a:pt x="21176" y="11560"/>
                  </a:cubicBezTo>
                  <a:cubicBezTo>
                    <a:pt x="21283" y="11560"/>
                    <a:pt x="21391" y="11570"/>
                    <a:pt x="21487" y="11581"/>
                  </a:cubicBezTo>
                  <a:cubicBezTo>
                    <a:pt x="21573" y="11581"/>
                    <a:pt x="21648" y="11592"/>
                    <a:pt x="21734" y="11592"/>
                  </a:cubicBezTo>
                  <a:cubicBezTo>
                    <a:pt x="22066" y="11592"/>
                    <a:pt x="22388" y="11517"/>
                    <a:pt x="22700" y="11356"/>
                  </a:cubicBezTo>
                  <a:cubicBezTo>
                    <a:pt x="22904" y="11259"/>
                    <a:pt x="23065" y="11152"/>
                    <a:pt x="23194" y="11066"/>
                  </a:cubicBezTo>
                  <a:cubicBezTo>
                    <a:pt x="23226" y="11034"/>
                    <a:pt x="23268" y="11012"/>
                    <a:pt x="23290" y="10991"/>
                  </a:cubicBezTo>
                  <a:cubicBezTo>
                    <a:pt x="23773" y="10680"/>
                    <a:pt x="24031" y="10111"/>
                    <a:pt x="23934" y="9552"/>
                  </a:cubicBezTo>
                  <a:cubicBezTo>
                    <a:pt x="23924" y="9510"/>
                    <a:pt x="23912" y="9445"/>
                    <a:pt x="23902" y="9359"/>
                  </a:cubicBezTo>
                  <a:cubicBezTo>
                    <a:pt x="23784" y="8748"/>
                    <a:pt x="23290" y="8308"/>
                    <a:pt x="22700" y="8222"/>
                  </a:cubicBezTo>
                  <a:cubicBezTo>
                    <a:pt x="22872" y="8071"/>
                    <a:pt x="23022" y="7889"/>
                    <a:pt x="23151" y="7685"/>
                  </a:cubicBezTo>
                  <a:cubicBezTo>
                    <a:pt x="23311" y="7427"/>
                    <a:pt x="23440" y="7127"/>
                    <a:pt x="23526" y="6816"/>
                  </a:cubicBezTo>
                  <a:cubicBezTo>
                    <a:pt x="23602" y="6504"/>
                    <a:pt x="23645" y="6204"/>
                    <a:pt x="23633" y="5893"/>
                  </a:cubicBezTo>
                  <a:cubicBezTo>
                    <a:pt x="23623" y="5528"/>
                    <a:pt x="23559" y="5195"/>
                    <a:pt x="23430" y="4884"/>
                  </a:cubicBezTo>
                  <a:cubicBezTo>
                    <a:pt x="23419" y="4884"/>
                    <a:pt x="23419" y="4873"/>
                    <a:pt x="23419" y="4873"/>
                  </a:cubicBezTo>
                  <a:cubicBezTo>
                    <a:pt x="23204" y="4401"/>
                    <a:pt x="22904" y="4057"/>
                    <a:pt x="22689" y="3811"/>
                  </a:cubicBezTo>
                  <a:cubicBezTo>
                    <a:pt x="22636" y="3757"/>
                    <a:pt x="22582" y="3693"/>
                    <a:pt x="22539" y="3639"/>
                  </a:cubicBezTo>
                  <a:cubicBezTo>
                    <a:pt x="22496" y="3564"/>
                    <a:pt x="22410" y="3425"/>
                    <a:pt x="22281" y="3285"/>
                  </a:cubicBezTo>
                  <a:cubicBezTo>
                    <a:pt x="22185" y="3177"/>
                    <a:pt x="22088" y="3092"/>
                    <a:pt x="21970" y="3017"/>
                  </a:cubicBezTo>
                  <a:cubicBezTo>
                    <a:pt x="22324" y="2716"/>
                    <a:pt x="22539" y="2276"/>
                    <a:pt x="22539" y="1782"/>
                  </a:cubicBezTo>
                  <a:cubicBezTo>
                    <a:pt x="22560" y="1321"/>
                    <a:pt x="22388" y="881"/>
                    <a:pt x="22078" y="559"/>
                  </a:cubicBezTo>
                  <a:cubicBezTo>
                    <a:pt x="21744" y="215"/>
                    <a:pt x="21283" y="22"/>
                    <a:pt x="20757" y="22"/>
                  </a:cubicBezTo>
                  <a:cubicBezTo>
                    <a:pt x="20585" y="22"/>
                    <a:pt x="20414" y="12"/>
                    <a:pt x="20220" y="12"/>
                  </a:cubicBezTo>
                  <a:cubicBezTo>
                    <a:pt x="20038" y="12"/>
                    <a:pt x="19834" y="1"/>
                    <a:pt x="19641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6" name="Google Shape;8926;p56"/>
            <p:cNvGrpSpPr/>
            <p:nvPr/>
          </p:nvGrpSpPr>
          <p:grpSpPr>
            <a:xfrm>
              <a:off x="3810787" y="404207"/>
              <a:ext cx="535975" cy="319400"/>
              <a:chOff x="126700" y="390675"/>
              <a:chExt cx="535975" cy="319400"/>
            </a:xfrm>
          </p:grpSpPr>
          <p:sp>
            <p:nvSpPr>
              <p:cNvPr id="8927" name="Google Shape;8927;p56"/>
              <p:cNvSpPr/>
              <p:nvPr/>
            </p:nvSpPr>
            <p:spPr>
              <a:xfrm>
                <a:off x="308625" y="390675"/>
                <a:ext cx="3185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486" extrusionOk="0">
                    <a:moveTo>
                      <a:pt x="11234" y="1"/>
                    </a:moveTo>
                    <a:cubicBezTo>
                      <a:pt x="10823" y="1"/>
                      <a:pt x="10414" y="19"/>
                      <a:pt x="10005" y="93"/>
                    </a:cubicBezTo>
                    <a:cubicBezTo>
                      <a:pt x="9547" y="180"/>
                      <a:pt x="9089" y="365"/>
                      <a:pt x="8630" y="387"/>
                    </a:cubicBezTo>
                    <a:cubicBezTo>
                      <a:pt x="8074" y="409"/>
                      <a:pt x="7539" y="507"/>
                      <a:pt x="7004" y="594"/>
                    </a:cubicBezTo>
                    <a:cubicBezTo>
                      <a:pt x="6379" y="683"/>
                      <a:pt x="5790" y="918"/>
                      <a:pt x="5155" y="918"/>
                    </a:cubicBezTo>
                    <a:cubicBezTo>
                      <a:pt x="5092" y="918"/>
                      <a:pt x="5028" y="915"/>
                      <a:pt x="4965" y="910"/>
                    </a:cubicBezTo>
                    <a:cubicBezTo>
                      <a:pt x="4806" y="898"/>
                      <a:pt x="4647" y="893"/>
                      <a:pt x="4488" y="893"/>
                    </a:cubicBezTo>
                    <a:cubicBezTo>
                      <a:pt x="3728" y="893"/>
                      <a:pt x="2967" y="1011"/>
                      <a:pt x="2206" y="1011"/>
                    </a:cubicBezTo>
                    <a:cubicBezTo>
                      <a:pt x="2155" y="1011"/>
                      <a:pt x="2103" y="1010"/>
                      <a:pt x="2051" y="1009"/>
                    </a:cubicBezTo>
                    <a:cubicBezTo>
                      <a:pt x="2042" y="1009"/>
                      <a:pt x="2032" y="1008"/>
                      <a:pt x="2023" y="1008"/>
                    </a:cubicBezTo>
                    <a:cubicBezTo>
                      <a:pt x="1770" y="1008"/>
                      <a:pt x="1644" y="1157"/>
                      <a:pt x="1539" y="1336"/>
                    </a:cubicBezTo>
                    <a:cubicBezTo>
                      <a:pt x="1321" y="1740"/>
                      <a:pt x="1244" y="2209"/>
                      <a:pt x="1124" y="2634"/>
                    </a:cubicBezTo>
                    <a:cubicBezTo>
                      <a:pt x="873" y="3551"/>
                      <a:pt x="764" y="4500"/>
                      <a:pt x="328" y="5362"/>
                    </a:cubicBezTo>
                    <a:cubicBezTo>
                      <a:pt x="230" y="5569"/>
                      <a:pt x="0" y="5798"/>
                      <a:pt x="121" y="6093"/>
                    </a:cubicBezTo>
                    <a:cubicBezTo>
                      <a:pt x="230" y="6234"/>
                      <a:pt x="295" y="6399"/>
                      <a:pt x="470" y="6486"/>
                    </a:cubicBezTo>
                    <a:cubicBezTo>
                      <a:pt x="939" y="5417"/>
                      <a:pt x="1321" y="4326"/>
                      <a:pt x="1583" y="3202"/>
                    </a:cubicBezTo>
                    <a:lnTo>
                      <a:pt x="1583" y="2995"/>
                    </a:lnTo>
                    <a:cubicBezTo>
                      <a:pt x="1648" y="2831"/>
                      <a:pt x="1724" y="2667"/>
                      <a:pt x="1779" y="2503"/>
                    </a:cubicBezTo>
                    <a:cubicBezTo>
                      <a:pt x="2053" y="1700"/>
                      <a:pt x="2089" y="1593"/>
                      <a:pt x="2727" y="1593"/>
                    </a:cubicBezTo>
                    <a:cubicBezTo>
                      <a:pt x="2825" y="1593"/>
                      <a:pt x="2937" y="1595"/>
                      <a:pt x="3066" y="1598"/>
                    </a:cubicBezTo>
                    <a:cubicBezTo>
                      <a:pt x="3174" y="1541"/>
                      <a:pt x="3283" y="1508"/>
                      <a:pt x="3393" y="1508"/>
                    </a:cubicBezTo>
                    <a:cubicBezTo>
                      <a:pt x="3493" y="1508"/>
                      <a:pt x="3595" y="1536"/>
                      <a:pt x="3699" y="1598"/>
                    </a:cubicBezTo>
                    <a:cubicBezTo>
                      <a:pt x="3867" y="1522"/>
                      <a:pt x="4041" y="1492"/>
                      <a:pt x="4217" y="1492"/>
                    </a:cubicBezTo>
                    <a:cubicBezTo>
                      <a:pt x="4270" y="1492"/>
                      <a:pt x="4323" y="1495"/>
                      <a:pt x="4376" y="1500"/>
                    </a:cubicBezTo>
                    <a:cubicBezTo>
                      <a:pt x="4502" y="1509"/>
                      <a:pt x="4628" y="1514"/>
                      <a:pt x="4754" y="1514"/>
                    </a:cubicBezTo>
                    <a:cubicBezTo>
                      <a:pt x="5470" y="1514"/>
                      <a:pt x="6168" y="1369"/>
                      <a:pt x="6873" y="1249"/>
                    </a:cubicBezTo>
                    <a:cubicBezTo>
                      <a:pt x="7964" y="1053"/>
                      <a:pt x="9067" y="878"/>
                      <a:pt x="10158" y="692"/>
                    </a:cubicBezTo>
                    <a:cubicBezTo>
                      <a:pt x="10888" y="561"/>
                      <a:pt x="11608" y="594"/>
                      <a:pt x="12340" y="583"/>
                    </a:cubicBezTo>
                    <a:cubicBezTo>
                      <a:pt x="12503" y="583"/>
                      <a:pt x="12732" y="573"/>
                      <a:pt x="12732" y="321"/>
                    </a:cubicBezTo>
                    <a:cubicBezTo>
                      <a:pt x="12743" y="81"/>
                      <a:pt x="12547" y="16"/>
                      <a:pt x="12372" y="16"/>
                    </a:cubicBezTo>
                    <a:cubicBezTo>
                      <a:pt x="11991" y="16"/>
                      <a:pt x="11611" y="1"/>
                      <a:pt x="11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8" name="Google Shape;8928;p56"/>
              <p:cNvSpPr/>
              <p:nvPr/>
            </p:nvSpPr>
            <p:spPr>
              <a:xfrm>
                <a:off x="445525" y="599175"/>
                <a:ext cx="21715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39" extrusionOk="0">
                    <a:moveTo>
                      <a:pt x="8663" y="0"/>
                    </a:moveTo>
                    <a:cubicBezTo>
                      <a:pt x="5783" y="153"/>
                      <a:pt x="2893" y="306"/>
                      <a:pt x="1" y="459"/>
                    </a:cubicBezTo>
                    <a:lnTo>
                      <a:pt x="1" y="535"/>
                    </a:lnTo>
                    <a:cubicBezTo>
                      <a:pt x="66" y="633"/>
                      <a:pt x="132" y="731"/>
                      <a:pt x="197" y="818"/>
                    </a:cubicBezTo>
                    <a:cubicBezTo>
                      <a:pt x="687" y="826"/>
                      <a:pt x="1183" y="839"/>
                      <a:pt x="1675" y="839"/>
                    </a:cubicBezTo>
                    <a:cubicBezTo>
                      <a:pt x="1896" y="839"/>
                      <a:pt x="2116" y="836"/>
                      <a:pt x="2336" y="830"/>
                    </a:cubicBezTo>
                    <a:cubicBezTo>
                      <a:pt x="2583" y="821"/>
                      <a:pt x="2829" y="819"/>
                      <a:pt x="3075" y="819"/>
                    </a:cubicBezTo>
                    <a:cubicBezTo>
                      <a:pt x="3250" y="819"/>
                      <a:pt x="3424" y="820"/>
                      <a:pt x="3599" y="820"/>
                    </a:cubicBezTo>
                    <a:cubicBezTo>
                      <a:pt x="4101" y="820"/>
                      <a:pt x="4602" y="812"/>
                      <a:pt x="5107" y="753"/>
                    </a:cubicBezTo>
                    <a:cubicBezTo>
                      <a:pt x="5843" y="663"/>
                      <a:pt x="6573" y="499"/>
                      <a:pt x="7319" y="499"/>
                    </a:cubicBezTo>
                    <a:cubicBezTo>
                      <a:pt x="7479" y="499"/>
                      <a:pt x="7640" y="507"/>
                      <a:pt x="7802" y="524"/>
                    </a:cubicBezTo>
                    <a:cubicBezTo>
                      <a:pt x="7831" y="528"/>
                      <a:pt x="7859" y="529"/>
                      <a:pt x="7887" y="529"/>
                    </a:cubicBezTo>
                    <a:cubicBezTo>
                      <a:pt x="8202" y="529"/>
                      <a:pt x="8435" y="314"/>
                      <a:pt x="8685" y="153"/>
                    </a:cubicBezTo>
                    <a:cubicBezTo>
                      <a:pt x="8675" y="98"/>
                      <a:pt x="8675" y="55"/>
                      <a:pt x="8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9" name="Google Shape;8929;p56"/>
              <p:cNvSpPr/>
              <p:nvPr/>
            </p:nvSpPr>
            <p:spPr>
              <a:xfrm>
                <a:off x="236625" y="543000"/>
                <a:ext cx="837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5568" extrusionOk="0">
                    <a:moveTo>
                      <a:pt x="3001" y="0"/>
                    </a:moveTo>
                    <a:cubicBezTo>
                      <a:pt x="2913" y="360"/>
                      <a:pt x="2531" y="655"/>
                      <a:pt x="2771" y="1091"/>
                    </a:cubicBezTo>
                    <a:cubicBezTo>
                      <a:pt x="2783" y="1113"/>
                      <a:pt x="2728" y="1167"/>
                      <a:pt x="2717" y="1211"/>
                    </a:cubicBezTo>
                    <a:cubicBezTo>
                      <a:pt x="2466" y="1843"/>
                      <a:pt x="2226" y="2476"/>
                      <a:pt x="1986" y="3098"/>
                    </a:cubicBezTo>
                    <a:cubicBezTo>
                      <a:pt x="1811" y="3579"/>
                      <a:pt x="1658" y="4069"/>
                      <a:pt x="1353" y="4495"/>
                    </a:cubicBezTo>
                    <a:cubicBezTo>
                      <a:pt x="1250" y="4637"/>
                      <a:pt x="1164" y="4700"/>
                      <a:pt x="1088" y="4700"/>
                    </a:cubicBezTo>
                    <a:cubicBezTo>
                      <a:pt x="996" y="4700"/>
                      <a:pt x="918" y="4607"/>
                      <a:pt x="841" y="4451"/>
                    </a:cubicBezTo>
                    <a:cubicBezTo>
                      <a:pt x="742" y="4255"/>
                      <a:pt x="666" y="4059"/>
                      <a:pt x="546" y="3894"/>
                    </a:cubicBezTo>
                    <a:cubicBezTo>
                      <a:pt x="477" y="3808"/>
                      <a:pt x="428" y="3634"/>
                      <a:pt x="298" y="3634"/>
                    </a:cubicBezTo>
                    <a:cubicBezTo>
                      <a:pt x="264" y="3634"/>
                      <a:pt x="223" y="3646"/>
                      <a:pt x="175" y="3676"/>
                    </a:cubicBezTo>
                    <a:cubicBezTo>
                      <a:pt x="0" y="3785"/>
                      <a:pt x="99" y="3949"/>
                      <a:pt x="153" y="4113"/>
                    </a:cubicBezTo>
                    <a:cubicBezTo>
                      <a:pt x="317" y="4604"/>
                      <a:pt x="764" y="4910"/>
                      <a:pt x="982" y="5378"/>
                    </a:cubicBezTo>
                    <a:cubicBezTo>
                      <a:pt x="1039" y="5507"/>
                      <a:pt x="1143" y="5567"/>
                      <a:pt x="1251" y="5567"/>
                    </a:cubicBezTo>
                    <a:cubicBezTo>
                      <a:pt x="1372" y="5567"/>
                      <a:pt x="1497" y="5490"/>
                      <a:pt x="1561" y="5346"/>
                    </a:cubicBezTo>
                    <a:cubicBezTo>
                      <a:pt x="1779" y="4833"/>
                      <a:pt x="2150" y="4374"/>
                      <a:pt x="2247" y="3862"/>
                    </a:cubicBezTo>
                    <a:cubicBezTo>
                      <a:pt x="2477" y="2651"/>
                      <a:pt x="3251" y="1625"/>
                      <a:pt x="3350" y="393"/>
                    </a:cubicBezTo>
                    <a:cubicBezTo>
                      <a:pt x="3175" y="306"/>
                      <a:pt x="3110" y="141"/>
                      <a:pt x="3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0" name="Google Shape;8930;p56"/>
              <p:cNvSpPr/>
              <p:nvPr/>
            </p:nvSpPr>
            <p:spPr>
              <a:xfrm>
                <a:off x="131625" y="501400"/>
                <a:ext cx="65050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68" extrusionOk="0">
                    <a:moveTo>
                      <a:pt x="1615" y="0"/>
                    </a:moveTo>
                    <a:cubicBezTo>
                      <a:pt x="1515" y="0"/>
                      <a:pt x="1409" y="15"/>
                      <a:pt x="1298" y="49"/>
                    </a:cubicBezTo>
                    <a:cubicBezTo>
                      <a:pt x="905" y="169"/>
                      <a:pt x="600" y="344"/>
                      <a:pt x="284" y="595"/>
                    </a:cubicBezTo>
                    <a:cubicBezTo>
                      <a:pt x="11" y="802"/>
                      <a:pt x="0" y="954"/>
                      <a:pt x="76" y="1249"/>
                    </a:cubicBezTo>
                    <a:cubicBezTo>
                      <a:pt x="218" y="1795"/>
                      <a:pt x="742" y="1970"/>
                      <a:pt x="1069" y="2329"/>
                    </a:cubicBezTo>
                    <a:cubicBezTo>
                      <a:pt x="1145" y="2406"/>
                      <a:pt x="1298" y="2384"/>
                      <a:pt x="1298" y="2569"/>
                    </a:cubicBezTo>
                    <a:cubicBezTo>
                      <a:pt x="1298" y="2755"/>
                      <a:pt x="1189" y="2799"/>
                      <a:pt x="1058" y="2886"/>
                    </a:cubicBezTo>
                    <a:cubicBezTo>
                      <a:pt x="753" y="3082"/>
                      <a:pt x="425" y="3039"/>
                      <a:pt x="98" y="3071"/>
                    </a:cubicBezTo>
                    <a:cubicBezTo>
                      <a:pt x="98" y="3224"/>
                      <a:pt x="98" y="3376"/>
                      <a:pt x="109" y="3529"/>
                    </a:cubicBezTo>
                    <a:cubicBezTo>
                      <a:pt x="216" y="3557"/>
                      <a:pt x="323" y="3568"/>
                      <a:pt x="429" y="3568"/>
                    </a:cubicBezTo>
                    <a:cubicBezTo>
                      <a:pt x="616" y="3568"/>
                      <a:pt x="801" y="3535"/>
                      <a:pt x="982" y="3507"/>
                    </a:cubicBezTo>
                    <a:cubicBezTo>
                      <a:pt x="1538" y="3410"/>
                      <a:pt x="1844" y="2799"/>
                      <a:pt x="1691" y="2275"/>
                    </a:cubicBezTo>
                    <a:cubicBezTo>
                      <a:pt x="1604" y="1948"/>
                      <a:pt x="1364" y="1817"/>
                      <a:pt x="1123" y="1653"/>
                    </a:cubicBezTo>
                    <a:cubicBezTo>
                      <a:pt x="905" y="1511"/>
                      <a:pt x="568" y="1380"/>
                      <a:pt x="600" y="1075"/>
                    </a:cubicBezTo>
                    <a:cubicBezTo>
                      <a:pt x="643" y="714"/>
                      <a:pt x="1004" y="605"/>
                      <a:pt x="1309" y="562"/>
                    </a:cubicBezTo>
                    <a:cubicBezTo>
                      <a:pt x="1443" y="541"/>
                      <a:pt x="1580" y="535"/>
                      <a:pt x="1719" y="535"/>
                    </a:cubicBezTo>
                    <a:cubicBezTo>
                      <a:pt x="1942" y="535"/>
                      <a:pt x="2171" y="551"/>
                      <a:pt x="2400" y="551"/>
                    </a:cubicBezTo>
                    <a:cubicBezTo>
                      <a:pt x="2405" y="552"/>
                      <a:pt x="2410" y="552"/>
                      <a:pt x="2415" y="552"/>
                    </a:cubicBezTo>
                    <a:cubicBezTo>
                      <a:pt x="2601" y="552"/>
                      <a:pt x="2490" y="353"/>
                      <a:pt x="2575" y="278"/>
                    </a:cubicBezTo>
                    <a:cubicBezTo>
                      <a:pt x="2254" y="169"/>
                      <a:pt x="1960" y="0"/>
                      <a:pt x="1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1" name="Google Shape;8931;p56"/>
              <p:cNvSpPr/>
              <p:nvPr/>
            </p:nvSpPr>
            <p:spPr>
              <a:xfrm>
                <a:off x="541550" y="485625"/>
                <a:ext cx="4502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43" extrusionOk="0">
                    <a:moveTo>
                      <a:pt x="1124" y="0"/>
                    </a:moveTo>
                    <a:cubicBezTo>
                      <a:pt x="1014" y="0"/>
                      <a:pt x="916" y="51"/>
                      <a:pt x="895" y="157"/>
                    </a:cubicBezTo>
                    <a:cubicBezTo>
                      <a:pt x="857" y="311"/>
                      <a:pt x="806" y="361"/>
                      <a:pt x="750" y="361"/>
                    </a:cubicBezTo>
                    <a:cubicBezTo>
                      <a:pt x="676" y="361"/>
                      <a:pt x="593" y="272"/>
                      <a:pt x="524" y="222"/>
                    </a:cubicBezTo>
                    <a:cubicBezTo>
                      <a:pt x="453" y="169"/>
                      <a:pt x="381" y="131"/>
                      <a:pt x="312" y="131"/>
                    </a:cubicBezTo>
                    <a:cubicBezTo>
                      <a:pt x="254" y="131"/>
                      <a:pt x="197" y="157"/>
                      <a:pt x="143" y="222"/>
                    </a:cubicBezTo>
                    <a:cubicBezTo>
                      <a:pt x="22" y="364"/>
                      <a:pt x="0" y="528"/>
                      <a:pt x="143" y="659"/>
                    </a:cubicBezTo>
                    <a:cubicBezTo>
                      <a:pt x="230" y="724"/>
                      <a:pt x="252" y="811"/>
                      <a:pt x="284" y="899"/>
                    </a:cubicBezTo>
                    <a:cubicBezTo>
                      <a:pt x="317" y="909"/>
                      <a:pt x="339" y="931"/>
                      <a:pt x="339" y="975"/>
                    </a:cubicBezTo>
                    <a:cubicBezTo>
                      <a:pt x="623" y="1105"/>
                      <a:pt x="524" y="1248"/>
                      <a:pt x="349" y="1389"/>
                    </a:cubicBezTo>
                    <a:cubicBezTo>
                      <a:pt x="383" y="1607"/>
                      <a:pt x="349" y="1815"/>
                      <a:pt x="295" y="2022"/>
                    </a:cubicBezTo>
                    <a:cubicBezTo>
                      <a:pt x="262" y="2131"/>
                      <a:pt x="262" y="2262"/>
                      <a:pt x="393" y="2327"/>
                    </a:cubicBezTo>
                    <a:cubicBezTo>
                      <a:pt x="418" y="2338"/>
                      <a:pt x="441" y="2342"/>
                      <a:pt x="462" y="2342"/>
                    </a:cubicBezTo>
                    <a:cubicBezTo>
                      <a:pt x="556" y="2342"/>
                      <a:pt x="623" y="2257"/>
                      <a:pt x="677" y="2186"/>
                    </a:cubicBezTo>
                    <a:cubicBezTo>
                      <a:pt x="742" y="2121"/>
                      <a:pt x="808" y="2033"/>
                      <a:pt x="829" y="1935"/>
                    </a:cubicBezTo>
                    <a:cubicBezTo>
                      <a:pt x="859" y="1781"/>
                      <a:pt x="921" y="1727"/>
                      <a:pt x="997" y="1727"/>
                    </a:cubicBezTo>
                    <a:cubicBezTo>
                      <a:pt x="1062" y="1727"/>
                      <a:pt x="1137" y="1765"/>
                      <a:pt x="1212" y="1815"/>
                    </a:cubicBezTo>
                    <a:cubicBezTo>
                      <a:pt x="1311" y="1876"/>
                      <a:pt x="1394" y="1981"/>
                      <a:pt x="1495" y="1981"/>
                    </a:cubicBezTo>
                    <a:cubicBezTo>
                      <a:pt x="1538" y="1981"/>
                      <a:pt x="1585" y="1962"/>
                      <a:pt x="1637" y="1913"/>
                    </a:cubicBezTo>
                    <a:cubicBezTo>
                      <a:pt x="1801" y="1738"/>
                      <a:pt x="1702" y="1488"/>
                      <a:pt x="1583" y="1422"/>
                    </a:cubicBezTo>
                    <a:cubicBezTo>
                      <a:pt x="1113" y="1139"/>
                      <a:pt x="1244" y="789"/>
                      <a:pt x="1419" y="419"/>
                    </a:cubicBezTo>
                    <a:cubicBezTo>
                      <a:pt x="1495" y="266"/>
                      <a:pt x="1474" y="135"/>
                      <a:pt x="1309" y="48"/>
                    </a:cubicBezTo>
                    <a:cubicBezTo>
                      <a:pt x="1251" y="16"/>
                      <a:pt x="1185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2" name="Google Shape;8932;p56"/>
              <p:cNvSpPr/>
              <p:nvPr/>
            </p:nvSpPr>
            <p:spPr>
              <a:xfrm>
                <a:off x="617925" y="460600"/>
                <a:ext cx="403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3100" extrusionOk="0">
                    <a:moveTo>
                      <a:pt x="356" y="0"/>
                    </a:moveTo>
                    <a:cubicBezTo>
                      <a:pt x="320" y="0"/>
                      <a:pt x="278" y="17"/>
                      <a:pt x="230" y="55"/>
                    </a:cubicBezTo>
                    <a:cubicBezTo>
                      <a:pt x="44" y="186"/>
                      <a:pt x="0" y="438"/>
                      <a:pt x="218" y="688"/>
                    </a:cubicBezTo>
                    <a:cubicBezTo>
                      <a:pt x="404" y="896"/>
                      <a:pt x="633" y="1070"/>
                      <a:pt x="731" y="1365"/>
                    </a:cubicBezTo>
                    <a:cubicBezTo>
                      <a:pt x="895" y="1900"/>
                      <a:pt x="764" y="2380"/>
                      <a:pt x="589" y="2870"/>
                    </a:cubicBezTo>
                    <a:cubicBezTo>
                      <a:pt x="594" y="2870"/>
                      <a:pt x="599" y="2870"/>
                      <a:pt x="604" y="2870"/>
                    </a:cubicBezTo>
                    <a:cubicBezTo>
                      <a:pt x="755" y="2870"/>
                      <a:pt x="778" y="3025"/>
                      <a:pt x="884" y="3100"/>
                    </a:cubicBezTo>
                    <a:cubicBezTo>
                      <a:pt x="1375" y="2826"/>
                      <a:pt x="1615" y="1845"/>
                      <a:pt x="1375" y="1289"/>
                    </a:cubicBezTo>
                    <a:cubicBezTo>
                      <a:pt x="1200" y="896"/>
                      <a:pt x="895" y="634"/>
                      <a:pt x="644" y="317"/>
                    </a:cubicBezTo>
                    <a:cubicBezTo>
                      <a:pt x="550" y="198"/>
                      <a:pt x="484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3" name="Google Shape;8933;p56"/>
              <p:cNvSpPr/>
              <p:nvPr/>
            </p:nvSpPr>
            <p:spPr>
              <a:xfrm>
                <a:off x="455350" y="642150"/>
                <a:ext cx="55950" cy="656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624" extrusionOk="0">
                    <a:moveTo>
                      <a:pt x="1595" y="1551"/>
                    </a:moveTo>
                    <a:cubicBezTo>
                      <a:pt x="1599" y="1551"/>
                      <a:pt x="1603" y="1552"/>
                      <a:pt x="1605" y="1554"/>
                    </a:cubicBezTo>
                    <a:cubicBezTo>
                      <a:pt x="1714" y="1642"/>
                      <a:pt x="1670" y="1751"/>
                      <a:pt x="1692" y="1882"/>
                    </a:cubicBezTo>
                    <a:cubicBezTo>
                      <a:pt x="1484" y="1827"/>
                      <a:pt x="1452" y="1729"/>
                      <a:pt x="1528" y="1587"/>
                    </a:cubicBezTo>
                    <a:cubicBezTo>
                      <a:pt x="1537" y="1569"/>
                      <a:pt x="1575" y="1551"/>
                      <a:pt x="1595" y="1551"/>
                    </a:cubicBezTo>
                    <a:close/>
                    <a:moveTo>
                      <a:pt x="400" y="1"/>
                    </a:moveTo>
                    <a:cubicBezTo>
                      <a:pt x="317" y="1"/>
                      <a:pt x="231" y="31"/>
                      <a:pt x="175" y="114"/>
                    </a:cubicBezTo>
                    <a:cubicBezTo>
                      <a:pt x="1" y="343"/>
                      <a:pt x="23" y="583"/>
                      <a:pt x="197" y="813"/>
                    </a:cubicBezTo>
                    <a:cubicBezTo>
                      <a:pt x="356" y="791"/>
                      <a:pt x="479" y="777"/>
                      <a:pt x="573" y="777"/>
                    </a:cubicBezTo>
                    <a:cubicBezTo>
                      <a:pt x="861" y="777"/>
                      <a:pt x="879" y="904"/>
                      <a:pt x="830" y="1314"/>
                    </a:cubicBezTo>
                    <a:cubicBezTo>
                      <a:pt x="1092" y="1685"/>
                      <a:pt x="1321" y="2089"/>
                      <a:pt x="1496" y="2515"/>
                    </a:cubicBezTo>
                    <a:cubicBezTo>
                      <a:pt x="1637" y="2547"/>
                      <a:pt x="1768" y="2580"/>
                      <a:pt x="1910" y="2624"/>
                    </a:cubicBezTo>
                    <a:cubicBezTo>
                      <a:pt x="2238" y="2340"/>
                      <a:pt x="2074" y="1958"/>
                      <a:pt x="2095" y="1620"/>
                    </a:cubicBezTo>
                    <a:cubicBezTo>
                      <a:pt x="2081" y="1428"/>
                      <a:pt x="2007" y="1352"/>
                      <a:pt x="1894" y="1352"/>
                    </a:cubicBezTo>
                    <a:cubicBezTo>
                      <a:pt x="1833" y="1352"/>
                      <a:pt x="1761" y="1374"/>
                      <a:pt x="1681" y="1412"/>
                    </a:cubicBezTo>
                    <a:cubicBezTo>
                      <a:pt x="1244" y="1314"/>
                      <a:pt x="1092" y="944"/>
                      <a:pt x="1016" y="594"/>
                    </a:cubicBezTo>
                    <a:cubicBezTo>
                      <a:pt x="939" y="289"/>
                      <a:pt x="776" y="136"/>
                      <a:pt x="536" y="27"/>
                    </a:cubicBezTo>
                    <a:cubicBezTo>
                      <a:pt x="496" y="11"/>
                      <a:pt x="449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4" name="Google Shape;8934;p56"/>
              <p:cNvSpPr/>
              <p:nvPr/>
            </p:nvSpPr>
            <p:spPr>
              <a:xfrm>
                <a:off x="427275" y="475375"/>
                <a:ext cx="341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299" extrusionOk="0">
                    <a:moveTo>
                      <a:pt x="1174" y="1"/>
                    </a:moveTo>
                    <a:cubicBezTo>
                      <a:pt x="1113" y="1"/>
                      <a:pt x="1044" y="29"/>
                      <a:pt x="982" y="54"/>
                    </a:cubicBezTo>
                    <a:cubicBezTo>
                      <a:pt x="884" y="109"/>
                      <a:pt x="796" y="163"/>
                      <a:pt x="731" y="272"/>
                    </a:cubicBezTo>
                    <a:cubicBezTo>
                      <a:pt x="524" y="577"/>
                      <a:pt x="262" y="839"/>
                      <a:pt x="350" y="1275"/>
                    </a:cubicBezTo>
                    <a:cubicBezTo>
                      <a:pt x="404" y="1570"/>
                      <a:pt x="0" y="1767"/>
                      <a:pt x="120" y="2105"/>
                    </a:cubicBezTo>
                    <a:cubicBezTo>
                      <a:pt x="350" y="2269"/>
                      <a:pt x="186" y="2497"/>
                      <a:pt x="240" y="2694"/>
                    </a:cubicBezTo>
                    <a:cubicBezTo>
                      <a:pt x="343" y="3020"/>
                      <a:pt x="477" y="3298"/>
                      <a:pt x="819" y="3298"/>
                    </a:cubicBezTo>
                    <a:cubicBezTo>
                      <a:pt x="878" y="3298"/>
                      <a:pt x="943" y="3290"/>
                      <a:pt x="1015" y="3272"/>
                    </a:cubicBezTo>
                    <a:cubicBezTo>
                      <a:pt x="917" y="3141"/>
                      <a:pt x="1036" y="3011"/>
                      <a:pt x="1036" y="2880"/>
                    </a:cubicBezTo>
                    <a:cubicBezTo>
                      <a:pt x="917" y="2727"/>
                      <a:pt x="709" y="2716"/>
                      <a:pt x="687" y="2400"/>
                    </a:cubicBezTo>
                    <a:cubicBezTo>
                      <a:pt x="622" y="1636"/>
                      <a:pt x="862" y="992"/>
                      <a:pt x="1244" y="381"/>
                    </a:cubicBezTo>
                    <a:cubicBezTo>
                      <a:pt x="1310" y="272"/>
                      <a:pt x="1364" y="163"/>
                      <a:pt x="1298" y="65"/>
                    </a:cubicBezTo>
                    <a:cubicBezTo>
                      <a:pt x="1265" y="17"/>
                      <a:pt x="1222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5" name="Google Shape;8935;p56"/>
              <p:cNvSpPr/>
              <p:nvPr/>
            </p:nvSpPr>
            <p:spPr>
              <a:xfrm>
                <a:off x="343275" y="515725"/>
                <a:ext cx="63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089" extrusionOk="0">
                    <a:moveTo>
                      <a:pt x="600" y="0"/>
                    </a:moveTo>
                    <a:cubicBezTo>
                      <a:pt x="349" y="163"/>
                      <a:pt x="371" y="512"/>
                      <a:pt x="88" y="687"/>
                    </a:cubicBezTo>
                    <a:cubicBezTo>
                      <a:pt x="0" y="742"/>
                      <a:pt x="66" y="1080"/>
                      <a:pt x="371" y="1080"/>
                    </a:cubicBezTo>
                    <a:cubicBezTo>
                      <a:pt x="808" y="1080"/>
                      <a:pt x="1254" y="1069"/>
                      <a:pt x="1691" y="1058"/>
                    </a:cubicBezTo>
                    <a:cubicBezTo>
                      <a:pt x="1742" y="929"/>
                      <a:pt x="1792" y="871"/>
                      <a:pt x="1840" y="871"/>
                    </a:cubicBezTo>
                    <a:cubicBezTo>
                      <a:pt x="1893" y="871"/>
                      <a:pt x="1945" y="943"/>
                      <a:pt x="1996" y="1069"/>
                    </a:cubicBezTo>
                    <a:cubicBezTo>
                      <a:pt x="2067" y="1069"/>
                      <a:pt x="2141" y="1088"/>
                      <a:pt x="2210" y="1088"/>
                    </a:cubicBezTo>
                    <a:cubicBezTo>
                      <a:pt x="2280" y="1088"/>
                      <a:pt x="2346" y="1069"/>
                      <a:pt x="2400" y="992"/>
                    </a:cubicBezTo>
                    <a:cubicBezTo>
                      <a:pt x="2542" y="752"/>
                      <a:pt x="2302" y="709"/>
                      <a:pt x="2193" y="600"/>
                    </a:cubicBezTo>
                    <a:cubicBezTo>
                      <a:pt x="1968" y="600"/>
                      <a:pt x="1742" y="595"/>
                      <a:pt x="1513" y="595"/>
                    </a:cubicBezTo>
                    <a:cubicBezTo>
                      <a:pt x="1399" y="595"/>
                      <a:pt x="1284" y="596"/>
                      <a:pt x="1167" y="600"/>
                    </a:cubicBezTo>
                    <a:cubicBezTo>
                      <a:pt x="1088" y="600"/>
                      <a:pt x="994" y="635"/>
                      <a:pt x="912" y="635"/>
                    </a:cubicBezTo>
                    <a:cubicBezTo>
                      <a:pt x="858" y="635"/>
                      <a:pt x="809" y="620"/>
                      <a:pt x="774" y="567"/>
                    </a:cubicBezTo>
                    <a:cubicBezTo>
                      <a:pt x="687" y="436"/>
                      <a:pt x="851" y="316"/>
                      <a:pt x="905" y="196"/>
                    </a:cubicBezTo>
                    <a:cubicBezTo>
                      <a:pt x="808" y="131"/>
                      <a:pt x="698" y="66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6" name="Google Shape;8936;p56"/>
              <p:cNvSpPr/>
              <p:nvPr/>
            </p:nvSpPr>
            <p:spPr>
              <a:xfrm>
                <a:off x="590925" y="511175"/>
                <a:ext cx="3385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569" extrusionOk="0">
                    <a:moveTo>
                      <a:pt x="641" y="0"/>
                    </a:moveTo>
                    <a:cubicBezTo>
                      <a:pt x="549" y="0"/>
                      <a:pt x="453" y="19"/>
                      <a:pt x="374" y="19"/>
                    </a:cubicBezTo>
                    <a:cubicBezTo>
                      <a:pt x="366" y="19"/>
                      <a:pt x="357" y="18"/>
                      <a:pt x="349" y="18"/>
                    </a:cubicBezTo>
                    <a:cubicBezTo>
                      <a:pt x="98" y="18"/>
                      <a:pt x="295" y="248"/>
                      <a:pt x="306" y="357"/>
                    </a:cubicBezTo>
                    <a:cubicBezTo>
                      <a:pt x="316" y="498"/>
                      <a:pt x="404" y="607"/>
                      <a:pt x="273" y="749"/>
                    </a:cubicBezTo>
                    <a:cubicBezTo>
                      <a:pt x="98" y="934"/>
                      <a:pt x="0" y="1186"/>
                      <a:pt x="120" y="1426"/>
                    </a:cubicBezTo>
                    <a:cubicBezTo>
                      <a:pt x="179" y="1543"/>
                      <a:pt x="271" y="1569"/>
                      <a:pt x="374" y="1569"/>
                    </a:cubicBezTo>
                    <a:cubicBezTo>
                      <a:pt x="458" y="1569"/>
                      <a:pt x="549" y="1551"/>
                      <a:pt x="635" y="1551"/>
                    </a:cubicBezTo>
                    <a:cubicBezTo>
                      <a:pt x="660" y="1551"/>
                      <a:pt x="685" y="1553"/>
                      <a:pt x="709" y="1557"/>
                    </a:cubicBezTo>
                    <a:cubicBezTo>
                      <a:pt x="756" y="1563"/>
                      <a:pt x="805" y="1566"/>
                      <a:pt x="854" y="1566"/>
                    </a:cubicBezTo>
                    <a:cubicBezTo>
                      <a:pt x="1072" y="1566"/>
                      <a:pt x="1294" y="1501"/>
                      <a:pt x="1320" y="1305"/>
                    </a:cubicBezTo>
                    <a:cubicBezTo>
                      <a:pt x="1353" y="989"/>
                      <a:pt x="971" y="1131"/>
                      <a:pt x="720" y="989"/>
                    </a:cubicBezTo>
                    <a:cubicBezTo>
                      <a:pt x="939" y="771"/>
                      <a:pt x="1004" y="520"/>
                      <a:pt x="949" y="258"/>
                    </a:cubicBezTo>
                    <a:cubicBezTo>
                      <a:pt x="911" y="43"/>
                      <a:pt x="782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7" name="Google Shape;8937;p56"/>
              <p:cNvSpPr/>
              <p:nvPr/>
            </p:nvSpPr>
            <p:spPr>
              <a:xfrm>
                <a:off x="458925" y="498350"/>
                <a:ext cx="362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644" extrusionOk="0">
                    <a:moveTo>
                      <a:pt x="1333" y="1"/>
                    </a:moveTo>
                    <a:cubicBezTo>
                      <a:pt x="1289" y="1"/>
                      <a:pt x="1243" y="47"/>
                      <a:pt x="1211" y="128"/>
                    </a:cubicBezTo>
                    <a:cubicBezTo>
                      <a:pt x="1159" y="261"/>
                      <a:pt x="1093" y="318"/>
                      <a:pt x="1004" y="318"/>
                    </a:cubicBezTo>
                    <a:cubicBezTo>
                      <a:pt x="962" y="318"/>
                      <a:pt x="915" y="305"/>
                      <a:pt x="861" y="280"/>
                    </a:cubicBezTo>
                    <a:cubicBezTo>
                      <a:pt x="759" y="152"/>
                      <a:pt x="636" y="77"/>
                      <a:pt x="483" y="77"/>
                    </a:cubicBezTo>
                    <a:cubicBezTo>
                      <a:pt x="441" y="77"/>
                      <a:pt x="396" y="83"/>
                      <a:pt x="349" y="95"/>
                    </a:cubicBezTo>
                    <a:cubicBezTo>
                      <a:pt x="207" y="128"/>
                      <a:pt x="0" y="204"/>
                      <a:pt x="141" y="368"/>
                    </a:cubicBezTo>
                    <a:cubicBezTo>
                      <a:pt x="491" y="727"/>
                      <a:pt x="524" y="1131"/>
                      <a:pt x="338" y="1644"/>
                    </a:cubicBezTo>
                    <a:cubicBezTo>
                      <a:pt x="526" y="1540"/>
                      <a:pt x="678" y="1405"/>
                      <a:pt x="820" y="1405"/>
                    </a:cubicBezTo>
                    <a:cubicBezTo>
                      <a:pt x="901" y="1405"/>
                      <a:pt x="979" y="1449"/>
                      <a:pt x="1058" y="1568"/>
                    </a:cubicBezTo>
                    <a:lnTo>
                      <a:pt x="1353" y="1273"/>
                    </a:lnTo>
                    <a:cubicBezTo>
                      <a:pt x="1375" y="1241"/>
                      <a:pt x="1429" y="1175"/>
                      <a:pt x="1418" y="1164"/>
                    </a:cubicBezTo>
                    <a:cubicBezTo>
                      <a:pt x="982" y="815"/>
                      <a:pt x="1200" y="487"/>
                      <a:pt x="1451" y="160"/>
                    </a:cubicBezTo>
                    <a:cubicBezTo>
                      <a:pt x="1423" y="49"/>
                      <a:pt x="1379" y="1"/>
                      <a:pt x="1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8" name="Google Shape;8938;p56"/>
              <p:cNvSpPr/>
              <p:nvPr/>
            </p:nvSpPr>
            <p:spPr>
              <a:xfrm>
                <a:off x="351450" y="472875"/>
                <a:ext cx="524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13" extrusionOk="0">
                    <a:moveTo>
                      <a:pt x="1" y="1"/>
                    </a:moveTo>
                    <a:cubicBezTo>
                      <a:pt x="295" y="296"/>
                      <a:pt x="687" y="449"/>
                      <a:pt x="1070" y="601"/>
                    </a:cubicBezTo>
                    <a:cubicBezTo>
                      <a:pt x="1104" y="547"/>
                      <a:pt x="1164" y="500"/>
                      <a:pt x="1214" y="500"/>
                    </a:cubicBezTo>
                    <a:cubicBezTo>
                      <a:pt x="1245" y="500"/>
                      <a:pt x="1272" y="517"/>
                      <a:pt x="1288" y="558"/>
                    </a:cubicBezTo>
                    <a:cubicBezTo>
                      <a:pt x="1342" y="689"/>
                      <a:pt x="1233" y="786"/>
                      <a:pt x="1080" y="808"/>
                    </a:cubicBezTo>
                    <a:lnTo>
                      <a:pt x="1080" y="907"/>
                    </a:lnTo>
                    <a:cubicBezTo>
                      <a:pt x="1201" y="983"/>
                      <a:pt x="1211" y="1169"/>
                      <a:pt x="1375" y="1212"/>
                    </a:cubicBezTo>
                    <a:cubicBezTo>
                      <a:pt x="1495" y="1103"/>
                      <a:pt x="1615" y="972"/>
                      <a:pt x="1757" y="895"/>
                    </a:cubicBezTo>
                    <a:cubicBezTo>
                      <a:pt x="2095" y="689"/>
                      <a:pt x="1942" y="536"/>
                      <a:pt x="1713" y="405"/>
                    </a:cubicBezTo>
                    <a:cubicBezTo>
                      <a:pt x="1473" y="263"/>
                      <a:pt x="1222" y="132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9" name="Google Shape;8939;p56"/>
              <p:cNvSpPr/>
              <p:nvPr/>
            </p:nvSpPr>
            <p:spPr>
              <a:xfrm>
                <a:off x="377900" y="557600"/>
                <a:ext cx="335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517" extrusionOk="0">
                    <a:moveTo>
                      <a:pt x="732" y="1"/>
                    </a:moveTo>
                    <a:cubicBezTo>
                      <a:pt x="612" y="1"/>
                      <a:pt x="608" y="187"/>
                      <a:pt x="514" y="234"/>
                    </a:cubicBezTo>
                    <a:cubicBezTo>
                      <a:pt x="601" y="474"/>
                      <a:pt x="601" y="703"/>
                      <a:pt x="426" y="900"/>
                    </a:cubicBezTo>
                    <a:cubicBezTo>
                      <a:pt x="252" y="1031"/>
                      <a:pt x="0" y="1128"/>
                      <a:pt x="230" y="1412"/>
                    </a:cubicBezTo>
                    <a:cubicBezTo>
                      <a:pt x="299" y="1488"/>
                      <a:pt x="379" y="1516"/>
                      <a:pt x="459" y="1516"/>
                    </a:cubicBezTo>
                    <a:cubicBezTo>
                      <a:pt x="518" y="1516"/>
                      <a:pt x="578" y="1501"/>
                      <a:pt x="633" y="1478"/>
                    </a:cubicBezTo>
                    <a:cubicBezTo>
                      <a:pt x="863" y="1368"/>
                      <a:pt x="1157" y="1358"/>
                      <a:pt x="1321" y="1128"/>
                    </a:cubicBezTo>
                    <a:cubicBezTo>
                      <a:pt x="1343" y="1096"/>
                      <a:pt x="1288" y="965"/>
                      <a:pt x="1255" y="954"/>
                    </a:cubicBezTo>
                    <a:cubicBezTo>
                      <a:pt x="884" y="900"/>
                      <a:pt x="1004" y="638"/>
                      <a:pt x="1004" y="420"/>
                    </a:cubicBezTo>
                    <a:cubicBezTo>
                      <a:pt x="1004" y="245"/>
                      <a:pt x="960" y="92"/>
                      <a:pt x="797" y="16"/>
                    </a:cubicBezTo>
                    <a:cubicBezTo>
                      <a:pt x="772" y="5"/>
                      <a:pt x="751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0" name="Google Shape;8940;p56"/>
              <p:cNvSpPr/>
              <p:nvPr/>
            </p:nvSpPr>
            <p:spPr>
              <a:xfrm>
                <a:off x="501200" y="510800"/>
                <a:ext cx="1855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79" extrusionOk="0">
                    <a:moveTo>
                      <a:pt x="374" y="0"/>
                    </a:moveTo>
                    <a:cubicBezTo>
                      <a:pt x="21" y="0"/>
                      <a:pt x="1" y="332"/>
                      <a:pt x="55" y="568"/>
                    </a:cubicBezTo>
                    <a:cubicBezTo>
                      <a:pt x="142" y="906"/>
                      <a:pt x="196" y="1266"/>
                      <a:pt x="273" y="1615"/>
                    </a:cubicBezTo>
                    <a:cubicBezTo>
                      <a:pt x="295" y="1746"/>
                      <a:pt x="349" y="1768"/>
                      <a:pt x="458" y="1779"/>
                    </a:cubicBezTo>
                    <a:cubicBezTo>
                      <a:pt x="622" y="1779"/>
                      <a:pt x="654" y="1681"/>
                      <a:pt x="654" y="1550"/>
                    </a:cubicBezTo>
                    <a:cubicBezTo>
                      <a:pt x="666" y="1299"/>
                      <a:pt x="654" y="1037"/>
                      <a:pt x="654" y="775"/>
                    </a:cubicBezTo>
                    <a:lnTo>
                      <a:pt x="666" y="775"/>
                    </a:lnTo>
                    <a:lnTo>
                      <a:pt x="666" y="524"/>
                    </a:lnTo>
                    <a:cubicBezTo>
                      <a:pt x="644" y="306"/>
                      <a:pt x="741" y="1"/>
                      <a:pt x="392" y="1"/>
                    </a:cubicBezTo>
                    <a:cubicBezTo>
                      <a:pt x="386" y="1"/>
                      <a:pt x="380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1" name="Google Shape;8941;p56"/>
              <p:cNvSpPr/>
              <p:nvPr/>
            </p:nvSpPr>
            <p:spPr>
              <a:xfrm>
                <a:off x="395625" y="609875"/>
                <a:ext cx="499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489" extrusionOk="0">
                    <a:moveTo>
                      <a:pt x="989" y="0"/>
                    </a:moveTo>
                    <a:cubicBezTo>
                      <a:pt x="654" y="0"/>
                      <a:pt x="322" y="41"/>
                      <a:pt x="1" y="216"/>
                    </a:cubicBezTo>
                    <a:cubicBezTo>
                      <a:pt x="1" y="303"/>
                      <a:pt x="11" y="390"/>
                      <a:pt x="11" y="478"/>
                    </a:cubicBezTo>
                    <a:cubicBezTo>
                      <a:pt x="601" y="489"/>
                      <a:pt x="1201" y="489"/>
                      <a:pt x="1790" y="489"/>
                    </a:cubicBezTo>
                    <a:cubicBezTo>
                      <a:pt x="1790" y="325"/>
                      <a:pt x="1822" y="183"/>
                      <a:pt x="1997" y="107"/>
                    </a:cubicBezTo>
                    <a:lnTo>
                      <a:pt x="1997" y="31"/>
                    </a:lnTo>
                    <a:cubicBezTo>
                      <a:pt x="1958" y="32"/>
                      <a:pt x="1919" y="33"/>
                      <a:pt x="1880" y="33"/>
                    </a:cubicBezTo>
                    <a:cubicBezTo>
                      <a:pt x="1585" y="33"/>
                      <a:pt x="1286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2" name="Google Shape;8942;p56"/>
              <p:cNvSpPr/>
              <p:nvPr/>
            </p:nvSpPr>
            <p:spPr>
              <a:xfrm>
                <a:off x="195450" y="475525"/>
                <a:ext cx="357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002" extrusionOk="0">
                    <a:moveTo>
                      <a:pt x="387" y="1"/>
                    </a:moveTo>
                    <a:cubicBezTo>
                      <a:pt x="378" y="1"/>
                      <a:pt x="369" y="2"/>
                      <a:pt x="360" y="4"/>
                    </a:cubicBezTo>
                    <a:cubicBezTo>
                      <a:pt x="294" y="113"/>
                      <a:pt x="229" y="233"/>
                      <a:pt x="153" y="331"/>
                    </a:cubicBezTo>
                    <a:cubicBezTo>
                      <a:pt x="0" y="506"/>
                      <a:pt x="0" y="702"/>
                      <a:pt x="109" y="877"/>
                    </a:cubicBezTo>
                    <a:cubicBezTo>
                      <a:pt x="181" y="978"/>
                      <a:pt x="275" y="1001"/>
                      <a:pt x="375" y="1001"/>
                    </a:cubicBezTo>
                    <a:cubicBezTo>
                      <a:pt x="457" y="1001"/>
                      <a:pt x="543" y="986"/>
                      <a:pt x="622" y="986"/>
                    </a:cubicBezTo>
                    <a:cubicBezTo>
                      <a:pt x="742" y="986"/>
                      <a:pt x="873" y="932"/>
                      <a:pt x="1004" y="898"/>
                    </a:cubicBezTo>
                    <a:cubicBezTo>
                      <a:pt x="1157" y="855"/>
                      <a:pt x="1429" y="942"/>
                      <a:pt x="1397" y="658"/>
                    </a:cubicBezTo>
                    <a:cubicBezTo>
                      <a:pt x="1380" y="483"/>
                      <a:pt x="1229" y="410"/>
                      <a:pt x="1075" y="410"/>
                    </a:cubicBezTo>
                    <a:cubicBezTo>
                      <a:pt x="1029" y="410"/>
                      <a:pt x="982" y="417"/>
                      <a:pt x="938" y="430"/>
                    </a:cubicBezTo>
                    <a:cubicBezTo>
                      <a:pt x="890" y="443"/>
                      <a:pt x="853" y="449"/>
                      <a:pt x="824" y="449"/>
                    </a:cubicBezTo>
                    <a:cubicBezTo>
                      <a:pt x="686" y="449"/>
                      <a:pt x="733" y="318"/>
                      <a:pt x="742" y="200"/>
                    </a:cubicBezTo>
                    <a:lnTo>
                      <a:pt x="742" y="200"/>
                    </a:lnTo>
                    <a:cubicBezTo>
                      <a:pt x="699" y="228"/>
                      <a:pt x="665" y="240"/>
                      <a:pt x="637" y="240"/>
                    </a:cubicBezTo>
                    <a:cubicBezTo>
                      <a:pt x="511" y="240"/>
                      <a:pt x="513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3" name="Google Shape;8943;p56"/>
              <p:cNvSpPr/>
              <p:nvPr/>
            </p:nvSpPr>
            <p:spPr>
              <a:xfrm>
                <a:off x="453450" y="661575"/>
                <a:ext cx="239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923" extrusionOk="0">
                    <a:moveTo>
                      <a:pt x="649" y="0"/>
                    </a:moveTo>
                    <a:cubicBezTo>
                      <a:pt x="555" y="0"/>
                      <a:pt x="432" y="14"/>
                      <a:pt x="273" y="36"/>
                    </a:cubicBezTo>
                    <a:cubicBezTo>
                      <a:pt x="77" y="461"/>
                      <a:pt x="99" y="897"/>
                      <a:pt x="186" y="1333"/>
                    </a:cubicBezTo>
                    <a:cubicBezTo>
                      <a:pt x="415" y="1519"/>
                      <a:pt x="219" y="1573"/>
                      <a:pt x="88" y="1650"/>
                    </a:cubicBezTo>
                    <a:cubicBezTo>
                      <a:pt x="33" y="1748"/>
                      <a:pt x="1" y="1835"/>
                      <a:pt x="132" y="1890"/>
                    </a:cubicBezTo>
                    <a:cubicBezTo>
                      <a:pt x="170" y="1906"/>
                      <a:pt x="213" y="1923"/>
                      <a:pt x="253" y="1923"/>
                    </a:cubicBezTo>
                    <a:cubicBezTo>
                      <a:pt x="293" y="1923"/>
                      <a:pt x="328" y="1906"/>
                      <a:pt x="350" y="1857"/>
                    </a:cubicBezTo>
                    <a:cubicBezTo>
                      <a:pt x="426" y="1650"/>
                      <a:pt x="600" y="1464"/>
                      <a:pt x="470" y="1214"/>
                    </a:cubicBezTo>
                    <a:cubicBezTo>
                      <a:pt x="350" y="984"/>
                      <a:pt x="350" y="756"/>
                      <a:pt x="470" y="526"/>
                    </a:cubicBezTo>
                    <a:cubicBezTo>
                      <a:pt x="512" y="442"/>
                      <a:pt x="534" y="286"/>
                      <a:pt x="645" y="286"/>
                    </a:cubicBezTo>
                    <a:cubicBezTo>
                      <a:pt x="648" y="286"/>
                      <a:pt x="652" y="286"/>
                      <a:pt x="655" y="286"/>
                    </a:cubicBezTo>
                    <a:cubicBezTo>
                      <a:pt x="786" y="286"/>
                      <a:pt x="895" y="373"/>
                      <a:pt x="906" y="537"/>
                    </a:cubicBezTo>
                    <a:cubicBezTo>
                      <a:pt x="955" y="127"/>
                      <a:pt x="937" y="0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4" name="Google Shape;8944;p56"/>
              <p:cNvSpPr/>
              <p:nvPr/>
            </p:nvSpPr>
            <p:spPr>
              <a:xfrm>
                <a:off x="189975" y="455125"/>
                <a:ext cx="30025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056" extrusionOk="0">
                    <a:moveTo>
                      <a:pt x="700" y="1"/>
                    </a:moveTo>
                    <a:cubicBezTo>
                      <a:pt x="509" y="1"/>
                      <a:pt x="340" y="185"/>
                      <a:pt x="154" y="242"/>
                    </a:cubicBezTo>
                    <a:cubicBezTo>
                      <a:pt x="1" y="296"/>
                      <a:pt x="77" y="438"/>
                      <a:pt x="77" y="536"/>
                    </a:cubicBezTo>
                    <a:cubicBezTo>
                      <a:pt x="77" y="652"/>
                      <a:pt x="124" y="691"/>
                      <a:pt x="188" y="691"/>
                    </a:cubicBezTo>
                    <a:cubicBezTo>
                      <a:pt x="227" y="691"/>
                      <a:pt x="272" y="677"/>
                      <a:pt x="317" y="657"/>
                    </a:cubicBezTo>
                    <a:cubicBezTo>
                      <a:pt x="360" y="635"/>
                      <a:pt x="396" y="625"/>
                      <a:pt x="426" y="625"/>
                    </a:cubicBezTo>
                    <a:cubicBezTo>
                      <a:pt x="517" y="625"/>
                      <a:pt x="554" y="714"/>
                      <a:pt x="579" y="820"/>
                    </a:cubicBezTo>
                    <a:cubicBezTo>
                      <a:pt x="588" y="818"/>
                      <a:pt x="597" y="817"/>
                      <a:pt x="606" y="817"/>
                    </a:cubicBezTo>
                    <a:cubicBezTo>
                      <a:pt x="732" y="817"/>
                      <a:pt x="730" y="1056"/>
                      <a:pt x="856" y="1056"/>
                    </a:cubicBezTo>
                    <a:cubicBezTo>
                      <a:pt x="884" y="1056"/>
                      <a:pt x="918" y="1044"/>
                      <a:pt x="961" y="1016"/>
                    </a:cubicBezTo>
                    <a:cubicBezTo>
                      <a:pt x="993" y="962"/>
                      <a:pt x="1015" y="907"/>
                      <a:pt x="1048" y="864"/>
                    </a:cubicBezTo>
                    <a:cubicBezTo>
                      <a:pt x="1201" y="558"/>
                      <a:pt x="1179" y="274"/>
                      <a:pt x="906" y="78"/>
                    </a:cubicBezTo>
                    <a:cubicBezTo>
                      <a:pt x="834" y="22"/>
                      <a:pt x="766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5" name="Google Shape;8945;p56"/>
              <p:cNvSpPr/>
              <p:nvPr/>
            </p:nvSpPr>
            <p:spPr>
              <a:xfrm>
                <a:off x="374625" y="435825"/>
                <a:ext cx="26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75" extrusionOk="0">
                    <a:moveTo>
                      <a:pt x="206" y="0"/>
                    </a:moveTo>
                    <a:cubicBezTo>
                      <a:pt x="159" y="0"/>
                      <a:pt x="136" y="39"/>
                      <a:pt x="110" y="174"/>
                    </a:cubicBezTo>
                    <a:cubicBezTo>
                      <a:pt x="12" y="675"/>
                      <a:pt x="0" y="709"/>
                      <a:pt x="590" y="774"/>
                    </a:cubicBezTo>
                    <a:lnTo>
                      <a:pt x="611" y="774"/>
                    </a:lnTo>
                    <a:cubicBezTo>
                      <a:pt x="895" y="675"/>
                      <a:pt x="1059" y="435"/>
                      <a:pt x="1004" y="174"/>
                    </a:cubicBezTo>
                    <a:cubicBezTo>
                      <a:pt x="981" y="65"/>
                      <a:pt x="931" y="32"/>
                      <a:pt x="870" y="32"/>
                    </a:cubicBezTo>
                    <a:cubicBezTo>
                      <a:pt x="777" y="32"/>
                      <a:pt x="656" y="107"/>
                      <a:pt x="558" y="107"/>
                    </a:cubicBezTo>
                    <a:cubicBezTo>
                      <a:pt x="538" y="107"/>
                      <a:pt x="520" y="105"/>
                      <a:pt x="502" y="98"/>
                    </a:cubicBezTo>
                    <a:cubicBezTo>
                      <a:pt x="448" y="76"/>
                      <a:pt x="383" y="43"/>
                      <a:pt x="328" y="32"/>
                    </a:cubicBezTo>
                    <a:cubicBezTo>
                      <a:pt x="273" y="15"/>
                      <a:pt x="235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6" name="Google Shape;8946;p56"/>
              <p:cNvSpPr/>
              <p:nvPr/>
            </p:nvSpPr>
            <p:spPr>
              <a:xfrm>
                <a:off x="216725" y="531000"/>
                <a:ext cx="417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753" extrusionOk="0">
                    <a:moveTo>
                      <a:pt x="1363" y="0"/>
                    </a:moveTo>
                    <a:cubicBezTo>
                      <a:pt x="1187" y="52"/>
                      <a:pt x="1009" y="153"/>
                      <a:pt x="833" y="153"/>
                    </a:cubicBezTo>
                    <a:cubicBezTo>
                      <a:pt x="824" y="153"/>
                      <a:pt x="816" y="153"/>
                      <a:pt x="807" y="153"/>
                    </a:cubicBezTo>
                    <a:cubicBezTo>
                      <a:pt x="781" y="151"/>
                      <a:pt x="755" y="150"/>
                      <a:pt x="730" y="150"/>
                    </a:cubicBezTo>
                    <a:cubicBezTo>
                      <a:pt x="335" y="150"/>
                      <a:pt x="144" y="394"/>
                      <a:pt x="0" y="752"/>
                    </a:cubicBezTo>
                    <a:cubicBezTo>
                      <a:pt x="534" y="480"/>
                      <a:pt x="1178" y="655"/>
                      <a:pt x="1669" y="262"/>
                    </a:cubicBezTo>
                    <a:cubicBezTo>
                      <a:pt x="1593" y="141"/>
                      <a:pt x="1363" y="196"/>
                      <a:pt x="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56"/>
              <p:cNvSpPr/>
              <p:nvPr/>
            </p:nvSpPr>
            <p:spPr>
              <a:xfrm>
                <a:off x="358250" y="495525"/>
                <a:ext cx="276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05" extrusionOk="0">
                    <a:moveTo>
                      <a:pt x="808" y="1"/>
                    </a:moveTo>
                    <a:cubicBezTo>
                      <a:pt x="514" y="251"/>
                      <a:pt x="78" y="350"/>
                      <a:pt x="1" y="808"/>
                    </a:cubicBezTo>
                    <a:cubicBezTo>
                      <a:pt x="99" y="874"/>
                      <a:pt x="209" y="939"/>
                      <a:pt x="306" y="1004"/>
                    </a:cubicBezTo>
                    <a:cubicBezTo>
                      <a:pt x="590" y="797"/>
                      <a:pt x="885" y="600"/>
                      <a:pt x="1103" y="306"/>
                    </a:cubicBezTo>
                    <a:cubicBezTo>
                      <a:pt x="939" y="263"/>
                      <a:pt x="929" y="77"/>
                      <a:pt x="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56"/>
              <p:cNvSpPr/>
              <p:nvPr/>
            </p:nvSpPr>
            <p:spPr>
              <a:xfrm>
                <a:off x="523000" y="507825"/>
                <a:ext cx="275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85" extrusionOk="0">
                    <a:moveTo>
                      <a:pt x="524" y="1"/>
                    </a:moveTo>
                    <a:cubicBezTo>
                      <a:pt x="441" y="1"/>
                      <a:pt x="357" y="3"/>
                      <a:pt x="274" y="11"/>
                    </a:cubicBezTo>
                    <a:cubicBezTo>
                      <a:pt x="121" y="32"/>
                      <a:pt x="0" y="32"/>
                      <a:pt x="143" y="305"/>
                    </a:cubicBezTo>
                    <a:cubicBezTo>
                      <a:pt x="255" y="525"/>
                      <a:pt x="382" y="584"/>
                      <a:pt x="515" y="584"/>
                    </a:cubicBezTo>
                    <a:cubicBezTo>
                      <a:pt x="666" y="584"/>
                      <a:pt x="826" y="507"/>
                      <a:pt x="982" y="501"/>
                    </a:cubicBezTo>
                    <a:cubicBezTo>
                      <a:pt x="1103" y="382"/>
                      <a:pt x="1081" y="229"/>
                      <a:pt x="1081" y="87"/>
                    </a:cubicBezTo>
                    <a:cubicBezTo>
                      <a:pt x="1081" y="43"/>
                      <a:pt x="1059" y="21"/>
                      <a:pt x="1026" y="11"/>
                    </a:cubicBezTo>
                    <a:cubicBezTo>
                      <a:pt x="859" y="11"/>
                      <a:pt x="692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56"/>
              <p:cNvSpPr/>
              <p:nvPr/>
            </p:nvSpPr>
            <p:spPr>
              <a:xfrm>
                <a:off x="496825" y="645000"/>
                <a:ext cx="183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02" extrusionOk="0">
                    <a:moveTo>
                      <a:pt x="448" y="0"/>
                    </a:moveTo>
                    <a:cubicBezTo>
                      <a:pt x="375" y="41"/>
                      <a:pt x="326" y="141"/>
                      <a:pt x="243" y="141"/>
                    </a:cubicBezTo>
                    <a:cubicBezTo>
                      <a:pt x="214" y="141"/>
                      <a:pt x="182" y="129"/>
                      <a:pt x="142" y="98"/>
                    </a:cubicBezTo>
                    <a:cubicBezTo>
                      <a:pt x="99" y="131"/>
                      <a:pt x="66" y="164"/>
                      <a:pt x="33" y="197"/>
                    </a:cubicBezTo>
                    <a:cubicBezTo>
                      <a:pt x="0" y="306"/>
                      <a:pt x="273" y="240"/>
                      <a:pt x="142" y="469"/>
                    </a:cubicBezTo>
                    <a:cubicBezTo>
                      <a:pt x="44" y="655"/>
                      <a:pt x="44" y="1026"/>
                      <a:pt x="426" y="1102"/>
                    </a:cubicBezTo>
                    <a:cubicBezTo>
                      <a:pt x="458" y="895"/>
                      <a:pt x="513" y="699"/>
                      <a:pt x="524" y="491"/>
                    </a:cubicBezTo>
                    <a:cubicBezTo>
                      <a:pt x="535" y="328"/>
                      <a:pt x="731" y="12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56"/>
              <p:cNvSpPr/>
              <p:nvPr/>
            </p:nvSpPr>
            <p:spPr>
              <a:xfrm>
                <a:off x="365900" y="613725"/>
                <a:ext cx="3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68" extrusionOk="0">
                    <a:moveTo>
                      <a:pt x="837" y="1"/>
                    </a:moveTo>
                    <a:cubicBezTo>
                      <a:pt x="595" y="1"/>
                      <a:pt x="351" y="66"/>
                      <a:pt x="103" y="66"/>
                    </a:cubicBezTo>
                    <a:cubicBezTo>
                      <a:pt x="69" y="66"/>
                      <a:pt x="35" y="65"/>
                      <a:pt x="0" y="62"/>
                    </a:cubicBezTo>
                    <a:lnTo>
                      <a:pt x="0" y="62"/>
                    </a:lnTo>
                    <a:cubicBezTo>
                      <a:pt x="22" y="226"/>
                      <a:pt x="230" y="214"/>
                      <a:pt x="262" y="357"/>
                    </a:cubicBezTo>
                    <a:cubicBezTo>
                      <a:pt x="351" y="439"/>
                      <a:pt x="438" y="467"/>
                      <a:pt x="525" y="467"/>
                    </a:cubicBezTo>
                    <a:cubicBezTo>
                      <a:pt x="725" y="467"/>
                      <a:pt x="924" y="316"/>
                      <a:pt x="1125" y="316"/>
                    </a:cubicBezTo>
                    <a:cubicBezTo>
                      <a:pt x="1150" y="316"/>
                      <a:pt x="1175" y="318"/>
                      <a:pt x="1200" y="324"/>
                    </a:cubicBezTo>
                    <a:cubicBezTo>
                      <a:pt x="1200" y="236"/>
                      <a:pt x="1190" y="149"/>
                      <a:pt x="1190" y="62"/>
                    </a:cubicBezTo>
                    <a:cubicBezTo>
                      <a:pt x="1072" y="16"/>
                      <a:pt x="955" y="1"/>
                      <a:pt x="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56"/>
              <p:cNvSpPr/>
              <p:nvPr/>
            </p:nvSpPr>
            <p:spPr>
              <a:xfrm>
                <a:off x="358250" y="458700"/>
                <a:ext cx="325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68" extrusionOk="0">
                    <a:moveTo>
                      <a:pt x="1092" y="0"/>
                    </a:moveTo>
                    <a:cubicBezTo>
                      <a:pt x="732" y="66"/>
                      <a:pt x="350" y="22"/>
                      <a:pt x="1" y="175"/>
                    </a:cubicBezTo>
                    <a:cubicBezTo>
                      <a:pt x="219" y="274"/>
                      <a:pt x="492" y="295"/>
                      <a:pt x="601" y="568"/>
                    </a:cubicBezTo>
                    <a:lnTo>
                      <a:pt x="710" y="568"/>
                    </a:lnTo>
                    <a:cubicBezTo>
                      <a:pt x="820" y="306"/>
                      <a:pt x="1135" y="448"/>
                      <a:pt x="1300" y="284"/>
                    </a:cubicBezTo>
                    <a:cubicBezTo>
                      <a:pt x="1201" y="208"/>
                      <a:pt x="1026" y="197"/>
                      <a:pt x="1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56"/>
              <p:cNvSpPr/>
              <p:nvPr/>
            </p:nvSpPr>
            <p:spPr>
              <a:xfrm>
                <a:off x="347075" y="568225"/>
                <a:ext cx="177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857" extrusionOk="0">
                    <a:moveTo>
                      <a:pt x="360" y="0"/>
                    </a:moveTo>
                    <a:cubicBezTo>
                      <a:pt x="147" y="0"/>
                      <a:pt x="107" y="236"/>
                      <a:pt x="66" y="388"/>
                    </a:cubicBezTo>
                    <a:cubicBezTo>
                      <a:pt x="1" y="584"/>
                      <a:pt x="132" y="856"/>
                      <a:pt x="295" y="856"/>
                    </a:cubicBezTo>
                    <a:cubicBezTo>
                      <a:pt x="710" y="834"/>
                      <a:pt x="285" y="475"/>
                      <a:pt x="459" y="333"/>
                    </a:cubicBezTo>
                    <a:cubicBezTo>
                      <a:pt x="426" y="213"/>
                      <a:pt x="656" y="60"/>
                      <a:pt x="416" y="5"/>
                    </a:cubicBezTo>
                    <a:cubicBezTo>
                      <a:pt x="396" y="2"/>
                      <a:pt x="37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3" name="Google Shape;8953;p56"/>
              <p:cNvSpPr/>
              <p:nvPr/>
            </p:nvSpPr>
            <p:spPr>
              <a:xfrm>
                <a:off x="366975" y="562775"/>
                <a:ext cx="185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88" extrusionOk="0">
                    <a:moveTo>
                      <a:pt x="248" y="0"/>
                    </a:moveTo>
                    <a:cubicBezTo>
                      <a:pt x="177" y="0"/>
                      <a:pt x="112" y="24"/>
                      <a:pt x="78" y="114"/>
                    </a:cubicBezTo>
                    <a:cubicBezTo>
                      <a:pt x="45" y="201"/>
                      <a:pt x="1" y="311"/>
                      <a:pt x="34" y="387"/>
                    </a:cubicBezTo>
                    <a:cubicBezTo>
                      <a:pt x="54" y="473"/>
                      <a:pt x="117" y="487"/>
                      <a:pt x="189" y="487"/>
                    </a:cubicBezTo>
                    <a:cubicBezTo>
                      <a:pt x="223" y="487"/>
                      <a:pt x="260" y="484"/>
                      <a:pt x="294" y="484"/>
                    </a:cubicBezTo>
                    <a:cubicBezTo>
                      <a:pt x="306" y="484"/>
                      <a:pt x="317" y="484"/>
                      <a:pt x="328" y="485"/>
                    </a:cubicBezTo>
                    <a:cubicBezTo>
                      <a:pt x="347" y="486"/>
                      <a:pt x="366" y="487"/>
                      <a:pt x="385" y="487"/>
                    </a:cubicBezTo>
                    <a:cubicBezTo>
                      <a:pt x="516" y="487"/>
                      <a:pt x="638" y="451"/>
                      <a:pt x="743" y="366"/>
                    </a:cubicBezTo>
                    <a:lnTo>
                      <a:pt x="743" y="147"/>
                    </a:lnTo>
                    <a:cubicBezTo>
                      <a:pt x="623" y="104"/>
                      <a:pt x="503" y="49"/>
                      <a:pt x="372" y="16"/>
                    </a:cubicBezTo>
                    <a:cubicBezTo>
                      <a:pt x="332" y="8"/>
                      <a:pt x="28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4" name="Google Shape;8954;p56"/>
              <p:cNvSpPr/>
              <p:nvPr/>
            </p:nvSpPr>
            <p:spPr>
              <a:xfrm>
                <a:off x="348175" y="463075"/>
                <a:ext cx="251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393" extrusionOk="0">
                    <a:moveTo>
                      <a:pt x="404" y="0"/>
                    </a:moveTo>
                    <a:cubicBezTo>
                      <a:pt x="310" y="51"/>
                      <a:pt x="210" y="116"/>
                      <a:pt x="98" y="116"/>
                    </a:cubicBezTo>
                    <a:cubicBezTo>
                      <a:pt x="66" y="116"/>
                      <a:pt x="34" y="111"/>
                      <a:pt x="1" y="99"/>
                    </a:cubicBezTo>
                    <a:lnTo>
                      <a:pt x="1" y="306"/>
                    </a:lnTo>
                    <a:cubicBezTo>
                      <a:pt x="44" y="327"/>
                      <a:pt x="88" y="360"/>
                      <a:pt x="132" y="393"/>
                    </a:cubicBezTo>
                    <a:lnTo>
                      <a:pt x="1004" y="393"/>
                    </a:lnTo>
                    <a:cubicBezTo>
                      <a:pt x="895" y="120"/>
                      <a:pt x="622" y="99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5" name="Google Shape;8955;p56"/>
              <p:cNvSpPr/>
              <p:nvPr/>
            </p:nvSpPr>
            <p:spPr>
              <a:xfrm>
                <a:off x="491100" y="649900"/>
                <a:ext cx="215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310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0" y="360"/>
                      <a:pt x="371" y="731"/>
                      <a:pt x="251" y="1102"/>
                    </a:cubicBezTo>
                    <a:cubicBezTo>
                      <a:pt x="331" y="1064"/>
                      <a:pt x="403" y="1042"/>
                      <a:pt x="464" y="1042"/>
                    </a:cubicBezTo>
                    <a:cubicBezTo>
                      <a:pt x="577" y="1042"/>
                      <a:pt x="651" y="1118"/>
                      <a:pt x="665" y="1310"/>
                    </a:cubicBezTo>
                    <a:cubicBezTo>
                      <a:pt x="862" y="1168"/>
                      <a:pt x="699" y="1037"/>
                      <a:pt x="655" y="906"/>
                    </a:cubicBezTo>
                    <a:cubicBezTo>
                      <a:pt x="273" y="830"/>
                      <a:pt x="273" y="459"/>
                      <a:pt x="371" y="273"/>
                    </a:cubicBezTo>
                    <a:cubicBezTo>
                      <a:pt x="502" y="44"/>
                      <a:pt x="229" y="110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56"/>
              <p:cNvSpPr/>
              <p:nvPr/>
            </p:nvSpPr>
            <p:spPr>
              <a:xfrm>
                <a:off x="383900" y="455175"/>
                <a:ext cx="199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26" extrusionOk="0">
                    <a:moveTo>
                      <a:pt x="219" y="0"/>
                    </a:moveTo>
                    <a:cubicBezTo>
                      <a:pt x="164" y="44"/>
                      <a:pt x="109" y="98"/>
                      <a:pt x="66" y="141"/>
                    </a:cubicBezTo>
                    <a:cubicBezTo>
                      <a:pt x="0" y="338"/>
                      <a:pt x="175" y="349"/>
                      <a:pt x="274" y="425"/>
                    </a:cubicBezTo>
                    <a:cubicBezTo>
                      <a:pt x="300" y="422"/>
                      <a:pt x="328" y="421"/>
                      <a:pt x="356" y="421"/>
                    </a:cubicBezTo>
                    <a:cubicBezTo>
                      <a:pt x="394" y="421"/>
                      <a:pt x="433" y="423"/>
                      <a:pt x="471" y="423"/>
                    </a:cubicBezTo>
                    <a:cubicBezTo>
                      <a:pt x="625" y="423"/>
                      <a:pt x="767" y="399"/>
                      <a:pt x="797" y="163"/>
                    </a:cubicBezTo>
                    <a:cubicBezTo>
                      <a:pt x="743" y="120"/>
                      <a:pt x="679" y="111"/>
                      <a:pt x="612" y="111"/>
                    </a:cubicBezTo>
                    <a:cubicBezTo>
                      <a:pt x="569" y="111"/>
                      <a:pt x="525" y="115"/>
                      <a:pt x="482" y="115"/>
                    </a:cubicBezTo>
                    <a:cubicBezTo>
                      <a:pt x="392" y="115"/>
                      <a:pt x="305" y="99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56"/>
              <p:cNvSpPr/>
              <p:nvPr/>
            </p:nvSpPr>
            <p:spPr>
              <a:xfrm>
                <a:off x="480450" y="495450"/>
                <a:ext cx="166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35" extrusionOk="0">
                    <a:moveTo>
                      <a:pt x="428" y="1"/>
                    </a:moveTo>
                    <a:cubicBezTo>
                      <a:pt x="168" y="1"/>
                      <a:pt x="114" y="233"/>
                      <a:pt x="0" y="396"/>
                    </a:cubicBezTo>
                    <a:cubicBezTo>
                      <a:pt x="54" y="421"/>
                      <a:pt x="101" y="434"/>
                      <a:pt x="143" y="434"/>
                    </a:cubicBezTo>
                    <a:cubicBezTo>
                      <a:pt x="232" y="434"/>
                      <a:pt x="298" y="377"/>
                      <a:pt x="350" y="244"/>
                    </a:cubicBezTo>
                    <a:cubicBezTo>
                      <a:pt x="382" y="163"/>
                      <a:pt x="428" y="117"/>
                      <a:pt x="472" y="117"/>
                    </a:cubicBezTo>
                    <a:cubicBezTo>
                      <a:pt x="518" y="117"/>
                      <a:pt x="562" y="165"/>
                      <a:pt x="590" y="276"/>
                    </a:cubicBezTo>
                    <a:cubicBezTo>
                      <a:pt x="666" y="4"/>
                      <a:pt x="666" y="26"/>
                      <a:pt x="480" y="4"/>
                    </a:cubicBezTo>
                    <a:cubicBezTo>
                      <a:pt x="462" y="2"/>
                      <a:pt x="444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56"/>
              <p:cNvSpPr/>
              <p:nvPr/>
            </p:nvSpPr>
            <p:spPr>
              <a:xfrm>
                <a:off x="385525" y="563425"/>
                <a:ext cx="74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67" extrusionOk="0">
                    <a:moveTo>
                      <a:pt x="209" y="1"/>
                    </a:moveTo>
                    <a:lnTo>
                      <a:pt x="209" y="1"/>
                    </a:lnTo>
                    <a:cubicBezTo>
                      <a:pt x="143" y="45"/>
                      <a:pt x="78" y="78"/>
                      <a:pt x="1" y="121"/>
                    </a:cubicBezTo>
                    <a:lnTo>
                      <a:pt x="1" y="340"/>
                    </a:lnTo>
                    <a:cubicBezTo>
                      <a:pt x="154" y="415"/>
                      <a:pt x="99" y="558"/>
                      <a:pt x="121" y="667"/>
                    </a:cubicBezTo>
                    <a:cubicBezTo>
                      <a:pt x="296" y="470"/>
                      <a:pt x="296" y="24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56"/>
              <p:cNvSpPr/>
              <p:nvPr/>
            </p:nvSpPr>
            <p:spPr>
              <a:xfrm>
                <a:off x="126700" y="577625"/>
                <a:ext cx="76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81" extrusionOk="0">
                    <a:moveTo>
                      <a:pt x="133" y="0"/>
                    </a:moveTo>
                    <a:cubicBezTo>
                      <a:pt x="74" y="0"/>
                      <a:pt x="28" y="22"/>
                      <a:pt x="23" y="109"/>
                    </a:cubicBezTo>
                    <a:cubicBezTo>
                      <a:pt x="1" y="284"/>
                      <a:pt x="77" y="458"/>
                      <a:pt x="306" y="480"/>
                    </a:cubicBezTo>
                    <a:cubicBezTo>
                      <a:pt x="295" y="327"/>
                      <a:pt x="295" y="175"/>
                      <a:pt x="295" y="22"/>
                    </a:cubicBezTo>
                    <a:cubicBezTo>
                      <a:pt x="244" y="17"/>
                      <a:pt x="184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56"/>
              <p:cNvSpPr/>
              <p:nvPr/>
            </p:nvSpPr>
            <p:spPr>
              <a:xfrm>
                <a:off x="440375" y="612525"/>
                <a:ext cx="101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207" y="1"/>
                    </a:moveTo>
                    <a:cubicBezTo>
                      <a:pt x="32" y="77"/>
                      <a:pt x="0" y="219"/>
                      <a:pt x="0" y="383"/>
                    </a:cubicBezTo>
                    <a:cubicBezTo>
                      <a:pt x="23" y="391"/>
                      <a:pt x="45" y="395"/>
                      <a:pt x="66" y="395"/>
                    </a:cubicBezTo>
                    <a:cubicBezTo>
                      <a:pt x="186" y="395"/>
                      <a:pt x="283" y="284"/>
                      <a:pt x="403" y="284"/>
                    </a:cubicBezTo>
                    <a:cubicBezTo>
                      <a:pt x="338" y="197"/>
                      <a:pt x="272" y="99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56"/>
              <p:cNvSpPr/>
              <p:nvPr/>
            </p:nvSpPr>
            <p:spPr>
              <a:xfrm>
                <a:off x="191625" y="508225"/>
                <a:ext cx="96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6" extrusionOk="0">
                    <a:moveTo>
                      <a:pt x="233" y="0"/>
                    </a:moveTo>
                    <a:cubicBezTo>
                      <a:pt x="216" y="0"/>
                      <a:pt x="197" y="2"/>
                      <a:pt x="175" y="5"/>
                    </a:cubicBezTo>
                    <a:cubicBezTo>
                      <a:pt x="90" y="80"/>
                      <a:pt x="201" y="279"/>
                      <a:pt x="15" y="279"/>
                    </a:cubicBezTo>
                    <a:cubicBezTo>
                      <a:pt x="10" y="279"/>
                      <a:pt x="5" y="279"/>
                      <a:pt x="0" y="278"/>
                    </a:cubicBezTo>
                    <a:lnTo>
                      <a:pt x="0" y="278"/>
                    </a:lnTo>
                    <a:cubicBezTo>
                      <a:pt x="62" y="340"/>
                      <a:pt x="122" y="375"/>
                      <a:pt x="175" y="375"/>
                    </a:cubicBezTo>
                    <a:cubicBezTo>
                      <a:pt x="235" y="375"/>
                      <a:pt x="287" y="332"/>
                      <a:pt x="328" y="235"/>
                    </a:cubicBezTo>
                    <a:cubicBezTo>
                      <a:pt x="386" y="117"/>
                      <a:pt x="383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56"/>
              <p:cNvSpPr/>
              <p:nvPr/>
            </p:nvSpPr>
            <p:spPr>
              <a:xfrm>
                <a:off x="450175" y="547350"/>
                <a:ext cx="877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94" extrusionOk="0">
                    <a:moveTo>
                      <a:pt x="120" y="1"/>
                    </a:moveTo>
                    <a:cubicBezTo>
                      <a:pt x="120" y="132"/>
                      <a:pt x="1" y="262"/>
                      <a:pt x="99" y="393"/>
                    </a:cubicBezTo>
                    <a:cubicBezTo>
                      <a:pt x="230" y="360"/>
                      <a:pt x="350" y="284"/>
                      <a:pt x="339" y="142"/>
                    </a:cubicBezTo>
                    <a:cubicBezTo>
                      <a:pt x="339" y="33"/>
                      <a:pt x="219" y="1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56"/>
              <p:cNvSpPr/>
              <p:nvPr/>
            </p:nvSpPr>
            <p:spPr>
              <a:xfrm>
                <a:off x="398075" y="530425"/>
                <a:ext cx="106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5" extrusionOk="0">
                    <a:moveTo>
                      <a:pt x="111" y="1"/>
                    </a:moveTo>
                    <a:cubicBezTo>
                      <a:pt x="76" y="1"/>
                      <a:pt x="39" y="5"/>
                      <a:pt x="1" y="12"/>
                    </a:cubicBezTo>
                    <a:cubicBezTo>
                      <a:pt x="110" y="121"/>
                      <a:pt x="350" y="164"/>
                      <a:pt x="208" y="404"/>
                    </a:cubicBezTo>
                    <a:cubicBezTo>
                      <a:pt x="328" y="394"/>
                      <a:pt x="427" y="339"/>
                      <a:pt x="383" y="198"/>
                    </a:cubicBezTo>
                    <a:cubicBezTo>
                      <a:pt x="340" y="52"/>
                      <a:pt x="237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56"/>
              <p:cNvSpPr/>
              <p:nvPr/>
            </p:nvSpPr>
            <p:spPr>
              <a:xfrm>
                <a:off x="428075" y="527975"/>
                <a:ext cx="79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90" extrusionOk="0">
                    <a:moveTo>
                      <a:pt x="88" y="1"/>
                    </a:moveTo>
                    <a:lnTo>
                      <a:pt x="88" y="1"/>
                    </a:lnTo>
                    <a:cubicBezTo>
                      <a:pt x="1" y="219"/>
                      <a:pt x="56" y="415"/>
                      <a:pt x="208" y="590"/>
                    </a:cubicBezTo>
                    <a:cubicBezTo>
                      <a:pt x="154" y="393"/>
                      <a:pt x="318" y="16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56"/>
              <p:cNvSpPr/>
              <p:nvPr/>
            </p:nvSpPr>
            <p:spPr>
              <a:xfrm>
                <a:off x="356625" y="616900"/>
                <a:ext cx="7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9" extrusionOk="0">
                    <a:moveTo>
                      <a:pt x="164" y="0"/>
                    </a:moveTo>
                    <a:cubicBezTo>
                      <a:pt x="0" y="12"/>
                      <a:pt x="12" y="142"/>
                      <a:pt x="22" y="240"/>
                    </a:cubicBezTo>
                    <a:cubicBezTo>
                      <a:pt x="27" y="311"/>
                      <a:pt x="58" y="328"/>
                      <a:pt x="98" y="328"/>
                    </a:cubicBezTo>
                    <a:cubicBezTo>
                      <a:pt x="134" y="328"/>
                      <a:pt x="177" y="314"/>
                      <a:pt x="214" y="314"/>
                    </a:cubicBezTo>
                    <a:cubicBezTo>
                      <a:pt x="223" y="314"/>
                      <a:pt x="232" y="315"/>
                      <a:pt x="240" y="317"/>
                    </a:cubicBezTo>
                    <a:cubicBezTo>
                      <a:pt x="262" y="197"/>
                      <a:pt x="295" y="77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56"/>
              <p:cNvSpPr/>
              <p:nvPr/>
            </p:nvSpPr>
            <p:spPr>
              <a:xfrm>
                <a:off x="250800" y="529625"/>
                <a:ext cx="101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17" extrusionOk="0">
                    <a:moveTo>
                      <a:pt x="0" y="55"/>
                    </a:moveTo>
                    <a:cubicBezTo>
                      <a:pt x="0" y="251"/>
                      <a:pt x="230" y="196"/>
                      <a:pt x="306" y="317"/>
                    </a:cubicBezTo>
                    <a:cubicBezTo>
                      <a:pt x="404" y="0"/>
                      <a:pt x="153" y="87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56"/>
              <p:cNvSpPr/>
              <p:nvPr/>
            </p:nvSpPr>
            <p:spPr>
              <a:xfrm>
                <a:off x="378175" y="485375"/>
                <a:ext cx="68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09" extrusionOk="0">
                    <a:moveTo>
                      <a:pt x="145" y="0"/>
                    </a:moveTo>
                    <a:cubicBezTo>
                      <a:pt x="95" y="0"/>
                      <a:pt x="35" y="47"/>
                      <a:pt x="1" y="101"/>
                    </a:cubicBezTo>
                    <a:cubicBezTo>
                      <a:pt x="1" y="177"/>
                      <a:pt x="11" y="243"/>
                      <a:pt x="11" y="308"/>
                    </a:cubicBezTo>
                    <a:cubicBezTo>
                      <a:pt x="164" y="286"/>
                      <a:pt x="273" y="189"/>
                      <a:pt x="219" y="58"/>
                    </a:cubicBezTo>
                    <a:cubicBezTo>
                      <a:pt x="203" y="1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56"/>
              <p:cNvSpPr/>
              <p:nvPr/>
            </p:nvSpPr>
            <p:spPr>
              <a:xfrm>
                <a:off x="492725" y="705000"/>
                <a:ext cx="104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150"/>
                      <a:pt x="106" y="203"/>
                      <a:pt x="184" y="203"/>
                    </a:cubicBezTo>
                    <a:cubicBezTo>
                      <a:pt x="253" y="203"/>
                      <a:pt x="333" y="161"/>
                      <a:pt x="415" y="110"/>
                    </a:cubicBezTo>
                    <a:cubicBezTo>
                      <a:pt x="273" y="66"/>
                      <a:pt x="142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56"/>
              <p:cNvSpPr/>
              <p:nvPr/>
            </p:nvSpPr>
            <p:spPr>
              <a:xfrm>
                <a:off x="485350" y="530150"/>
                <a:ext cx="81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06" extrusionOk="0">
                    <a:moveTo>
                      <a:pt x="296" y="1"/>
                    </a:moveTo>
                    <a:lnTo>
                      <a:pt x="1" y="296"/>
                    </a:lnTo>
                    <a:cubicBezTo>
                      <a:pt x="36" y="303"/>
                      <a:pt x="68" y="306"/>
                      <a:pt x="97" y="306"/>
                    </a:cubicBezTo>
                    <a:cubicBezTo>
                      <a:pt x="257" y="306"/>
                      <a:pt x="323" y="204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0" name="Google Shape;8970;p56"/>
              <p:cNvSpPr/>
              <p:nvPr/>
            </p:nvSpPr>
            <p:spPr>
              <a:xfrm>
                <a:off x="500375" y="643275"/>
                <a:ext cx="765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1" extrusionOk="0">
                    <a:moveTo>
                      <a:pt x="185" y="1"/>
                    </a:moveTo>
                    <a:cubicBezTo>
                      <a:pt x="103" y="1"/>
                      <a:pt x="63" y="120"/>
                      <a:pt x="0" y="167"/>
                    </a:cubicBezTo>
                    <a:cubicBezTo>
                      <a:pt x="40" y="198"/>
                      <a:pt x="72" y="210"/>
                      <a:pt x="101" y="210"/>
                    </a:cubicBezTo>
                    <a:cubicBezTo>
                      <a:pt x="184" y="210"/>
                      <a:pt x="233" y="110"/>
                      <a:pt x="306" y="69"/>
                    </a:cubicBezTo>
                    <a:cubicBezTo>
                      <a:pt x="256" y="20"/>
                      <a:pt x="217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1" name="Google Shape;8971;p56"/>
              <p:cNvSpPr/>
              <p:nvPr/>
            </p:nvSpPr>
            <p:spPr>
              <a:xfrm>
                <a:off x="385525" y="537475"/>
                <a:ext cx="76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00" extrusionOk="0">
                    <a:moveTo>
                      <a:pt x="150" y="1"/>
                    </a:moveTo>
                    <a:cubicBezTo>
                      <a:pt x="102" y="1"/>
                      <a:pt x="52" y="59"/>
                      <a:pt x="1" y="188"/>
                    </a:cubicBezTo>
                    <a:cubicBezTo>
                      <a:pt x="110" y="199"/>
                      <a:pt x="209" y="199"/>
                      <a:pt x="306" y="199"/>
                    </a:cubicBezTo>
                    <a:cubicBezTo>
                      <a:pt x="255" y="73"/>
                      <a:pt x="203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56"/>
              <p:cNvSpPr/>
              <p:nvPr/>
            </p:nvSpPr>
            <p:spPr>
              <a:xfrm>
                <a:off x="491650" y="680925"/>
                <a:ext cx="65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1" extrusionOk="0">
                    <a:moveTo>
                      <a:pt x="143" y="0"/>
                    </a:moveTo>
                    <a:cubicBezTo>
                      <a:pt x="123" y="0"/>
                      <a:pt x="85" y="18"/>
                      <a:pt x="76" y="36"/>
                    </a:cubicBezTo>
                    <a:cubicBezTo>
                      <a:pt x="0" y="178"/>
                      <a:pt x="32" y="276"/>
                      <a:pt x="240" y="331"/>
                    </a:cubicBezTo>
                    <a:cubicBezTo>
                      <a:pt x="218" y="200"/>
                      <a:pt x="262" y="91"/>
                      <a:pt x="153" y="3"/>
                    </a:cubicBezTo>
                    <a:cubicBezTo>
                      <a:pt x="151" y="1"/>
                      <a:pt x="147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3" name="Google Shape;8973;p56"/>
          <p:cNvGrpSpPr/>
          <p:nvPr/>
        </p:nvGrpSpPr>
        <p:grpSpPr>
          <a:xfrm rot="718628">
            <a:off x="7725328" y="1904419"/>
            <a:ext cx="1410633" cy="773202"/>
            <a:chOff x="2962587" y="426257"/>
            <a:chExt cx="641825" cy="351800"/>
          </a:xfrm>
        </p:grpSpPr>
        <p:sp>
          <p:nvSpPr>
            <p:cNvPr id="8974" name="Google Shape;8974;p56"/>
            <p:cNvSpPr/>
            <p:nvPr/>
          </p:nvSpPr>
          <p:spPr>
            <a:xfrm>
              <a:off x="2962587" y="426257"/>
              <a:ext cx="641825" cy="351800"/>
            </a:xfrm>
            <a:custGeom>
              <a:avLst/>
              <a:gdLst/>
              <a:ahLst/>
              <a:cxnLst/>
              <a:rect l="l" t="t" r="r" b="b"/>
              <a:pathLst>
                <a:path w="25673" h="14072" extrusionOk="0">
                  <a:moveTo>
                    <a:pt x="7084" y="0"/>
                  </a:moveTo>
                  <a:cubicBezTo>
                    <a:pt x="6719" y="0"/>
                    <a:pt x="6376" y="76"/>
                    <a:pt x="6065" y="226"/>
                  </a:cubicBezTo>
                  <a:cubicBezTo>
                    <a:pt x="5979" y="258"/>
                    <a:pt x="5904" y="312"/>
                    <a:pt x="5829" y="365"/>
                  </a:cubicBezTo>
                  <a:lnTo>
                    <a:pt x="5818" y="365"/>
                  </a:lnTo>
                  <a:cubicBezTo>
                    <a:pt x="5722" y="430"/>
                    <a:pt x="5517" y="570"/>
                    <a:pt x="5335" y="816"/>
                  </a:cubicBezTo>
                  <a:cubicBezTo>
                    <a:pt x="5164" y="1063"/>
                    <a:pt x="5056" y="1342"/>
                    <a:pt x="5035" y="1632"/>
                  </a:cubicBezTo>
                  <a:cubicBezTo>
                    <a:pt x="5013" y="1943"/>
                    <a:pt x="5088" y="2244"/>
                    <a:pt x="5238" y="2523"/>
                  </a:cubicBezTo>
                  <a:cubicBezTo>
                    <a:pt x="5249" y="2544"/>
                    <a:pt x="5271" y="2566"/>
                    <a:pt x="5281" y="2587"/>
                  </a:cubicBezTo>
                  <a:cubicBezTo>
                    <a:pt x="5335" y="2673"/>
                    <a:pt x="5389" y="2748"/>
                    <a:pt x="5464" y="2824"/>
                  </a:cubicBezTo>
                  <a:cubicBezTo>
                    <a:pt x="5431" y="2995"/>
                    <a:pt x="5421" y="3177"/>
                    <a:pt x="5443" y="3360"/>
                  </a:cubicBezTo>
                  <a:cubicBezTo>
                    <a:pt x="5474" y="3661"/>
                    <a:pt x="5582" y="3940"/>
                    <a:pt x="5753" y="4186"/>
                  </a:cubicBezTo>
                  <a:cubicBezTo>
                    <a:pt x="5582" y="4358"/>
                    <a:pt x="5453" y="4562"/>
                    <a:pt x="5367" y="4787"/>
                  </a:cubicBezTo>
                  <a:cubicBezTo>
                    <a:pt x="5292" y="4884"/>
                    <a:pt x="5238" y="5002"/>
                    <a:pt x="5195" y="5120"/>
                  </a:cubicBezTo>
                  <a:cubicBezTo>
                    <a:pt x="5185" y="5142"/>
                    <a:pt x="5164" y="5163"/>
                    <a:pt x="5152" y="5174"/>
                  </a:cubicBezTo>
                  <a:cubicBezTo>
                    <a:pt x="5045" y="5313"/>
                    <a:pt x="4916" y="5495"/>
                    <a:pt x="4799" y="5732"/>
                  </a:cubicBezTo>
                  <a:cubicBezTo>
                    <a:pt x="4756" y="5807"/>
                    <a:pt x="4723" y="5882"/>
                    <a:pt x="4702" y="5957"/>
                  </a:cubicBezTo>
                  <a:cubicBezTo>
                    <a:pt x="4391" y="6247"/>
                    <a:pt x="4187" y="6558"/>
                    <a:pt x="4036" y="6795"/>
                  </a:cubicBezTo>
                  <a:cubicBezTo>
                    <a:pt x="3983" y="6880"/>
                    <a:pt x="3940" y="6955"/>
                    <a:pt x="3897" y="7009"/>
                  </a:cubicBezTo>
                  <a:cubicBezTo>
                    <a:pt x="3897" y="7009"/>
                    <a:pt x="3886" y="7009"/>
                    <a:pt x="3886" y="7020"/>
                  </a:cubicBezTo>
                  <a:cubicBezTo>
                    <a:pt x="3650" y="7341"/>
                    <a:pt x="3468" y="7663"/>
                    <a:pt x="3285" y="7964"/>
                  </a:cubicBezTo>
                  <a:cubicBezTo>
                    <a:pt x="3199" y="8104"/>
                    <a:pt x="3124" y="8233"/>
                    <a:pt x="3049" y="8362"/>
                  </a:cubicBezTo>
                  <a:cubicBezTo>
                    <a:pt x="2791" y="8200"/>
                    <a:pt x="2491" y="8114"/>
                    <a:pt x="2190" y="8114"/>
                  </a:cubicBezTo>
                  <a:cubicBezTo>
                    <a:pt x="1965" y="8114"/>
                    <a:pt x="1740" y="8157"/>
                    <a:pt x="1503" y="8254"/>
                  </a:cubicBezTo>
                  <a:cubicBezTo>
                    <a:pt x="1010" y="8436"/>
                    <a:pt x="656" y="8791"/>
                    <a:pt x="495" y="9252"/>
                  </a:cubicBezTo>
                  <a:cubicBezTo>
                    <a:pt x="398" y="9509"/>
                    <a:pt x="387" y="9735"/>
                    <a:pt x="398" y="9907"/>
                  </a:cubicBezTo>
                  <a:cubicBezTo>
                    <a:pt x="387" y="9928"/>
                    <a:pt x="387" y="9950"/>
                    <a:pt x="377" y="9971"/>
                  </a:cubicBezTo>
                  <a:cubicBezTo>
                    <a:pt x="366" y="9993"/>
                    <a:pt x="344" y="10057"/>
                    <a:pt x="323" y="10100"/>
                  </a:cubicBezTo>
                  <a:cubicBezTo>
                    <a:pt x="237" y="10272"/>
                    <a:pt x="130" y="10508"/>
                    <a:pt x="76" y="10809"/>
                  </a:cubicBezTo>
                  <a:cubicBezTo>
                    <a:pt x="1" y="11152"/>
                    <a:pt x="12" y="11484"/>
                    <a:pt x="98" y="11806"/>
                  </a:cubicBezTo>
                  <a:lnTo>
                    <a:pt x="98" y="11968"/>
                  </a:lnTo>
                  <a:cubicBezTo>
                    <a:pt x="98" y="12569"/>
                    <a:pt x="463" y="13094"/>
                    <a:pt x="1021" y="13309"/>
                  </a:cubicBezTo>
                  <a:cubicBezTo>
                    <a:pt x="1246" y="13395"/>
                    <a:pt x="1472" y="13438"/>
                    <a:pt x="1686" y="13438"/>
                  </a:cubicBezTo>
                  <a:cubicBezTo>
                    <a:pt x="2040" y="13438"/>
                    <a:pt x="2383" y="13320"/>
                    <a:pt x="2663" y="13105"/>
                  </a:cubicBezTo>
                  <a:cubicBezTo>
                    <a:pt x="2738" y="13116"/>
                    <a:pt x="2813" y="13127"/>
                    <a:pt x="2899" y="13127"/>
                  </a:cubicBezTo>
                  <a:cubicBezTo>
                    <a:pt x="3232" y="13127"/>
                    <a:pt x="3543" y="13019"/>
                    <a:pt x="3822" y="12815"/>
                  </a:cubicBezTo>
                  <a:cubicBezTo>
                    <a:pt x="3993" y="12686"/>
                    <a:pt x="4144" y="12526"/>
                    <a:pt x="4251" y="12343"/>
                  </a:cubicBezTo>
                  <a:cubicBezTo>
                    <a:pt x="4262" y="12321"/>
                    <a:pt x="4272" y="12311"/>
                    <a:pt x="4284" y="12290"/>
                  </a:cubicBezTo>
                  <a:cubicBezTo>
                    <a:pt x="4337" y="12182"/>
                    <a:pt x="4391" y="12075"/>
                    <a:pt x="4423" y="11968"/>
                  </a:cubicBezTo>
                  <a:cubicBezTo>
                    <a:pt x="5024" y="11956"/>
                    <a:pt x="5625" y="11956"/>
                    <a:pt x="6247" y="11956"/>
                  </a:cubicBezTo>
                  <a:lnTo>
                    <a:pt x="6762" y="11956"/>
                  </a:lnTo>
                  <a:cubicBezTo>
                    <a:pt x="6891" y="11956"/>
                    <a:pt x="7053" y="11956"/>
                    <a:pt x="7192" y="11978"/>
                  </a:cubicBezTo>
                  <a:cubicBezTo>
                    <a:pt x="7385" y="12011"/>
                    <a:pt x="7578" y="12042"/>
                    <a:pt x="7793" y="12075"/>
                  </a:cubicBezTo>
                  <a:cubicBezTo>
                    <a:pt x="8394" y="12171"/>
                    <a:pt x="9027" y="12268"/>
                    <a:pt x="9693" y="12300"/>
                  </a:cubicBezTo>
                  <a:cubicBezTo>
                    <a:pt x="9886" y="12515"/>
                    <a:pt x="10132" y="12686"/>
                    <a:pt x="10423" y="12794"/>
                  </a:cubicBezTo>
                  <a:cubicBezTo>
                    <a:pt x="10444" y="12805"/>
                    <a:pt x="10465" y="12805"/>
                    <a:pt x="10487" y="12815"/>
                  </a:cubicBezTo>
                  <a:cubicBezTo>
                    <a:pt x="10659" y="12869"/>
                    <a:pt x="10830" y="12901"/>
                    <a:pt x="11002" y="12901"/>
                  </a:cubicBezTo>
                  <a:cubicBezTo>
                    <a:pt x="11334" y="12901"/>
                    <a:pt x="11656" y="12805"/>
                    <a:pt x="11925" y="12612"/>
                  </a:cubicBezTo>
                  <a:cubicBezTo>
                    <a:pt x="12043" y="12536"/>
                    <a:pt x="12140" y="12440"/>
                    <a:pt x="12236" y="12333"/>
                  </a:cubicBezTo>
                  <a:cubicBezTo>
                    <a:pt x="12322" y="12333"/>
                    <a:pt x="12408" y="12311"/>
                    <a:pt x="12493" y="12300"/>
                  </a:cubicBezTo>
                  <a:cubicBezTo>
                    <a:pt x="12665" y="12257"/>
                    <a:pt x="12848" y="12236"/>
                    <a:pt x="13106" y="12236"/>
                  </a:cubicBezTo>
                  <a:cubicBezTo>
                    <a:pt x="13277" y="12236"/>
                    <a:pt x="13471" y="12247"/>
                    <a:pt x="13664" y="12257"/>
                  </a:cubicBezTo>
                  <a:cubicBezTo>
                    <a:pt x="13835" y="12257"/>
                    <a:pt x="14017" y="12268"/>
                    <a:pt x="14211" y="12268"/>
                  </a:cubicBezTo>
                  <a:cubicBezTo>
                    <a:pt x="14351" y="12278"/>
                    <a:pt x="14501" y="12278"/>
                    <a:pt x="14661" y="12278"/>
                  </a:cubicBezTo>
                  <a:cubicBezTo>
                    <a:pt x="15284" y="12278"/>
                    <a:pt x="15906" y="12247"/>
                    <a:pt x="16507" y="12225"/>
                  </a:cubicBezTo>
                  <a:cubicBezTo>
                    <a:pt x="16647" y="12225"/>
                    <a:pt x="16776" y="12214"/>
                    <a:pt x="16915" y="12214"/>
                  </a:cubicBezTo>
                  <a:cubicBezTo>
                    <a:pt x="16905" y="12397"/>
                    <a:pt x="16926" y="12579"/>
                    <a:pt x="16991" y="12751"/>
                  </a:cubicBezTo>
                  <a:cubicBezTo>
                    <a:pt x="17065" y="13019"/>
                    <a:pt x="17227" y="13266"/>
                    <a:pt x="17430" y="13480"/>
                  </a:cubicBezTo>
                  <a:cubicBezTo>
                    <a:pt x="17602" y="13652"/>
                    <a:pt x="17795" y="13792"/>
                    <a:pt x="18010" y="13888"/>
                  </a:cubicBezTo>
                  <a:cubicBezTo>
                    <a:pt x="18257" y="14007"/>
                    <a:pt x="18515" y="14071"/>
                    <a:pt x="18772" y="14071"/>
                  </a:cubicBezTo>
                  <a:cubicBezTo>
                    <a:pt x="19105" y="14071"/>
                    <a:pt x="19427" y="13964"/>
                    <a:pt x="19695" y="13781"/>
                  </a:cubicBezTo>
                  <a:cubicBezTo>
                    <a:pt x="19717" y="13771"/>
                    <a:pt x="19727" y="13760"/>
                    <a:pt x="19738" y="13749"/>
                  </a:cubicBezTo>
                  <a:cubicBezTo>
                    <a:pt x="19920" y="13695"/>
                    <a:pt x="20125" y="13620"/>
                    <a:pt x="20339" y="13502"/>
                  </a:cubicBezTo>
                  <a:cubicBezTo>
                    <a:pt x="20597" y="13341"/>
                    <a:pt x="20812" y="13148"/>
                    <a:pt x="20983" y="12912"/>
                  </a:cubicBezTo>
                  <a:cubicBezTo>
                    <a:pt x="21015" y="12879"/>
                    <a:pt x="21058" y="12848"/>
                    <a:pt x="21091" y="12815"/>
                  </a:cubicBezTo>
                  <a:cubicBezTo>
                    <a:pt x="21305" y="12579"/>
                    <a:pt x="21444" y="12278"/>
                    <a:pt x="21477" y="11968"/>
                  </a:cubicBezTo>
                  <a:cubicBezTo>
                    <a:pt x="21520" y="11549"/>
                    <a:pt x="21455" y="11162"/>
                    <a:pt x="21284" y="10819"/>
                  </a:cubicBezTo>
                  <a:cubicBezTo>
                    <a:pt x="21413" y="10293"/>
                    <a:pt x="21284" y="9896"/>
                    <a:pt x="21144" y="9638"/>
                  </a:cubicBezTo>
                  <a:cubicBezTo>
                    <a:pt x="21036" y="9424"/>
                    <a:pt x="20876" y="9242"/>
                    <a:pt x="20683" y="9091"/>
                  </a:cubicBezTo>
                  <a:cubicBezTo>
                    <a:pt x="20640" y="9059"/>
                    <a:pt x="20597" y="9037"/>
                    <a:pt x="20554" y="9005"/>
                  </a:cubicBezTo>
                  <a:cubicBezTo>
                    <a:pt x="20757" y="8672"/>
                    <a:pt x="20951" y="8307"/>
                    <a:pt x="21112" y="7911"/>
                  </a:cubicBezTo>
                  <a:cubicBezTo>
                    <a:pt x="21391" y="7481"/>
                    <a:pt x="21627" y="7041"/>
                    <a:pt x="21863" y="6623"/>
                  </a:cubicBezTo>
                  <a:cubicBezTo>
                    <a:pt x="21906" y="6526"/>
                    <a:pt x="21971" y="6418"/>
                    <a:pt x="22024" y="6322"/>
                  </a:cubicBezTo>
                  <a:cubicBezTo>
                    <a:pt x="22099" y="6172"/>
                    <a:pt x="22185" y="6032"/>
                    <a:pt x="22260" y="5893"/>
                  </a:cubicBezTo>
                  <a:cubicBezTo>
                    <a:pt x="22410" y="5614"/>
                    <a:pt x="22560" y="5335"/>
                    <a:pt x="22711" y="5099"/>
                  </a:cubicBezTo>
                  <a:cubicBezTo>
                    <a:pt x="22979" y="5195"/>
                    <a:pt x="23259" y="5249"/>
                    <a:pt x="23548" y="5249"/>
                  </a:cubicBezTo>
                  <a:cubicBezTo>
                    <a:pt x="24053" y="5249"/>
                    <a:pt x="24535" y="5077"/>
                    <a:pt x="24911" y="4755"/>
                  </a:cubicBezTo>
                  <a:cubicBezTo>
                    <a:pt x="24976" y="4723"/>
                    <a:pt x="25062" y="4648"/>
                    <a:pt x="25158" y="4551"/>
                  </a:cubicBezTo>
                  <a:cubicBezTo>
                    <a:pt x="25405" y="4315"/>
                    <a:pt x="25566" y="4004"/>
                    <a:pt x="25620" y="3671"/>
                  </a:cubicBezTo>
                  <a:cubicBezTo>
                    <a:pt x="25673" y="3328"/>
                    <a:pt x="25620" y="2974"/>
                    <a:pt x="25448" y="2673"/>
                  </a:cubicBezTo>
                  <a:cubicBezTo>
                    <a:pt x="25458" y="2619"/>
                    <a:pt x="25480" y="2566"/>
                    <a:pt x="25491" y="2512"/>
                  </a:cubicBezTo>
                  <a:cubicBezTo>
                    <a:pt x="25566" y="2211"/>
                    <a:pt x="25555" y="1911"/>
                    <a:pt x="25458" y="1632"/>
                  </a:cubicBezTo>
                  <a:cubicBezTo>
                    <a:pt x="25372" y="1364"/>
                    <a:pt x="25212" y="1128"/>
                    <a:pt x="24997" y="935"/>
                  </a:cubicBezTo>
                  <a:cubicBezTo>
                    <a:pt x="24771" y="720"/>
                    <a:pt x="24525" y="623"/>
                    <a:pt x="24418" y="580"/>
                  </a:cubicBezTo>
                  <a:cubicBezTo>
                    <a:pt x="24406" y="580"/>
                    <a:pt x="24406" y="570"/>
                    <a:pt x="24396" y="570"/>
                  </a:cubicBezTo>
                  <a:cubicBezTo>
                    <a:pt x="24224" y="494"/>
                    <a:pt x="23956" y="398"/>
                    <a:pt x="23612" y="398"/>
                  </a:cubicBezTo>
                  <a:cubicBezTo>
                    <a:pt x="23483" y="398"/>
                    <a:pt x="23355" y="408"/>
                    <a:pt x="23226" y="441"/>
                  </a:cubicBezTo>
                  <a:cubicBezTo>
                    <a:pt x="22818" y="462"/>
                    <a:pt x="22443" y="634"/>
                    <a:pt x="22164" y="923"/>
                  </a:cubicBezTo>
                  <a:cubicBezTo>
                    <a:pt x="22035" y="1052"/>
                    <a:pt x="21906" y="1235"/>
                    <a:pt x="21809" y="1482"/>
                  </a:cubicBezTo>
                  <a:cubicBezTo>
                    <a:pt x="21788" y="1503"/>
                    <a:pt x="21766" y="1536"/>
                    <a:pt x="21745" y="1557"/>
                  </a:cubicBezTo>
                  <a:cubicBezTo>
                    <a:pt x="20800" y="1342"/>
                    <a:pt x="19877" y="1310"/>
                    <a:pt x="18997" y="1288"/>
                  </a:cubicBezTo>
                  <a:lnTo>
                    <a:pt x="18966" y="1288"/>
                  </a:lnTo>
                  <a:cubicBezTo>
                    <a:pt x="18837" y="1288"/>
                    <a:pt x="18675" y="1267"/>
                    <a:pt x="18504" y="1245"/>
                  </a:cubicBezTo>
                  <a:cubicBezTo>
                    <a:pt x="18267" y="1214"/>
                    <a:pt x="18000" y="1192"/>
                    <a:pt x="17709" y="1192"/>
                  </a:cubicBezTo>
                  <a:cubicBezTo>
                    <a:pt x="17581" y="1192"/>
                    <a:pt x="17452" y="1192"/>
                    <a:pt x="17323" y="1202"/>
                  </a:cubicBezTo>
                  <a:lnTo>
                    <a:pt x="15875" y="1331"/>
                  </a:lnTo>
                  <a:cubicBezTo>
                    <a:pt x="15832" y="1342"/>
                    <a:pt x="15789" y="1342"/>
                    <a:pt x="15746" y="1342"/>
                  </a:cubicBezTo>
                  <a:cubicBezTo>
                    <a:pt x="15724" y="1321"/>
                    <a:pt x="15703" y="1288"/>
                    <a:pt x="15681" y="1267"/>
                  </a:cubicBezTo>
                  <a:cubicBezTo>
                    <a:pt x="15499" y="1052"/>
                    <a:pt x="15252" y="892"/>
                    <a:pt x="14973" y="795"/>
                  </a:cubicBezTo>
                  <a:cubicBezTo>
                    <a:pt x="14790" y="730"/>
                    <a:pt x="14608" y="698"/>
                    <a:pt x="14415" y="698"/>
                  </a:cubicBezTo>
                  <a:cubicBezTo>
                    <a:pt x="14339" y="698"/>
                    <a:pt x="14265" y="709"/>
                    <a:pt x="14189" y="720"/>
                  </a:cubicBezTo>
                  <a:cubicBezTo>
                    <a:pt x="13953" y="752"/>
                    <a:pt x="13728" y="827"/>
                    <a:pt x="13524" y="956"/>
                  </a:cubicBezTo>
                  <a:cubicBezTo>
                    <a:pt x="13309" y="1106"/>
                    <a:pt x="13127" y="1300"/>
                    <a:pt x="13009" y="1536"/>
                  </a:cubicBezTo>
                  <a:cubicBezTo>
                    <a:pt x="12977" y="1524"/>
                    <a:pt x="12944" y="1524"/>
                    <a:pt x="12912" y="1524"/>
                  </a:cubicBezTo>
                  <a:cubicBezTo>
                    <a:pt x="12837" y="1524"/>
                    <a:pt x="12751" y="1536"/>
                    <a:pt x="12676" y="1546"/>
                  </a:cubicBezTo>
                  <a:lnTo>
                    <a:pt x="12644" y="1546"/>
                  </a:lnTo>
                  <a:cubicBezTo>
                    <a:pt x="11625" y="1686"/>
                    <a:pt x="10690" y="1804"/>
                    <a:pt x="9779" y="1846"/>
                  </a:cubicBezTo>
                  <a:cubicBezTo>
                    <a:pt x="9767" y="1718"/>
                    <a:pt x="9736" y="1600"/>
                    <a:pt x="9693" y="1482"/>
                  </a:cubicBezTo>
                  <a:cubicBezTo>
                    <a:pt x="9607" y="1245"/>
                    <a:pt x="9467" y="1031"/>
                    <a:pt x="9295" y="859"/>
                  </a:cubicBezTo>
                  <a:cubicBezTo>
                    <a:pt x="9252" y="784"/>
                    <a:pt x="9199" y="720"/>
                    <a:pt x="9156" y="656"/>
                  </a:cubicBezTo>
                  <a:cubicBezTo>
                    <a:pt x="8844" y="291"/>
                    <a:pt x="8383" y="86"/>
                    <a:pt x="7890" y="86"/>
                  </a:cubicBezTo>
                  <a:cubicBezTo>
                    <a:pt x="7868" y="86"/>
                    <a:pt x="7782" y="65"/>
                    <a:pt x="7718" y="55"/>
                  </a:cubicBezTo>
                  <a:cubicBezTo>
                    <a:pt x="7546" y="33"/>
                    <a:pt x="7332" y="0"/>
                    <a:pt x="7084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5" name="Google Shape;8975;p56"/>
            <p:cNvGrpSpPr/>
            <p:nvPr/>
          </p:nvGrpSpPr>
          <p:grpSpPr>
            <a:xfrm>
              <a:off x="2991374" y="459757"/>
              <a:ext cx="584250" cy="284800"/>
              <a:chOff x="-697275" y="446700"/>
              <a:chExt cx="584250" cy="284800"/>
            </a:xfrm>
          </p:grpSpPr>
          <p:sp>
            <p:nvSpPr>
              <p:cNvPr id="8976" name="Google Shape;8976;p56"/>
              <p:cNvSpPr/>
              <p:nvPr/>
            </p:nvSpPr>
            <p:spPr>
              <a:xfrm>
                <a:off x="-525975" y="472750"/>
                <a:ext cx="3644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4576" h="4903" extrusionOk="0">
                    <a:moveTo>
                      <a:pt x="6415" y="0"/>
                    </a:moveTo>
                    <a:cubicBezTo>
                      <a:pt x="6373" y="0"/>
                      <a:pt x="6328" y="7"/>
                      <a:pt x="6284" y="7"/>
                    </a:cubicBezTo>
                    <a:cubicBezTo>
                      <a:pt x="6273" y="7"/>
                      <a:pt x="6262" y="7"/>
                      <a:pt x="6252" y="6"/>
                    </a:cubicBezTo>
                    <a:cubicBezTo>
                      <a:pt x="6034" y="268"/>
                      <a:pt x="5826" y="497"/>
                      <a:pt x="5433" y="551"/>
                    </a:cubicBezTo>
                    <a:cubicBezTo>
                      <a:pt x="5408" y="554"/>
                      <a:pt x="5383" y="555"/>
                      <a:pt x="5359" y="555"/>
                    </a:cubicBezTo>
                    <a:cubicBezTo>
                      <a:pt x="5216" y="555"/>
                      <a:pt x="5083" y="515"/>
                      <a:pt x="4940" y="515"/>
                    </a:cubicBezTo>
                    <a:cubicBezTo>
                      <a:pt x="4916" y="515"/>
                      <a:pt x="4891" y="516"/>
                      <a:pt x="4866" y="519"/>
                    </a:cubicBezTo>
                    <a:cubicBezTo>
                      <a:pt x="3580" y="693"/>
                      <a:pt x="2294" y="859"/>
                      <a:pt x="999" y="859"/>
                    </a:cubicBezTo>
                    <a:cubicBezTo>
                      <a:pt x="921" y="859"/>
                      <a:pt x="842" y="858"/>
                      <a:pt x="764" y="857"/>
                    </a:cubicBezTo>
                    <a:cubicBezTo>
                      <a:pt x="546" y="857"/>
                      <a:pt x="339" y="879"/>
                      <a:pt x="153" y="999"/>
                    </a:cubicBezTo>
                    <a:cubicBezTo>
                      <a:pt x="153" y="1152"/>
                      <a:pt x="0" y="1337"/>
                      <a:pt x="240" y="1446"/>
                    </a:cubicBezTo>
                    <a:cubicBezTo>
                      <a:pt x="470" y="1490"/>
                      <a:pt x="393" y="1664"/>
                      <a:pt x="393" y="1817"/>
                    </a:cubicBezTo>
                    <a:cubicBezTo>
                      <a:pt x="698" y="2090"/>
                      <a:pt x="993" y="2362"/>
                      <a:pt x="1331" y="2679"/>
                    </a:cubicBezTo>
                    <a:cubicBezTo>
                      <a:pt x="1135" y="2755"/>
                      <a:pt x="1015" y="2788"/>
                      <a:pt x="906" y="2842"/>
                    </a:cubicBezTo>
                    <a:cubicBezTo>
                      <a:pt x="786" y="2908"/>
                      <a:pt x="688" y="3028"/>
                      <a:pt x="764" y="3159"/>
                    </a:cubicBezTo>
                    <a:cubicBezTo>
                      <a:pt x="800" y="3225"/>
                      <a:pt x="847" y="3251"/>
                      <a:pt x="899" y="3251"/>
                    </a:cubicBezTo>
                    <a:cubicBezTo>
                      <a:pt x="960" y="3251"/>
                      <a:pt x="1027" y="3216"/>
                      <a:pt x="1091" y="3170"/>
                    </a:cubicBezTo>
                    <a:cubicBezTo>
                      <a:pt x="1233" y="3059"/>
                      <a:pt x="1381" y="2990"/>
                      <a:pt x="1535" y="2990"/>
                    </a:cubicBezTo>
                    <a:cubicBezTo>
                      <a:pt x="1653" y="2990"/>
                      <a:pt x="1775" y="3031"/>
                      <a:pt x="1898" y="3126"/>
                    </a:cubicBezTo>
                    <a:cubicBezTo>
                      <a:pt x="1833" y="3366"/>
                      <a:pt x="1495" y="3170"/>
                      <a:pt x="1430" y="3410"/>
                    </a:cubicBezTo>
                    <a:cubicBezTo>
                      <a:pt x="1440" y="3530"/>
                      <a:pt x="1506" y="3584"/>
                      <a:pt x="1615" y="3606"/>
                    </a:cubicBezTo>
                    <a:cubicBezTo>
                      <a:pt x="1658" y="3596"/>
                      <a:pt x="1713" y="3606"/>
                      <a:pt x="1746" y="3584"/>
                    </a:cubicBezTo>
                    <a:cubicBezTo>
                      <a:pt x="1891" y="3440"/>
                      <a:pt x="2042" y="3378"/>
                      <a:pt x="2199" y="3378"/>
                    </a:cubicBezTo>
                    <a:cubicBezTo>
                      <a:pt x="2337" y="3378"/>
                      <a:pt x="2481" y="3426"/>
                      <a:pt x="2630" y="3508"/>
                    </a:cubicBezTo>
                    <a:cubicBezTo>
                      <a:pt x="2684" y="3541"/>
                      <a:pt x="2749" y="3562"/>
                      <a:pt x="2804" y="3584"/>
                    </a:cubicBezTo>
                    <a:cubicBezTo>
                      <a:pt x="2564" y="3082"/>
                      <a:pt x="2106" y="2930"/>
                      <a:pt x="1593" y="2842"/>
                    </a:cubicBezTo>
                    <a:cubicBezTo>
                      <a:pt x="1462" y="2821"/>
                      <a:pt x="1343" y="2701"/>
                      <a:pt x="1321" y="2548"/>
                    </a:cubicBezTo>
                    <a:cubicBezTo>
                      <a:pt x="1309" y="2406"/>
                      <a:pt x="1430" y="2406"/>
                      <a:pt x="1528" y="2395"/>
                    </a:cubicBezTo>
                    <a:cubicBezTo>
                      <a:pt x="1331" y="2068"/>
                      <a:pt x="1004" y="1860"/>
                      <a:pt x="732" y="1610"/>
                    </a:cubicBezTo>
                    <a:cubicBezTo>
                      <a:pt x="666" y="1555"/>
                      <a:pt x="567" y="1533"/>
                      <a:pt x="601" y="1424"/>
                    </a:cubicBezTo>
                    <a:cubicBezTo>
                      <a:pt x="615" y="1366"/>
                      <a:pt x="659" y="1361"/>
                      <a:pt x="706" y="1361"/>
                    </a:cubicBezTo>
                    <a:cubicBezTo>
                      <a:pt x="715" y="1361"/>
                      <a:pt x="724" y="1361"/>
                      <a:pt x="733" y="1361"/>
                    </a:cubicBezTo>
                    <a:cubicBezTo>
                      <a:pt x="747" y="1361"/>
                      <a:pt x="762" y="1361"/>
                      <a:pt x="775" y="1359"/>
                    </a:cubicBezTo>
                    <a:cubicBezTo>
                      <a:pt x="1724" y="1304"/>
                      <a:pt x="2684" y="1261"/>
                      <a:pt x="3634" y="1184"/>
                    </a:cubicBezTo>
                    <a:cubicBezTo>
                      <a:pt x="4354" y="1130"/>
                      <a:pt x="5062" y="1031"/>
                      <a:pt x="5772" y="944"/>
                    </a:cubicBezTo>
                    <a:cubicBezTo>
                      <a:pt x="5957" y="988"/>
                      <a:pt x="5816" y="1097"/>
                      <a:pt x="5826" y="1174"/>
                    </a:cubicBezTo>
                    <a:cubicBezTo>
                      <a:pt x="5837" y="1261"/>
                      <a:pt x="5663" y="1392"/>
                      <a:pt x="5870" y="1446"/>
                    </a:cubicBezTo>
                    <a:cubicBezTo>
                      <a:pt x="5913" y="1130"/>
                      <a:pt x="6077" y="955"/>
                      <a:pt x="6426" y="922"/>
                    </a:cubicBezTo>
                    <a:cubicBezTo>
                      <a:pt x="6966" y="874"/>
                      <a:pt x="7505" y="833"/>
                      <a:pt x="8053" y="833"/>
                    </a:cubicBezTo>
                    <a:cubicBezTo>
                      <a:pt x="8114" y="833"/>
                      <a:pt x="8176" y="834"/>
                      <a:pt x="8238" y="835"/>
                    </a:cubicBezTo>
                    <a:cubicBezTo>
                      <a:pt x="8246" y="835"/>
                      <a:pt x="8255" y="835"/>
                      <a:pt x="8264" y="835"/>
                    </a:cubicBezTo>
                    <a:cubicBezTo>
                      <a:pt x="8539" y="835"/>
                      <a:pt x="8787" y="671"/>
                      <a:pt x="9082" y="671"/>
                    </a:cubicBezTo>
                    <a:cubicBezTo>
                      <a:pt x="9092" y="671"/>
                      <a:pt x="9101" y="671"/>
                      <a:pt x="9110" y="672"/>
                    </a:cubicBezTo>
                    <a:cubicBezTo>
                      <a:pt x="10299" y="726"/>
                      <a:pt x="11489" y="715"/>
                      <a:pt x="12667" y="900"/>
                    </a:cubicBezTo>
                    <a:cubicBezTo>
                      <a:pt x="12983" y="944"/>
                      <a:pt x="13300" y="912"/>
                      <a:pt x="13605" y="1086"/>
                    </a:cubicBezTo>
                    <a:cubicBezTo>
                      <a:pt x="13267" y="1250"/>
                      <a:pt x="12929" y="1414"/>
                      <a:pt x="12601" y="1577"/>
                    </a:cubicBezTo>
                    <a:cubicBezTo>
                      <a:pt x="11860" y="1915"/>
                      <a:pt x="11019" y="1959"/>
                      <a:pt x="10310" y="2340"/>
                    </a:cubicBezTo>
                    <a:cubicBezTo>
                      <a:pt x="10172" y="2417"/>
                      <a:pt x="10059" y="2453"/>
                      <a:pt x="9956" y="2453"/>
                    </a:cubicBezTo>
                    <a:cubicBezTo>
                      <a:pt x="9824" y="2453"/>
                      <a:pt x="9708" y="2392"/>
                      <a:pt x="9579" y="2275"/>
                    </a:cubicBezTo>
                    <a:cubicBezTo>
                      <a:pt x="9503" y="2199"/>
                      <a:pt x="9426" y="2134"/>
                      <a:pt x="9350" y="2079"/>
                    </a:cubicBezTo>
                    <a:cubicBezTo>
                      <a:pt x="9291" y="2036"/>
                      <a:pt x="9233" y="2015"/>
                      <a:pt x="9178" y="2015"/>
                    </a:cubicBezTo>
                    <a:cubicBezTo>
                      <a:pt x="9093" y="2015"/>
                      <a:pt x="9017" y="2066"/>
                      <a:pt x="8958" y="2166"/>
                    </a:cubicBezTo>
                    <a:cubicBezTo>
                      <a:pt x="8870" y="2319"/>
                      <a:pt x="8914" y="2428"/>
                      <a:pt x="9088" y="2483"/>
                    </a:cubicBezTo>
                    <a:cubicBezTo>
                      <a:pt x="9164" y="2505"/>
                      <a:pt x="9230" y="2570"/>
                      <a:pt x="9307" y="2636"/>
                    </a:cubicBezTo>
                    <a:cubicBezTo>
                      <a:pt x="9218" y="2729"/>
                      <a:pt x="9135" y="2768"/>
                      <a:pt x="9054" y="2768"/>
                    </a:cubicBezTo>
                    <a:cubicBezTo>
                      <a:pt x="8965" y="2768"/>
                      <a:pt x="8880" y="2721"/>
                      <a:pt x="8793" y="2646"/>
                    </a:cubicBezTo>
                    <a:cubicBezTo>
                      <a:pt x="8696" y="2548"/>
                      <a:pt x="8630" y="2406"/>
                      <a:pt x="8466" y="2384"/>
                    </a:cubicBezTo>
                    <a:cubicBezTo>
                      <a:pt x="8458" y="2383"/>
                      <a:pt x="8451" y="2382"/>
                      <a:pt x="8444" y="2382"/>
                    </a:cubicBezTo>
                    <a:cubicBezTo>
                      <a:pt x="8322" y="2382"/>
                      <a:pt x="8296" y="2549"/>
                      <a:pt x="8172" y="2559"/>
                    </a:cubicBezTo>
                    <a:cubicBezTo>
                      <a:pt x="8030" y="2854"/>
                      <a:pt x="8423" y="2788"/>
                      <a:pt x="8466" y="3017"/>
                    </a:cubicBezTo>
                    <a:lnTo>
                      <a:pt x="6830" y="3508"/>
                    </a:lnTo>
                    <a:cubicBezTo>
                      <a:pt x="7092" y="3530"/>
                      <a:pt x="7103" y="3672"/>
                      <a:pt x="7004" y="3857"/>
                    </a:cubicBezTo>
                    <a:cubicBezTo>
                      <a:pt x="7397" y="3857"/>
                      <a:pt x="7768" y="3748"/>
                      <a:pt x="8107" y="3574"/>
                    </a:cubicBezTo>
                    <a:cubicBezTo>
                      <a:pt x="8301" y="3472"/>
                      <a:pt x="8487" y="3422"/>
                      <a:pt x="8665" y="3422"/>
                    </a:cubicBezTo>
                    <a:cubicBezTo>
                      <a:pt x="8926" y="3422"/>
                      <a:pt x="9171" y="3529"/>
                      <a:pt x="9404" y="3737"/>
                    </a:cubicBezTo>
                    <a:cubicBezTo>
                      <a:pt x="9481" y="3802"/>
                      <a:pt x="9569" y="3836"/>
                      <a:pt x="9656" y="3879"/>
                    </a:cubicBezTo>
                    <a:cubicBezTo>
                      <a:pt x="9726" y="3917"/>
                      <a:pt x="9797" y="3942"/>
                      <a:pt x="9863" y="3942"/>
                    </a:cubicBezTo>
                    <a:cubicBezTo>
                      <a:pt x="9948" y="3942"/>
                      <a:pt x="10025" y="3899"/>
                      <a:pt x="10081" y="3781"/>
                    </a:cubicBezTo>
                    <a:cubicBezTo>
                      <a:pt x="10201" y="3562"/>
                      <a:pt x="10037" y="3486"/>
                      <a:pt x="9863" y="3421"/>
                    </a:cubicBezTo>
                    <a:cubicBezTo>
                      <a:pt x="9710" y="3366"/>
                      <a:pt x="9438" y="3334"/>
                      <a:pt x="9514" y="3148"/>
                    </a:cubicBezTo>
                    <a:cubicBezTo>
                      <a:pt x="9539" y="3084"/>
                      <a:pt x="9579" y="3060"/>
                      <a:pt x="9627" y="3060"/>
                    </a:cubicBezTo>
                    <a:cubicBezTo>
                      <a:pt x="9725" y="3060"/>
                      <a:pt x="9855" y="3159"/>
                      <a:pt x="9950" y="3203"/>
                    </a:cubicBezTo>
                    <a:cubicBezTo>
                      <a:pt x="10114" y="3268"/>
                      <a:pt x="10289" y="3356"/>
                      <a:pt x="10408" y="3475"/>
                    </a:cubicBezTo>
                    <a:cubicBezTo>
                      <a:pt x="10468" y="3540"/>
                      <a:pt x="10519" y="3563"/>
                      <a:pt x="10564" y="3563"/>
                    </a:cubicBezTo>
                    <a:cubicBezTo>
                      <a:pt x="10626" y="3563"/>
                      <a:pt x="10679" y="3519"/>
                      <a:pt x="10735" y="3475"/>
                    </a:cubicBezTo>
                    <a:cubicBezTo>
                      <a:pt x="10866" y="3377"/>
                      <a:pt x="10779" y="3279"/>
                      <a:pt x="10692" y="3191"/>
                    </a:cubicBezTo>
                    <a:cubicBezTo>
                      <a:pt x="10583" y="3094"/>
                      <a:pt x="10463" y="2995"/>
                      <a:pt x="10289" y="2842"/>
                    </a:cubicBezTo>
                    <a:cubicBezTo>
                      <a:pt x="11336" y="2483"/>
                      <a:pt x="12296" y="2144"/>
                      <a:pt x="13256" y="1806"/>
                    </a:cubicBezTo>
                    <a:lnTo>
                      <a:pt x="13256" y="1806"/>
                    </a:lnTo>
                    <a:cubicBezTo>
                      <a:pt x="12983" y="2134"/>
                      <a:pt x="12896" y="2559"/>
                      <a:pt x="12645" y="2886"/>
                    </a:cubicBezTo>
                    <a:cubicBezTo>
                      <a:pt x="12667" y="3116"/>
                      <a:pt x="12689" y="3344"/>
                      <a:pt x="12394" y="3421"/>
                    </a:cubicBezTo>
                    <a:cubicBezTo>
                      <a:pt x="12165" y="3814"/>
                      <a:pt x="11936" y="4217"/>
                      <a:pt x="11707" y="4610"/>
                    </a:cubicBezTo>
                    <a:cubicBezTo>
                      <a:pt x="11801" y="4676"/>
                      <a:pt x="11733" y="4903"/>
                      <a:pt x="11886" y="4903"/>
                    </a:cubicBezTo>
                    <a:cubicBezTo>
                      <a:pt x="11910" y="4903"/>
                      <a:pt x="11941" y="4897"/>
                      <a:pt x="11979" y="4883"/>
                    </a:cubicBezTo>
                    <a:cubicBezTo>
                      <a:pt x="12328" y="4348"/>
                      <a:pt x="12623" y="3781"/>
                      <a:pt x="12929" y="3225"/>
                    </a:cubicBezTo>
                    <a:cubicBezTo>
                      <a:pt x="13310" y="2548"/>
                      <a:pt x="13637" y="1828"/>
                      <a:pt x="14183" y="1261"/>
                    </a:cubicBezTo>
                    <a:cubicBezTo>
                      <a:pt x="14576" y="846"/>
                      <a:pt x="14565" y="769"/>
                      <a:pt x="14030" y="606"/>
                    </a:cubicBezTo>
                    <a:cubicBezTo>
                      <a:pt x="14008" y="606"/>
                      <a:pt x="13976" y="606"/>
                      <a:pt x="13943" y="595"/>
                    </a:cubicBezTo>
                    <a:cubicBezTo>
                      <a:pt x="13016" y="333"/>
                      <a:pt x="12056" y="289"/>
                      <a:pt x="11096" y="268"/>
                    </a:cubicBezTo>
                    <a:cubicBezTo>
                      <a:pt x="10665" y="268"/>
                      <a:pt x="10242" y="168"/>
                      <a:pt x="9815" y="168"/>
                    </a:cubicBezTo>
                    <a:cubicBezTo>
                      <a:pt x="9733" y="168"/>
                      <a:pt x="9651" y="172"/>
                      <a:pt x="9569" y="180"/>
                    </a:cubicBezTo>
                    <a:cubicBezTo>
                      <a:pt x="8575" y="268"/>
                      <a:pt x="7572" y="355"/>
                      <a:pt x="6579" y="442"/>
                    </a:cubicBezTo>
                    <a:cubicBezTo>
                      <a:pt x="6527" y="489"/>
                      <a:pt x="6473" y="514"/>
                      <a:pt x="6424" y="514"/>
                    </a:cubicBezTo>
                    <a:cubicBezTo>
                      <a:pt x="6371" y="514"/>
                      <a:pt x="6324" y="484"/>
                      <a:pt x="6296" y="420"/>
                    </a:cubicBezTo>
                    <a:cubicBezTo>
                      <a:pt x="6241" y="279"/>
                      <a:pt x="6383" y="268"/>
                      <a:pt x="6470" y="246"/>
                    </a:cubicBezTo>
                    <a:cubicBezTo>
                      <a:pt x="6514" y="192"/>
                      <a:pt x="6546" y="148"/>
                      <a:pt x="6579" y="93"/>
                    </a:cubicBezTo>
                    <a:cubicBezTo>
                      <a:pt x="6537" y="16"/>
                      <a:pt x="6479" y="0"/>
                      <a:pt x="6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56"/>
              <p:cNvSpPr/>
              <p:nvPr/>
            </p:nvSpPr>
            <p:spPr>
              <a:xfrm>
                <a:off x="-646250" y="587975"/>
                <a:ext cx="37860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4556" extrusionOk="0">
                    <a:moveTo>
                      <a:pt x="10365" y="1"/>
                    </a:moveTo>
                    <a:cubicBezTo>
                      <a:pt x="10365" y="163"/>
                      <a:pt x="10298" y="370"/>
                      <a:pt x="10495" y="370"/>
                    </a:cubicBezTo>
                    <a:cubicBezTo>
                      <a:pt x="10537" y="370"/>
                      <a:pt x="10590" y="360"/>
                      <a:pt x="10659" y="339"/>
                    </a:cubicBezTo>
                    <a:cubicBezTo>
                      <a:pt x="10661" y="339"/>
                      <a:pt x="10663" y="339"/>
                      <a:pt x="10666" y="339"/>
                    </a:cubicBezTo>
                    <a:cubicBezTo>
                      <a:pt x="10728" y="339"/>
                      <a:pt x="10908" y="476"/>
                      <a:pt x="10845" y="623"/>
                    </a:cubicBezTo>
                    <a:cubicBezTo>
                      <a:pt x="10768" y="841"/>
                      <a:pt x="10910" y="885"/>
                      <a:pt x="11052" y="961"/>
                    </a:cubicBezTo>
                    <a:cubicBezTo>
                      <a:pt x="11058" y="962"/>
                      <a:pt x="11065" y="962"/>
                      <a:pt x="11072" y="962"/>
                    </a:cubicBezTo>
                    <a:cubicBezTo>
                      <a:pt x="11109" y="962"/>
                      <a:pt x="11150" y="951"/>
                      <a:pt x="11188" y="951"/>
                    </a:cubicBezTo>
                    <a:cubicBezTo>
                      <a:pt x="11237" y="951"/>
                      <a:pt x="11280" y="969"/>
                      <a:pt x="11303" y="1048"/>
                    </a:cubicBezTo>
                    <a:cubicBezTo>
                      <a:pt x="11335" y="1157"/>
                      <a:pt x="11259" y="1234"/>
                      <a:pt x="11182" y="1299"/>
                    </a:cubicBezTo>
                    <a:cubicBezTo>
                      <a:pt x="11095" y="1387"/>
                      <a:pt x="10899" y="1343"/>
                      <a:pt x="10855" y="1518"/>
                    </a:cubicBezTo>
                    <a:cubicBezTo>
                      <a:pt x="10953" y="1586"/>
                      <a:pt x="11050" y="1620"/>
                      <a:pt x="11142" y="1620"/>
                    </a:cubicBezTo>
                    <a:cubicBezTo>
                      <a:pt x="11256" y="1620"/>
                      <a:pt x="11364" y="1570"/>
                      <a:pt x="11466" y="1474"/>
                    </a:cubicBezTo>
                    <a:cubicBezTo>
                      <a:pt x="11553" y="1391"/>
                      <a:pt x="11632" y="1356"/>
                      <a:pt x="11710" y="1356"/>
                    </a:cubicBezTo>
                    <a:cubicBezTo>
                      <a:pt x="11807" y="1356"/>
                      <a:pt x="11903" y="1411"/>
                      <a:pt x="12012" y="1496"/>
                    </a:cubicBezTo>
                    <a:cubicBezTo>
                      <a:pt x="12198" y="1627"/>
                      <a:pt x="12164" y="1703"/>
                      <a:pt x="12012" y="1801"/>
                    </a:cubicBezTo>
                    <a:cubicBezTo>
                      <a:pt x="11881" y="1877"/>
                      <a:pt x="11837" y="1998"/>
                      <a:pt x="11815" y="2150"/>
                    </a:cubicBezTo>
                    <a:cubicBezTo>
                      <a:pt x="11845" y="2163"/>
                      <a:pt x="11871" y="2168"/>
                      <a:pt x="11894" y="2168"/>
                    </a:cubicBezTo>
                    <a:cubicBezTo>
                      <a:pt x="11976" y="2168"/>
                      <a:pt x="12029" y="2107"/>
                      <a:pt x="12088" y="2074"/>
                    </a:cubicBezTo>
                    <a:cubicBezTo>
                      <a:pt x="12320" y="1967"/>
                      <a:pt x="12475" y="1904"/>
                      <a:pt x="12603" y="1904"/>
                    </a:cubicBezTo>
                    <a:cubicBezTo>
                      <a:pt x="12777" y="1904"/>
                      <a:pt x="12902" y="2020"/>
                      <a:pt x="13103" y="2303"/>
                    </a:cubicBezTo>
                    <a:cubicBezTo>
                      <a:pt x="13398" y="2718"/>
                      <a:pt x="13790" y="3001"/>
                      <a:pt x="14194" y="3329"/>
                    </a:cubicBezTo>
                    <a:cubicBezTo>
                      <a:pt x="13372" y="3406"/>
                      <a:pt x="12558" y="3442"/>
                      <a:pt x="11744" y="3442"/>
                    </a:cubicBezTo>
                    <a:cubicBezTo>
                      <a:pt x="11186" y="3442"/>
                      <a:pt x="10629" y="3425"/>
                      <a:pt x="10070" y="3394"/>
                    </a:cubicBezTo>
                    <a:cubicBezTo>
                      <a:pt x="10007" y="3392"/>
                      <a:pt x="9945" y="3391"/>
                      <a:pt x="9883" y="3391"/>
                    </a:cubicBezTo>
                    <a:cubicBezTo>
                      <a:pt x="9619" y="3391"/>
                      <a:pt x="9357" y="3415"/>
                      <a:pt x="9110" y="3503"/>
                    </a:cubicBezTo>
                    <a:cubicBezTo>
                      <a:pt x="9064" y="3517"/>
                      <a:pt x="9019" y="3523"/>
                      <a:pt x="8975" y="3523"/>
                    </a:cubicBezTo>
                    <a:cubicBezTo>
                      <a:pt x="8815" y="3523"/>
                      <a:pt x="8668" y="3449"/>
                      <a:pt x="8511" y="3449"/>
                    </a:cubicBezTo>
                    <a:cubicBezTo>
                      <a:pt x="8478" y="3449"/>
                      <a:pt x="8445" y="3452"/>
                      <a:pt x="8411" y="3460"/>
                    </a:cubicBezTo>
                    <a:cubicBezTo>
                      <a:pt x="8401" y="3462"/>
                      <a:pt x="8392" y="3464"/>
                      <a:pt x="8384" y="3464"/>
                    </a:cubicBezTo>
                    <a:cubicBezTo>
                      <a:pt x="8292" y="3464"/>
                      <a:pt x="8294" y="3310"/>
                      <a:pt x="8314" y="3230"/>
                    </a:cubicBezTo>
                    <a:cubicBezTo>
                      <a:pt x="8346" y="3067"/>
                      <a:pt x="8411" y="2914"/>
                      <a:pt x="8455" y="2750"/>
                    </a:cubicBezTo>
                    <a:cubicBezTo>
                      <a:pt x="8396" y="2681"/>
                      <a:pt x="8342" y="2644"/>
                      <a:pt x="8302" y="2644"/>
                    </a:cubicBezTo>
                    <a:cubicBezTo>
                      <a:pt x="8253" y="2644"/>
                      <a:pt x="8225" y="2700"/>
                      <a:pt x="8237" y="2827"/>
                    </a:cubicBezTo>
                    <a:cubicBezTo>
                      <a:pt x="8253" y="2977"/>
                      <a:pt x="8206" y="3013"/>
                      <a:pt x="8129" y="3013"/>
                    </a:cubicBezTo>
                    <a:cubicBezTo>
                      <a:pt x="8099" y="3013"/>
                      <a:pt x="8066" y="3007"/>
                      <a:pt x="8030" y="3001"/>
                    </a:cubicBezTo>
                    <a:cubicBezTo>
                      <a:pt x="7953" y="3034"/>
                      <a:pt x="7965" y="3111"/>
                      <a:pt x="7953" y="3176"/>
                    </a:cubicBezTo>
                    <a:cubicBezTo>
                      <a:pt x="8062" y="3252"/>
                      <a:pt x="8062" y="3339"/>
                      <a:pt x="7997" y="3426"/>
                    </a:cubicBezTo>
                    <a:cubicBezTo>
                      <a:pt x="7946" y="3484"/>
                      <a:pt x="7892" y="3519"/>
                      <a:pt x="7834" y="3519"/>
                    </a:cubicBezTo>
                    <a:cubicBezTo>
                      <a:pt x="7792" y="3519"/>
                      <a:pt x="7748" y="3501"/>
                      <a:pt x="7703" y="3460"/>
                    </a:cubicBezTo>
                    <a:cubicBezTo>
                      <a:pt x="7499" y="3475"/>
                      <a:pt x="7295" y="3482"/>
                      <a:pt x="7091" y="3482"/>
                    </a:cubicBezTo>
                    <a:cubicBezTo>
                      <a:pt x="6292" y="3482"/>
                      <a:pt x="5496" y="3376"/>
                      <a:pt x="4713" y="3263"/>
                    </a:cubicBezTo>
                    <a:cubicBezTo>
                      <a:pt x="3841" y="3132"/>
                      <a:pt x="2956" y="3165"/>
                      <a:pt x="2084" y="3099"/>
                    </a:cubicBezTo>
                    <a:cubicBezTo>
                      <a:pt x="2030" y="3099"/>
                      <a:pt x="1986" y="3077"/>
                      <a:pt x="1931" y="3067"/>
                    </a:cubicBezTo>
                    <a:cubicBezTo>
                      <a:pt x="1975" y="3023"/>
                      <a:pt x="2008" y="2968"/>
                      <a:pt x="2051" y="2925"/>
                    </a:cubicBezTo>
                    <a:cubicBezTo>
                      <a:pt x="1920" y="2750"/>
                      <a:pt x="2171" y="2641"/>
                      <a:pt x="2139" y="2488"/>
                    </a:cubicBezTo>
                    <a:lnTo>
                      <a:pt x="2139" y="2488"/>
                    </a:lnTo>
                    <a:cubicBezTo>
                      <a:pt x="1811" y="2565"/>
                      <a:pt x="1538" y="2794"/>
                      <a:pt x="1189" y="2837"/>
                    </a:cubicBezTo>
                    <a:cubicBezTo>
                      <a:pt x="1031" y="3061"/>
                      <a:pt x="820" y="3103"/>
                      <a:pt x="597" y="3103"/>
                    </a:cubicBezTo>
                    <a:cubicBezTo>
                      <a:pt x="483" y="3103"/>
                      <a:pt x="366" y="3092"/>
                      <a:pt x="251" y="3089"/>
                    </a:cubicBezTo>
                    <a:cubicBezTo>
                      <a:pt x="0" y="3143"/>
                      <a:pt x="142" y="3285"/>
                      <a:pt x="153" y="3416"/>
                    </a:cubicBezTo>
                    <a:cubicBezTo>
                      <a:pt x="185" y="3612"/>
                      <a:pt x="328" y="3612"/>
                      <a:pt x="469" y="3612"/>
                    </a:cubicBezTo>
                    <a:cubicBezTo>
                      <a:pt x="1310" y="3601"/>
                      <a:pt x="2139" y="3601"/>
                      <a:pt x="2978" y="3601"/>
                    </a:cubicBezTo>
                    <a:cubicBezTo>
                      <a:pt x="3152" y="3601"/>
                      <a:pt x="3326" y="3597"/>
                      <a:pt x="3499" y="3597"/>
                    </a:cubicBezTo>
                    <a:cubicBezTo>
                      <a:pt x="3717" y="3597"/>
                      <a:pt x="3933" y="3604"/>
                      <a:pt x="4146" y="3634"/>
                    </a:cubicBezTo>
                    <a:cubicBezTo>
                      <a:pt x="5047" y="3765"/>
                      <a:pt x="5938" y="3954"/>
                      <a:pt x="6846" y="3954"/>
                    </a:cubicBezTo>
                    <a:cubicBezTo>
                      <a:pt x="6917" y="3954"/>
                      <a:pt x="6988" y="3953"/>
                      <a:pt x="7059" y="3950"/>
                    </a:cubicBezTo>
                    <a:cubicBezTo>
                      <a:pt x="7223" y="3940"/>
                      <a:pt x="7397" y="3940"/>
                      <a:pt x="7582" y="3940"/>
                    </a:cubicBezTo>
                    <a:cubicBezTo>
                      <a:pt x="7560" y="4005"/>
                      <a:pt x="7560" y="4037"/>
                      <a:pt x="7539" y="4071"/>
                    </a:cubicBezTo>
                    <a:cubicBezTo>
                      <a:pt x="7441" y="4299"/>
                      <a:pt x="7517" y="4463"/>
                      <a:pt x="7725" y="4539"/>
                    </a:cubicBezTo>
                    <a:cubicBezTo>
                      <a:pt x="7759" y="4550"/>
                      <a:pt x="7789" y="4555"/>
                      <a:pt x="7816" y="4555"/>
                    </a:cubicBezTo>
                    <a:cubicBezTo>
                      <a:pt x="7979" y="4555"/>
                      <a:pt x="8022" y="4375"/>
                      <a:pt x="8040" y="4234"/>
                    </a:cubicBezTo>
                    <a:cubicBezTo>
                      <a:pt x="8060" y="3998"/>
                      <a:pt x="8158" y="3941"/>
                      <a:pt x="8281" y="3941"/>
                    </a:cubicBezTo>
                    <a:cubicBezTo>
                      <a:pt x="8369" y="3941"/>
                      <a:pt x="8469" y="3970"/>
                      <a:pt x="8564" y="3983"/>
                    </a:cubicBezTo>
                    <a:lnTo>
                      <a:pt x="8979" y="3983"/>
                    </a:lnTo>
                    <a:cubicBezTo>
                      <a:pt x="9305" y="3903"/>
                      <a:pt x="9629" y="3880"/>
                      <a:pt x="9952" y="3880"/>
                    </a:cubicBezTo>
                    <a:cubicBezTo>
                      <a:pt x="10332" y="3880"/>
                      <a:pt x="10712" y="3912"/>
                      <a:pt x="11095" y="3918"/>
                    </a:cubicBezTo>
                    <a:cubicBezTo>
                      <a:pt x="11238" y="3921"/>
                      <a:pt x="11381" y="3922"/>
                      <a:pt x="11525" y="3922"/>
                    </a:cubicBezTo>
                    <a:cubicBezTo>
                      <a:pt x="12418" y="3922"/>
                      <a:pt x="13313" y="3870"/>
                      <a:pt x="14215" y="3841"/>
                    </a:cubicBezTo>
                    <a:cubicBezTo>
                      <a:pt x="14826" y="3831"/>
                      <a:pt x="14979" y="3700"/>
                      <a:pt x="15143" y="3099"/>
                    </a:cubicBezTo>
                    <a:lnTo>
                      <a:pt x="14903" y="3099"/>
                    </a:lnTo>
                    <a:cubicBezTo>
                      <a:pt x="14864" y="3125"/>
                      <a:pt x="14832" y="3135"/>
                      <a:pt x="14805" y="3135"/>
                    </a:cubicBezTo>
                    <a:cubicBezTo>
                      <a:pt x="14706" y="3135"/>
                      <a:pt x="14679" y="2990"/>
                      <a:pt x="14620" y="2946"/>
                    </a:cubicBezTo>
                    <a:cubicBezTo>
                      <a:pt x="14150" y="2609"/>
                      <a:pt x="13735" y="2216"/>
                      <a:pt x="13343" y="1790"/>
                    </a:cubicBezTo>
                    <a:cubicBezTo>
                      <a:pt x="13146" y="1561"/>
                      <a:pt x="13158" y="1430"/>
                      <a:pt x="13408" y="1310"/>
                    </a:cubicBezTo>
                    <a:cubicBezTo>
                      <a:pt x="13529" y="1256"/>
                      <a:pt x="13670" y="1190"/>
                      <a:pt x="13604" y="1048"/>
                    </a:cubicBezTo>
                    <a:cubicBezTo>
                      <a:pt x="13575" y="990"/>
                      <a:pt x="13537" y="971"/>
                      <a:pt x="13493" y="971"/>
                    </a:cubicBezTo>
                    <a:cubicBezTo>
                      <a:pt x="13423" y="971"/>
                      <a:pt x="13341" y="1020"/>
                      <a:pt x="13267" y="1026"/>
                    </a:cubicBezTo>
                    <a:cubicBezTo>
                      <a:pt x="13075" y="1054"/>
                      <a:pt x="12874" y="1224"/>
                      <a:pt x="12678" y="1224"/>
                    </a:cubicBezTo>
                    <a:cubicBezTo>
                      <a:pt x="12562" y="1224"/>
                      <a:pt x="12448" y="1165"/>
                      <a:pt x="12339" y="983"/>
                    </a:cubicBezTo>
                    <a:cubicBezTo>
                      <a:pt x="12547" y="863"/>
                      <a:pt x="12775" y="732"/>
                      <a:pt x="13005" y="601"/>
                    </a:cubicBezTo>
                    <a:cubicBezTo>
                      <a:pt x="13027" y="492"/>
                      <a:pt x="13092" y="372"/>
                      <a:pt x="13015" y="263"/>
                    </a:cubicBezTo>
                    <a:lnTo>
                      <a:pt x="13015" y="263"/>
                    </a:lnTo>
                    <a:cubicBezTo>
                      <a:pt x="12710" y="427"/>
                      <a:pt x="12361" y="492"/>
                      <a:pt x="12077" y="710"/>
                    </a:cubicBezTo>
                    <a:cubicBezTo>
                      <a:pt x="12006" y="759"/>
                      <a:pt x="11948" y="782"/>
                      <a:pt x="11901" y="782"/>
                    </a:cubicBezTo>
                    <a:cubicBezTo>
                      <a:pt x="11810" y="782"/>
                      <a:pt x="11761" y="697"/>
                      <a:pt x="11739" y="546"/>
                    </a:cubicBezTo>
                    <a:cubicBezTo>
                      <a:pt x="11793" y="318"/>
                      <a:pt x="11990" y="361"/>
                      <a:pt x="12164" y="350"/>
                    </a:cubicBezTo>
                    <a:cubicBezTo>
                      <a:pt x="12186" y="350"/>
                      <a:pt x="12208" y="350"/>
                      <a:pt x="12241" y="328"/>
                    </a:cubicBezTo>
                    <a:cubicBezTo>
                      <a:pt x="12143" y="230"/>
                      <a:pt x="12198" y="12"/>
                      <a:pt x="11979" y="12"/>
                    </a:cubicBezTo>
                    <a:cubicBezTo>
                      <a:pt x="11746" y="188"/>
                      <a:pt x="11511" y="256"/>
                      <a:pt x="11275" y="256"/>
                    </a:cubicBezTo>
                    <a:cubicBezTo>
                      <a:pt x="10971" y="256"/>
                      <a:pt x="10666" y="142"/>
                      <a:pt x="10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56"/>
              <p:cNvSpPr/>
              <p:nvPr/>
            </p:nvSpPr>
            <p:spPr>
              <a:xfrm>
                <a:off x="-640000" y="497725"/>
                <a:ext cx="120050" cy="16785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6714" extrusionOk="0">
                    <a:moveTo>
                      <a:pt x="4714" y="0"/>
                    </a:moveTo>
                    <a:lnTo>
                      <a:pt x="4714" y="0"/>
                    </a:lnTo>
                    <a:cubicBezTo>
                      <a:pt x="4583" y="10"/>
                      <a:pt x="4474" y="87"/>
                      <a:pt x="4420" y="196"/>
                    </a:cubicBezTo>
                    <a:cubicBezTo>
                      <a:pt x="4136" y="774"/>
                      <a:pt x="3831" y="1331"/>
                      <a:pt x="3307" y="1746"/>
                    </a:cubicBezTo>
                    <a:cubicBezTo>
                      <a:pt x="3187" y="1833"/>
                      <a:pt x="3154" y="1942"/>
                      <a:pt x="3187" y="2083"/>
                    </a:cubicBezTo>
                    <a:cubicBezTo>
                      <a:pt x="3307" y="2302"/>
                      <a:pt x="3099" y="2226"/>
                      <a:pt x="3012" y="2258"/>
                    </a:cubicBezTo>
                    <a:cubicBezTo>
                      <a:pt x="2871" y="2640"/>
                      <a:pt x="2445" y="2880"/>
                      <a:pt x="2488" y="3349"/>
                    </a:cubicBezTo>
                    <a:cubicBezTo>
                      <a:pt x="2488" y="3382"/>
                      <a:pt x="2445" y="3426"/>
                      <a:pt x="2423" y="3436"/>
                    </a:cubicBezTo>
                    <a:cubicBezTo>
                      <a:pt x="1976" y="3666"/>
                      <a:pt x="1780" y="4124"/>
                      <a:pt x="1506" y="4495"/>
                    </a:cubicBezTo>
                    <a:cubicBezTo>
                      <a:pt x="983" y="5215"/>
                      <a:pt x="645" y="6066"/>
                      <a:pt x="1" y="6699"/>
                    </a:cubicBezTo>
                    <a:cubicBezTo>
                      <a:pt x="116" y="6702"/>
                      <a:pt x="233" y="6713"/>
                      <a:pt x="347" y="6713"/>
                    </a:cubicBezTo>
                    <a:cubicBezTo>
                      <a:pt x="570" y="6713"/>
                      <a:pt x="781" y="6671"/>
                      <a:pt x="939" y="6447"/>
                    </a:cubicBezTo>
                    <a:lnTo>
                      <a:pt x="939" y="6447"/>
                    </a:lnTo>
                    <a:cubicBezTo>
                      <a:pt x="929" y="6448"/>
                      <a:pt x="919" y="6448"/>
                      <a:pt x="910" y="6448"/>
                    </a:cubicBezTo>
                    <a:cubicBezTo>
                      <a:pt x="761" y="6448"/>
                      <a:pt x="739" y="6364"/>
                      <a:pt x="841" y="6251"/>
                    </a:cubicBezTo>
                    <a:cubicBezTo>
                      <a:pt x="1474" y="5465"/>
                      <a:pt x="1932" y="4549"/>
                      <a:pt x="2609" y="3785"/>
                    </a:cubicBezTo>
                    <a:cubicBezTo>
                      <a:pt x="2881" y="3469"/>
                      <a:pt x="3056" y="3065"/>
                      <a:pt x="3252" y="2694"/>
                    </a:cubicBezTo>
                    <a:cubicBezTo>
                      <a:pt x="3656" y="1920"/>
                      <a:pt x="4245" y="1309"/>
                      <a:pt x="4801" y="655"/>
                    </a:cubicBezTo>
                    <a:cubicBezTo>
                      <a:pt x="4791" y="578"/>
                      <a:pt x="4714" y="512"/>
                      <a:pt x="4801" y="447"/>
                    </a:cubicBezTo>
                    <a:cubicBezTo>
                      <a:pt x="4561" y="338"/>
                      <a:pt x="4714" y="153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56"/>
              <p:cNvSpPr/>
              <p:nvPr/>
            </p:nvSpPr>
            <p:spPr>
              <a:xfrm>
                <a:off x="-697275" y="656725"/>
                <a:ext cx="502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348" extrusionOk="0">
                    <a:moveTo>
                      <a:pt x="1103" y="0"/>
                    </a:moveTo>
                    <a:cubicBezTo>
                      <a:pt x="852" y="66"/>
                      <a:pt x="699" y="273"/>
                      <a:pt x="524" y="436"/>
                    </a:cubicBezTo>
                    <a:cubicBezTo>
                      <a:pt x="503" y="491"/>
                      <a:pt x="481" y="546"/>
                      <a:pt x="470" y="601"/>
                    </a:cubicBezTo>
                    <a:cubicBezTo>
                      <a:pt x="383" y="1026"/>
                      <a:pt x="1" y="1397"/>
                      <a:pt x="209" y="1888"/>
                    </a:cubicBezTo>
                    <a:cubicBezTo>
                      <a:pt x="219" y="2029"/>
                      <a:pt x="219" y="2172"/>
                      <a:pt x="219" y="2313"/>
                    </a:cubicBezTo>
                    <a:cubicBezTo>
                      <a:pt x="281" y="2336"/>
                      <a:pt x="333" y="2347"/>
                      <a:pt x="377" y="2347"/>
                    </a:cubicBezTo>
                    <a:cubicBezTo>
                      <a:pt x="518" y="2347"/>
                      <a:pt x="571" y="2232"/>
                      <a:pt x="579" y="2041"/>
                    </a:cubicBezTo>
                    <a:cubicBezTo>
                      <a:pt x="609" y="1606"/>
                      <a:pt x="862" y="1457"/>
                      <a:pt x="1226" y="1457"/>
                    </a:cubicBezTo>
                    <a:cubicBezTo>
                      <a:pt x="1264" y="1457"/>
                      <a:pt x="1303" y="1459"/>
                      <a:pt x="1343" y="1462"/>
                    </a:cubicBezTo>
                    <a:cubicBezTo>
                      <a:pt x="1430" y="1462"/>
                      <a:pt x="1506" y="1451"/>
                      <a:pt x="1594" y="1451"/>
                    </a:cubicBezTo>
                    <a:cubicBezTo>
                      <a:pt x="1627" y="1430"/>
                      <a:pt x="1649" y="1397"/>
                      <a:pt x="1681" y="1364"/>
                    </a:cubicBezTo>
                    <a:cubicBezTo>
                      <a:pt x="1768" y="1277"/>
                      <a:pt x="2008" y="1309"/>
                      <a:pt x="1965" y="1124"/>
                    </a:cubicBezTo>
                    <a:cubicBezTo>
                      <a:pt x="1932" y="993"/>
                      <a:pt x="1746" y="971"/>
                      <a:pt x="1605" y="950"/>
                    </a:cubicBezTo>
                    <a:cubicBezTo>
                      <a:pt x="1587" y="946"/>
                      <a:pt x="1568" y="945"/>
                      <a:pt x="1550" y="945"/>
                    </a:cubicBezTo>
                    <a:cubicBezTo>
                      <a:pt x="1514" y="945"/>
                      <a:pt x="1478" y="950"/>
                      <a:pt x="1441" y="950"/>
                    </a:cubicBezTo>
                    <a:cubicBezTo>
                      <a:pt x="1378" y="1034"/>
                      <a:pt x="1320" y="1113"/>
                      <a:pt x="1243" y="1113"/>
                    </a:cubicBezTo>
                    <a:cubicBezTo>
                      <a:pt x="1200" y="1113"/>
                      <a:pt x="1151" y="1088"/>
                      <a:pt x="1092" y="1026"/>
                    </a:cubicBezTo>
                    <a:cubicBezTo>
                      <a:pt x="1028" y="1026"/>
                      <a:pt x="958" y="1113"/>
                      <a:pt x="904" y="1113"/>
                    </a:cubicBezTo>
                    <a:cubicBezTo>
                      <a:pt x="884" y="1113"/>
                      <a:pt x="867" y="1102"/>
                      <a:pt x="852" y="1069"/>
                    </a:cubicBezTo>
                    <a:cubicBezTo>
                      <a:pt x="754" y="851"/>
                      <a:pt x="895" y="710"/>
                      <a:pt x="1081" y="611"/>
                    </a:cubicBezTo>
                    <a:cubicBezTo>
                      <a:pt x="1223" y="524"/>
                      <a:pt x="1157" y="371"/>
                      <a:pt x="1190" y="251"/>
                    </a:cubicBezTo>
                    <a:cubicBezTo>
                      <a:pt x="1157" y="164"/>
                      <a:pt x="1125" y="77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56"/>
              <p:cNvSpPr/>
              <p:nvPr/>
            </p:nvSpPr>
            <p:spPr>
              <a:xfrm>
                <a:off x="-157775" y="456775"/>
                <a:ext cx="447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025" extrusionOk="0">
                    <a:moveTo>
                      <a:pt x="1094" y="1"/>
                    </a:moveTo>
                    <a:cubicBezTo>
                      <a:pt x="1042" y="1"/>
                      <a:pt x="988" y="15"/>
                      <a:pt x="939" y="56"/>
                    </a:cubicBezTo>
                    <a:cubicBezTo>
                      <a:pt x="861" y="162"/>
                      <a:pt x="810" y="303"/>
                      <a:pt x="654" y="303"/>
                    </a:cubicBezTo>
                    <a:cubicBezTo>
                      <a:pt x="635" y="303"/>
                      <a:pt x="613" y="301"/>
                      <a:pt x="590" y="296"/>
                    </a:cubicBezTo>
                    <a:cubicBezTo>
                      <a:pt x="492" y="427"/>
                      <a:pt x="393" y="558"/>
                      <a:pt x="295" y="678"/>
                    </a:cubicBezTo>
                    <a:cubicBezTo>
                      <a:pt x="44" y="994"/>
                      <a:pt x="0" y="1452"/>
                      <a:pt x="197" y="1660"/>
                    </a:cubicBezTo>
                    <a:cubicBezTo>
                      <a:pt x="430" y="1893"/>
                      <a:pt x="741" y="2024"/>
                      <a:pt x="1022" y="2024"/>
                    </a:cubicBezTo>
                    <a:cubicBezTo>
                      <a:pt x="1201" y="2024"/>
                      <a:pt x="1368" y="1971"/>
                      <a:pt x="1496" y="1856"/>
                    </a:cubicBezTo>
                    <a:cubicBezTo>
                      <a:pt x="1561" y="1791"/>
                      <a:pt x="1790" y="1703"/>
                      <a:pt x="1659" y="1529"/>
                    </a:cubicBezTo>
                    <a:cubicBezTo>
                      <a:pt x="1619" y="1475"/>
                      <a:pt x="1568" y="1457"/>
                      <a:pt x="1516" y="1457"/>
                    </a:cubicBezTo>
                    <a:cubicBezTo>
                      <a:pt x="1440" y="1457"/>
                      <a:pt x="1361" y="1496"/>
                      <a:pt x="1310" y="1529"/>
                    </a:cubicBezTo>
                    <a:cubicBezTo>
                      <a:pt x="1214" y="1597"/>
                      <a:pt x="1124" y="1624"/>
                      <a:pt x="1040" y="1624"/>
                    </a:cubicBezTo>
                    <a:cubicBezTo>
                      <a:pt x="854" y="1624"/>
                      <a:pt x="696" y="1495"/>
                      <a:pt x="568" y="1398"/>
                    </a:cubicBezTo>
                    <a:cubicBezTo>
                      <a:pt x="350" y="1245"/>
                      <a:pt x="601" y="1049"/>
                      <a:pt x="666" y="885"/>
                    </a:cubicBezTo>
                    <a:cubicBezTo>
                      <a:pt x="751" y="677"/>
                      <a:pt x="853" y="453"/>
                      <a:pt x="1090" y="453"/>
                    </a:cubicBezTo>
                    <a:cubicBezTo>
                      <a:pt x="1127" y="453"/>
                      <a:pt x="1168" y="458"/>
                      <a:pt x="1212" y="470"/>
                    </a:cubicBezTo>
                    <a:cubicBezTo>
                      <a:pt x="1288" y="486"/>
                      <a:pt x="1364" y="510"/>
                      <a:pt x="1428" y="510"/>
                    </a:cubicBezTo>
                    <a:cubicBezTo>
                      <a:pt x="1502" y="510"/>
                      <a:pt x="1559" y="478"/>
                      <a:pt x="1583" y="361"/>
                    </a:cubicBezTo>
                    <a:cubicBezTo>
                      <a:pt x="1637" y="165"/>
                      <a:pt x="1419" y="111"/>
                      <a:pt x="1299" y="56"/>
                    </a:cubicBezTo>
                    <a:cubicBezTo>
                      <a:pt x="1241" y="30"/>
                      <a:pt x="1169" y="1"/>
                      <a:pt x="1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56"/>
              <p:cNvSpPr/>
              <p:nvPr/>
            </p:nvSpPr>
            <p:spPr>
              <a:xfrm>
                <a:off x="-275600" y="587975"/>
                <a:ext cx="49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100" extrusionOk="0">
                    <a:moveTo>
                      <a:pt x="1692" y="1"/>
                    </a:moveTo>
                    <a:cubicBezTo>
                      <a:pt x="1310" y="601"/>
                      <a:pt x="972" y="1212"/>
                      <a:pt x="677" y="1867"/>
                    </a:cubicBezTo>
                    <a:cubicBezTo>
                      <a:pt x="645" y="1932"/>
                      <a:pt x="655" y="2020"/>
                      <a:pt x="557" y="2063"/>
                    </a:cubicBezTo>
                    <a:cubicBezTo>
                      <a:pt x="99" y="2270"/>
                      <a:pt x="0" y="2641"/>
                      <a:pt x="77" y="3099"/>
                    </a:cubicBezTo>
                    <a:lnTo>
                      <a:pt x="317" y="3099"/>
                    </a:lnTo>
                    <a:cubicBezTo>
                      <a:pt x="492" y="2750"/>
                      <a:pt x="688" y="2412"/>
                      <a:pt x="917" y="2085"/>
                    </a:cubicBezTo>
                    <a:cubicBezTo>
                      <a:pt x="1331" y="1518"/>
                      <a:pt x="1714" y="929"/>
                      <a:pt x="1964" y="274"/>
                    </a:cubicBezTo>
                    <a:lnTo>
                      <a:pt x="1964" y="274"/>
                    </a:lnTo>
                    <a:cubicBezTo>
                      <a:pt x="1926" y="288"/>
                      <a:pt x="1895" y="294"/>
                      <a:pt x="1871" y="294"/>
                    </a:cubicBezTo>
                    <a:cubicBezTo>
                      <a:pt x="1718" y="294"/>
                      <a:pt x="1786" y="67"/>
                      <a:pt x="1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56"/>
              <p:cNvSpPr/>
              <p:nvPr/>
            </p:nvSpPr>
            <p:spPr>
              <a:xfrm>
                <a:off x="-560900" y="446700"/>
                <a:ext cx="391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26" extrusionOk="0">
                    <a:moveTo>
                      <a:pt x="415" y="0"/>
                    </a:moveTo>
                    <a:cubicBezTo>
                      <a:pt x="277" y="0"/>
                      <a:pt x="139" y="22"/>
                      <a:pt x="1" y="88"/>
                    </a:cubicBezTo>
                    <a:cubicBezTo>
                      <a:pt x="66" y="197"/>
                      <a:pt x="121" y="306"/>
                      <a:pt x="187" y="415"/>
                    </a:cubicBezTo>
                    <a:cubicBezTo>
                      <a:pt x="437" y="448"/>
                      <a:pt x="372" y="623"/>
                      <a:pt x="339" y="775"/>
                    </a:cubicBezTo>
                    <a:cubicBezTo>
                      <a:pt x="410" y="741"/>
                      <a:pt x="463" y="727"/>
                      <a:pt x="501" y="727"/>
                    </a:cubicBezTo>
                    <a:cubicBezTo>
                      <a:pt x="634" y="727"/>
                      <a:pt x="604" y="899"/>
                      <a:pt x="612" y="1026"/>
                    </a:cubicBezTo>
                    <a:cubicBezTo>
                      <a:pt x="633" y="982"/>
                      <a:pt x="655" y="939"/>
                      <a:pt x="677" y="885"/>
                    </a:cubicBezTo>
                    <a:cubicBezTo>
                      <a:pt x="768" y="585"/>
                      <a:pt x="805" y="464"/>
                      <a:pt x="917" y="464"/>
                    </a:cubicBezTo>
                    <a:cubicBezTo>
                      <a:pt x="993" y="464"/>
                      <a:pt x="1103" y="519"/>
                      <a:pt x="1288" y="611"/>
                    </a:cubicBezTo>
                    <a:cubicBezTo>
                      <a:pt x="1302" y="612"/>
                      <a:pt x="1315" y="612"/>
                      <a:pt x="1328" y="612"/>
                    </a:cubicBezTo>
                    <a:cubicBezTo>
                      <a:pt x="1514" y="612"/>
                      <a:pt x="1565" y="533"/>
                      <a:pt x="1463" y="339"/>
                    </a:cubicBezTo>
                    <a:cubicBezTo>
                      <a:pt x="1463" y="197"/>
                      <a:pt x="1387" y="88"/>
                      <a:pt x="1234" y="88"/>
                    </a:cubicBezTo>
                    <a:cubicBezTo>
                      <a:pt x="965" y="88"/>
                      <a:pt x="690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56"/>
              <p:cNvSpPr/>
              <p:nvPr/>
            </p:nvSpPr>
            <p:spPr>
              <a:xfrm>
                <a:off x="-268225" y="686725"/>
                <a:ext cx="311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28" extrusionOk="0">
                    <a:moveTo>
                      <a:pt x="447" y="0"/>
                    </a:moveTo>
                    <a:cubicBezTo>
                      <a:pt x="350" y="99"/>
                      <a:pt x="316" y="262"/>
                      <a:pt x="142" y="262"/>
                    </a:cubicBezTo>
                    <a:cubicBezTo>
                      <a:pt x="0" y="437"/>
                      <a:pt x="98" y="601"/>
                      <a:pt x="131" y="764"/>
                    </a:cubicBezTo>
                    <a:cubicBezTo>
                      <a:pt x="168" y="734"/>
                      <a:pt x="204" y="722"/>
                      <a:pt x="239" y="722"/>
                    </a:cubicBezTo>
                    <a:cubicBezTo>
                      <a:pt x="347" y="722"/>
                      <a:pt x="449" y="827"/>
                      <a:pt x="552" y="827"/>
                    </a:cubicBezTo>
                    <a:cubicBezTo>
                      <a:pt x="586" y="827"/>
                      <a:pt x="620" y="816"/>
                      <a:pt x="655" y="786"/>
                    </a:cubicBezTo>
                    <a:cubicBezTo>
                      <a:pt x="704" y="808"/>
                      <a:pt x="748" y="817"/>
                      <a:pt x="787" y="817"/>
                    </a:cubicBezTo>
                    <a:cubicBezTo>
                      <a:pt x="982" y="817"/>
                      <a:pt x="1071" y="588"/>
                      <a:pt x="1244" y="524"/>
                    </a:cubicBezTo>
                    <a:cubicBezTo>
                      <a:pt x="1233" y="393"/>
                      <a:pt x="1157" y="295"/>
                      <a:pt x="1036" y="240"/>
                    </a:cubicBezTo>
                    <a:cubicBezTo>
                      <a:pt x="933" y="263"/>
                      <a:pt x="827" y="293"/>
                      <a:pt x="732" y="293"/>
                    </a:cubicBezTo>
                    <a:cubicBezTo>
                      <a:pt x="596" y="293"/>
                      <a:pt x="486" y="231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56"/>
              <p:cNvSpPr/>
              <p:nvPr/>
            </p:nvSpPr>
            <p:spPr>
              <a:xfrm>
                <a:off x="-557350" y="464850"/>
                <a:ext cx="199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379" extrusionOk="0">
                    <a:moveTo>
                      <a:pt x="359" y="1"/>
                    </a:moveTo>
                    <a:cubicBezTo>
                      <a:pt x="321" y="1"/>
                      <a:pt x="268" y="15"/>
                      <a:pt x="197" y="49"/>
                    </a:cubicBezTo>
                    <a:cubicBezTo>
                      <a:pt x="55" y="268"/>
                      <a:pt x="208" y="530"/>
                      <a:pt x="121" y="748"/>
                    </a:cubicBezTo>
                    <a:cubicBezTo>
                      <a:pt x="11" y="988"/>
                      <a:pt x="1" y="1184"/>
                      <a:pt x="219" y="1337"/>
                    </a:cubicBezTo>
                    <a:cubicBezTo>
                      <a:pt x="267" y="1366"/>
                      <a:pt x="309" y="1378"/>
                      <a:pt x="348" y="1378"/>
                    </a:cubicBezTo>
                    <a:cubicBezTo>
                      <a:pt x="496" y="1378"/>
                      <a:pt x="591" y="1205"/>
                      <a:pt x="721" y="1162"/>
                    </a:cubicBezTo>
                    <a:cubicBezTo>
                      <a:pt x="797" y="988"/>
                      <a:pt x="557" y="988"/>
                      <a:pt x="546" y="857"/>
                    </a:cubicBezTo>
                    <a:cubicBezTo>
                      <a:pt x="470" y="682"/>
                      <a:pt x="382" y="508"/>
                      <a:pt x="470" y="300"/>
                    </a:cubicBezTo>
                    <a:cubicBezTo>
                      <a:pt x="462" y="173"/>
                      <a:pt x="492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56"/>
              <p:cNvSpPr/>
              <p:nvPr/>
            </p:nvSpPr>
            <p:spPr>
              <a:xfrm>
                <a:off x="-543700" y="455175"/>
                <a:ext cx="2785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50" extrusionOk="0">
                    <a:moveTo>
                      <a:pt x="775" y="0"/>
                    </a:moveTo>
                    <a:cubicBezTo>
                      <a:pt x="877" y="194"/>
                      <a:pt x="826" y="273"/>
                      <a:pt x="640" y="273"/>
                    </a:cubicBezTo>
                    <a:cubicBezTo>
                      <a:pt x="627" y="273"/>
                      <a:pt x="614" y="273"/>
                      <a:pt x="600" y="272"/>
                    </a:cubicBezTo>
                    <a:cubicBezTo>
                      <a:pt x="600" y="720"/>
                      <a:pt x="185" y="917"/>
                      <a:pt x="0" y="1244"/>
                    </a:cubicBezTo>
                    <a:cubicBezTo>
                      <a:pt x="11" y="1375"/>
                      <a:pt x="251" y="1375"/>
                      <a:pt x="175" y="1549"/>
                    </a:cubicBezTo>
                    <a:cubicBezTo>
                      <a:pt x="513" y="1309"/>
                      <a:pt x="731" y="982"/>
                      <a:pt x="927" y="622"/>
                    </a:cubicBezTo>
                    <a:cubicBezTo>
                      <a:pt x="1048" y="393"/>
                      <a:pt x="1113" y="141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6" name="Google Shape;8986;p56"/>
              <p:cNvSpPr/>
              <p:nvPr/>
            </p:nvSpPr>
            <p:spPr>
              <a:xfrm>
                <a:off x="-265500" y="704775"/>
                <a:ext cx="174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069" extrusionOk="0">
                    <a:moveTo>
                      <a:pt x="130" y="0"/>
                    </a:moveTo>
                    <a:cubicBezTo>
                      <a:pt x="95" y="0"/>
                      <a:pt x="59" y="12"/>
                      <a:pt x="22" y="42"/>
                    </a:cubicBezTo>
                    <a:cubicBezTo>
                      <a:pt x="11" y="250"/>
                      <a:pt x="219" y="435"/>
                      <a:pt x="55" y="675"/>
                    </a:cubicBezTo>
                    <a:cubicBezTo>
                      <a:pt x="0" y="762"/>
                      <a:pt x="164" y="958"/>
                      <a:pt x="316" y="1024"/>
                    </a:cubicBezTo>
                    <a:cubicBezTo>
                      <a:pt x="374" y="1053"/>
                      <a:pt x="430" y="1069"/>
                      <a:pt x="482" y="1069"/>
                    </a:cubicBezTo>
                    <a:cubicBezTo>
                      <a:pt x="568" y="1069"/>
                      <a:pt x="644" y="1024"/>
                      <a:pt x="699" y="915"/>
                    </a:cubicBezTo>
                    <a:cubicBezTo>
                      <a:pt x="677" y="795"/>
                      <a:pt x="644" y="686"/>
                      <a:pt x="611" y="565"/>
                    </a:cubicBezTo>
                    <a:cubicBezTo>
                      <a:pt x="502" y="413"/>
                      <a:pt x="491" y="238"/>
                      <a:pt x="546" y="64"/>
                    </a:cubicBezTo>
                    <a:lnTo>
                      <a:pt x="546" y="64"/>
                    </a:lnTo>
                    <a:cubicBezTo>
                      <a:pt x="511" y="94"/>
                      <a:pt x="477" y="105"/>
                      <a:pt x="443" y="105"/>
                    </a:cubicBezTo>
                    <a:cubicBezTo>
                      <a:pt x="340" y="105"/>
                      <a:pt x="23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7" name="Google Shape;8987;p56"/>
              <p:cNvSpPr/>
              <p:nvPr/>
            </p:nvSpPr>
            <p:spPr>
              <a:xfrm>
                <a:off x="-250225" y="667525"/>
                <a:ext cx="232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69" extrusionOk="0">
                    <a:moveTo>
                      <a:pt x="405" y="1"/>
                    </a:moveTo>
                    <a:cubicBezTo>
                      <a:pt x="224" y="1"/>
                      <a:pt x="120" y="137"/>
                      <a:pt x="0" y="266"/>
                    </a:cubicBezTo>
                    <a:lnTo>
                      <a:pt x="0" y="506"/>
                    </a:lnTo>
                    <a:cubicBezTo>
                      <a:pt x="142" y="484"/>
                      <a:pt x="273" y="409"/>
                      <a:pt x="425" y="409"/>
                    </a:cubicBezTo>
                    <a:cubicBezTo>
                      <a:pt x="622" y="419"/>
                      <a:pt x="611" y="528"/>
                      <a:pt x="590" y="659"/>
                    </a:cubicBezTo>
                    <a:cubicBezTo>
                      <a:pt x="622" y="736"/>
                      <a:pt x="699" y="768"/>
                      <a:pt x="775" y="768"/>
                    </a:cubicBezTo>
                    <a:cubicBezTo>
                      <a:pt x="808" y="746"/>
                      <a:pt x="830" y="724"/>
                      <a:pt x="862" y="692"/>
                    </a:cubicBezTo>
                    <a:cubicBezTo>
                      <a:pt x="927" y="375"/>
                      <a:pt x="666" y="223"/>
                      <a:pt x="513" y="16"/>
                    </a:cubicBezTo>
                    <a:cubicBezTo>
                      <a:pt x="474" y="6"/>
                      <a:pt x="438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56"/>
              <p:cNvSpPr/>
              <p:nvPr/>
            </p:nvSpPr>
            <p:spPr>
              <a:xfrm>
                <a:off x="-243025" y="686475"/>
                <a:ext cx="233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48" extrusionOk="0">
                    <a:moveTo>
                      <a:pt x="118" y="0"/>
                    </a:moveTo>
                    <a:cubicBezTo>
                      <a:pt x="1" y="0"/>
                      <a:pt x="11" y="118"/>
                      <a:pt x="28" y="250"/>
                    </a:cubicBezTo>
                    <a:cubicBezTo>
                      <a:pt x="149" y="305"/>
                      <a:pt x="225" y="403"/>
                      <a:pt x="236" y="534"/>
                    </a:cubicBezTo>
                    <a:cubicBezTo>
                      <a:pt x="262" y="529"/>
                      <a:pt x="286" y="527"/>
                      <a:pt x="308" y="527"/>
                    </a:cubicBezTo>
                    <a:cubicBezTo>
                      <a:pt x="507" y="527"/>
                      <a:pt x="546" y="695"/>
                      <a:pt x="585" y="861"/>
                    </a:cubicBezTo>
                    <a:cubicBezTo>
                      <a:pt x="639" y="927"/>
                      <a:pt x="694" y="982"/>
                      <a:pt x="748" y="1047"/>
                    </a:cubicBezTo>
                    <a:cubicBezTo>
                      <a:pt x="792" y="1025"/>
                      <a:pt x="879" y="1003"/>
                      <a:pt x="879" y="970"/>
                    </a:cubicBezTo>
                    <a:cubicBezTo>
                      <a:pt x="934" y="534"/>
                      <a:pt x="673" y="349"/>
                      <a:pt x="302" y="272"/>
                    </a:cubicBezTo>
                    <a:cubicBezTo>
                      <a:pt x="181" y="207"/>
                      <a:pt x="149" y="131"/>
                      <a:pt x="225" y="21"/>
                    </a:cubicBezTo>
                    <a:cubicBezTo>
                      <a:pt x="181" y="7"/>
                      <a:pt x="146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56"/>
              <p:cNvSpPr/>
              <p:nvPr/>
            </p:nvSpPr>
            <p:spPr>
              <a:xfrm>
                <a:off x="-250225" y="708000"/>
                <a:ext cx="2592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786" extrusionOk="0">
                    <a:moveTo>
                      <a:pt x="873" y="0"/>
                    </a:moveTo>
                    <a:cubicBezTo>
                      <a:pt x="704" y="301"/>
                      <a:pt x="462" y="448"/>
                      <a:pt x="154" y="448"/>
                    </a:cubicBezTo>
                    <a:cubicBezTo>
                      <a:pt x="105" y="448"/>
                      <a:pt x="53" y="444"/>
                      <a:pt x="0" y="436"/>
                    </a:cubicBezTo>
                    <a:lnTo>
                      <a:pt x="0" y="436"/>
                    </a:lnTo>
                    <a:cubicBezTo>
                      <a:pt x="33" y="557"/>
                      <a:pt x="66" y="666"/>
                      <a:pt x="88" y="786"/>
                    </a:cubicBezTo>
                    <a:cubicBezTo>
                      <a:pt x="459" y="666"/>
                      <a:pt x="873" y="622"/>
                      <a:pt x="1036" y="186"/>
                    </a:cubicBezTo>
                    <a:cubicBezTo>
                      <a:pt x="982" y="121"/>
                      <a:pt x="927" y="66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56"/>
              <p:cNvSpPr/>
              <p:nvPr/>
            </p:nvSpPr>
            <p:spPr>
              <a:xfrm>
                <a:off x="-264700" y="674175"/>
                <a:ext cx="145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64" extrusionOk="0">
                    <a:moveTo>
                      <a:pt x="579" y="0"/>
                    </a:moveTo>
                    <a:cubicBezTo>
                      <a:pt x="219" y="121"/>
                      <a:pt x="1" y="371"/>
                      <a:pt x="1" y="764"/>
                    </a:cubicBezTo>
                    <a:cubicBezTo>
                      <a:pt x="175" y="764"/>
                      <a:pt x="209" y="601"/>
                      <a:pt x="306" y="502"/>
                    </a:cubicBezTo>
                    <a:cubicBezTo>
                      <a:pt x="318" y="503"/>
                      <a:pt x="330" y="504"/>
                      <a:pt x="340" y="504"/>
                    </a:cubicBezTo>
                    <a:cubicBezTo>
                      <a:pt x="504" y="504"/>
                      <a:pt x="518" y="353"/>
                      <a:pt x="579" y="240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56"/>
              <p:cNvSpPr/>
              <p:nvPr/>
            </p:nvSpPr>
            <p:spPr>
              <a:xfrm>
                <a:off x="-670250" y="663000"/>
                <a:ext cx="90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62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76" y="120"/>
                      <a:pt x="142" y="273"/>
                      <a:pt x="0" y="360"/>
                    </a:cubicBezTo>
                    <a:cubicBezTo>
                      <a:pt x="11" y="502"/>
                      <a:pt x="11" y="644"/>
                      <a:pt x="11" y="775"/>
                    </a:cubicBezTo>
                    <a:cubicBezTo>
                      <a:pt x="70" y="837"/>
                      <a:pt x="119" y="862"/>
                      <a:pt x="162" y="862"/>
                    </a:cubicBezTo>
                    <a:cubicBezTo>
                      <a:pt x="239" y="862"/>
                      <a:pt x="297" y="783"/>
                      <a:pt x="360" y="699"/>
                    </a:cubicBezTo>
                    <a:cubicBezTo>
                      <a:pt x="284" y="469"/>
                      <a:pt x="284" y="197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56"/>
              <p:cNvSpPr/>
              <p:nvPr/>
            </p:nvSpPr>
            <p:spPr>
              <a:xfrm>
                <a:off x="-664250" y="693000"/>
                <a:ext cx="136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83" extrusionOk="0">
                    <a:moveTo>
                      <a:pt x="273" y="0"/>
                    </a:moveTo>
                    <a:cubicBezTo>
                      <a:pt x="185" y="0"/>
                      <a:pt x="109" y="11"/>
                      <a:pt x="22" y="11"/>
                    </a:cubicBezTo>
                    <a:cubicBezTo>
                      <a:pt x="0" y="229"/>
                      <a:pt x="76" y="426"/>
                      <a:pt x="251" y="568"/>
                    </a:cubicBezTo>
                    <a:cubicBezTo>
                      <a:pt x="263" y="578"/>
                      <a:pt x="278" y="582"/>
                      <a:pt x="293" y="582"/>
                    </a:cubicBezTo>
                    <a:cubicBezTo>
                      <a:pt x="343" y="582"/>
                      <a:pt x="400" y="533"/>
                      <a:pt x="425" y="491"/>
                    </a:cubicBezTo>
                    <a:cubicBezTo>
                      <a:pt x="546" y="273"/>
                      <a:pt x="349" y="153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56"/>
              <p:cNvSpPr/>
              <p:nvPr/>
            </p:nvSpPr>
            <p:spPr>
              <a:xfrm>
                <a:off x="-687450" y="652925"/>
                <a:ext cx="17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89" extrusionOk="0">
                    <a:moveTo>
                      <a:pt x="498" y="1"/>
                    </a:moveTo>
                    <a:cubicBezTo>
                      <a:pt x="450" y="1"/>
                      <a:pt x="395" y="16"/>
                      <a:pt x="328" y="43"/>
                    </a:cubicBezTo>
                    <a:cubicBezTo>
                      <a:pt x="1" y="163"/>
                      <a:pt x="186" y="403"/>
                      <a:pt x="131" y="588"/>
                    </a:cubicBezTo>
                    <a:cubicBezTo>
                      <a:pt x="306" y="425"/>
                      <a:pt x="459" y="218"/>
                      <a:pt x="710" y="152"/>
                    </a:cubicBezTo>
                    <a:cubicBezTo>
                      <a:pt x="647" y="48"/>
                      <a:pt x="584" y="1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56"/>
              <p:cNvSpPr/>
              <p:nvPr/>
            </p:nvSpPr>
            <p:spPr>
              <a:xfrm>
                <a:off x="-237425" y="667900"/>
                <a:ext cx="158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4" y="208"/>
                      <a:pt x="415" y="360"/>
                      <a:pt x="350" y="677"/>
                    </a:cubicBezTo>
                    <a:cubicBezTo>
                      <a:pt x="634" y="208"/>
                      <a:pt x="536" y="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56"/>
              <p:cNvSpPr/>
              <p:nvPr/>
            </p:nvSpPr>
            <p:spPr>
              <a:xfrm>
                <a:off x="-369975" y="464625"/>
                <a:ext cx="134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19" extrusionOk="0">
                    <a:moveTo>
                      <a:pt x="226" y="1"/>
                    </a:moveTo>
                    <a:cubicBezTo>
                      <a:pt x="212" y="1"/>
                      <a:pt x="199" y="2"/>
                      <a:pt x="186" y="3"/>
                    </a:cubicBezTo>
                    <a:cubicBezTo>
                      <a:pt x="1" y="25"/>
                      <a:pt x="121" y="244"/>
                      <a:pt x="12" y="331"/>
                    </a:cubicBezTo>
                    <a:cubicBezTo>
                      <a:pt x="22" y="332"/>
                      <a:pt x="33" y="332"/>
                      <a:pt x="44" y="332"/>
                    </a:cubicBezTo>
                    <a:cubicBezTo>
                      <a:pt x="88" y="332"/>
                      <a:pt x="133" y="325"/>
                      <a:pt x="175" y="325"/>
                    </a:cubicBezTo>
                    <a:cubicBezTo>
                      <a:pt x="239" y="325"/>
                      <a:pt x="297" y="341"/>
                      <a:pt x="339" y="418"/>
                    </a:cubicBezTo>
                    <a:cubicBezTo>
                      <a:pt x="437" y="309"/>
                      <a:pt x="536" y="200"/>
                      <a:pt x="415" y="69"/>
                    </a:cubicBezTo>
                    <a:cubicBezTo>
                      <a:pt x="379" y="24"/>
                      <a:pt x="296" y="1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56"/>
              <p:cNvSpPr/>
              <p:nvPr/>
            </p:nvSpPr>
            <p:spPr>
              <a:xfrm>
                <a:off x="-567975" y="448875"/>
                <a:ext cx="11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70" extrusionOk="0">
                    <a:moveTo>
                      <a:pt x="284" y="1"/>
                    </a:moveTo>
                    <a:cubicBezTo>
                      <a:pt x="186" y="78"/>
                      <a:pt x="0" y="153"/>
                      <a:pt x="87" y="306"/>
                    </a:cubicBezTo>
                    <a:cubicBezTo>
                      <a:pt x="118" y="354"/>
                      <a:pt x="164" y="369"/>
                      <a:pt x="217" y="369"/>
                    </a:cubicBezTo>
                    <a:cubicBezTo>
                      <a:pt x="296" y="369"/>
                      <a:pt x="391" y="335"/>
                      <a:pt x="470" y="328"/>
                    </a:cubicBezTo>
                    <a:cubicBezTo>
                      <a:pt x="404" y="219"/>
                      <a:pt x="349" y="110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56"/>
              <p:cNvSpPr/>
              <p:nvPr/>
            </p:nvSpPr>
            <p:spPr>
              <a:xfrm>
                <a:off x="-143050" y="457800"/>
                <a:ext cx="875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62" extrusionOk="0">
                    <a:moveTo>
                      <a:pt x="232" y="1"/>
                    </a:moveTo>
                    <a:cubicBezTo>
                      <a:pt x="94" y="1"/>
                      <a:pt x="10" y="73"/>
                      <a:pt x="1" y="255"/>
                    </a:cubicBezTo>
                    <a:cubicBezTo>
                      <a:pt x="24" y="260"/>
                      <a:pt x="46" y="262"/>
                      <a:pt x="65" y="262"/>
                    </a:cubicBezTo>
                    <a:cubicBezTo>
                      <a:pt x="221" y="262"/>
                      <a:pt x="272" y="121"/>
                      <a:pt x="350" y="15"/>
                    </a:cubicBezTo>
                    <a:cubicBezTo>
                      <a:pt x="307" y="6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56"/>
              <p:cNvSpPr/>
              <p:nvPr/>
            </p:nvSpPr>
            <p:spPr>
              <a:xfrm>
                <a:off x="-239325" y="684000"/>
                <a:ext cx="8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1" extrusionOk="0">
                    <a:moveTo>
                      <a:pt x="154" y="0"/>
                    </a:moveTo>
                    <a:cubicBezTo>
                      <a:pt x="132" y="33"/>
                      <a:pt x="99" y="77"/>
                      <a:pt x="77" y="120"/>
                    </a:cubicBezTo>
                    <a:cubicBezTo>
                      <a:pt x="1" y="230"/>
                      <a:pt x="33" y="306"/>
                      <a:pt x="154" y="371"/>
                    </a:cubicBezTo>
                    <a:cubicBezTo>
                      <a:pt x="219" y="284"/>
                      <a:pt x="273" y="196"/>
                      <a:pt x="339" y="109"/>
                    </a:cubicBezTo>
                    <a:cubicBezTo>
                      <a:pt x="263" y="109"/>
                      <a:pt x="186" y="77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56"/>
              <p:cNvSpPr/>
              <p:nvPr/>
            </p:nvSpPr>
            <p:spPr>
              <a:xfrm>
                <a:off x="-369975" y="478875"/>
                <a:ext cx="8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9" extrusionOk="0">
                    <a:moveTo>
                      <a:pt x="230" y="1"/>
                    </a:moveTo>
                    <a:lnTo>
                      <a:pt x="230" y="1"/>
                    </a:lnTo>
                    <a:cubicBezTo>
                      <a:pt x="143" y="23"/>
                      <a:pt x="1" y="34"/>
                      <a:pt x="56" y="175"/>
                    </a:cubicBezTo>
                    <a:cubicBezTo>
                      <a:pt x="84" y="239"/>
                      <a:pt x="131" y="269"/>
                      <a:pt x="184" y="269"/>
                    </a:cubicBezTo>
                    <a:cubicBezTo>
                      <a:pt x="233" y="269"/>
                      <a:pt x="287" y="244"/>
                      <a:pt x="339" y="197"/>
                    </a:cubicBezTo>
                    <a:cubicBezTo>
                      <a:pt x="175" y="197"/>
                      <a:pt x="186" y="110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56"/>
              <p:cNvSpPr/>
              <p:nvPr/>
            </p:nvSpPr>
            <p:spPr>
              <a:xfrm>
                <a:off x="-564725" y="549800"/>
                <a:ext cx="74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19" extrusionOk="0">
                    <a:moveTo>
                      <a:pt x="176" y="0"/>
                    </a:moveTo>
                    <a:cubicBezTo>
                      <a:pt x="100" y="44"/>
                      <a:pt x="12" y="66"/>
                      <a:pt x="1" y="175"/>
                    </a:cubicBezTo>
                    <a:cubicBezTo>
                      <a:pt x="88" y="143"/>
                      <a:pt x="296" y="219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56"/>
              <p:cNvSpPr/>
              <p:nvPr/>
            </p:nvSpPr>
            <p:spPr>
              <a:xfrm>
                <a:off x="-531450" y="515175"/>
                <a:ext cx="18305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5216" extrusionOk="0">
                    <a:moveTo>
                      <a:pt x="3536" y="0"/>
                    </a:moveTo>
                    <a:lnTo>
                      <a:pt x="3536" y="0"/>
                    </a:lnTo>
                    <a:cubicBezTo>
                      <a:pt x="3263" y="131"/>
                      <a:pt x="2980" y="76"/>
                      <a:pt x="2783" y="284"/>
                    </a:cubicBezTo>
                    <a:cubicBezTo>
                      <a:pt x="2758" y="384"/>
                      <a:pt x="2719" y="415"/>
                      <a:pt x="2675" y="415"/>
                    </a:cubicBezTo>
                    <a:cubicBezTo>
                      <a:pt x="2623" y="415"/>
                      <a:pt x="2563" y="373"/>
                      <a:pt x="2510" y="349"/>
                    </a:cubicBezTo>
                    <a:cubicBezTo>
                      <a:pt x="2296" y="486"/>
                      <a:pt x="2126" y="709"/>
                      <a:pt x="1851" y="709"/>
                    </a:cubicBezTo>
                    <a:cubicBezTo>
                      <a:pt x="1818" y="709"/>
                      <a:pt x="1783" y="706"/>
                      <a:pt x="1747" y="698"/>
                    </a:cubicBezTo>
                    <a:cubicBezTo>
                      <a:pt x="1649" y="709"/>
                      <a:pt x="1528" y="709"/>
                      <a:pt x="1540" y="851"/>
                    </a:cubicBezTo>
                    <a:cubicBezTo>
                      <a:pt x="1562" y="1004"/>
                      <a:pt x="1681" y="1124"/>
                      <a:pt x="1812" y="1145"/>
                    </a:cubicBezTo>
                    <a:cubicBezTo>
                      <a:pt x="2325" y="1233"/>
                      <a:pt x="2783" y="1385"/>
                      <a:pt x="3023" y="1887"/>
                    </a:cubicBezTo>
                    <a:cubicBezTo>
                      <a:pt x="3089" y="1942"/>
                      <a:pt x="3143" y="1996"/>
                      <a:pt x="3198" y="2051"/>
                    </a:cubicBezTo>
                    <a:cubicBezTo>
                      <a:pt x="3482" y="2236"/>
                      <a:pt x="3754" y="2433"/>
                      <a:pt x="4081" y="2553"/>
                    </a:cubicBezTo>
                    <a:cubicBezTo>
                      <a:pt x="4299" y="2629"/>
                      <a:pt x="4256" y="2738"/>
                      <a:pt x="4081" y="2825"/>
                    </a:cubicBezTo>
                    <a:cubicBezTo>
                      <a:pt x="3853" y="2924"/>
                      <a:pt x="3601" y="2978"/>
                      <a:pt x="3383" y="3099"/>
                    </a:cubicBezTo>
                    <a:cubicBezTo>
                      <a:pt x="2990" y="3317"/>
                      <a:pt x="2500" y="3240"/>
                      <a:pt x="2151" y="3535"/>
                    </a:cubicBezTo>
                    <a:cubicBezTo>
                      <a:pt x="1911" y="3731"/>
                      <a:pt x="1616" y="3676"/>
                      <a:pt x="1376" y="3819"/>
                    </a:cubicBezTo>
                    <a:cubicBezTo>
                      <a:pt x="1293" y="3869"/>
                      <a:pt x="1224" y="3889"/>
                      <a:pt x="1164" y="3889"/>
                    </a:cubicBezTo>
                    <a:cubicBezTo>
                      <a:pt x="960" y="3889"/>
                      <a:pt x="857" y="3658"/>
                      <a:pt x="689" y="3557"/>
                    </a:cubicBezTo>
                    <a:cubicBezTo>
                      <a:pt x="624" y="3514"/>
                      <a:pt x="545" y="3456"/>
                      <a:pt x="468" y="3456"/>
                    </a:cubicBezTo>
                    <a:cubicBezTo>
                      <a:pt x="427" y="3456"/>
                      <a:pt x="387" y="3472"/>
                      <a:pt x="350" y="3513"/>
                    </a:cubicBezTo>
                    <a:cubicBezTo>
                      <a:pt x="241" y="3622"/>
                      <a:pt x="165" y="3753"/>
                      <a:pt x="328" y="3906"/>
                    </a:cubicBezTo>
                    <a:cubicBezTo>
                      <a:pt x="536" y="4102"/>
                      <a:pt x="405" y="4190"/>
                      <a:pt x="209" y="4255"/>
                    </a:cubicBezTo>
                    <a:cubicBezTo>
                      <a:pt x="56" y="4517"/>
                      <a:pt x="1" y="4724"/>
                      <a:pt x="416" y="4757"/>
                    </a:cubicBezTo>
                    <a:cubicBezTo>
                      <a:pt x="459" y="4757"/>
                      <a:pt x="492" y="4855"/>
                      <a:pt x="536" y="4910"/>
                    </a:cubicBezTo>
                    <a:cubicBezTo>
                      <a:pt x="568" y="4932"/>
                      <a:pt x="590" y="4964"/>
                      <a:pt x="612" y="4986"/>
                    </a:cubicBezTo>
                    <a:cubicBezTo>
                      <a:pt x="627" y="4983"/>
                      <a:pt x="641" y="4982"/>
                      <a:pt x="654" y="4982"/>
                    </a:cubicBezTo>
                    <a:cubicBezTo>
                      <a:pt x="808" y="4982"/>
                      <a:pt x="872" y="5144"/>
                      <a:pt x="972" y="5215"/>
                    </a:cubicBezTo>
                    <a:cubicBezTo>
                      <a:pt x="1081" y="5084"/>
                      <a:pt x="951" y="5007"/>
                      <a:pt x="972" y="4910"/>
                    </a:cubicBezTo>
                    <a:cubicBezTo>
                      <a:pt x="874" y="4801"/>
                      <a:pt x="601" y="4746"/>
                      <a:pt x="754" y="4539"/>
                    </a:cubicBezTo>
                    <a:cubicBezTo>
                      <a:pt x="816" y="4457"/>
                      <a:pt x="920" y="4409"/>
                      <a:pt x="1038" y="4409"/>
                    </a:cubicBezTo>
                    <a:cubicBezTo>
                      <a:pt x="1108" y="4409"/>
                      <a:pt x="1183" y="4426"/>
                      <a:pt x="1256" y="4462"/>
                    </a:cubicBezTo>
                    <a:cubicBezTo>
                      <a:pt x="1518" y="4582"/>
                      <a:pt x="1790" y="4692"/>
                      <a:pt x="2052" y="4822"/>
                    </a:cubicBezTo>
                    <a:cubicBezTo>
                      <a:pt x="2099" y="4846"/>
                      <a:pt x="2140" y="4866"/>
                      <a:pt x="2179" y="4866"/>
                    </a:cubicBezTo>
                    <a:cubicBezTo>
                      <a:pt x="2213" y="4866"/>
                      <a:pt x="2246" y="4851"/>
                      <a:pt x="2282" y="4811"/>
                    </a:cubicBezTo>
                    <a:cubicBezTo>
                      <a:pt x="2357" y="4724"/>
                      <a:pt x="2282" y="4670"/>
                      <a:pt x="2238" y="4593"/>
                    </a:cubicBezTo>
                    <a:cubicBezTo>
                      <a:pt x="2129" y="4408"/>
                      <a:pt x="1921" y="4331"/>
                      <a:pt x="1725" y="4156"/>
                    </a:cubicBezTo>
                    <a:cubicBezTo>
                      <a:pt x="2674" y="3819"/>
                      <a:pt x="3591" y="3524"/>
                      <a:pt x="4485" y="3153"/>
                    </a:cubicBezTo>
                    <a:cubicBezTo>
                      <a:pt x="4553" y="3126"/>
                      <a:pt x="4616" y="3116"/>
                      <a:pt x="4676" y="3116"/>
                    </a:cubicBezTo>
                    <a:cubicBezTo>
                      <a:pt x="4849" y="3116"/>
                      <a:pt x="4995" y="3198"/>
                      <a:pt x="5156" y="3198"/>
                    </a:cubicBezTo>
                    <a:cubicBezTo>
                      <a:pt x="5190" y="3198"/>
                      <a:pt x="5224" y="3195"/>
                      <a:pt x="5259" y="3186"/>
                    </a:cubicBezTo>
                    <a:cubicBezTo>
                      <a:pt x="5268" y="3126"/>
                      <a:pt x="5284" y="3032"/>
                      <a:pt x="5343" y="3032"/>
                    </a:cubicBezTo>
                    <a:cubicBezTo>
                      <a:pt x="5359" y="3032"/>
                      <a:pt x="5378" y="3039"/>
                      <a:pt x="5402" y="3055"/>
                    </a:cubicBezTo>
                    <a:cubicBezTo>
                      <a:pt x="5490" y="3118"/>
                      <a:pt x="5550" y="3144"/>
                      <a:pt x="5591" y="3144"/>
                    </a:cubicBezTo>
                    <a:cubicBezTo>
                      <a:pt x="5692" y="3144"/>
                      <a:pt x="5677" y="2990"/>
                      <a:pt x="5685" y="2859"/>
                    </a:cubicBezTo>
                    <a:cubicBezTo>
                      <a:pt x="5642" y="2837"/>
                      <a:pt x="5587" y="2825"/>
                      <a:pt x="5576" y="2804"/>
                    </a:cubicBezTo>
                    <a:cubicBezTo>
                      <a:pt x="5556" y="2757"/>
                      <a:pt x="5577" y="2751"/>
                      <a:pt x="5604" y="2751"/>
                    </a:cubicBezTo>
                    <a:cubicBezTo>
                      <a:pt x="5613" y="2751"/>
                      <a:pt x="5622" y="2752"/>
                      <a:pt x="5632" y="2752"/>
                    </a:cubicBezTo>
                    <a:cubicBezTo>
                      <a:pt x="5639" y="2752"/>
                      <a:pt x="5646" y="2751"/>
                      <a:pt x="5652" y="2750"/>
                    </a:cubicBezTo>
                    <a:cubicBezTo>
                      <a:pt x="6187" y="2585"/>
                      <a:pt x="6733" y="2433"/>
                      <a:pt x="7223" y="2160"/>
                    </a:cubicBezTo>
                    <a:cubicBezTo>
                      <a:pt x="7322" y="1975"/>
                      <a:pt x="7311" y="1833"/>
                      <a:pt x="7049" y="1811"/>
                    </a:cubicBezTo>
                    <a:cubicBezTo>
                      <a:pt x="6612" y="1833"/>
                      <a:pt x="6263" y="2127"/>
                      <a:pt x="5860" y="2258"/>
                    </a:cubicBezTo>
                    <a:cubicBezTo>
                      <a:pt x="5610" y="2331"/>
                      <a:pt x="5326" y="2457"/>
                      <a:pt x="5066" y="2457"/>
                    </a:cubicBezTo>
                    <a:cubicBezTo>
                      <a:pt x="4974" y="2457"/>
                      <a:pt x="4885" y="2441"/>
                      <a:pt x="4801" y="2400"/>
                    </a:cubicBezTo>
                    <a:cubicBezTo>
                      <a:pt x="4420" y="2226"/>
                      <a:pt x="4027" y="2029"/>
                      <a:pt x="3656" y="1800"/>
                    </a:cubicBezTo>
                    <a:cubicBezTo>
                      <a:pt x="3558" y="1724"/>
                      <a:pt x="3470" y="1647"/>
                      <a:pt x="3373" y="1582"/>
                    </a:cubicBezTo>
                    <a:cubicBezTo>
                      <a:pt x="3274" y="1462"/>
                      <a:pt x="3023" y="1516"/>
                      <a:pt x="3023" y="1331"/>
                    </a:cubicBezTo>
                    <a:cubicBezTo>
                      <a:pt x="3023" y="1157"/>
                      <a:pt x="3198" y="1058"/>
                      <a:pt x="3361" y="1004"/>
                    </a:cubicBezTo>
                    <a:cubicBezTo>
                      <a:pt x="3482" y="971"/>
                      <a:pt x="3536" y="851"/>
                      <a:pt x="3623" y="774"/>
                    </a:cubicBezTo>
                    <a:cubicBezTo>
                      <a:pt x="3656" y="677"/>
                      <a:pt x="3962" y="568"/>
                      <a:pt x="3623" y="458"/>
                    </a:cubicBezTo>
                    <a:lnTo>
                      <a:pt x="3547" y="458"/>
                    </a:lnTo>
                    <a:cubicBezTo>
                      <a:pt x="3427" y="781"/>
                      <a:pt x="2972" y="1080"/>
                      <a:pt x="2663" y="1080"/>
                    </a:cubicBezTo>
                    <a:cubicBezTo>
                      <a:pt x="2606" y="1080"/>
                      <a:pt x="2554" y="1070"/>
                      <a:pt x="2510" y="1048"/>
                    </a:cubicBezTo>
                    <a:cubicBezTo>
                      <a:pt x="2369" y="1036"/>
                      <a:pt x="2325" y="960"/>
                      <a:pt x="2445" y="884"/>
                    </a:cubicBezTo>
                    <a:cubicBezTo>
                      <a:pt x="2609" y="774"/>
                      <a:pt x="2794" y="709"/>
                      <a:pt x="2968" y="600"/>
                    </a:cubicBezTo>
                    <a:cubicBezTo>
                      <a:pt x="3187" y="469"/>
                      <a:pt x="3460" y="371"/>
                      <a:pt x="3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2" name="Google Shape;9002;p56"/>
              <p:cNvSpPr/>
              <p:nvPr/>
            </p:nvSpPr>
            <p:spPr>
              <a:xfrm>
                <a:off x="-471975" y="560450"/>
                <a:ext cx="204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57" extrusionOk="0">
                    <a:moveTo>
                      <a:pt x="470" y="0"/>
                    </a:moveTo>
                    <a:cubicBezTo>
                      <a:pt x="240" y="120"/>
                      <a:pt x="0" y="218"/>
                      <a:pt x="77" y="556"/>
                    </a:cubicBezTo>
                    <a:cubicBezTo>
                      <a:pt x="339" y="447"/>
                      <a:pt x="579" y="338"/>
                      <a:pt x="819" y="240"/>
                    </a:cubicBezTo>
                    <a:cubicBezTo>
                      <a:pt x="764" y="185"/>
                      <a:pt x="710" y="131"/>
                      <a:pt x="644" y="76"/>
                    </a:cubicBezTo>
                    <a:cubicBezTo>
                      <a:pt x="589" y="54"/>
                      <a:pt x="524" y="33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56"/>
              <p:cNvSpPr/>
              <p:nvPr/>
            </p:nvSpPr>
            <p:spPr>
              <a:xfrm>
                <a:off x="-388525" y="496350"/>
                <a:ext cx="114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2" extrusionOk="0">
                    <a:moveTo>
                      <a:pt x="274" y="0"/>
                    </a:moveTo>
                    <a:cubicBezTo>
                      <a:pt x="143" y="109"/>
                      <a:pt x="121" y="273"/>
                      <a:pt x="66" y="415"/>
                    </a:cubicBezTo>
                    <a:cubicBezTo>
                      <a:pt x="1" y="557"/>
                      <a:pt x="78" y="611"/>
                      <a:pt x="143" y="655"/>
                    </a:cubicBezTo>
                    <a:cubicBezTo>
                      <a:pt x="176" y="674"/>
                      <a:pt x="204" y="682"/>
                      <a:pt x="228" y="682"/>
                    </a:cubicBezTo>
                    <a:cubicBezTo>
                      <a:pt x="310" y="682"/>
                      <a:pt x="338" y="579"/>
                      <a:pt x="372" y="502"/>
                    </a:cubicBezTo>
                    <a:cubicBezTo>
                      <a:pt x="165" y="448"/>
                      <a:pt x="339" y="317"/>
                      <a:pt x="328" y="230"/>
                    </a:cubicBezTo>
                    <a:cubicBezTo>
                      <a:pt x="318" y="153"/>
                      <a:pt x="459" y="44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56"/>
              <p:cNvSpPr/>
              <p:nvPr/>
            </p:nvSpPr>
            <p:spPr>
              <a:xfrm>
                <a:off x="-218325" y="544875"/>
                <a:ext cx="95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7" extrusionOk="0">
                    <a:moveTo>
                      <a:pt x="339" y="1"/>
                    </a:moveTo>
                    <a:cubicBezTo>
                      <a:pt x="306" y="197"/>
                      <a:pt x="0" y="274"/>
                      <a:pt x="88" y="536"/>
                    </a:cubicBezTo>
                    <a:cubicBezTo>
                      <a:pt x="383" y="459"/>
                      <a:pt x="361" y="23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56"/>
              <p:cNvSpPr/>
              <p:nvPr/>
            </p:nvSpPr>
            <p:spPr>
              <a:xfrm>
                <a:off x="-522175" y="508875"/>
                <a:ext cx="795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72" extrusionOk="0">
                    <a:moveTo>
                      <a:pt x="88" y="1"/>
                    </a:moveTo>
                    <a:cubicBezTo>
                      <a:pt x="1" y="66"/>
                      <a:pt x="78" y="132"/>
                      <a:pt x="88" y="209"/>
                    </a:cubicBezTo>
                    <a:cubicBezTo>
                      <a:pt x="132" y="263"/>
                      <a:pt x="187" y="318"/>
                      <a:pt x="241" y="372"/>
                    </a:cubicBezTo>
                    <a:cubicBezTo>
                      <a:pt x="241" y="219"/>
                      <a:pt x="318" y="45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56"/>
              <p:cNvSpPr/>
              <p:nvPr/>
            </p:nvSpPr>
            <p:spPr>
              <a:xfrm>
                <a:off x="-324700" y="529575"/>
                <a:ext cx="104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86" extrusionOk="0">
                    <a:moveTo>
                      <a:pt x="227" y="0"/>
                    </a:moveTo>
                    <a:cubicBezTo>
                      <a:pt x="196" y="0"/>
                      <a:pt x="164" y="8"/>
                      <a:pt x="132" y="24"/>
                    </a:cubicBezTo>
                    <a:cubicBezTo>
                      <a:pt x="1" y="101"/>
                      <a:pt x="132" y="198"/>
                      <a:pt x="121" y="286"/>
                    </a:cubicBezTo>
                    <a:cubicBezTo>
                      <a:pt x="245" y="276"/>
                      <a:pt x="271" y="109"/>
                      <a:pt x="393" y="109"/>
                    </a:cubicBezTo>
                    <a:cubicBezTo>
                      <a:pt x="400" y="109"/>
                      <a:pt x="407" y="110"/>
                      <a:pt x="415" y="111"/>
                    </a:cubicBezTo>
                    <a:cubicBezTo>
                      <a:pt x="369" y="42"/>
                      <a:pt x="301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56"/>
              <p:cNvSpPr/>
              <p:nvPr/>
            </p:nvSpPr>
            <p:spPr>
              <a:xfrm>
                <a:off x="-493250" y="557975"/>
                <a:ext cx="765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1" extrusionOk="0">
                    <a:moveTo>
                      <a:pt x="121" y="1"/>
                    </a:moveTo>
                    <a:cubicBezTo>
                      <a:pt x="0" y="99"/>
                      <a:pt x="22" y="197"/>
                      <a:pt x="121" y="284"/>
                    </a:cubicBezTo>
                    <a:cubicBezTo>
                      <a:pt x="145" y="303"/>
                      <a:pt x="166" y="311"/>
                      <a:pt x="184" y="311"/>
                    </a:cubicBezTo>
                    <a:cubicBezTo>
                      <a:pt x="240" y="311"/>
                      <a:pt x="273" y="239"/>
                      <a:pt x="306" y="197"/>
                    </a:cubicBezTo>
                    <a:cubicBezTo>
                      <a:pt x="197" y="175"/>
                      <a:pt x="131" y="12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56"/>
              <p:cNvSpPr/>
              <p:nvPr/>
            </p:nvSpPr>
            <p:spPr>
              <a:xfrm>
                <a:off x="-598250" y="611275"/>
                <a:ext cx="802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993" extrusionOk="0">
                    <a:moveTo>
                      <a:pt x="2369" y="1"/>
                    </a:moveTo>
                    <a:cubicBezTo>
                      <a:pt x="2322" y="1"/>
                      <a:pt x="2274" y="19"/>
                      <a:pt x="2226" y="62"/>
                    </a:cubicBezTo>
                    <a:cubicBezTo>
                      <a:pt x="2008" y="237"/>
                      <a:pt x="2324" y="422"/>
                      <a:pt x="2444" y="618"/>
                    </a:cubicBezTo>
                    <a:cubicBezTo>
                      <a:pt x="1713" y="989"/>
                      <a:pt x="884" y="1088"/>
                      <a:pt x="219" y="1556"/>
                    </a:cubicBezTo>
                    <a:cubicBezTo>
                      <a:pt x="251" y="1709"/>
                      <a:pt x="0" y="1818"/>
                      <a:pt x="131" y="1993"/>
                    </a:cubicBezTo>
                    <a:cubicBezTo>
                      <a:pt x="677" y="1774"/>
                      <a:pt x="1222" y="1534"/>
                      <a:pt x="1778" y="1349"/>
                    </a:cubicBezTo>
                    <a:cubicBezTo>
                      <a:pt x="2127" y="1233"/>
                      <a:pt x="2457" y="978"/>
                      <a:pt x="2835" y="978"/>
                    </a:cubicBezTo>
                    <a:cubicBezTo>
                      <a:pt x="2954" y="978"/>
                      <a:pt x="3078" y="1003"/>
                      <a:pt x="3208" y="1066"/>
                    </a:cubicBezTo>
                    <a:cubicBezTo>
                      <a:pt x="3164" y="1011"/>
                      <a:pt x="3131" y="913"/>
                      <a:pt x="3088" y="913"/>
                    </a:cubicBezTo>
                    <a:cubicBezTo>
                      <a:pt x="2673" y="880"/>
                      <a:pt x="2728" y="673"/>
                      <a:pt x="2881" y="411"/>
                    </a:cubicBezTo>
                    <a:cubicBezTo>
                      <a:pt x="2859" y="378"/>
                      <a:pt x="2826" y="346"/>
                      <a:pt x="2804" y="312"/>
                    </a:cubicBezTo>
                    <a:cubicBezTo>
                      <a:pt x="2670" y="195"/>
                      <a:pt x="2523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56"/>
              <p:cNvSpPr/>
              <p:nvPr/>
            </p:nvSpPr>
            <p:spPr>
              <a:xfrm>
                <a:off x="-399975" y="586450"/>
                <a:ext cx="300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79" extrusionOk="0">
                    <a:moveTo>
                      <a:pt x="458" y="1"/>
                    </a:moveTo>
                    <a:cubicBezTo>
                      <a:pt x="449" y="1"/>
                      <a:pt x="438" y="3"/>
                      <a:pt x="426" y="8"/>
                    </a:cubicBezTo>
                    <a:cubicBezTo>
                      <a:pt x="418" y="139"/>
                      <a:pt x="433" y="293"/>
                      <a:pt x="332" y="293"/>
                    </a:cubicBezTo>
                    <a:cubicBezTo>
                      <a:pt x="291" y="293"/>
                      <a:pt x="231" y="267"/>
                      <a:pt x="143" y="204"/>
                    </a:cubicBezTo>
                    <a:cubicBezTo>
                      <a:pt x="119" y="188"/>
                      <a:pt x="100" y="181"/>
                      <a:pt x="84" y="181"/>
                    </a:cubicBezTo>
                    <a:cubicBezTo>
                      <a:pt x="25" y="181"/>
                      <a:pt x="9" y="275"/>
                      <a:pt x="0" y="335"/>
                    </a:cubicBezTo>
                    <a:cubicBezTo>
                      <a:pt x="219" y="433"/>
                      <a:pt x="437" y="531"/>
                      <a:pt x="645" y="640"/>
                    </a:cubicBezTo>
                    <a:cubicBezTo>
                      <a:pt x="710" y="673"/>
                      <a:pt x="851" y="640"/>
                      <a:pt x="830" y="760"/>
                    </a:cubicBezTo>
                    <a:cubicBezTo>
                      <a:pt x="819" y="815"/>
                      <a:pt x="742" y="869"/>
                      <a:pt x="688" y="913"/>
                    </a:cubicBezTo>
                    <a:cubicBezTo>
                      <a:pt x="666" y="935"/>
                      <a:pt x="611" y="946"/>
                      <a:pt x="568" y="946"/>
                    </a:cubicBezTo>
                    <a:cubicBezTo>
                      <a:pt x="437" y="978"/>
                      <a:pt x="306" y="1044"/>
                      <a:pt x="350" y="1196"/>
                    </a:cubicBezTo>
                    <a:cubicBezTo>
                      <a:pt x="368" y="1262"/>
                      <a:pt x="418" y="1279"/>
                      <a:pt x="477" y="1279"/>
                    </a:cubicBezTo>
                    <a:cubicBezTo>
                      <a:pt x="527" y="1279"/>
                      <a:pt x="584" y="1267"/>
                      <a:pt x="633" y="1262"/>
                    </a:cubicBezTo>
                    <a:cubicBezTo>
                      <a:pt x="851" y="1240"/>
                      <a:pt x="1037" y="1164"/>
                      <a:pt x="1201" y="1022"/>
                    </a:cubicBezTo>
                    <a:cubicBezTo>
                      <a:pt x="1059" y="946"/>
                      <a:pt x="917" y="902"/>
                      <a:pt x="994" y="684"/>
                    </a:cubicBezTo>
                    <a:cubicBezTo>
                      <a:pt x="1057" y="537"/>
                      <a:pt x="877" y="400"/>
                      <a:pt x="815" y="400"/>
                    </a:cubicBezTo>
                    <a:cubicBezTo>
                      <a:pt x="812" y="400"/>
                      <a:pt x="810" y="400"/>
                      <a:pt x="808" y="400"/>
                    </a:cubicBezTo>
                    <a:cubicBezTo>
                      <a:pt x="739" y="421"/>
                      <a:pt x="686" y="431"/>
                      <a:pt x="644" y="431"/>
                    </a:cubicBezTo>
                    <a:cubicBezTo>
                      <a:pt x="447" y="431"/>
                      <a:pt x="514" y="224"/>
                      <a:pt x="514" y="62"/>
                    </a:cubicBezTo>
                    <a:cubicBezTo>
                      <a:pt x="505" y="28"/>
                      <a:pt x="490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56"/>
              <p:cNvSpPr/>
              <p:nvPr/>
            </p:nvSpPr>
            <p:spPr>
              <a:xfrm>
                <a:off x="-346775" y="583325"/>
                <a:ext cx="2185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515" extrusionOk="0">
                    <a:moveTo>
                      <a:pt x="620" y="1"/>
                    </a:moveTo>
                    <a:cubicBezTo>
                      <a:pt x="565" y="1"/>
                      <a:pt x="507" y="21"/>
                      <a:pt x="459" y="45"/>
                    </a:cubicBezTo>
                    <a:cubicBezTo>
                      <a:pt x="316" y="121"/>
                      <a:pt x="131" y="67"/>
                      <a:pt x="0" y="198"/>
                    </a:cubicBezTo>
                    <a:cubicBezTo>
                      <a:pt x="219" y="198"/>
                      <a:pt x="164" y="416"/>
                      <a:pt x="262" y="514"/>
                    </a:cubicBezTo>
                    <a:cubicBezTo>
                      <a:pt x="371" y="482"/>
                      <a:pt x="513" y="460"/>
                      <a:pt x="600" y="394"/>
                    </a:cubicBezTo>
                    <a:cubicBezTo>
                      <a:pt x="687" y="329"/>
                      <a:pt x="873" y="307"/>
                      <a:pt x="786" y="121"/>
                    </a:cubicBezTo>
                    <a:cubicBezTo>
                      <a:pt x="750" y="31"/>
                      <a:pt x="687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56"/>
              <p:cNvSpPr/>
              <p:nvPr/>
            </p:nvSpPr>
            <p:spPr>
              <a:xfrm>
                <a:off x="-445525" y="648375"/>
                <a:ext cx="134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97" extrusionOk="0">
                    <a:moveTo>
                      <a:pt x="253" y="1"/>
                    </a:moveTo>
                    <a:cubicBezTo>
                      <a:pt x="116" y="1"/>
                      <a:pt x="32" y="94"/>
                      <a:pt x="23" y="247"/>
                    </a:cubicBezTo>
                    <a:cubicBezTo>
                      <a:pt x="11" y="367"/>
                      <a:pt x="11" y="476"/>
                      <a:pt x="1" y="585"/>
                    </a:cubicBezTo>
                    <a:cubicBezTo>
                      <a:pt x="37" y="591"/>
                      <a:pt x="70" y="597"/>
                      <a:pt x="100" y="597"/>
                    </a:cubicBezTo>
                    <a:cubicBezTo>
                      <a:pt x="177" y="597"/>
                      <a:pt x="224" y="561"/>
                      <a:pt x="208" y="411"/>
                    </a:cubicBezTo>
                    <a:cubicBezTo>
                      <a:pt x="196" y="284"/>
                      <a:pt x="224" y="228"/>
                      <a:pt x="273" y="228"/>
                    </a:cubicBezTo>
                    <a:cubicBezTo>
                      <a:pt x="313" y="228"/>
                      <a:pt x="367" y="265"/>
                      <a:pt x="426" y="334"/>
                    </a:cubicBezTo>
                    <a:cubicBezTo>
                      <a:pt x="535" y="181"/>
                      <a:pt x="535" y="40"/>
                      <a:pt x="317" y="7"/>
                    </a:cubicBezTo>
                    <a:cubicBezTo>
                      <a:pt x="295" y="3"/>
                      <a:pt x="273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56"/>
              <p:cNvSpPr/>
              <p:nvPr/>
            </p:nvSpPr>
            <p:spPr>
              <a:xfrm>
                <a:off x="-321150" y="592500"/>
                <a:ext cx="93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21" extrusionOk="0">
                    <a:moveTo>
                      <a:pt x="219" y="0"/>
                    </a:moveTo>
                    <a:cubicBezTo>
                      <a:pt x="153" y="0"/>
                      <a:pt x="72" y="39"/>
                      <a:pt x="11" y="82"/>
                    </a:cubicBezTo>
                    <a:cubicBezTo>
                      <a:pt x="88" y="191"/>
                      <a:pt x="23" y="311"/>
                      <a:pt x="1" y="420"/>
                    </a:cubicBezTo>
                    <a:cubicBezTo>
                      <a:pt x="142" y="333"/>
                      <a:pt x="372" y="289"/>
                      <a:pt x="328" y="93"/>
                    </a:cubicBezTo>
                    <a:cubicBezTo>
                      <a:pt x="313" y="25"/>
                      <a:pt x="2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56"/>
              <p:cNvSpPr/>
              <p:nvPr/>
            </p:nvSpPr>
            <p:spPr>
              <a:xfrm>
                <a:off x="-453700" y="667350"/>
                <a:ext cx="90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44" extrusionOk="0">
                    <a:moveTo>
                      <a:pt x="251" y="1"/>
                    </a:moveTo>
                    <a:cubicBezTo>
                      <a:pt x="128" y="52"/>
                      <a:pt x="208" y="287"/>
                      <a:pt x="35" y="287"/>
                    </a:cubicBezTo>
                    <a:cubicBezTo>
                      <a:pt x="25" y="287"/>
                      <a:pt x="13" y="286"/>
                      <a:pt x="1" y="285"/>
                    </a:cubicBezTo>
                    <a:lnTo>
                      <a:pt x="1" y="285"/>
                    </a:lnTo>
                    <a:cubicBezTo>
                      <a:pt x="46" y="326"/>
                      <a:pt x="90" y="344"/>
                      <a:pt x="132" y="344"/>
                    </a:cubicBezTo>
                    <a:cubicBezTo>
                      <a:pt x="190" y="344"/>
                      <a:pt x="244" y="309"/>
                      <a:pt x="295" y="251"/>
                    </a:cubicBezTo>
                    <a:cubicBezTo>
                      <a:pt x="360" y="164"/>
                      <a:pt x="360" y="77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56"/>
              <p:cNvSpPr/>
              <p:nvPr/>
            </p:nvSpPr>
            <p:spPr>
              <a:xfrm>
                <a:off x="-352775" y="595900"/>
                <a:ext cx="106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30" extrusionOk="0">
                    <a:moveTo>
                      <a:pt x="425" y="33"/>
                    </a:moveTo>
                    <a:cubicBezTo>
                      <a:pt x="251" y="44"/>
                      <a:pt x="54" y="1"/>
                      <a:pt x="0" y="229"/>
                    </a:cubicBezTo>
                    <a:cubicBezTo>
                      <a:pt x="153" y="197"/>
                      <a:pt x="306" y="164"/>
                      <a:pt x="42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56"/>
              <p:cNvSpPr/>
              <p:nvPr/>
            </p:nvSpPr>
            <p:spPr>
              <a:xfrm>
                <a:off x="-678450" y="671975"/>
                <a:ext cx="84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04" extrusionOk="0">
                    <a:moveTo>
                      <a:pt x="328" y="1"/>
                    </a:moveTo>
                    <a:cubicBezTo>
                      <a:pt x="142" y="100"/>
                      <a:pt x="1" y="241"/>
                      <a:pt x="99" y="459"/>
                    </a:cubicBezTo>
                    <a:cubicBezTo>
                      <a:pt x="114" y="492"/>
                      <a:pt x="131" y="503"/>
                      <a:pt x="151" y="503"/>
                    </a:cubicBezTo>
                    <a:cubicBezTo>
                      <a:pt x="205" y="503"/>
                      <a:pt x="275" y="416"/>
                      <a:pt x="339" y="416"/>
                    </a:cubicBezTo>
                    <a:cubicBezTo>
                      <a:pt x="339" y="285"/>
                      <a:pt x="339" y="143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56"/>
              <p:cNvSpPr/>
              <p:nvPr/>
            </p:nvSpPr>
            <p:spPr>
              <a:xfrm>
                <a:off x="-253250" y="699650"/>
                <a:ext cx="248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782" extrusionOk="0">
                    <a:moveTo>
                      <a:pt x="717" y="0"/>
                    </a:moveTo>
                    <a:cubicBezTo>
                      <a:pt x="695" y="0"/>
                      <a:pt x="671" y="2"/>
                      <a:pt x="645" y="7"/>
                    </a:cubicBezTo>
                    <a:cubicBezTo>
                      <a:pt x="472" y="71"/>
                      <a:pt x="383" y="300"/>
                      <a:pt x="188" y="300"/>
                    </a:cubicBezTo>
                    <a:cubicBezTo>
                      <a:pt x="149" y="300"/>
                      <a:pt x="105" y="291"/>
                      <a:pt x="56" y="269"/>
                    </a:cubicBezTo>
                    <a:lnTo>
                      <a:pt x="56" y="269"/>
                    </a:lnTo>
                    <a:cubicBezTo>
                      <a:pt x="1" y="443"/>
                      <a:pt x="12" y="618"/>
                      <a:pt x="121" y="770"/>
                    </a:cubicBezTo>
                    <a:cubicBezTo>
                      <a:pt x="174" y="778"/>
                      <a:pt x="226" y="782"/>
                      <a:pt x="275" y="782"/>
                    </a:cubicBezTo>
                    <a:cubicBezTo>
                      <a:pt x="583" y="782"/>
                      <a:pt x="825" y="635"/>
                      <a:pt x="994" y="334"/>
                    </a:cubicBezTo>
                    <a:cubicBezTo>
                      <a:pt x="955" y="168"/>
                      <a:pt x="91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56"/>
              <p:cNvSpPr/>
              <p:nvPr/>
            </p:nvSpPr>
            <p:spPr>
              <a:xfrm>
                <a:off x="-257050" y="677725"/>
                <a:ext cx="223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53" extrusionOk="0">
                    <a:moveTo>
                      <a:pt x="698" y="1"/>
                    </a:moveTo>
                    <a:cubicBezTo>
                      <a:pt x="546" y="1"/>
                      <a:pt x="415" y="76"/>
                      <a:pt x="273" y="98"/>
                    </a:cubicBezTo>
                    <a:cubicBezTo>
                      <a:pt x="212" y="211"/>
                      <a:pt x="198" y="362"/>
                      <a:pt x="34" y="362"/>
                    </a:cubicBezTo>
                    <a:cubicBezTo>
                      <a:pt x="24" y="362"/>
                      <a:pt x="12" y="361"/>
                      <a:pt x="0" y="360"/>
                    </a:cubicBezTo>
                    <a:lnTo>
                      <a:pt x="0" y="360"/>
                    </a:lnTo>
                    <a:cubicBezTo>
                      <a:pt x="39" y="591"/>
                      <a:pt x="149" y="653"/>
                      <a:pt x="285" y="653"/>
                    </a:cubicBezTo>
                    <a:cubicBezTo>
                      <a:pt x="380" y="653"/>
                      <a:pt x="486" y="623"/>
                      <a:pt x="589" y="600"/>
                    </a:cubicBezTo>
                    <a:cubicBezTo>
                      <a:pt x="572" y="468"/>
                      <a:pt x="562" y="350"/>
                      <a:pt x="679" y="350"/>
                    </a:cubicBezTo>
                    <a:cubicBezTo>
                      <a:pt x="707" y="350"/>
                      <a:pt x="742" y="357"/>
                      <a:pt x="786" y="371"/>
                    </a:cubicBezTo>
                    <a:cubicBezTo>
                      <a:pt x="808" y="328"/>
                      <a:pt x="841" y="284"/>
                      <a:pt x="863" y="251"/>
                    </a:cubicBezTo>
                    <a:cubicBezTo>
                      <a:pt x="884" y="120"/>
                      <a:pt x="895" y="1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56"/>
              <p:cNvSpPr/>
              <p:nvPr/>
            </p:nvSpPr>
            <p:spPr>
              <a:xfrm>
                <a:off x="-447150" y="530150"/>
                <a:ext cx="4530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201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1113" y="143"/>
                      <a:pt x="546" y="536"/>
                      <a:pt x="1" y="983"/>
                    </a:cubicBezTo>
                    <a:cubicBezTo>
                      <a:pt x="98" y="1048"/>
                      <a:pt x="186" y="1125"/>
                      <a:pt x="284" y="1201"/>
                    </a:cubicBezTo>
                    <a:cubicBezTo>
                      <a:pt x="753" y="765"/>
                      <a:pt x="1473" y="634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56"/>
              <p:cNvSpPr/>
              <p:nvPr/>
            </p:nvSpPr>
            <p:spPr>
              <a:xfrm>
                <a:off x="-468700" y="526475"/>
                <a:ext cx="259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628" extrusionOk="0">
                    <a:moveTo>
                      <a:pt x="996" y="1"/>
                    </a:moveTo>
                    <a:cubicBezTo>
                      <a:pt x="940" y="1"/>
                      <a:pt x="894" y="34"/>
                      <a:pt x="841" y="61"/>
                    </a:cubicBezTo>
                    <a:cubicBezTo>
                      <a:pt x="546" y="203"/>
                      <a:pt x="349" y="530"/>
                      <a:pt x="0" y="596"/>
                    </a:cubicBezTo>
                    <a:cubicBezTo>
                      <a:pt x="44" y="618"/>
                      <a:pt x="96" y="628"/>
                      <a:pt x="153" y="628"/>
                    </a:cubicBezTo>
                    <a:cubicBezTo>
                      <a:pt x="462" y="628"/>
                      <a:pt x="917" y="329"/>
                      <a:pt x="1037" y="6"/>
                    </a:cubicBezTo>
                    <a:cubicBezTo>
                      <a:pt x="1023" y="2"/>
                      <a:pt x="1009" y="1"/>
                      <a:pt x="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56"/>
              <p:cNvSpPr/>
              <p:nvPr/>
            </p:nvSpPr>
            <p:spPr>
              <a:xfrm>
                <a:off x="-440875" y="523475"/>
                <a:ext cx="12300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43" extrusionOk="0">
                    <a:moveTo>
                      <a:pt x="279" y="1"/>
                    </a:moveTo>
                    <a:cubicBezTo>
                      <a:pt x="194" y="1"/>
                      <a:pt x="87" y="80"/>
                      <a:pt x="0" y="126"/>
                    </a:cubicBezTo>
                    <a:cubicBezTo>
                      <a:pt x="339" y="236"/>
                      <a:pt x="33" y="345"/>
                      <a:pt x="0" y="442"/>
                    </a:cubicBezTo>
                    <a:cubicBezTo>
                      <a:pt x="186" y="388"/>
                      <a:pt x="491" y="421"/>
                      <a:pt x="404" y="126"/>
                    </a:cubicBezTo>
                    <a:cubicBezTo>
                      <a:pt x="379" y="33"/>
                      <a:pt x="333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56"/>
              <p:cNvSpPr/>
              <p:nvPr/>
            </p:nvSpPr>
            <p:spPr>
              <a:xfrm>
                <a:off x="-468700" y="522050"/>
                <a:ext cx="68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1" extrusionOk="0">
                    <a:moveTo>
                      <a:pt x="124" y="0"/>
                    </a:moveTo>
                    <a:cubicBezTo>
                      <a:pt x="77" y="0"/>
                      <a:pt x="33" y="14"/>
                      <a:pt x="0" y="74"/>
                    </a:cubicBezTo>
                    <a:cubicBezTo>
                      <a:pt x="53" y="98"/>
                      <a:pt x="113" y="140"/>
                      <a:pt x="165" y="140"/>
                    </a:cubicBezTo>
                    <a:cubicBezTo>
                      <a:pt x="209" y="140"/>
                      <a:pt x="248" y="109"/>
                      <a:pt x="273" y="9"/>
                    </a:cubicBezTo>
                    <a:lnTo>
                      <a:pt x="273" y="9"/>
                    </a:lnTo>
                    <a:cubicBezTo>
                      <a:pt x="266" y="10"/>
                      <a:pt x="258" y="10"/>
                      <a:pt x="250" y="10"/>
                    </a:cubicBezTo>
                    <a:cubicBezTo>
                      <a:pt x="208" y="10"/>
                      <a:pt x="165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56"/>
              <p:cNvSpPr/>
              <p:nvPr/>
            </p:nvSpPr>
            <p:spPr>
              <a:xfrm>
                <a:off x="-516175" y="637900"/>
                <a:ext cx="259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48" extrusionOk="0">
                    <a:moveTo>
                      <a:pt x="361" y="1"/>
                    </a:moveTo>
                    <a:cubicBezTo>
                      <a:pt x="340" y="98"/>
                      <a:pt x="470" y="175"/>
                      <a:pt x="361" y="306"/>
                    </a:cubicBezTo>
                    <a:cubicBezTo>
                      <a:pt x="261" y="235"/>
                      <a:pt x="197" y="73"/>
                      <a:pt x="43" y="73"/>
                    </a:cubicBezTo>
                    <a:cubicBezTo>
                      <a:pt x="30" y="73"/>
                      <a:pt x="16" y="74"/>
                      <a:pt x="1" y="77"/>
                    </a:cubicBezTo>
                    <a:cubicBezTo>
                      <a:pt x="182" y="396"/>
                      <a:pt x="354" y="548"/>
                      <a:pt x="582" y="548"/>
                    </a:cubicBezTo>
                    <a:cubicBezTo>
                      <a:pt x="712" y="548"/>
                      <a:pt x="860" y="499"/>
                      <a:pt x="1038" y="404"/>
                    </a:cubicBezTo>
                    <a:cubicBezTo>
                      <a:pt x="798" y="263"/>
                      <a:pt x="580" y="132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3" name="Google Shape;9023;p56"/>
          <p:cNvGrpSpPr/>
          <p:nvPr/>
        </p:nvGrpSpPr>
        <p:grpSpPr>
          <a:xfrm rot="-938505">
            <a:off x="6139664" y="3619629"/>
            <a:ext cx="984877" cy="388093"/>
            <a:chOff x="2738487" y="1862007"/>
            <a:chExt cx="448100" cy="176575"/>
          </a:xfrm>
        </p:grpSpPr>
        <p:sp>
          <p:nvSpPr>
            <p:cNvPr id="9024" name="Google Shape;9024;p56"/>
            <p:cNvSpPr/>
            <p:nvPr/>
          </p:nvSpPr>
          <p:spPr>
            <a:xfrm>
              <a:off x="2738487" y="1862007"/>
              <a:ext cx="448100" cy="176575"/>
            </a:xfrm>
            <a:custGeom>
              <a:avLst/>
              <a:gdLst/>
              <a:ahLst/>
              <a:cxnLst/>
              <a:rect l="l" t="t" r="r" b="b"/>
              <a:pathLst>
                <a:path w="17924" h="7063" extrusionOk="0">
                  <a:moveTo>
                    <a:pt x="15433" y="1"/>
                  </a:moveTo>
                  <a:cubicBezTo>
                    <a:pt x="15347" y="1"/>
                    <a:pt x="15273" y="11"/>
                    <a:pt x="15187" y="22"/>
                  </a:cubicBezTo>
                  <a:cubicBezTo>
                    <a:pt x="14779" y="65"/>
                    <a:pt x="14414" y="247"/>
                    <a:pt x="14145" y="547"/>
                  </a:cubicBezTo>
                  <a:cubicBezTo>
                    <a:pt x="14071" y="623"/>
                    <a:pt x="14006" y="709"/>
                    <a:pt x="13963" y="784"/>
                  </a:cubicBezTo>
                  <a:cubicBezTo>
                    <a:pt x="13695" y="612"/>
                    <a:pt x="13394" y="516"/>
                    <a:pt x="13072" y="516"/>
                  </a:cubicBezTo>
                  <a:cubicBezTo>
                    <a:pt x="12976" y="516"/>
                    <a:pt x="12890" y="526"/>
                    <a:pt x="12793" y="547"/>
                  </a:cubicBezTo>
                  <a:cubicBezTo>
                    <a:pt x="12299" y="623"/>
                    <a:pt x="11967" y="934"/>
                    <a:pt x="11763" y="1181"/>
                  </a:cubicBezTo>
                  <a:cubicBezTo>
                    <a:pt x="11570" y="1417"/>
                    <a:pt x="11462" y="1696"/>
                    <a:pt x="11441" y="1986"/>
                  </a:cubicBezTo>
                  <a:cubicBezTo>
                    <a:pt x="11205" y="1847"/>
                    <a:pt x="10926" y="1761"/>
                    <a:pt x="10625" y="1761"/>
                  </a:cubicBezTo>
                  <a:cubicBezTo>
                    <a:pt x="10539" y="1761"/>
                    <a:pt x="10453" y="1771"/>
                    <a:pt x="10357" y="1782"/>
                  </a:cubicBezTo>
                  <a:cubicBezTo>
                    <a:pt x="10164" y="1814"/>
                    <a:pt x="9981" y="1868"/>
                    <a:pt x="9809" y="1954"/>
                  </a:cubicBezTo>
                  <a:cubicBezTo>
                    <a:pt x="9552" y="2083"/>
                    <a:pt x="9337" y="2254"/>
                    <a:pt x="9177" y="2479"/>
                  </a:cubicBezTo>
                  <a:cubicBezTo>
                    <a:pt x="9091" y="2598"/>
                    <a:pt x="9015" y="2727"/>
                    <a:pt x="8962" y="2866"/>
                  </a:cubicBezTo>
                  <a:cubicBezTo>
                    <a:pt x="8886" y="2791"/>
                    <a:pt x="8801" y="2715"/>
                    <a:pt x="8715" y="2651"/>
                  </a:cubicBezTo>
                  <a:cubicBezTo>
                    <a:pt x="8672" y="2630"/>
                    <a:pt x="8640" y="2608"/>
                    <a:pt x="8607" y="2587"/>
                  </a:cubicBezTo>
                  <a:cubicBezTo>
                    <a:pt x="8447" y="2426"/>
                    <a:pt x="8285" y="2319"/>
                    <a:pt x="8125" y="2254"/>
                  </a:cubicBezTo>
                  <a:cubicBezTo>
                    <a:pt x="8092" y="2007"/>
                    <a:pt x="8006" y="1771"/>
                    <a:pt x="7867" y="1578"/>
                  </a:cubicBezTo>
                  <a:cubicBezTo>
                    <a:pt x="7824" y="1482"/>
                    <a:pt x="7760" y="1353"/>
                    <a:pt x="7642" y="1224"/>
                  </a:cubicBezTo>
                  <a:cubicBezTo>
                    <a:pt x="7341" y="859"/>
                    <a:pt x="6912" y="655"/>
                    <a:pt x="6439" y="655"/>
                  </a:cubicBezTo>
                  <a:cubicBezTo>
                    <a:pt x="6311" y="655"/>
                    <a:pt x="6182" y="666"/>
                    <a:pt x="6053" y="698"/>
                  </a:cubicBezTo>
                  <a:cubicBezTo>
                    <a:pt x="5506" y="826"/>
                    <a:pt x="5066" y="1234"/>
                    <a:pt x="4894" y="1771"/>
                  </a:cubicBezTo>
                  <a:cubicBezTo>
                    <a:pt x="4851" y="1911"/>
                    <a:pt x="4819" y="2061"/>
                    <a:pt x="4808" y="2211"/>
                  </a:cubicBezTo>
                  <a:cubicBezTo>
                    <a:pt x="4755" y="2222"/>
                    <a:pt x="4701" y="2233"/>
                    <a:pt x="4658" y="2243"/>
                  </a:cubicBezTo>
                  <a:cubicBezTo>
                    <a:pt x="4551" y="1814"/>
                    <a:pt x="4304" y="1449"/>
                    <a:pt x="3939" y="1160"/>
                  </a:cubicBezTo>
                  <a:lnTo>
                    <a:pt x="3907" y="1127"/>
                  </a:lnTo>
                  <a:cubicBezTo>
                    <a:pt x="3499" y="826"/>
                    <a:pt x="3038" y="676"/>
                    <a:pt x="2565" y="676"/>
                  </a:cubicBezTo>
                  <a:cubicBezTo>
                    <a:pt x="2115" y="676"/>
                    <a:pt x="1674" y="805"/>
                    <a:pt x="1266" y="1074"/>
                  </a:cubicBezTo>
                  <a:cubicBezTo>
                    <a:pt x="1170" y="1127"/>
                    <a:pt x="1095" y="1203"/>
                    <a:pt x="1009" y="1277"/>
                  </a:cubicBezTo>
                  <a:cubicBezTo>
                    <a:pt x="1009" y="1288"/>
                    <a:pt x="999" y="1288"/>
                    <a:pt x="987" y="1299"/>
                  </a:cubicBezTo>
                  <a:cubicBezTo>
                    <a:pt x="870" y="1374"/>
                    <a:pt x="677" y="1503"/>
                    <a:pt x="494" y="1707"/>
                  </a:cubicBezTo>
                  <a:cubicBezTo>
                    <a:pt x="204" y="2018"/>
                    <a:pt x="43" y="2415"/>
                    <a:pt x="0" y="2834"/>
                  </a:cubicBezTo>
                  <a:lnTo>
                    <a:pt x="0" y="2952"/>
                  </a:lnTo>
                  <a:cubicBezTo>
                    <a:pt x="0" y="3220"/>
                    <a:pt x="11" y="3467"/>
                    <a:pt x="21" y="3703"/>
                  </a:cubicBezTo>
                  <a:cubicBezTo>
                    <a:pt x="33" y="3993"/>
                    <a:pt x="140" y="4272"/>
                    <a:pt x="312" y="4508"/>
                  </a:cubicBezTo>
                  <a:cubicBezTo>
                    <a:pt x="107" y="4948"/>
                    <a:pt x="76" y="5474"/>
                    <a:pt x="247" y="5968"/>
                  </a:cubicBezTo>
                  <a:cubicBezTo>
                    <a:pt x="258" y="6011"/>
                    <a:pt x="269" y="6054"/>
                    <a:pt x="290" y="6085"/>
                  </a:cubicBezTo>
                  <a:cubicBezTo>
                    <a:pt x="548" y="6686"/>
                    <a:pt x="1127" y="7063"/>
                    <a:pt x="1803" y="7063"/>
                  </a:cubicBezTo>
                  <a:cubicBezTo>
                    <a:pt x="1986" y="7063"/>
                    <a:pt x="2147" y="7030"/>
                    <a:pt x="2232" y="7020"/>
                  </a:cubicBezTo>
                  <a:lnTo>
                    <a:pt x="2244" y="7020"/>
                  </a:lnTo>
                  <a:cubicBezTo>
                    <a:pt x="2533" y="6965"/>
                    <a:pt x="2802" y="6912"/>
                    <a:pt x="3048" y="6848"/>
                  </a:cubicBezTo>
                  <a:cubicBezTo>
                    <a:pt x="3155" y="6826"/>
                    <a:pt x="3263" y="6805"/>
                    <a:pt x="3370" y="6772"/>
                  </a:cubicBezTo>
                  <a:cubicBezTo>
                    <a:pt x="3391" y="6772"/>
                    <a:pt x="3424" y="6762"/>
                    <a:pt x="3446" y="6762"/>
                  </a:cubicBezTo>
                  <a:cubicBezTo>
                    <a:pt x="3606" y="6719"/>
                    <a:pt x="3746" y="6655"/>
                    <a:pt x="3885" y="6579"/>
                  </a:cubicBezTo>
                  <a:cubicBezTo>
                    <a:pt x="3928" y="6601"/>
                    <a:pt x="3982" y="6622"/>
                    <a:pt x="4025" y="6633"/>
                  </a:cubicBezTo>
                  <a:cubicBezTo>
                    <a:pt x="4218" y="6708"/>
                    <a:pt x="4433" y="6751"/>
                    <a:pt x="4636" y="6751"/>
                  </a:cubicBezTo>
                  <a:cubicBezTo>
                    <a:pt x="4787" y="6751"/>
                    <a:pt x="4937" y="6729"/>
                    <a:pt x="5087" y="6686"/>
                  </a:cubicBezTo>
                  <a:cubicBezTo>
                    <a:pt x="5302" y="6783"/>
                    <a:pt x="5538" y="6837"/>
                    <a:pt x="5774" y="6837"/>
                  </a:cubicBezTo>
                  <a:cubicBezTo>
                    <a:pt x="5978" y="6837"/>
                    <a:pt x="6182" y="6794"/>
                    <a:pt x="6365" y="6729"/>
                  </a:cubicBezTo>
                  <a:cubicBezTo>
                    <a:pt x="6579" y="6805"/>
                    <a:pt x="6804" y="6848"/>
                    <a:pt x="7052" y="6848"/>
                  </a:cubicBezTo>
                  <a:cubicBezTo>
                    <a:pt x="7352" y="6848"/>
                    <a:pt x="7653" y="6783"/>
                    <a:pt x="7932" y="6655"/>
                  </a:cubicBezTo>
                  <a:cubicBezTo>
                    <a:pt x="8114" y="6579"/>
                    <a:pt x="8275" y="6493"/>
                    <a:pt x="8425" y="6407"/>
                  </a:cubicBezTo>
                  <a:cubicBezTo>
                    <a:pt x="8640" y="6268"/>
                    <a:pt x="8833" y="6097"/>
                    <a:pt x="8994" y="5914"/>
                  </a:cubicBezTo>
                  <a:cubicBezTo>
                    <a:pt x="9080" y="5818"/>
                    <a:pt x="9155" y="5710"/>
                    <a:pt x="9220" y="5592"/>
                  </a:cubicBezTo>
                  <a:cubicBezTo>
                    <a:pt x="9263" y="5624"/>
                    <a:pt x="9305" y="5656"/>
                    <a:pt x="9359" y="5678"/>
                  </a:cubicBezTo>
                  <a:cubicBezTo>
                    <a:pt x="9413" y="5785"/>
                    <a:pt x="9477" y="5892"/>
                    <a:pt x="9552" y="5989"/>
                  </a:cubicBezTo>
                  <a:cubicBezTo>
                    <a:pt x="9831" y="6343"/>
                    <a:pt x="10250" y="6536"/>
                    <a:pt x="10679" y="6536"/>
                  </a:cubicBezTo>
                  <a:cubicBezTo>
                    <a:pt x="10883" y="6536"/>
                    <a:pt x="11097" y="6493"/>
                    <a:pt x="11291" y="6407"/>
                  </a:cubicBezTo>
                  <a:cubicBezTo>
                    <a:pt x="11505" y="6300"/>
                    <a:pt x="11688" y="6171"/>
                    <a:pt x="11838" y="6021"/>
                  </a:cubicBezTo>
                  <a:cubicBezTo>
                    <a:pt x="12010" y="6333"/>
                    <a:pt x="12268" y="6579"/>
                    <a:pt x="12600" y="6741"/>
                  </a:cubicBezTo>
                  <a:cubicBezTo>
                    <a:pt x="12600" y="6751"/>
                    <a:pt x="12611" y="6751"/>
                    <a:pt x="12621" y="6762"/>
                  </a:cubicBezTo>
                  <a:cubicBezTo>
                    <a:pt x="12890" y="6880"/>
                    <a:pt x="13191" y="6955"/>
                    <a:pt x="13480" y="6955"/>
                  </a:cubicBezTo>
                  <a:cubicBezTo>
                    <a:pt x="13813" y="6955"/>
                    <a:pt x="14124" y="6869"/>
                    <a:pt x="14403" y="6719"/>
                  </a:cubicBezTo>
                  <a:cubicBezTo>
                    <a:pt x="14586" y="6612"/>
                    <a:pt x="14746" y="6483"/>
                    <a:pt x="14886" y="6322"/>
                  </a:cubicBezTo>
                  <a:cubicBezTo>
                    <a:pt x="15068" y="6182"/>
                    <a:pt x="15230" y="6011"/>
                    <a:pt x="15369" y="5806"/>
                  </a:cubicBezTo>
                  <a:cubicBezTo>
                    <a:pt x="15552" y="5560"/>
                    <a:pt x="15702" y="5281"/>
                    <a:pt x="15798" y="4969"/>
                  </a:cubicBezTo>
                  <a:cubicBezTo>
                    <a:pt x="15852" y="4809"/>
                    <a:pt x="15884" y="4647"/>
                    <a:pt x="15917" y="4497"/>
                  </a:cubicBezTo>
                  <a:cubicBezTo>
                    <a:pt x="16249" y="4487"/>
                    <a:pt x="16592" y="4401"/>
                    <a:pt x="16914" y="4239"/>
                  </a:cubicBezTo>
                  <a:cubicBezTo>
                    <a:pt x="17108" y="4143"/>
                    <a:pt x="17279" y="4025"/>
                    <a:pt x="17419" y="3886"/>
                  </a:cubicBezTo>
                  <a:cubicBezTo>
                    <a:pt x="17763" y="3553"/>
                    <a:pt x="17923" y="3080"/>
                    <a:pt x="17880" y="2608"/>
                  </a:cubicBezTo>
                  <a:lnTo>
                    <a:pt x="17880" y="2587"/>
                  </a:lnTo>
                  <a:cubicBezTo>
                    <a:pt x="17827" y="2179"/>
                    <a:pt x="17634" y="1814"/>
                    <a:pt x="17322" y="1556"/>
                  </a:cubicBezTo>
                  <a:cubicBezTo>
                    <a:pt x="17279" y="1267"/>
                    <a:pt x="17150" y="988"/>
                    <a:pt x="16968" y="752"/>
                  </a:cubicBezTo>
                  <a:cubicBezTo>
                    <a:pt x="16786" y="505"/>
                    <a:pt x="16539" y="311"/>
                    <a:pt x="16270" y="183"/>
                  </a:cubicBezTo>
                  <a:cubicBezTo>
                    <a:pt x="16003" y="65"/>
                    <a:pt x="15723" y="1"/>
                    <a:pt x="15433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25" name="Google Shape;9025;p56"/>
            <p:cNvGrpSpPr/>
            <p:nvPr/>
          </p:nvGrpSpPr>
          <p:grpSpPr>
            <a:xfrm>
              <a:off x="2771474" y="1896932"/>
              <a:ext cx="382125" cy="106725"/>
              <a:chOff x="-921725" y="1906325"/>
              <a:chExt cx="382125" cy="106725"/>
            </a:xfrm>
          </p:grpSpPr>
          <p:sp>
            <p:nvSpPr>
              <p:cNvPr id="9026" name="Google Shape;9026;p56"/>
              <p:cNvSpPr/>
              <p:nvPr/>
            </p:nvSpPr>
            <p:spPr>
              <a:xfrm>
                <a:off x="-918750" y="1923325"/>
                <a:ext cx="4640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589" extrusionOk="0">
                    <a:moveTo>
                      <a:pt x="1034" y="0"/>
                    </a:moveTo>
                    <a:cubicBezTo>
                      <a:pt x="856" y="0"/>
                      <a:pt x="678" y="63"/>
                      <a:pt x="503" y="176"/>
                    </a:cubicBezTo>
                    <a:cubicBezTo>
                      <a:pt x="481" y="340"/>
                      <a:pt x="546" y="482"/>
                      <a:pt x="623" y="624"/>
                    </a:cubicBezTo>
                    <a:cubicBezTo>
                      <a:pt x="743" y="605"/>
                      <a:pt x="873" y="531"/>
                      <a:pt x="991" y="531"/>
                    </a:cubicBezTo>
                    <a:cubicBezTo>
                      <a:pt x="1078" y="531"/>
                      <a:pt x="1158" y="571"/>
                      <a:pt x="1223" y="700"/>
                    </a:cubicBezTo>
                    <a:cubicBezTo>
                      <a:pt x="1267" y="809"/>
                      <a:pt x="1409" y="896"/>
                      <a:pt x="1278" y="1071"/>
                    </a:cubicBezTo>
                    <a:cubicBezTo>
                      <a:pt x="820" y="1649"/>
                      <a:pt x="601" y="2391"/>
                      <a:pt x="121" y="2969"/>
                    </a:cubicBezTo>
                    <a:cubicBezTo>
                      <a:pt x="1" y="3111"/>
                      <a:pt x="1" y="3308"/>
                      <a:pt x="56" y="3471"/>
                    </a:cubicBezTo>
                    <a:cubicBezTo>
                      <a:pt x="96" y="3563"/>
                      <a:pt x="173" y="3588"/>
                      <a:pt x="256" y="3588"/>
                    </a:cubicBezTo>
                    <a:cubicBezTo>
                      <a:pt x="330" y="3588"/>
                      <a:pt x="409" y="3568"/>
                      <a:pt x="471" y="3558"/>
                    </a:cubicBezTo>
                    <a:cubicBezTo>
                      <a:pt x="841" y="3504"/>
                      <a:pt x="1191" y="3405"/>
                      <a:pt x="1550" y="3329"/>
                    </a:cubicBezTo>
                    <a:cubicBezTo>
                      <a:pt x="1671" y="3296"/>
                      <a:pt x="1780" y="3220"/>
                      <a:pt x="1758" y="3089"/>
                    </a:cubicBezTo>
                    <a:cubicBezTo>
                      <a:pt x="1736" y="2959"/>
                      <a:pt x="1572" y="2937"/>
                      <a:pt x="1474" y="2925"/>
                    </a:cubicBezTo>
                    <a:cubicBezTo>
                      <a:pt x="1466" y="2925"/>
                      <a:pt x="1458" y="2925"/>
                      <a:pt x="1451" y="2925"/>
                    </a:cubicBezTo>
                    <a:cubicBezTo>
                      <a:pt x="1297" y="2925"/>
                      <a:pt x="1143" y="2993"/>
                      <a:pt x="976" y="2993"/>
                    </a:cubicBezTo>
                    <a:cubicBezTo>
                      <a:pt x="915" y="2993"/>
                      <a:pt x="852" y="2984"/>
                      <a:pt x="786" y="2959"/>
                    </a:cubicBezTo>
                    <a:cubicBezTo>
                      <a:pt x="786" y="2740"/>
                      <a:pt x="939" y="2576"/>
                      <a:pt x="1016" y="2391"/>
                    </a:cubicBezTo>
                    <a:cubicBezTo>
                      <a:pt x="1223" y="1955"/>
                      <a:pt x="1594" y="1628"/>
                      <a:pt x="1714" y="1126"/>
                    </a:cubicBezTo>
                    <a:cubicBezTo>
                      <a:pt x="1790" y="755"/>
                      <a:pt x="1856" y="438"/>
                      <a:pt x="1528" y="176"/>
                    </a:cubicBezTo>
                    <a:cubicBezTo>
                      <a:pt x="1365" y="55"/>
                      <a:pt x="1200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7" name="Google Shape;9027;p56"/>
              <p:cNvSpPr/>
              <p:nvPr/>
            </p:nvSpPr>
            <p:spPr>
              <a:xfrm>
                <a:off x="-799825" y="1922900"/>
                <a:ext cx="38225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3084" extrusionOk="0">
                    <a:moveTo>
                      <a:pt x="219" y="0"/>
                    </a:moveTo>
                    <a:cubicBezTo>
                      <a:pt x="203" y="0"/>
                      <a:pt x="185" y="3"/>
                      <a:pt x="165" y="8"/>
                    </a:cubicBezTo>
                    <a:cubicBezTo>
                      <a:pt x="12" y="40"/>
                      <a:pt x="1" y="204"/>
                      <a:pt x="12" y="346"/>
                    </a:cubicBezTo>
                    <a:cubicBezTo>
                      <a:pt x="66" y="957"/>
                      <a:pt x="77" y="1568"/>
                      <a:pt x="197" y="2168"/>
                    </a:cubicBezTo>
                    <a:cubicBezTo>
                      <a:pt x="252" y="2441"/>
                      <a:pt x="99" y="2757"/>
                      <a:pt x="350" y="2997"/>
                    </a:cubicBezTo>
                    <a:cubicBezTo>
                      <a:pt x="426" y="3050"/>
                      <a:pt x="502" y="3084"/>
                      <a:pt x="578" y="3084"/>
                    </a:cubicBezTo>
                    <a:cubicBezTo>
                      <a:pt x="644" y="3084"/>
                      <a:pt x="710" y="3058"/>
                      <a:pt x="776" y="2997"/>
                    </a:cubicBezTo>
                    <a:cubicBezTo>
                      <a:pt x="841" y="2877"/>
                      <a:pt x="732" y="2779"/>
                      <a:pt x="710" y="2681"/>
                    </a:cubicBezTo>
                    <a:cubicBezTo>
                      <a:pt x="576" y="2118"/>
                      <a:pt x="632" y="1936"/>
                      <a:pt x="1052" y="1936"/>
                    </a:cubicBezTo>
                    <a:cubicBezTo>
                      <a:pt x="1145" y="1936"/>
                      <a:pt x="1256" y="1945"/>
                      <a:pt x="1387" y="1960"/>
                    </a:cubicBezTo>
                    <a:lnTo>
                      <a:pt x="1408" y="1928"/>
                    </a:lnTo>
                    <a:cubicBezTo>
                      <a:pt x="1408" y="1830"/>
                      <a:pt x="1430" y="1742"/>
                      <a:pt x="1528" y="1699"/>
                    </a:cubicBezTo>
                    <a:cubicBezTo>
                      <a:pt x="1465" y="1626"/>
                      <a:pt x="1392" y="1502"/>
                      <a:pt x="1338" y="1502"/>
                    </a:cubicBezTo>
                    <a:cubicBezTo>
                      <a:pt x="1336" y="1502"/>
                      <a:pt x="1334" y="1502"/>
                      <a:pt x="1332" y="1502"/>
                    </a:cubicBezTo>
                    <a:cubicBezTo>
                      <a:pt x="1238" y="1521"/>
                      <a:pt x="1156" y="1530"/>
                      <a:pt x="1084" y="1530"/>
                    </a:cubicBezTo>
                    <a:cubicBezTo>
                      <a:pt x="486" y="1530"/>
                      <a:pt x="587" y="929"/>
                      <a:pt x="470" y="520"/>
                    </a:cubicBezTo>
                    <a:cubicBezTo>
                      <a:pt x="459" y="444"/>
                      <a:pt x="503" y="324"/>
                      <a:pt x="470" y="302"/>
                    </a:cubicBezTo>
                    <a:cubicBezTo>
                      <a:pt x="372" y="214"/>
                      <a:pt x="371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8" name="Google Shape;9028;p56"/>
              <p:cNvSpPr/>
              <p:nvPr/>
            </p:nvSpPr>
            <p:spPr>
              <a:xfrm>
                <a:off x="-703275" y="1951050"/>
                <a:ext cx="35500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948" extrusionOk="0">
                    <a:moveTo>
                      <a:pt x="613" y="0"/>
                    </a:moveTo>
                    <a:cubicBezTo>
                      <a:pt x="596" y="0"/>
                      <a:pt x="578" y="2"/>
                      <a:pt x="558" y="5"/>
                    </a:cubicBezTo>
                    <a:cubicBezTo>
                      <a:pt x="394" y="27"/>
                      <a:pt x="241" y="126"/>
                      <a:pt x="274" y="311"/>
                    </a:cubicBezTo>
                    <a:cubicBezTo>
                      <a:pt x="306" y="606"/>
                      <a:pt x="546" y="944"/>
                      <a:pt x="12" y="1031"/>
                    </a:cubicBezTo>
                    <a:cubicBezTo>
                      <a:pt x="1" y="1031"/>
                      <a:pt x="12" y="1173"/>
                      <a:pt x="12" y="1249"/>
                    </a:cubicBezTo>
                    <a:cubicBezTo>
                      <a:pt x="65" y="1238"/>
                      <a:pt x="112" y="1233"/>
                      <a:pt x="154" y="1233"/>
                    </a:cubicBezTo>
                    <a:cubicBezTo>
                      <a:pt x="562" y="1233"/>
                      <a:pt x="489" y="1720"/>
                      <a:pt x="667" y="1947"/>
                    </a:cubicBezTo>
                    <a:cubicBezTo>
                      <a:pt x="874" y="1850"/>
                      <a:pt x="950" y="1685"/>
                      <a:pt x="939" y="1500"/>
                    </a:cubicBezTo>
                    <a:cubicBezTo>
                      <a:pt x="929" y="1249"/>
                      <a:pt x="961" y="1042"/>
                      <a:pt x="1234" y="944"/>
                    </a:cubicBezTo>
                    <a:cubicBezTo>
                      <a:pt x="1332" y="911"/>
                      <a:pt x="1419" y="856"/>
                      <a:pt x="1409" y="737"/>
                    </a:cubicBezTo>
                    <a:cubicBezTo>
                      <a:pt x="1400" y="607"/>
                      <a:pt x="1309" y="580"/>
                      <a:pt x="1218" y="580"/>
                    </a:cubicBezTo>
                    <a:cubicBezTo>
                      <a:pt x="1194" y="580"/>
                      <a:pt x="1169" y="582"/>
                      <a:pt x="1147" y="584"/>
                    </a:cubicBezTo>
                    <a:cubicBezTo>
                      <a:pt x="1118" y="589"/>
                      <a:pt x="1091" y="591"/>
                      <a:pt x="1066" y="591"/>
                    </a:cubicBezTo>
                    <a:cubicBezTo>
                      <a:pt x="864" y="591"/>
                      <a:pt x="784" y="441"/>
                      <a:pt x="764" y="257"/>
                    </a:cubicBezTo>
                    <a:cubicBezTo>
                      <a:pt x="755" y="120"/>
                      <a:pt x="754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9" name="Google Shape;9029;p56"/>
              <p:cNvSpPr/>
              <p:nvPr/>
            </p:nvSpPr>
            <p:spPr>
              <a:xfrm>
                <a:off x="-575625" y="1906325"/>
                <a:ext cx="3602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655" extrusionOk="0">
                    <a:moveTo>
                      <a:pt x="392" y="1"/>
                    </a:moveTo>
                    <a:cubicBezTo>
                      <a:pt x="368" y="1"/>
                      <a:pt x="343" y="2"/>
                      <a:pt x="317" y="5"/>
                    </a:cubicBezTo>
                    <a:cubicBezTo>
                      <a:pt x="131" y="27"/>
                      <a:pt x="110" y="147"/>
                      <a:pt x="56" y="267"/>
                    </a:cubicBezTo>
                    <a:cubicBezTo>
                      <a:pt x="1" y="398"/>
                      <a:pt x="77" y="453"/>
                      <a:pt x="186" y="463"/>
                    </a:cubicBezTo>
                    <a:cubicBezTo>
                      <a:pt x="612" y="497"/>
                      <a:pt x="481" y="671"/>
                      <a:pt x="339" y="911"/>
                    </a:cubicBezTo>
                    <a:cubicBezTo>
                      <a:pt x="99" y="1326"/>
                      <a:pt x="284" y="1642"/>
                      <a:pt x="808" y="1653"/>
                    </a:cubicBezTo>
                    <a:cubicBezTo>
                      <a:pt x="822" y="1654"/>
                      <a:pt x="838" y="1655"/>
                      <a:pt x="853" y="1655"/>
                    </a:cubicBezTo>
                    <a:cubicBezTo>
                      <a:pt x="968" y="1655"/>
                      <a:pt x="1111" y="1621"/>
                      <a:pt x="1256" y="1544"/>
                    </a:cubicBezTo>
                    <a:cubicBezTo>
                      <a:pt x="1353" y="1500"/>
                      <a:pt x="1441" y="1445"/>
                      <a:pt x="1430" y="1336"/>
                    </a:cubicBezTo>
                    <a:cubicBezTo>
                      <a:pt x="1420" y="1245"/>
                      <a:pt x="1343" y="1182"/>
                      <a:pt x="1245" y="1182"/>
                    </a:cubicBezTo>
                    <a:cubicBezTo>
                      <a:pt x="1238" y="1182"/>
                      <a:pt x="1230" y="1183"/>
                      <a:pt x="1222" y="1183"/>
                    </a:cubicBezTo>
                    <a:cubicBezTo>
                      <a:pt x="1178" y="1188"/>
                      <a:pt x="1138" y="1190"/>
                      <a:pt x="1102" y="1190"/>
                    </a:cubicBezTo>
                    <a:cubicBezTo>
                      <a:pt x="695" y="1190"/>
                      <a:pt x="793" y="916"/>
                      <a:pt x="873" y="606"/>
                    </a:cubicBezTo>
                    <a:cubicBezTo>
                      <a:pt x="965" y="261"/>
                      <a:pt x="717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0" name="Google Shape;9030;p56"/>
              <p:cNvSpPr/>
              <p:nvPr/>
            </p:nvSpPr>
            <p:spPr>
              <a:xfrm>
                <a:off x="-626075" y="1938900"/>
                <a:ext cx="41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608" extrusionOk="0">
                    <a:moveTo>
                      <a:pt x="241" y="1"/>
                    </a:moveTo>
                    <a:cubicBezTo>
                      <a:pt x="77" y="1"/>
                      <a:pt x="1" y="88"/>
                      <a:pt x="1" y="241"/>
                    </a:cubicBezTo>
                    <a:cubicBezTo>
                      <a:pt x="11" y="513"/>
                      <a:pt x="11" y="786"/>
                      <a:pt x="23" y="1059"/>
                    </a:cubicBezTo>
                    <a:cubicBezTo>
                      <a:pt x="205" y="892"/>
                      <a:pt x="351" y="808"/>
                      <a:pt x="465" y="808"/>
                    </a:cubicBezTo>
                    <a:cubicBezTo>
                      <a:pt x="576" y="808"/>
                      <a:pt x="656" y="887"/>
                      <a:pt x="709" y="1048"/>
                    </a:cubicBezTo>
                    <a:cubicBezTo>
                      <a:pt x="1419" y="1266"/>
                      <a:pt x="906" y="1735"/>
                      <a:pt x="906" y="2084"/>
                    </a:cubicBezTo>
                    <a:cubicBezTo>
                      <a:pt x="906" y="2171"/>
                      <a:pt x="775" y="2270"/>
                      <a:pt x="699" y="2357"/>
                    </a:cubicBezTo>
                    <a:cubicBezTo>
                      <a:pt x="708" y="2357"/>
                      <a:pt x="716" y="2357"/>
                      <a:pt x="724" y="2357"/>
                    </a:cubicBezTo>
                    <a:cubicBezTo>
                      <a:pt x="914" y="2357"/>
                      <a:pt x="882" y="2482"/>
                      <a:pt x="830" y="2608"/>
                    </a:cubicBezTo>
                    <a:cubicBezTo>
                      <a:pt x="1342" y="2324"/>
                      <a:pt x="1648" y="1408"/>
                      <a:pt x="1386" y="895"/>
                    </a:cubicBezTo>
                    <a:cubicBezTo>
                      <a:pt x="1338" y="800"/>
                      <a:pt x="1265" y="704"/>
                      <a:pt x="1159" y="704"/>
                    </a:cubicBezTo>
                    <a:cubicBezTo>
                      <a:pt x="1145" y="704"/>
                      <a:pt x="1129" y="706"/>
                      <a:pt x="1113" y="710"/>
                    </a:cubicBezTo>
                    <a:cubicBezTo>
                      <a:pt x="1022" y="734"/>
                      <a:pt x="941" y="745"/>
                      <a:pt x="869" y="745"/>
                    </a:cubicBezTo>
                    <a:cubicBezTo>
                      <a:pt x="453" y="745"/>
                      <a:pt x="343" y="373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1" name="Google Shape;9031;p56"/>
              <p:cNvSpPr/>
              <p:nvPr/>
            </p:nvSpPr>
            <p:spPr>
              <a:xfrm>
                <a:off x="-629075" y="1959075"/>
                <a:ext cx="258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046" extrusionOk="0">
                    <a:moveTo>
                      <a:pt x="585" y="1"/>
                    </a:moveTo>
                    <a:cubicBezTo>
                      <a:pt x="471" y="1"/>
                      <a:pt x="325" y="85"/>
                      <a:pt x="143" y="252"/>
                    </a:cubicBezTo>
                    <a:cubicBezTo>
                      <a:pt x="0" y="623"/>
                      <a:pt x="143" y="1005"/>
                      <a:pt x="88" y="1364"/>
                    </a:cubicBezTo>
                    <a:cubicBezTo>
                      <a:pt x="44" y="1659"/>
                      <a:pt x="99" y="1888"/>
                      <a:pt x="295" y="1987"/>
                    </a:cubicBezTo>
                    <a:cubicBezTo>
                      <a:pt x="372" y="2023"/>
                      <a:pt x="460" y="2046"/>
                      <a:pt x="549" y="2046"/>
                    </a:cubicBezTo>
                    <a:cubicBezTo>
                      <a:pt x="701" y="2046"/>
                      <a:pt x="854" y="1980"/>
                      <a:pt x="950" y="1801"/>
                    </a:cubicBezTo>
                    <a:cubicBezTo>
                      <a:pt x="1002" y="1675"/>
                      <a:pt x="1034" y="1550"/>
                      <a:pt x="844" y="1550"/>
                    </a:cubicBezTo>
                    <a:cubicBezTo>
                      <a:pt x="836" y="1550"/>
                      <a:pt x="828" y="1550"/>
                      <a:pt x="819" y="1550"/>
                    </a:cubicBezTo>
                    <a:cubicBezTo>
                      <a:pt x="764" y="1572"/>
                      <a:pt x="677" y="1626"/>
                      <a:pt x="677" y="1626"/>
                    </a:cubicBezTo>
                    <a:cubicBezTo>
                      <a:pt x="480" y="1376"/>
                      <a:pt x="589" y="448"/>
                      <a:pt x="829" y="241"/>
                    </a:cubicBezTo>
                    <a:cubicBezTo>
                      <a:pt x="776" y="80"/>
                      <a:pt x="696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2" name="Google Shape;9032;p56"/>
              <p:cNvSpPr/>
              <p:nvPr/>
            </p:nvSpPr>
            <p:spPr>
              <a:xfrm>
                <a:off x="-841550" y="1961900"/>
                <a:ext cx="27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77" extrusionOk="0">
                    <a:moveTo>
                      <a:pt x="519" y="1"/>
                    </a:moveTo>
                    <a:cubicBezTo>
                      <a:pt x="386" y="1"/>
                      <a:pt x="277" y="44"/>
                      <a:pt x="241" y="248"/>
                    </a:cubicBezTo>
                    <a:cubicBezTo>
                      <a:pt x="328" y="400"/>
                      <a:pt x="1" y="466"/>
                      <a:pt x="154" y="630"/>
                    </a:cubicBezTo>
                    <a:cubicBezTo>
                      <a:pt x="382" y="630"/>
                      <a:pt x="415" y="805"/>
                      <a:pt x="481" y="968"/>
                    </a:cubicBezTo>
                    <a:cubicBezTo>
                      <a:pt x="481" y="1001"/>
                      <a:pt x="481" y="1033"/>
                      <a:pt x="470" y="1055"/>
                    </a:cubicBezTo>
                    <a:cubicBezTo>
                      <a:pt x="557" y="1033"/>
                      <a:pt x="634" y="1001"/>
                      <a:pt x="721" y="968"/>
                    </a:cubicBezTo>
                    <a:cubicBezTo>
                      <a:pt x="830" y="1001"/>
                      <a:pt x="939" y="1045"/>
                      <a:pt x="1048" y="1077"/>
                    </a:cubicBezTo>
                    <a:cubicBezTo>
                      <a:pt x="1102" y="826"/>
                      <a:pt x="1005" y="586"/>
                      <a:pt x="961" y="346"/>
                    </a:cubicBezTo>
                    <a:cubicBezTo>
                      <a:pt x="928" y="194"/>
                      <a:pt x="961" y="41"/>
                      <a:pt x="731" y="19"/>
                    </a:cubicBezTo>
                    <a:cubicBezTo>
                      <a:pt x="658" y="12"/>
                      <a:pt x="58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3" name="Google Shape;9033;p56"/>
              <p:cNvSpPr/>
              <p:nvPr/>
            </p:nvSpPr>
            <p:spPr>
              <a:xfrm>
                <a:off x="-850550" y="1968075"/>
                <a:ext cx="248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79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175" y="121"/>
                      <a:pt x="208" y="514"/>
                      <a:pt x="88" y="830"/>
                    </a:cubicBezTo>
                    <a:cubicBezTo>
                      <a:pt x="0" y="1059"/>
                      <a:pt x="22" y="1244"/>
                      <a:pt x="208" y="1397"/>
                    </a:cubicBezTo>
                    <a:cubicBezTo>
                      <a:pt x="276" y="1455"/>
                      <a:pt x="345" y="1479"/>
                      <a:pt x="415" y="1479"/>
                    </a:cubicBezTo>
                    <a:cubicBezTo>
                      <a:pt x="503" y="1479"/>
                      <a:pt x="592" y="1441"/>
                      <a:pt x="677" y="1387"/>
                    </a:cubicBezTo>
                    <a:cubicBezTo>
                      <a:pt x="906" y="1234"/>
                      <a:pt x="994" y="1059"/>
                      <a:pt x="830" y="808"/>
                    </a:cubicBezTo>
                    <a:cubicBezTo>
                      <a:pt x="841" y="786"/>
                      <a:pt x="841" y="754"/>
                      <a:pt x="841" y="721"/>
                    </a:cubicBezTo>
                    <a:cubicBezTo>
                      <a:pt x="827" y="718"/>
                      <a:pt x="814" y="717"/>
                      <a:pt x="802" y="717"/>
                    </a:cubicBezTo>
                    <a:cubicBezTo>
                      <a:pt x="595" y="717"/>
                      <a:pt x="632" y="1048"/>
                      <a:pt x="426" y="1048"/>
                    </a:cubicBezTo>
                    <a:cubicBezTo>
                      <a:pt x="284" y="798"/>
                      <a:pt x="502" y="612"/>
                      <a:pt x="514" y="383"/>
                    </a:cubicBezTo>
                    <a:cubicBezTo>
                      <a:pt x="361" y="219"/>
                      <a:pt x="688" y="153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4" name="Google Shape;9034;p56"/>
              <p:cNvSpPr/>
              <p:nvPr/>
            </p:nvSpPr>
            <p:spPr>
              <a:xfrm>
                <a:off x="-791100" y="1971100"/>
                <a:ext cx="406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457" extrusionOk="0">
                    <a:moveTo>
                      <a:pt x="1059" y="0"/>
                    </a:moveTo>
                    <a:lnTo>
                      <a:pt x="1038" y="32"/>
                    </a:lnTo>
                    <a:cubicBezTo>
                      <a:pt x="1144" y="891"/>
                      <a:pt x="1054" y="1070"/>
                      <a:pt x="479" y="1070"/>
                    </a:cubicBezTo>
                    <a:cubicBezTo>
                      <a:pt x="462" y="1070"/>
                      <a:pt x="445" y="1070"/>
                      <a:pt x="427" y="1069"/>
                    </a:cubicBezTo>
                    <a:cubicBezTo>
                      <a:pt x="361" y="1130"/>
                      <a:pt x="295" y="1156"/>
                      <a:pt x="229" y="1156"/>
                    </a:cubicBezTo>
                    <a:cubicBezTo>
                      <a:pt x="153" y="1156"/>
                      <a:pt x="77" y="1122"/>
                      <a:pt x="1" y="1069"/>
                    </a:cubicBezTo>
                    <a:lnTo>
                      <a:pt x="1" y="1069"/>
                    </a:lnTo>
                    <a:cubicBezTo>
                      <a:pt x="86" y="1359"/>
                      <a:pt x="285" y="1456"/>
                      <a:pt x="489" y="1456"/>
                    </a:cubicBezTo>
                    <a:cubicBezTo>
                      <a:pt x="600" y="1456"/>
                      <a:pt x="712" y="1428"/>
                      <a:pt x="808" y="1385"/>
                    </a:cubicBezTo>
                    <a:cubicBezTo>
                      <a:pt x="1212" y="1211"/>
                      <a:pt x="1627" y="938"/>
                      <a:pt x="1496" y="360"/>
                    </a:cubicBezTo>
                    <a:lnTo>
                      <a:pt x="1496" y="360"/>
                    </a:lnTo>
                    <a:cubicBezTo>
                      <a:pt x="1490" y="360"/>
                      <a:pt x="1485" y="360"/>
                      <a:pt x="1480" y="360"/>
                    </a:cubicBezTo>
                    <a:cubicBezTo>
                      <a:pt x="1243" y="360"/>
                      <a:pt x="1209" y="117"/>
                      <a:pt x="1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5" name="Google Shape;9035;p56"/>
              <p:cNvSpPr/>
              <p:nvPr/>
            </p:nvSpPr>
            <p:spPr>
              <a:xfrm>
                <a:off x="-921725" y="1927725"/>
                <a:ext cx="185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532" extrusionOk="0">
                    <a:moveTo>
                      <a:pt x="622" y="0"/>
                    </a:moveTo>
                    <a:cubicBezTo>
                      <a:pt x="425" y="240"/>
                      <a:pt x="33" y="306"/>
                      <a:pt x="0" y="688"/>
                    </a:cubicBezTo>
                    <a:cubicBezTo>
                      <a:pt x="0" y="928"/>
                      <a:pt x="11" y="1157"/>
                      <a:pt x="22" y="1386"/>
                    </a:cubicBezTo>
                    <a:cubicBezTo>
                      <a:pt x="115" y="1491"/>
                      <a:pt x="201" y="1531"/>
                      <a:pt x="271" y="1531"/>
                    </a:cubicBezTo>
                    <a:cubicBezTo>
                      <a:pt x="405" y="1531"/>
                      <a:pt x="480" y="1381"/>
                      <a:pt x="437" y="1244"/>
                    </a:cubicBezTo>
                    <a:cubicBezTo>
                      <a:pt x="328" y="851"/>
                      <a:pt x="600" y="698"/>
                      <a:pt x="742" y="448"/>
                    </a:cubicBezTo>
                    <a:cubicBezTo>
                      <a:pt x="665" y="306"/>
                      <a:pt x="600" y="164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6" name="Google Shape;9036;p56"/>
              <p:cNvSpPr/>
              <p:nvPr/>
            </p:nvSpPr>
            <p:spPr>
              <a:xfrm>
                <a:off x="-824925" y="1986075"/>
                <a:ext cx="240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45" extrusionOk="0">
                    <a:moveTo>
                      <a:pt x="56" y="1"/>
                    </a:moveTo>
                    <a:lnTo>
                      <a:pt x="56" y="1"/>
                    </a:lnTo>
                    <a:cubicBezTo>
                      <a:pt x="88" y="197"/>
                      <a:pt x="1" y="427"/>
                      <a:pt x="154" y="612"/>
                    </a:cubicBezTo>
                    <a:cubicBezTo>
                      <a:pt x="263" y="736"/>
                      <a:pt x="405" y="844"/>
                      <a:pt x="541" y="844"/>
                    </a:cubicBezTo>
                    <a:cubicBezTo>
                      <a:pt x="596" y="844"/>
                      <a:pt x="649" y="827"/>
                      <a:pt x="699" y="786"/>
                    </a:cubicBezTo>
                    <a:cubicBezTo>
                      <a:pt x="961" y="590"/>
                      <a:pt x="568" y="558"/>
                      <a:pt x="546" y="415"/>
                    </a:cubicBezTo>
                    <a:cubicBezTo>
                      <a:pt x="514" y="306"/>
                      <a:pt x="437" y="209"/>
                      <a:pt x="383" y="110"/>
                    </a:cubicBezTo>
                    <a:cubicBezTo>
                      <a:pt x="274" y="78"/>
                      <a:pt x="165" y="34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7" name="Google Shape;9037;p56"/>
              <p:cNvSpPr/>
              <p:nvPr/>
            </p:nvSpPr>
            <p:spPr>
              <a:xfrm>
                <a:off x="-634525" y="1919450"/>
                <a:ext cx="1447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19" extrusionOk="0">
                    <a:moveTo>
                      <a:pt x="345" y="0"/>
                    </a:moveTo>
                    <a:cubicBezTo>
                      <a:pt x="332" y="0"/>
                      <a:pt x="319" y="2"/>
                      <a:pt x="306" y="4"/>
                    </a:cubicBezTo>
                    <a:cubicBezTo>
                      <a:pt x="240" y="15"/>
                      <a:pt x="142" y="135"/>
                      <a:pt x="142" y="135"/>
                    </a:cubicBezTo>
                    <a:cubicBezTo>
                      <a:pt x="361" y="397"/>
                      <a:pt x="0" y="789"/>
                      <a:pt x="339" y="1019"/>
                    </a:cubicBezTo>
                    <a:cubicBezTo>
                      <a:pt x="339" y="866"/>
                      <a:pt x="415" y="779"/>
                      <a:pt x="579" y="779"/>
                    </a:cubicBezTo>
                    <a:cubicBezTo>
                      <a:pt x="567" y="582"/>
                      <a:pt x="579" y="386"/>
                      <a:pt x="557" y="190"/>
                    </a:cubicBezTo>
                    <a:cubicBezTo>
                      <a:pt x="547" y="82"/>
                      <a:pt x="458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8" name="Google Shape;9038;p56"/>
              <p:cNvSpPr/>
              <p:nvPr/>
            </p:nvSpPr>
            <p:spPr>
              <a:xfrm>
                <a:off x="-764625" y="1965350"/>
                <a:ext cx="117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91" extrusionOk="0">
                    <a:moveTo>
                      <a:pt x="120" y="1"/>
                    </a:moveTo>
                    <a:cubicBezTo>
                      <a:pt x="22" y="44"/>
                      <a:pt x="0" y="132"/>
                      <a:pt x="0" y="230"/>
                    </a:cubicBezTo>
                    <a:cubicBezTo>
                      <a:pt x="150" y="347"/>
                      <a:pt x="184" y="590"/>
                      <a:pt x="421" y="590"/>
                    </a:cubicBezTo>
                    <a:cubicBezTo>
                      <a:pt x="426" y="590"/>
                      <a:pt x="431" y="590"/>
                      <a:pt x="437" y="590"/>
                    </a:cubicBezTo>
                    <a:cubicBezTo>
                      <a:pt x="393" y="361"/>
                      <a:pt x="469" y="66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9" name="Google Shape;9039;p56"/>
              <p:cNvSpPr/>
              <p:nvPr/>
            </p:nvSpPr>
            <p:spPr>
              <a:xfrm>
                <a:off x="-785450" y="1971275"/>
                <a:ext cx="229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63" extrusionOk="0">
                    <a:moveTo>
                      <a:pt x="477" y="1"/>
                    </a:moveTo>
                    <a:cubicBezTo>
                      <a:pt x="57" y="1"/>
                      <a:pt x="1" y="183"/>
                      <a:pt x="135" y="746"/>
                    </a:cubicBezTo>
                    <a:cubicBezTo>
                      <a:pt x="157" y="844"/>
                      <a:pt x="266" y="942"/>
                      <a:pt x="201" y="1062"/>
                    </a:cubicBezTo>
                    <a:cubicBezTo>
                      <a:pt x="219" y="1063"/>
                      <a:pt x="236" y="1063"/>
                      <a:pt x="253" y="1063"/>
                    </a:cubicBezTo>
                    <a:cubicBezTo>
                      <a:pt x="828" y="1063"/>
                      <a:pt x="918" y="884"/>
                      <a:pt x="812" y="25"/>
                    </a:cubicBezTo>
                    <a:cubicBezTo>
                      <a:pt x="681" y="10"/>
                      <a:pt x="570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0" name="Google Shape;9040;p56"/>
              <p:cNvSpPr/>
              <p:nvPr/>
            </p:nvSpPr>
            <p:spPr>
              <a:xfrm>
                <a:off x="-617075" y="1965100"/>
                <a:ext cx="264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386" extrusionOk="0">
                    <a:moveTo>
                      <a:pt x="349" y="0"/>
                    </a:moveTo>
                    <a:cubicBezTo>
                      <a:pt x="109" y="207"/>
                      <a:pt x="0" y="1135"/>
                      <a:pt x="197" y="1385"/>
                    </a:cubicBezTo>
                    <a:cubicBezTo>
                      <a:pt x="197" y="1385"/>
                      <a:pt x="284" y="1331"/>
                      <a:pt x="339" y="1309"/>
                    </a:cubicBezTo>
                    <a:cubicBezTo>
                      <a:pt x="415" y="1222"/>
                      <a:pt x="546" y="1123"/>
                      <a:pt x="546" y="1036"/>
                    </a:cubicBezTo>
                    <a:cubicBezTo>
                      <a:pt x="546" y="687"/>
                      <a:pt x="1059" y="218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41" name="Google Shape;9041;p56"/>
          <p:cNvGrpSpPr/>
          <p:nvPr/>
        </p:nvGrpSpPr>
        <p:grpSpPr>
          <a:xfrm>
            <a:off x="7428367" y="3938935"/>
            <a:ext cx="819762" cy="484252"/>
            <a:chOff x="2786899" y="2184782"/>
            <a:chExt cx="372975" cy="220325"/>
          </a:xfrm>
        </p:grpSpPr>
        <p:sp>
          <p:nvSpPr>
            <p:cNvPr id="9042" name="Google Shape;9042;p56"/>
            <p:cNvSpPr/>
            <p:nvPr/>
          </p:nvSpPr>
          <p:spPr>
            <a:xfrm>
              <a:off x="2786899" y="2184782"/>
              <a:ext cx="372975" cy="220325"/>
            </a:xfrm>
            <a:custGeom>
              <a:avLst/>
              <a:gdLst/>
              <a:ahLst/>
              <a:cxnLst/>
              <a:rect l="l" t="t" r="r" b="b"/>
              <a:pathLst>
                <a:path w="14919" h="8813" extrusionOk="0">
                  <a:moveTo>
                    <a:pt x="2630" y="0"/>
                  </a:moveTo>
                  <a:cubicBezTo>
                    <a:pt x="2094" y="0"/>
                    <a:pt x="1600" y="183"/>
                    <a:pt x="1192" y="537"/>
                  </a:cubicBezTo>
                  <a:cubicBezTo>
                    <a:pt x="913" y="773"/>
                    <a:pt x="687" y="1063"/>
                    <a:pt x="473" y="1471"/>
                  </a:cubicBezTo>
                  <a:cubicBezTo>
                    <a:pt x="398" y="1578"/>
                    <a:pt x="333" y="1664"/>
                    <a:pt x="269" y="1772"/>
                  </a:cubicBezTo>
                  <a:cubicBezTo>
                    <a:pt x="194" y="1900"/>
                    <a:pt x="129" y="2039"/>
                    <a:pt x="97" y="2168"/>
                  </a:cubicBezTo>
                  <a:cubicBezTo>
                    <a:pt x="11" y="2426"/>
                    <a:pt x="0" y="2695"/>
                    <a:pt x="54" y="2952"/>
                  </a:cubicBezTo>
                  <a:cubicBezTo>
                    <a:pt x="97" y="3177"/>
                    <a:pt x="215" y="3489"/>
                    <a:pt x="505" y="3768"/>
                  </a:cubicBezTo>
                  <a:cubicBezTo>
                    <a:pt x="462" y="3918"/>
                    <a:pt x="419" y="4068"/>
                    <a:pt x="387" y="4197"/>
                  </a:cubicBezTo>
                  <a:lnTo>
                    <a:pt x="376" y="4240"/>
                  </a:lnTo>
                  <a:cubicBezTo>
                    <a:pt x="376" y="4250"/>
                    <a:pt x="365" y="4272"/>
                    <a:pt x="365" y="4283"/>
                  </a:cubicBezTo>
                  <a:lnTo>
                    <a:pt x="355" y="4315"/>
                  </a:lnTo>
                  <a:cubicBezTo>
                    <a:pt x="301" y="4572"/>
                    <a:pt x="226" y="4916"/>
                    <a:pt x="258" y="5324"/>
                  </a:cubicBezTo>
                  <a:cubicBezTo>
                    <a:pt x="291" y="5614"/>
                    <a:pt x="365" y="5893"/>
                    <a:pt x="505" y="6139"/>
                  </a:cubicBezTo>
                  <a:cubicBezTo>
                    <a:pt x="570" y="6268"/>
                    <a:pt x="644" y="6375"/>
                    <a:pt x="730" y="6483"/>
                  </a:cubicBezTo>
                  <a:cubicBezTo>
                    <a:pt x="816" y="6654"/>
                    <a:pt x="913" y="6805"/>
                    <a:pt x="1042" y="6945"/>
                  </a:cubicBezTo>
                  <a:cubicBezTo>
                    <a:pt x="1364" y="7298"/>
                    <a:pt x="1825" y="7492"/>
                    <a:pt x="2330" y="7492"/>
                  </a:cubicBezTo>
                  <a:cubicBezTo>
                    <a:pt x="2501" y="7492"/>
                    <a:pt x="2683" y="7470"/>
                    <a:pt x="2898" y="7427"/>
                  </a:cubicBezTo>
                  <a:cubicBezTo>
                    <a:pt x="2898" y="7449"/>
                    <a:pt x="2909" y="7481"/>
                    <a:pt x="2909" y="7503"/>
                  </a:cubicBezTo>
                  <a:cubicBezTo>
                    <a:pt x="2920" y="7513"/>
                    <a:pt x="2920" y="7524"/>
                    <a:pt x="2920" y="7524"/>
                  </a:cubicBezTo>
                  <a:cubicBezTo>
                    <a:pt x="3027" y="8018"/>
                    <a:pt x="3284" y="8307"/>
                    <a:pt x="3489" y="8469"/>
                  </a:cubicBezTo>
                  <a:cubicBezTo>
                    <a:pt x="3778" y="8694"/>
                    <a:pt x="4122" y="8812"/>
                    <a:pt x="4486" y="8812"/>
                  </a:cubicBezTo>
                  <a:cubicBezTo>
                    <a:pt x="4637" y="8812"/>
                    <a:pt x="4755" y="8791"/>
                    <a:pt x="4841" y="8779"/>
                  </a:cubicBezTo>
                  <a:cubicBezTo>
                    <a:pt x="5142" y="8758"/>
                    <a:pt x="5442" y="8672"/>
                    <a:pt x="5721" y="8543"/>
                  </a:cubicBezTo>
                  <a:cubicBezTo>
                    <a:pt x="5914" y="8500"/>
                    <a:pt x="6086" y="8415"/>
                    <a:pt x="6247" y="8318"/>
                  </a:cubicBezTo>
                  <a:cubicBezTo>
                    <a:pt x="6676" y="8028"/>
                    <a:pt x="6945" y="7577"/>
                    <a:pt x="6988" y="7073"/>
                  </a:cubicBezTo>
                  <a:lnTo>
                    <a:pt x="6988" y="7041"/>
                  </a:lnTo>
                  <a:cubicBezTo>
                    <a:pt x="7181" y="6955"/>
                    <a:pt x="7352" y="6816"/>
                    <a:pt x="7492" y="6654"/>
                  </a:cubicBezTo>
                  <a:cubicBezTo>
                    <a:pt x="7685" y="6440"/>
                    <a:pt x="7814" y="6172"/>
                    <a:pt x="7878" y="5871"/>
                  </a:cubicBezTo>
                  <a:cubicBezTo>
                    <a:pt x="7878" y="5860"/>
                    <a:pt x="7878" y="5850"/>
                    <a:pt x="7889" y="5839"/>
                  </a:cubicBezTo>
                  <a:cubicBezTo>
                    <a:pt x="8125" y="5989"/>
                    <a:pt x="8404" y="6075"/>
                    <a:pt x="8694" y="6086"/>
                  </a:cubicBezTo>
                  <a:cubicBezTo>
                    <a:pt x="8973" y="6322"/>
                    <a:pt x="9316" y="6461"/>
                    <a:pt x="9692" y="6461"/>
                  </a:cubicBezTo>
                  <a:cubicBezTo>
                    <a:pt x="9950" y="6461"/>
                    <a:pt x="10346" y="6387"/>
                    <a:pt x="10733" y="6065"/>
                  </a:cubicBezTo>
                  <a:cubicBezTo>
                    <a:pt x="10787" y="6010"/>
                    <a:pt x="10840" y="5968"/>
                    <a:pt x="10883" y="5925"/>
                  </a:cubicBezTo>
                  <a:cubicBezTo>
                    <a:pt x="10904" y="5903"/>
                    <a:pt x="10926" y="5893"/>
                    <a:pt x="10947" y="5871"/>
                  </a:cubicBezTo>
                  <a:cubicBezTo>
                    <a:pt x="11076" y="6010"/>
                    <a:pt x="11216" y="6118"/>
                    <a:pt x="11377" y="6204"/>
                  </a:cubicBezTo>
                  <a:cubicBezTo>
                    <a:pt x="11613" y="6332"/>
                    <a:pt x="11870" y="6408"/>
                    <a:pt x="12139" y="6408"/>
                  </a:cubicBezTo>
                  <a:cubicBezTo>
                    <a:pt x="12225" y="6408"/>
                    <a:pt x="12311" y="6397"/>
                    <a:pt x="12397" y="6387"/>
                  </a:cubicBezTo>
                  <a:cubicBezTo>
                    <a:pt x="12440" y="6375"/>
                    <a:pt x="12504" y="6365"/>
                    <a:pt x="12568" y="6354"/>
                  </a:cubicBezTo>
                  <a:cubicBezTo>
                    <a:pt x="12805" y="6332"/>
                    <a:pt x="13148" y="6290"/>
                    <a:pt x="13502" y="6139"/>
                  </a:cubicBezTo>
                  <a:cubicBezTo>
                    <a:pt x="13749" y="6043"/>
                    <a:pt x="13964" y="5903"/>
                    <a:pt x="14157" y="5743"/>
                  </a:cubicBezTo>
                  <a:cubicBezTo>
                    <a:pt x="14360" y="5560"/>
                    <a:pt x="14532" y="5345"/>
                    <a:pt x="14672" y="5087"/>
                  </a:cubicBezTo>
                  <a:cubicBezTo>
                    <a:pt x="14908" y="4680"/>
                    <a:pt x="14918" y="4176"/>
                    <a:pt x="14704" y="3746"/>
                  </a:cubicBezTo>
                  <a:cubicBezTo>
                    <a:pt x="14596" y="3542"/>
                    <a:pt x="14446" y="3360"/>
                    <a:pt x="14253" y="3220"/>
                  </a:cubicBezTo>
                  <a:lnTo>
                    <a:pt x="14253" y="2920"/>
                  </a:lnTo>
                  <a:lnTo>
                    <a:pt x="14253" y="2759"/>
                  </a:lnTo>
                  <a:cubicBezTo>
                    <a:pt x="14264" y="2683"/>
                    <a:pt x="14264" y="2609"/>
                    <a:pt x="14264" y="2533"/>
                  </a:cubicBezTo>
                  <a:cubicBezTo>
                    <a:pt x="14286" y="2383"/>
                    <a:pt x="14286" y="2168"/>
                    <a:pt x="14243" y="1932"/>
                  </a:cubicBezTo>
                  <a:cubicBezTo>
                    <a:pt x="14178" y="1664"/>
                    <a:pt x="14060" y="1417"/>
                    <a:pt x="13878" y="1213"/>
                  </a:cubicBezTo>
                  <a:cubicBezTo>
                    <a:pt x="13706" y="1009"/>
                    <a:pt x="13480" y="849"/>
                    <a:pt x="13223" y="752"/>
                  </a:cubicBezTo>
                  <a:cubicBezTo>
                    <a:pt x="13019" y="666"/>
                    <a:pt x="12805" y="634"/>
                    <a:pt x="12579" y="634"/>
                  </a:cubicBezTo>
                  <a:cubicBezTo>
                    <a:pt x="12246" y="634"/>
                    <a:pt x="11742" y="730"/>
                    <a:pt x="11269" y="1202"/>
                  </a:cubicBezTo>
                  <a:cubicBezTo>
                    <a:pt x="11248" y="1213"/>
                    <a:pt x="11238" y="1235"/>
                    <a:pt x="11226" y="1245"/>
                  </a:cubicBezTo>
                  <a:cubicBezTo>
                    <a:pt x="11152" y="1321"/>
                    <a:pt x="11044" y="1438"/>
                    <a:pt x="10947" y="1589"/>
                  </a:cubicBezTo>
                  <a:cubicBezTo>
                    <a:pt x="10937" y="1567"/>
                    <a:pt x="10926" y="1557"/>
                    <a:pt x="10916" y="1535"/>
                  </a:cubicBezTo>
                  <a:cubicBezTo>
                    <a:pt x="10904" y="1524"/>
                    <a:pt x="10894" y="1503"/>
                    <a:pt x="10894" y="1503"/>
                  </a:cubicBezTo>
                  <a:cubicBezTo>
                    <a:pt x="10668" y="1052"/>
                    <a:pt x="10218" y="763"/>
                    <a:pt x="9735" y="720"/>
                  </a:cubicBezTo>
                  <a:cubicBezTo>
                    <a:pt x="9638" y="698"/>
                    <a:pt x="9499" y="677"/>
                    <a:pt x="9338" y="677"/>
                  </a:cubicBezTo>
                  <a:cubicBezTo>
                    <a:pt x="9144" y="677"/>
                    <a:pt x="8962" y="709"/>
                    <a:pt x="8791" y="773"/>
                  </a:cubicBezTo>
                  <a:cubicBezTo>
                    <a:pt x="8555" y="859"/>
                    <a:pt x="8350" y="999"/>
                    <a:pt x="8178" y="1181"/>
                  </a:cubicBezTo>
                  <a:cubicBezTo>
                    <a:pt x="8178" y="1192"/>
                    <a:pt x="8168" y="1192"/>
                    <a:pt x="8157" y="1202"/>
                  </a:cubicBezTo>
                  <a:cubicBezTo>
                    <a:pt x="7985" y="1256"/>
                    <a:pt x="7825" y="1331"/>
                    <a:pt x="7674" y="1428"/>
                  </a:cubicBezTo>
                  <a:cubicBezTo>
                    <a:pt x="7417" y="1600"/>
                    <a:pt x="7213" y="1825"/>
                    <a:pt x="7084" y="2094"/>
                  </a:cubicBezTo>
                  <a:cubicBezTo>
                    <a:pt x="7062" y="2136"/>
                    <a:pt x="7041" y="2179"/>
                    <a:pt x="7019" y="2211"/>
                  </a:cubicBezTo>
                  <a:lnTo>
                    <a:pt x="6783" y="2211"/>
                  </a:lnTo>
                  <a:cubicBezTo>
                    <a:pt x="6644" y="2179"/>
                    <a:pt x="6472" y="2136"/>
                    <a:pt x="6258" y="2136"/>
                  </a:cubicBezTo>
                  <a:cubicBezTo>
                    <a:pt x="5979" y="2136"/>
                    <a:pt x="5700" y="2211"/>
                    <a:pt x="5452" y="2340"/>
                  </a:cubicBezTo>
                  <a:cubicBezTo>
                    <a:pt x="5356" y="2394"/>
                    <a:pt x="5259" y="2458"/>
                    <a:pt x="5185" y="2533"/>
                  </a:cubicBezTo>
                  <a:cubicBezTo>
                    <a:pt x="5142" y="2383"/>
                    <a:pt x="5099" y="2211"/>
                    <a:pt x="5034" y="2051"/>
                  </a:cubicBezTo>
                  <a:cubicBezTo>
                    <a:pt x="5002" y="1815"/>
                    <a:pt x="4959" y="1557"/>
                    <a:pt x="4841" y="1299"/>
                  </a:cubicBezTo>
                  <a:cubicBezTo>
                    <a:pt x="4723" y="1031"/>
                    <a:pt x="4551" y="794"/>
                    <a:pt x="4336" y="612"/>
                  </a:cubicBezTo>
                  <a:cubicBezTo>
                    <a:pt x="4122" y="419"/>
                    <a:pt x="3875" y="279"/>
                    <a:pt x="3596" y="183"/>
                  </a:cubicBezTo>
                  <a:cubicBezTo>
                    <a:pt x="3242" y="65"/>
                    <a:pt x="2931" y="0"/>
                    <a:pt x="2630" y="0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3" name="Google Shape;9043;p56"/>
            <p:cNvGrpSpPr/>
            <p:nvPr/>
          </p:nvGrpSpPr>
          <p:grpSpPr>
            <a:xfrm>
              <a:off x="2820087" y="2219382"/>
              <a:ext cx="306600" cy="151125"/>
              <a:chOff x="-873725" y="2234450"/>
              <a:chExt cx="306600" cy="151125"/>
            </a:xfrm>
          </p:grpSpPr>
          <p:sp>
            <p:nvSpPr>
              <p:cNvPr id="9044" name="Google Shape;9044;p56"/>
              <p:cNvSpPr/>
              <p:nvPr/>
            </p:nvSpPr>
            <p:spPr>
              <a:xfrm>
                <a:off x="-857900" y="2256575"/>
                <a:ext cx="556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3349" extrusionOk="0">
                    <a:moveTo>
                      <a:pt x="1536" y="1"/>
                    </a:moveTo>
                    <a:cubicBezTo>
                      <a:pt x="1520" y="1"/>
                      <a:pt x="1503" y="19"/>
                      <a:pt x="1484" y="69"/>
                    </a:cubicBezTo>
                    <a:cubicBezTo>
                      <a:pt x="1451" y="156"/>
                      <a:pt x="1528" y="287"/>
                      <a:pt x="1538" y="396"/>
                    </a:cubicBezTo>
                    <a:cubicBezTo>
                      <a:pt x="1550" y="527"/>
                      <a:pt x="1659" y="713"/>
                      <a:pt x="1397" y="723"/>
                    </a:cubicBezTo>
                    <a:cubicBezTo>
                      <a:pt x="1026" y="735"/>
                      <a:pt x="633" y="669"/>
                      <a:pt x="404" y="1073"/>
                    </a:cubicBezTo>
                    <a:cubicBezTo>
                      <a:pt x="371" y="1160"/>
                      <a:pt x="349" y="1247"/>
                      <a:pt x="328" y="1334"/>
                    </a:cubicBezTo>
                    <a:cubicBezTo>
                      <a:pt x="306" y="1542"/>
                      <a:pt x="0" y="1749"/>
                      <a:pt x="328" y="1957"/>
                    </a:cubicBezTo>
                    <a:cubicBezTo>
                      <a:pt x="447" y="1826"/>
                      <a:pt x="447" y="1640"/>
                      <a:pt x="524" y="1487"/>
                    </a:cubicBezTo>
                    <a:cubicBezTo>
                      <a:pt x="611" y="1324"/>
                      <a:pt x="731" y="1149"/>
                      <a:pt x="949" y="1149"/>
                    </a:cubicBezTo>
                    <a:cubicBezTo>
                      <a:pt x="1135" y="1160"/>
                      <a:pt x="1298" y="1269"/>
                      <a:pt x="1353" y="1433"/>
                    </a:cubicBezTo>
                    <a:cubicBezTo>
                      <a:pt x="1451" y="1705"/>
                      <a:pt x="1593" y="1989"/>
                      <a:pt x="1473" y="2294"/>
                    </a:cubicBezTo>
                    <a:cubicBezTo>
                      <a:pt x="1571" y="2425"/>
                      <a:pt x="1528" y="2568"/>
                      <a:pt x="1484" y="2699"/>
                    </a:cubicBezTo>
                    <a:cubicBezTo>
                      <a:pt x="1440" y="2830"/>
                      <a:pt x="1397" y="2960"/>
                      <a:pt x="1571" y="3015"/>
                    </a:cubicBezTo>
                    <a:cubicBezTo>
                      <a:pt x="1706" y="3072"/>
                      <a:pt x="1679" y="3349"/>
                      <a:pt x="1834" y="3349"/>
                    </a:cubicBezTo>
                    <a:cubicBezTo>
                      <a:pt x="1855" y="3349"/>
                      <a:pt x="1880" y="3343"/>
                      <a:pt x="1909" y="3331"/>
                    </a:cubicBezTo>
                    <a:cubicBezTo>
                      <a:pt x="2105" y="3244"/>
                      <a:pt x="2226" y="3080"/>
                      <a:pt x="2193" y="2786"/>
                    </a:cubicBezTo>
                    <a:cubicBezTo>
                      <a:pt x="2160" y="2294"/>
                      <a:pt x="2040" y="1814"/>
                      <a:pt x="1953" y="1334"/>
                    </a:cubicBezTo>
                    <a:cubicBezTo>
                      <a:pt x="1865" y="920"/>
                      <a:pt x="1877" y="483"/>
                      <a:pt x="1659" y="102"/>
                    </a:cubicBezTo>
                    <a:cubicBezTo>
                      <a:pt x="1657" y="102"/>
                      <a:pt x="1656" y="102"/>
                      <a:pt x="1654" y="102"/>
                    </a:cubicBezTo>
                    <a:cubicBezTo>
                      <a:pt x="1610" y="102"/>
                      <a:pt x="1575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5" name="Google Shape;9045;p56"/>
              <p:cNvSpPr/>
              <p:nvPr/>
            </p:nvSpPr>
            <p:spPr>
              <a:xfrm>
                <a:off x="-607250" y="2276575"/>
                <a:ext cx="401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912" extrusionOk="0">
                    <a:moveTo>
                      <a:pt x="742" y="0"/>
                    </a:moveTo>
                    <a:cubicBezTo>
                      <a:pt x="688" y="0"/>
                      <a:pt x="633" y="11"/>
                      <a:pt x="579" y="11"/>
                    </a:cubicBezTo>
                    <a:cubicBezTo>
                      <a:pt x="557" y="197"/>
                      <a:pt x="448" y="425"/>
                      <a:pt x="524" y="556"/>
                    </a:cubicBezTo>
                    <a:cubicBezTo>
                      <a:pt x="764" y="1004"/>
                      <a:pt x="676" y="1288"/>
                      <a:pt x="208" y="1462"/>
                    </a:cubicBezTo>
                    <a:cubicBezTo>
                      <a:pt x="120" y="1506"/>
                      <a:pt x="0" y="1560"/>
                      <a:pt x="65" y="1691"/>
                    </a:cubicBezTo>
                    <a:cubicBezTo>
                      <a:pt x="117" y="1783"/>
                      <a:pt x="177" y="1911"/>
                      <a:pt x="290" y="1911"/>
                    </a:cubicBezTo>
                    <a:cubicBezTo>
                      <a:pt x="299" y="1911"/>
                      <a:pt x="308" y="1911"/>
                      <a:pt x="317" y="1909"/>
                    </a:cubicBezTo>
                    <a:cubicBezTo>
                      <a:pt x="775" y="1833"/>
                      <a:pt x="1299" y="1865"/>
                      <a:pt x="1604" y="1320"/>
                    </a:cubicBezTo>
                    <a:cubicBezTo>
                      <a:pt x="1190" y="1266"/>
                      <a:pt x="1059" y="971"/>
                      <a:pt x="982" y="622"/>
                    </a:cubicBezTo>
                    <a:cubicBezTo>
                      <a:pt x="742" y="534"/>
                      <a:pt x="873" y="447"/>
                      <a:pt x="993" y="360"/>
                    </a:cubicBezTo>
                    <a:lnTo>
                      <a:pt x="993" y="185"/>
                    </a:lnTo>
                    <a:cubicBezTo>
                      <a:pt x="938" y="120"/>
                      <a:pt x="884" y="66"/>
                      <a:pt x="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6" name="Google Shape;9046;p56"/>
              <p:cNvSpPr/>
              <p:nvPr/>
            </p:nvSpPr>
            <p:spPr>
              <a:xfrm>
                <a:off x="-756175" y="2288625"/>
                <a:ext cx="300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50" extrusionOk="0">
                    <a:moveTo>
                      <a:pt x="272" y="0"/>
                    </a:moveTo>
                    <a:cubicBezTo>
                      <a:pt x="233" y="0"/>
                      <a:pt x="193" y="9"/>
                      <a:pt x="153" y="31"/>
                    </a:cubicBezTo>
                    <a:cubicBezTo>
                      <a:pt x="99" y="162"/>
                      <a:pt x="0" y="314"/>
                      <a:pt x="12" y="445"/>
                    </a:cubicBezTo>
                    <a:cubicBezTo>
                      <a:pt x="55" y="947"/>
                      <a:pt x="77" y="1449"/>
                      <a:pt x="66" y="1951"/>
                    </a:cubicBezTo>
                    <a:cubicBezTo>
                      <a:pt x="66" y="2093"/>
                      <a:pt x="88" y="2234"/>
                      <a:pt x="252" y="2246"/>
                    </a:cubicBezTo>
                    <a:cubicBezTo>
                      <a:pt x="266" y="2248"/>
                      <a:pt x="280" y="2249"/>
                      <a:pt x="293" y="2249"/>
                    </a:cubicBezTo>
                    <a:cubicBezTo>
                      <a:pt x="408" y="2249"/>
                      <a:pt x="473" y="2164"/>
                      <a:pt x="502" y="2016"/>
                    </a:cubicBezTo>
                    <a:cubicBezTo>
                      <a:pt x="579" y="1711"/>
                      <a:pt x="568" y="1395"/>
                      <a:pt x="579" y="1089"/>
                    </a:cubicBezTo>
                    <a:cubicBezTo>
                      <a:pt x="589" y="841"/>
                      <a:pt x="398" y="401"/>
                      <a:pt x="931" y="401"/>
                    </a:cubicBezTo>
                    <a:cubicBezTo>
                      <a:pt x="937" y="401"/>
                      <a:pt x="943" y="401"/>
                      <a:pt x="950" y="402"/>
                    </a:cubicBezTo>
                    <a:cubicBezTo>
                      <a:pt x="1059" y="391"/>
                      <a:pt x="1157" y="358"/>
                      <a:pt x="1200" y="249"/>
                    </a:cubicBezTo>
                    <a:cubicBezTo>
                      <a:pt x="1116" y="179"/>
                      <a:pt x="1037" y="77"/>
                      <a:pt x="936" y="77"/>
                    </a:cubicBezTo>
                    <a:cubicBezTo>
                      <a:pt x="879" y="77"/>
                      <a:pt x="816" y="109"/>
                      <a:pt x="742" y="195"/>
                    </a:cubicBezTo>
                    <a:cubicBezTo>
                      <a:pt x="715" y="225"/>
                      <a:pt x="688" y="237"/>
                      <a:pt x="662" y="237"/>
                    </a:cubicBezTo>
                    <a:cubicBezTo>
                      <a:pt x="594" y="237"/>
                      <a:pt x="534" y="150"/>
                      <a:pt x="502" y="64"/>
                    </a:cubicBezTo>
                    <a:cubicBezTo>
                      <a:pt x="429" y="35"/>
                      <a:pt x="352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7" name="Google Shape;9047;p56"/>
              <p:cNvSpPr/>
              <p:nvPr/>
            </p:nvSpPr>
            <p:spPr>
              <a:xfrm>
                <a:off x="-697525" y="2263450"/>
                <a:ext cx="270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119" extrusionOk="0">
                    <a:moveTo>
                      <a:pt x="310" y="0"/>
                    </a:moveTo>
                    <a:cubicBezTo>
                      <a:pt x="264" y="0"/>
                      <a:pt x="217" y="15"/>
                      <a:pt x="175" y="45"/>
                    </a:cubicBezTo>
                    <a:cubicBezTo>
                      <a:pt x="88" y="99"/>
                      <a:pt x="0" y="198"/>
                      <a:pt x="66" y="339"/>
                    </a:cubicBezTo>
                    <a:cubicBezTo>
                      <a:pt x="306" y="809"/>
                      <a:pt x="294" y="1333"/>
                      <a:pt x="306" y="1834"/>
                    </a:cubicBezTo>
                    <a:cubicBezTo>
                      <a:pt x="306" y="1965"/>
                      <a:pt x="262" y="2118"/>
                      <a:pt x="469" y="2118"/>
                    </a:cubicBezTo>
                    <a:cubicBezTo>
                      <a:pt x="633" y="2118"/>
                      <a:pt x="699" y="2031"/>
                      <a:pt x="731" y="1878"/>
                    </a:cubicBezTo>
                    <a:cubicBezTo>
                      <a:pt x="796" y="1638"/>
                      <a:pt x="808" y="1398"/>
                      <a:pt x="818" y="1147"/>
                    </a:cubicBezTo>
                    <a:cubicBezTo>
                      <a:pt x="829" y="940"/>
                      <a:pt x="808" y="700"/>
                      <a:pt x="1080" y="623"/>
                    </a:cubicBezTo>
                    <a:lnTo>
                      <a:pt x="1080" y="536"/>
                    </a:lnTo>
                    <a:cubicBezTo>
                      <a:pt x="851" y="503"/>
                      <a:pt x="917" y="329"/>
                      <a:pt x="905" y="187"/>
                    </a:cubicBezTo>
                    <a:cubicBezTo>
                      <a:pt x="873" y="187"/>
                      <a:pt x="840" y="176"/>
                      <a:pt x="818" y="176"/>
                    </a:cubicBezTo>
                    <a:cubicBezTo>
                      <a:pt x="753" y="252"/>
                      <a:pt x="698" y="299"/>
                      <a:pt x="649" y="299"/>
                    </a:cubicBezTo>
                    <a:cubicBezTo>
                      <a:pt x="600" y="299"/>
                      <a:pt x="556" y="252"/>
                      <a:pt x="513" y="143"/>
                    </a:cubicBezTo>
                    <a:cubicBezTo>
                      <a:pt x="477" y="51"/>
                      <a:pt x="39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8" name="Google Shape;9048;p56"/>
              <p:cNvSpPr/>
              <p:nvPr/>
            </p:nvSpPr>
            <p:spPr>
              <a:xfrm>
                <a:off x="-865275" y="2234450"/>
                <a:ext cx="4885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609" extrusionOk="0">
                    <a:moveTo>
                      <a:pt x="944" y="1"/>
                    </a:moveTo>
                    <a:cubicBezTo>
                      <a:pt x="552" y="1"/>
                      <a:pt x="277" y="242"/>
                      <a:pt x="0" y="801"/>
                    </a:cubicBezTo>
                    <a:cubicBezTo>
                      <a:pt x="12" y="910"/>
                      <a:pt x="66" y="987"/>
                      <a:pt x="186" y="987"/>
                    </a:cubicBezTo>
                    <a:cubicBezTo>
                      <a:pt x="361" y="867"/>
                      <a:pt x="480" y="703"/>
                      <a:pt x="589" y="539"/>
                    </a:cubicBezTo>
                    <a:cubicBezTo>
                      <a:pt x="676" y="407"/>
                      <a:pt x="795" y="352"/>
                      <a:pt x="929" y="352"/>
                    </a:cubicBezTo>
                    <a:cubicBezTo>
                      <a:pt x="981" y="352"/>
                      <a:pt x="1036" y="361"/>
                      <a:pt x="1091" y="376"/>
                    </a:cubicBezTo>
                    <a:cubicBezTo>
                      <a:pt x="1266" y="420"/>
                      <a:pt x="1386" y="485"/>
                      <a:pt x="1462" y="714"/>
                    </a:cubicBezTo>
                    <a:cubicBezTo>
                      <a:pt x="1561" y="1009"/>
                      <a:pt x="1659" y="1303"/>
                      <a:pt x="1692" y="1608"/>
                    </a:cubicBezTo>
                    <a:cubicBezTo>
                      <a:pt x="1954" y="1598"/>
                      <a:pt x="1845" y="1412"/>
                      <a:pt x="1833" y="1281"/>
                    </a:cubicBezTo>
                    <a:cubicBezTo>
                      <a:pt x="1823" y="1172"/>
                      <a:pt x="1746" y="1041"/>
                      <a:pt x="1779" y="954"/>
                    </a:cubicBezTo>
                    <a:cubicBezTo>
                      <a:pt x="1798" y="904"/>
                      <a:pt x="1815" y="886"/>
                      <a:pt x="1831" y="886"/>
                    </a:cubicBezTo>
                    <a:cubicBezTo>
                      <a:pt x="1870" y="886"/>
                      <a:pt x="1905" y="987"/>
                      <a:pt x="1949" y="987"/>
                    </a:cubicBezTo>
                    <a:cubicBezTo>
                      <a:pt x="1951" y="987"/>
                      <a:pt x="1952" y="987"/>
                      <a:pt x="1954" y="987"/>
                    </a:cubicBezTo>
                    <a:cubicBezTo>
                      <a:pt x="1942" y="594"/>
                      <a:pt x="1899" y="256"/>
                      <a:pt x="1452" y="103"/>
                    </a:cubicBezTo>
                    <a:cubicBezTo>
                      <a:pt x="1261" y="36"/>
                      <a:pt x="1094" y="1"/>
                      <a:pt x="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9" name="Google Shape;9049;p56"/>
              <p:cNvSpPr/>
              <p:nvPr/>
            </p:nvSpPr>
            <p:spPr>
              <a:xfrm>
                <a:off x="-868550" y="2289925"/>
                <a:ext cx="188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2161" extrusionOk="0">
                    <a:moveTo>
                      <a:pt x="579" y="0"/>
                    </a:moveTo>
                    <a:cubicBezTo>
                      <a:pt x="371" y="295"/>
                      <a:pt x="284" y="655"/>
                      <a:pt x="197" y="994"/>
                    </a:cubicBezTo>
                    <a:cubicBezTo>
                      <a:pt x="109" y="1386"/>
                      <a:pt x="0" y="1811"/>
                      <a:pt x="415" y="2117"/>
                    </a:cubicBezTo>
                    <a:cubicBezTo>
                      <a:pt x="420" y="2116"/>
                      <a:pt x="426" y="2115"/>
                      <a:pt x="432" y="2115"/>
                    </a:cubicBezTo>
                    <a:cubicBezTo>
                      <a:pt x="481" y="2115"/>
                      <a:pt x="544" y="2160"/>
                      <a:pt x="592" y="2160"/>
                    </a:cubicBezTo>
                    <a:cubicBezTo>
                      <a:pt x="629" y="2160"/>
                      <a:pt x="657" y="2134"/>
                      <a:pt x="666" y="2041"/>
                    </a:cubicBezTo>
                    <a:cubicBezTo>
                      <a:pt x="459" y="1550"/>
                      <a:pt x="611" y="1091"/>
                      <a:pt x="754" y="623"/>
                    </a:cubicBezTo>
                    <a:cubicBezTo>
                      <a:pt x="426" y="415"/>
                      <a:pt x="732" y="208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0" name="Google Shape;9050;p56"/>
              <p:cNvSpPr/>
              <p:nvPr/>
            </p:nvSpPr>
            <p:spPr>
              <a:xfrm>
                <a:off x="-791100" y="2317425"/>
                <a:ext cx="1395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087" extrusionOk="0">
                    <a:moveTo>
                      <a:pt x="254" y="1"/>
                    </a:moveTo>
                    <a:cubicBezTo>
                      <a:pt x="247" y="1"/>
                      <a:pt x="239" y="2"/>
                      <a:pt x="230" y="3"/>
                    </a:cubicBezTo>
                    <a:cubicBezTo>
                      <a:pt x="78" y="25"/>
                      <a:pt x="1" y="231"/>
                      <a:pt x="12" y="406"/>
                    </a:cubicBezTo>
                    <a:cubicBezTo>
                      <a:pt x="23" y="493"/>
                      <a:pt x="78" y="570"/>
                      <a:pt x="78" y="657"/>
                    </a:cubicBezTo>
                    <a:cubicBezTo>
                      <a:pt x="121" y="1137"/>
                      <a:pt x="154" y="1617"/>
                      <a:pt x="66" y="2086"/>
                    </a:cubicBezTo>
                    <a:cubicBezTo>
                      <a:pt x="209" y="2064"/>
                      <a:pt x="350" y="2032"/>
                      <a:pt x="492" y="1999"/>
                    </a:cubicBezTo>
                    <a:cubicBezTo>
                      <a:pt x="470" y="1443"/>
                      <a:pt x="558" y="876"/>
                      <a:pt x="415" y="319"/>
                    </a:cubicBezTo>
                    <a:cubicBezTo>
                      <a:pt x="385" y="174"/>
                      <a:pt x="383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1" name="Google Shape;9051;p56"/>
              <p:cNvSpPr/>
              <p:nvPr/>
            </p:nvSpPr>
            <p:spPr>
              <a:xfrm>
                <a:off x="-605875" y="2250325"/>
                <a:ext cx="25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51" extrusionOk="0">
                    <a:moveTo>
                      <a:pt x="687" y="1"/>
                    </a:moveTo>
                    <a:cubicBezTo>
                      <a:pt x="573" y="1"/>
                      <a:pt x="471" y="66"/>
                      <a:pt x="381" y="156"/>
                    </a:cubicBezTo>
                    <a:cubicBezTo>
                      <a:pt x="262" y="287"/>
                      <a:pt x="153" y="406"/>
                      <a:pt x="163" y="603"/>
                    </a:cubicBezTo>
                    <a:cubicBezTo>
                      <a:pt x="175" y="712"/>
                      <a:pt x="0" y="810"/>
                      <a:pt x="109" y="908"/>
                    </a:cubicBezTo>
                    <a:cubicBezTo>
                      <a:pt x="158" y="953"/>
                      <a:pt x="209" y="971"/>
                      <a:pt x="260" y="971"/>
                    </a:cubicBezTo>
                    <a:cubicBezTo>
                      <a:pt x="345" y="971"/>
                      <a:pt x="431" y="923"/>
                      <a:pt x="512" y="876"/>
                    </a:cubicBezTo>
                    <a:cubicBezTo>
                      <a:pt x="545" y="818"/>
                      <a:pt x="577" y="750"/>
                      <a:pt x="633" y="750"/>
                    </a:cubicBezTo>
                    <a:cubicBezTo>
                      <a:pt x="652" y="750"/>
                      <a:pt x="673" y="758"/>
                      <a:pt x="698" y="777"/>
                    </a:cubicBezTo>
                    <a:cubicBezTo>
                      <a:pt x="818" y="864"/>
                      <a:pt x="720" y="963"/>
                      <a:pt x="687" y="1050"/>
                    </a:cubicBezTo>
                    <a:lnTo>
                      <a:pt x="774" y="1050"/>
                    </a:lnTo>
                    <a:cubicBezTo>
                      <a:pt x="829" y="995"/>
                      <a:pt x="883" y="941"/>
                      <a:pt x="938" y="876"/>
                    </a:cubicBezTo>
                    <a:cubicBezTo>
                      <a:pt x="905" y="821"/>
                      <a:pt x="873" y="755"/>
                      <a:pt x="851" y="701"/>
                    </a:cubicBezTo>
                    <a:cubicBezTo>
                      <a:pt x="731" y="559"/>
                      <a:pt x="764" y="472"/>
                      <a:pt x="938" y="439"/>
                    </a:cubicBezTo>
                    <a:cubicBezTo>
                      <a:pt x="960" y="275"/>
                      <a:pt x="1004" y="101"/>
                      <a:pt x="807" y="25"/>
                    </a:cubicBezTo>
                    <a:cubicBezTo>
                      <a:pt x="766" y="8"/>
                      <a:pt x="726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2" name="Google Shape;9052;p56"/>
              <p:cNvSpPr/>
              <p:nvPr/>
            </p:nvSpPr>
            <p:spPr>
              <a:xfrm>
                <a:off x="-649800" y="2280300"/>
                <a:ext cx="300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49" extrusionOk="0">
                    <a:moveTo>
                      <a:pt x="593" y="0"/>
                    </a:moveTo>
                    <a:cubicBezTo>
                      <a:pt x="346" y="0"/>
                      <a:pt x="124" y="75"/>
                      <a:pt x="0" y="407"/>
                    </a:cubicBezTo>
                    <a:cubicBezTo>
                      <a:pt x="178" y="505"/>
                      <a:pt x="347" y="548"/>
                      <a:pt x="511" y="548"/>
                    </a:cubicBezTo>
                    <a:cubicBezTo>
                      <a:pt x="660" y="548"/>
                      <a:pt x="805" y="513"/>
                      <a:pt x="950" y="451"/>
                    </a:cubicBezTo>
                    <a:cubicBezTo>
                      <a:pt x="1047" y="419"/>
                      <a:pt x="1200" y="385"/>
                      <a:pt x="1190" y="233"/>
                    </a:cubicBezTo>
                    <a:cubicBezTo>
                      <a:pt x="1190" y="58"/>
                      <a:pt x="1047" y="48"/>
                      <a:pt x="906" y="26"/>
                    </a:cubicBezTo>
                    <a:cubicBezTo>
                      <a:pt x="801" y="13"/>
                      <a:pt x="69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3" name="Google Shape;9053;p56"/>
              <p:cNvSpPr/>
              <p:nvPr/>
            </p:nvSpPr>
            <p:spPr>
              <a:xfrm>
                <a:off x="-799825" y="2367375"/>
                <a:ext cx="276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841" y="1"/>
                    </a:moveTo>
                    <a:cubicBezTo>
                      <a:pt x="699" y="34"/>
                      <a:pt x="558" y="66"/>
                      <a:pt x="415" y="88"/>
                    </a:cubicBezTo>
                    <a:cubicBezTo>
                      <a:pt x="383" y="121"/>
                      <a:pt x="350" y="165"/>
                      <a:pt x="318" y="175"/>
                    </a:cubicBezTo>
                    <a:cubicBezTo>
                      <a:pt x="77" y="197"/>
                      <a:pt x="1" y="350"/>
                      <a:pt x="44" y="568"/>
                    </a:cubicBezTo>
                    <a:cubicBezTo>
                      <a:pt x="72" y="696"/>
                      <a:pt x="140" y="728"/>
                      <a:pt x="217" y="728"/>
                    </a:cubicBezTo>
                    <a:cubicBezTo>
                      <a:pt x="291" y="728"/>
                      <a:pt x="373" y="699"/>
                      <a:pt x="437" y="699"/>
                    </a:cubicBezTo>
                    <a:cubicBezTo>
                      <a:pt x="633" y="689"/>
                      <a:pt x="830" y="623"/>
                      <a:pt x="1004" y="514"/>
                    </a:cubicBezTo>
                    <a:lnTo>
                      <a:pt x="1103" y="252"/>
                    </a:lnTo>
                    <a:cubicBezTo>
                      <a:pt x="939" y="241"/>
                      <a:pt x="928" y="78"/>
                      <a:pt x="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4" name="Google Shape;9054;p56"/>
              <p:cNvSpPr/>
              <p:nvPr/>
            </p:nvSpPr>
            <p:spPr>
              <a:xfrm>
                <a:off x="-674075" y="2287750"/>
                <a:ext cx="147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234" extrusionOk="0">
                    <a:moveTo>
                      <a:pt x="328" y="0"/>
                    </a:moveTo>
                    <a:cubicBezTo>
                      <a:pt x="1" y="349"/>
                      <a:pt x="1" y="851"/>
                      <a:pt x="316" y="1233"/>
                    </a:cubicBezTo>
                    <a:cubicBezTo>
                      <a:pt x="296" y="1050"/>
                      <a:pt x="381" y="970"/>
                      <a:pt x="544" y="970"/>
                    </a:cubicBezTo>
                    <a:cubicBezTo>
                      <a:pt x="555" y="970"/>
                      <a:pt x="567" y="971"/>
                      <a:pt x="578" y="972"/>
                    </a:cubicBezTo>
                    <a:cubicBezTo>
                      <a:pt x="360" y="655"/>
                      <a:pt x="590" y="327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5" name="Google Shape;9055;p56"/>
              <p:cNvSpPr/>
              <p:nvPr/>
            </p:nvSpPr>
            <p:spPr>
              <a:xfrm>
                <a:off x="-839650" y="2313925"/>
                <a:ext cx="210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19" extrusionOk="0">
                    <a:moveTo>
                      <a:pt x="743" y="0"/>
                    </a:moveTo>
                    <a:cubicBezTo>
                      <a:pt x="623" y="437"/>
                      <a:pt x="284" y="721"/>
                      <a:pt x="34" y="1059"/>
                    </a:cubicBezTo>
                    <a:cubicBezTo>
                      <a:pt x="143" y="1157"/>
                      <a:pt x="1" y="1321"/>
                      <a:pt x="110" y="1419"/>
                    </a:cubicBezTo>
                    <a:cubicBezTo>
                      <a:pt x="361" y="1190"/>
                      <a:pt x="601" y="961"/>
                      <a:pt x="841" y="721"/>
                    </a:cubicBezTo>
                    <a:cubicBezTo>
                      <a:pt x="667" y="666"/>
                      <a:pt x="710" y="536"/>
                      <a:pt x="754" y="405"/>
                    </a:cubicBezTo>
                    <a:cubicBezTo>
                      <a:pt x="798" y="274"/>
                      <a:pt x="841" y="131"/>
                      <a:pt x="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6" name="Google Shape;9056;p56"/>
              <p:cNvSpPr/>
              <p:nvPr/>
            </p:nvSpPr>
            <p:spPr>
              <a:xfrm>
                <a:off x="-858200" y="2340400"/>
                <a:ext cx="221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70" extrusionOk="0">
                    <a:moveTo>
                      <a:pt x="776" y="0"/>
                    </a:moveTo>
                    <a:cubicBezTo>
                      <a:pt x="601" y="0"/>
                      <a:pt x="427" y="11"/>
                      <a:pt x="252" y="22"/>
                    </a:cubicBezTo>
                    <a:cubicBezTo>
                      <a:pt x="243" y="115"/>
                      <a:pt x="215" y="141"/>
                      <a:pt x="178" y="141"/>
                    </a:cubicBezTo>
                    <a:cubicBezTo>
                      <a:pt x="130" y="141"/>
                      <a:pt x="67" y="96"/>
                      <a:pt x="18" y="96"/>
                    </a:cubicBezTo>
                    <a:cubicBezTo>
                      <a:pt x="12" y="96"/>
                      <a:pt x="6" y="97"/>
                      <a:pt x="1" y="98"/>
                    </a:cubicBezTo>
                    <a:cubicBezTo>
                      <a:pt x="56" y="354"/>
                      <a:pt x="147" y="470"/>
                      <a:pt x="356" y="470"/>
                    </a:cubicBezTo>
                    <a:cubicBezTo>
                      <a:pt x="477" y="470"/>
                      <a:pt x="637" y="432"/>
                      <a:pt x="852" y="360"/>
                    </a:cubicBezTo>
                    <a:cubicBezTo>
                      <a:pt x="743" y="262"/>
                      <a:pt x="885" y="98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7" name="Google Shape;9057;p56"/>
              <p:cNvSpPr/>
              <p:nvPr/>
            </p:nvSpPr>
            <p:spPr>
              <a:xfrm>
                <a:off x="-666675" y="2312000"/>
                <a:ext cx="1252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49" extrusionOk="0">
                    <a:moveTo>
                      <a:pt x="248" y="0"/>
                    </a:moveTo>
                    <a:cubicBezTo>
                      <a:pt x="85" y="0"/>
                      <a:pt x="0" y="80"/>
                      <a:pt x="20" y="263"/>
                    </a:cubicBezTo>
                    <a:cubicBezTo>
                      <a:pt x="56" y="474"/>
                      <a:pt x="112" y="549"/>
                      <a:pt x="180" y="549"/>
                    </a:cubicBezTo>
                    <a:cubicBezTo>
                      <a:pt x="260" y="549"/>
                      <a:pt x="357" y="445"/>
                      <a:pt x="457" y="339"/>
                    </a:cubicBezTo>
                    <a:cubicBezTo>
                      <a:pt x="501" y="176"/>
                      <a:pt x="359" y="99"/>
                      <a:pt x="294" y="2"/>
                    </a:cubicBezTo>
                    <a:lnTo>
                      <a:pt x="282" y="2"/>
                    </a:lnTo>
                    <a:cubicBezTo>
                      <a:pt x="271" y="1"/>
                      <a:pt x="259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8" name="Google Shape;9058;p56"/>
              <p:cNvSpPr/>
              <p:nvPr/>
            </p:nvSpPr>
            <p:spPr>
              <a:xfrm>
                <a:off x="-675175" y="2251525"/>
                <a:ext cx="120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66" extrusionOk="0">
                    <a:moveTo>
                      <a:pt x="163" y="1"/>
                    </a:moveTo>
                    <a:cubicBezTo>
                      <a:pt x="85" y="1"/>
                      <a:pt x="21" y="42"/>
                      <a:pt x="1" y="205"/>
                    </a:cubicBezTo>
                    <a:cubicBezTo>
                      <a:pt x="66" y="315"/>
                      <a:pt x="99" y="435"/>
                      <a:pt x="88" y="566"/>
                    </a:cubicBezTo>
                    <a:lnTo>
                      <a:pt x="186" y="566"/>
                    </a:lnTo>
                    <a:cubicBezTo>
                      <a:pt x="459" y="479"/>
                      <a:pt x="481" y="282"/>
                      <a:pt x="448" y="42"/>
                    </a:cubicBezTo>
                    <a:lnTo>
                      <a:pt x="448" y="42"/>
                    </a:lnTo>
                    <a:cubicBezTo>
                      <a:pt x="439" y="43"/>
                      <a:pt x="431" y="44"/>
                      <a:pt x="422" y="44"/>
                    </a:cubicBezTo>
                    <a:cubicBezTo>
                      <a:pt x="340" y="44"/>
                      <a:pt x="244" y="1"/>
                      <a:pt x="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9" name="Google Shape;9059;p56"/>
              <p:cNvSpPr/>
              <p:nvPr/>
            </p:nvSpPr>
            <p:spPr>
              <a:xfrm>
                <a:off x="-873725" y="2254475"/>
                <a:ext cx="131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77" extrusionOk="0">
                    <a:moveTo>
                      <a:pt x="338" y="0"/>
                    </a:moveTo>
                    <a:lnTo>
                      <a:pt x="338" y="0"/>
                    </a:lnTo>
                    <a:cubicBezTo>
                      <a:pt x="1" y="458"/>
                      <a:pt x="1" y="458"/>
                      <a:pt x="371" y="677"/>
                    </a:cubicBezTo>
                    <a:cubicBezTo>
                      <a:pt x="447" y="513"/>
                      <a:pt x="393" y="317"/>
                      <a:pt x="524" y="186"/>
                    </a:cubicBezTo>
                    <a:cubicBezTo>
                      <a:pt x="404" y="186"/>
                      <a:pt x="350" y="109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0" name="Google Shape;9060;p56"/>
              <p:cNvSpPr/>
              <p:nvPr/>
            </p:nvSpPr>
            <p:spPr>
              <a:xfrm>
                <a:off x="-670800" y="2252575"/>
                <a:ext cx="136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97" extrusionOk="0">
                    <a:moveTo>
                      <a:pt x="273" y="0"/>
                    </a:moveTo>
                    <a:cubicBezTo>
                      <a:pt x="306" y="240"/>
                      <a:pt x="284" y="437"/>
                      <a:pt x="11" y="524"/>
                    </a:cubicBezTo>
                    <a:cubicBezTo>
                      <a:pt x="11" y="622"/>
                      <a:pt x="0" y="720"/>
                      <a:pt x="98" y="796"/>
                    </a:cubicBezTo>
                    <a:cubicBezTo>
                      <a:pt x="184" y="720"/>
                      <a:pt x="245" y="603"/>
                      <a:pt x="375" y="603"/>
                    </a:cubicBezTo>
                    <a:cubicBezTo>
                      <a:pt x="394" y="603"/>
                      <a:pt x="414" y="606"/>
                      <a:pt x="437" y="611"/>
                    </a:cubicBezTo>
                    <a:cubicBezTo>
                      <a:pt x="546" y="371"/>
                      <a:pt x="371" y="197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1" name="Google Shape;9061;p56"/>
              <p:cNvSpPr/>
              <p:nvPr/>
            </p:nvSpPr>
            <p:spPr>
              <a:xfrm>
                <a:off x="-668350" y="2267625"/>
                <a:ext cx="114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68" extrusionOk="0">
                    <a:moveTo>
                      <a:pt x="277" y="1"/>
                    </a:moveTo>
                    <a:cubicBezTo>
                      <a:pt x="147" y="1"/>
                      <a:pt x="86" y="118"/>
                      <a:pt x="0" y="194"/>
                    </a:cubicBezTo>
                    <a:lnTo>
                      <a:pt x="0" y="358"/>
                    </a:lnTo>
                    <a:cubicBezTo>
                      <a:pt x="19" y="341"/>
                      <a:pt x="36" y="333"/>
                      <a:pt x="50" y="333"/>
                    </a:cubicBezTo>
                    <a:cubicBezTo>
                      <a:pt x="132" y="333"/>
                      <a:pt x="157" y="567"/>
                      <a:pt x="239" y="567"/>
                    </a:cubicBezTo>
                    <a:cubicBezTo>
                      <a:pt x="270" y="567"/>
                      <a:pt x="308" y="535"/>
                      <a:pt x="361" y="446"/>
                    </a:cubicBezTo>
                    <a:cubicBezTo>
                      <a:pt x="339" y="303"/>
                      <a:pt x="458" y="151"/>
                      <a:pt x="339" y="9"/>
                    </a:cubicBezTo>
                    <a:cubicBezTo>
                      <a:pt x="316" y="4"/>
                      <a:pt x="296" y="1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2" name="Google Shape;9062;p56"/>
              <p:cNvSpPr/>
              <p:nvPr/>
            </p:nvSpPr>
            <p:spPr>
              <a:xfrm>
                <a:off x="-670550" y="2275950"/>
                <a:ext cx="150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3" extrusionOk="0">
                    <a:moveTo>
                      <a:pt x="138" y="0"/>
                    </a:moveTo>
                    <a:cubicBezTo>
                      <a:pt x="124" y="0"/>
                      <a:pt x="107" y="8"/>
                      <a:pt x="88" y="25"/>
                    </a:cubicBezTo>
                    <a:cubicBezTo>
                      <a:pt x="56" y="25"/>
                      <a:pt x="34" y="36"/>
                      <a:pt x="1" y="36"/>
                    </a:cubicBezTo>
                    <a:lnTo>
                      <a:pt x="1" y="123"/>
                    </a:lnTo>
                    <a:cubicBezTo>
                      <a:pt x="56" y="243"/>
                      <a:pt x="219" y="309"/>
                      <a:pt x="187" y="472"/>
                    </a:cubicBezTo>
                    <a:lnTo>
                      <a:pt x="437" y="472"/>
                    </a:lnTo>
                    <a:cubicBezTo>
                      <a:pt x="492" y="353"/>
                      <a:pt x="601" y="232"/>
                      <a:pt x="449" y="113"/>
                    </a:cubicBezTo>
                    <a:lnTo>
                      <a:pt x="449" y="113"/>
                    </a:lnTo>
                    <a:cubicBezTo>
                      <a:pt x="396" y="202"/>
                      <a:pt x="358" y="234"/>
                      <a:pt x="327" y="234"/>
                    </a:cubicBezTo>
                    <a:cubicBezTo>
                      <a:pt x="245" y="234"/>
                      <a:pt x="22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3" name="Google Shape;9063;p56"/>
              <p:cNvSpPr/>
              <p:nvPr/>
            </p:nvSpPr>
            <p:spPr>
              <a:xfrm>
                <a:off x="-732450" y="2294825"/>
                <a:ext cx="120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83" extrusionOk="0">
                    <a:moveTo>
                      <a:pt x="251" y="1"/>
                    </a:moveTo>
                    <a:cubicBezTo>
                      <a:pt x="208" y="110"/>
                      <a:pt x="110" y="143"/>
                      <a:pt x="1" y="154"/>
                    </a:cubicBezTo>
                    <a:cubicBezTo>
                      <a:pt x="84" y="220"/>
                      <a:pt x="142" y="382"/>
                      <a:pt x="247" y="382"/>
                    </a:cubicBezTo>
                    <a:cubicBezTo>
                      <a:pt x="280" y="382"/>
                      <a:pt x="317" y="367"/>
                      <a:pt x="360" y="328"/>
                    </a:cubicBezTo>
                    <a:cubicBezTo>
                      <a:pt x="481" y="219"/>
                      <a:pt x="437" y="66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4" name="Google Shape;9064;p56"/>
              <p:cNvSpPr/>
              <p:nvPr/>
            </p:nvSpPr>
            <p:spPr>
              <a:xfrm>
                <a:off x="-680625" y="2256650"/>
                <a:ext cx="7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59" extrusionOk="0">
                    <a:moveTo>
                      <a:pt x="219" y="0"/>
                    </a:moveTo>
                    <a:cubicBezTo>
                      <a:pt x="98" y="131"/>
                      <a:pt x="1" y="274"/>
                      <a:pt x="142" y="448"/>
                    </a:cubicBezTo>
                    <a:cubicBezTo>
                      <a:pt x="164" y="448"/>
                      <a:pt x="197" y="459"/>
                      <a:pt x="229" y="459"/>
                    </a:cubicBezTo>
                    <a:cubicBezTo>
                      <a:pt x="251" y="426"/>
                      <a:pt x="284" y="393"/>
                      <a:pt x="306" y="361"/>
                    </a:cubicBezTo>
                    <a:cubicBezTo>
                      <a:pt x="317" y="230"/>
                      <a:pt x="284" y="11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5" name="Google Shape;9065;p56"/>
              <p:cNvSpPr/>
              <p:nvPr/>
            </p:nvSpPr>
            <p:spPr>
              <a:xfrm>
                <a:off x="-774725" y="2371775"/>
                <a:ext cx="782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39" extrusionOk="0">
                    <a:moveTo>
                      <a:pt x="213" y="1"/>
                    </a:moveTo>
                    <a:cubicBezTo>
                      <a:pt x="177" y="1"/>
                      <a:pt x="136" y="22"/>
                      <a:pt x="99" y="76"/>
                    </a:cubicBezTo>
                    <a:lnTo>
                      <a:pt x="0" y="338"/>
                    </a:lnTo>
                    <a:cubicBezTo>
                      <a:pt x="153" y="338"/>
                      <a:pt x="295" y="273"/>
                      <a:pt x="306" y="108"/>
                    </a:cubicBezTo>
                    <a:cubicBezTo>
                      <a:pt x="313" y="55"/>
                      <a:pt x="270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6" name="Google Shape;9066;p56"/>
              <p:cNvSpPr/>
              <p:nvPr/>
            </p:nvSpPr>
            <p:spPr>
              <a:xfrm>
                <a:off x="-593075" y="2269050"/>
                <a:ext cx="76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12" extrusionOk="0">
                    <a:moveTo>
                      <a:pt x="121" y="1"/>
                    </a:moveTo>
                    <a:cubicBezTo>
                      <a:pt x="65" y="1"/>
                      <a:pt x="33" y="69"/>
                      <a:pt x="0" y="127"/>
                    </a:cubicBezTo>
                    <a:cubicBezTo>
                      <a:pt x="0" y="192"/>
                      <a:pt x="12" y="246"/>
                      <a:pt x="12" y="312"/>
                    </a:cubicBezTo>
                    <a:cubicBezTo>
                      <a:pt x="66" y="312"/>
                      <a:pt x="121" y="301"/>
                      <a:pt x="175" y="301"/>
                    </a:cubicBezTo>
                    <a:cubicBezTo>
                      <a:pt x="208" y="214"/>
                      <a:pt x="306" y="115"/>
                      <a:pt x="186" y="28"/>
                    </a:cubicBezTo>
                    <a:cubicBezTo>
                      <a:pt x="161" y="9"/>
                      <a:pt x="140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7" name="Google Shape;9067;p56"/>
              <p:cNvSpPr/>
              <p:nvPr/>
            </p:nvSpPr>
            <p:spPr>
              <a:xfrm>
                <a:off x="-659350" y="2311950"/>
                <a:ext cx="87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2" extrusionOk="0">
                    <a:moveTo>
                      <a:pt x="174" y="1"/>
                    </a:moveTo>
                    <a:cubicBezTo>
                      <a:pt x="132" y="1"/>
                      <a:pt x="86" y="8"/>
                      <a:pt x="46" y="8"/>
                    </a:cubicBezTo>
                    <a:cubicBezTo>
                      <a:pt x="30" y="8"/>
                      <a:pt x="15" y="7"/>
                      <a:pt x="1" y="4"/>
                    </a:cubicBezTo>
                    <a:lnTo>
                      <a:pt x="1" y="4"/>
                    </a:lnTo>
                    <a:cubicBezTo>
                      <a:pt x="66" y="101"/>
                      <a:pt x="208" y="178"/>
                      <a:pt x="164" y="341"/>
                    </a:cubicBezTo>
                    <a:cubicBezTo>
                      <a:pt x="273" y="287"/>
                      <a:pt x="350" y="178"/>
                      <a:pt x="306" y="79"/>
                    </a:cubicBezTo>
                    <a:cubicBezTo>
                      <a:pt x="284" y="14"/>
                      <a:pt x="233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8" name="Google Shape;9068;p56"/>
              <p:cNvSpPr/>
              <p:nvPr/>
            </p:nvSpPr>
            <p:spPr>
              <a:xfrm>
                <a:off x="-587625" y="2261300"/>
                <a:ext cx="60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63" extrusionOk="0">
                    <a:moveTo>
                      <a:pt x="208" y="0"/>
                    </a:moveTo>
                    <a:lnTo>
                      <a:pt x="208" y="0"/>
                    </a:lnTo>
                    <a:cubicBezTo>
                      <a:pt x="34" y="33"/>
                      <a:pt x="1" y="120"/>
                      <a:pt x="121" y="262"/>
                    </a:cubicBezTo>
                    <a:cubicBezTo>
                      <a:pt x="153" y="175"/>
                      <a:pt x="241" y="98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9" name="Google Shape;9069;p56"/>
              <p:cNvSpPr/>
              <p:nvPr/>
            </p:nvSpPr>
            <p:spPr>
              <a:xfrm>
                <a:off x="-586525" y="2272200"/>
                <a:ext cx="41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1" extrusionOk="0">
                    <a:moveTo>
                      <a:pt x="164" y="1"/>
                    </a:moveTo>
                    <a:cubicBezTo>
                      <a:pt x="109" y="66"/>
                      <a:pt x="55" y="120"/>
                      <a:pt x="0" y="175"/>
                    </a:cubicBezTo>
                    <a:cubicBezTo>
                      <a:pt x="55" y="241"/>
                      <a:pt x="109" y="295"/>
                      <a:pt x="164" y="360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0" name="Google Shape;9070;p56"/>
              <p:cNvSpPr/>
              <p:nvPr/>
            </p:nvSpPr>
            <p:spPr>
              <a:xfrm>
                <a:off x="-588725" y="2285550"/>
                <a:ext cx="63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3" extrusionOk="0">
                    <a:moveTo>
                      <a:pt x="252" y="1"/>
                    </a:moveTo>
                    <a:lnTo>
                      <a:pt x="252" y="1"/>
                    </a:lnTo>
                    <a:cubicBezTo>
                      <a:pt x="132" y="88"/>
                      <a:pt x="1" y="175"/>
                      <a:pt x="241" y="263"/>
                    </a:cubicBezTo>
                    <a:cubicBezTo>
                      <a:pt x="252" y="175"/>
                      <a:pt x="252" y="88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1" name="Google Shape;9071;p56"/>
              <p:cNvSpPr/>
              <p:nvPr/>
            </p:nvSpPr>
            <p:spPr>
              <a:xfrm>
                <a:off x="-857100" y="2285300"/>
                <a:ext cx="3905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26" extrusionOk="0">
                    <a:moveTo>
                      <a:pt x="917" y="0"/>
                    </a:moveTo>
                    <a:cubicBezTo>
                      <a:pt x="699" y="0"/>
                      <a:pt x="579" y="175"/>
                      <a:pt x="492" y="338"/>
                    </a:cubicBezTo>
                    <a:cubicBezTo>
                      <a:pt x="415" y="491"/>
                      <a:pt x="415" y="677"/>
                      <a:pt x="296" y="808"/>
                    </a:cubicBezTo>
                    <a:cubicBezTo>
                      <a:pt x="153" y="1276"/>
                      <a:pt x="1" y="1735"/>
                      <a:pt x="208" y="2226"/>
                    </a:cubicBezTo>
                    <a:cubicBezTo>
                      <a:pt x="383" y="2215"/>
                      <a:pt x="557" y="2204"/>
                      <a:pt x="732" y="2204"/>
                    </a:cubicBezTo>
                    <a:cubicBezTo>
                      <a:pt x="982" y="1866"/>
                      <a:pt x="1321" y="1582"/>
                      <a:pt x="1441" y="1145"/>
                    </a:cubicBezTo>
                    <a:cubicBezTo>
                      <a:pt x="1561" y="840"/>
                      <a:pt x="1419" y="556"/>
                      <a:pt x="1321" y="284"/>
                    </a:cubicBezTo>
                    <a:cubicBezTo>
                      <a:pt x="1266" y="120"/>
                      <a:pt x="1103" y="11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2" name="Google Shape;9072;p56"/>
              <p:cNvSpPr/>
              <p:nvPr/>
            </p:nvSpPr>
            <p:spPr>
              <a:xfrm>
                <a:off x="-676250" y="2265650"/>
                <a:ext cx="79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48" extrusionOk="0">
                    <a:moveTo>
                      <a:pt x="131" y="1"/>
                    </a:moveTo>
                    <a:cubicBezTo>
                      <a:pt x="109" y="33"/>
                      <a:pt x="76" y="66"/>
                      <a:pt x="54" y="99"/>
                    </a:cubicBezTo>
                    <a:cubicBezTo>
                      <a:pt x="66" y="241"/>
                      <a:pt x="0" y="415"/>
                      <a:pt x="229" y="448"/>
                    </a:cubicBezTo>
                    <a:cubicBezTo>
                      <a:pt x="262" y="448"/>
                      <a:pt x="284" y="437"/>
                      <a:pt x="316" y="437"/>
                    </a:cubicBezTo>
                    <a:lnTo>
                      <a:pt x="316" y="273"/>
                    </a:lnTo>
                    <a:cubicBezTo>
                      <a:pt x="218" y="197"/>
                      <a:pt x="229" y="99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3" name="Google Shape;9073;p56"/>
          <p:cNvGrpSpPr/>
          <p:nvPr/>
        </p:nvGrpSpPr>
        <p:grpSpPr>
          <a:xfrm rot="1060444">
            <a:off x="5709317" y="3099661"/>
            <a:ext cx="4161205" cy="411675"/>
            <a:chOff x="3647337" y="2313307"/>
            <a:chExt cx="1893225" cy="187300"/>
          </a:xfrm>
        </p:grpSpPr>
        <p:sp>
          <p:nvSpPr>
            <p:cNvPr id="9074" name="Google Shape;9074;p56"/>
            <p:cNvSpPr/>
            <p:nvPr/>
          </p:nvSpPr>
          <p:spPr>
            <a:xfrm>
              <a:off x="3647337" y="2313307"/>
              <a:ext cx="1893225" cy="187300"/>
            </a:xfrm>
            <a:custGeom>
              <a:avLst/>
              <a:gdLst/>
              <a:ahLst/>
              <a:cxnLst/>
              <a:rect l="l" t="t" r="r" b="b"/>
              <a:pathLst>
                <a:path w="75729" h="7492" extrusionOk="0">
                  <a:moveTo>
                    <a:pt x="37714" y="4036"/>
                  </a:moveTo>
                  <a:lnTo>
                    <a:pt x="37714" y="4143"/>
                  </a:lnTo>
                  <a:cubicBezTo>
                    <a:pt x="37714" y="4132"/>
                    <a:pt x="37703" y="4122"/>
                    <a:pt x="37703" y="4122"/>
                  </a:cubicBezTo>
                  <a:cubicBezTo>
                    <a:pt x="37703" y="4089"/>
                    <a:pt x="37714" y="4068"/>
                    <a:pt x="37714" y="4036"/>
                  </a:cubicBezTo>
                  <a:close/>
                  <a:moveTo>
                    <a:pt x="39624" y="1"/>
                  </a:moveTo>
                  <a:cubicBezTo>
                    <a:pt x="39367" y="1"/>
                    <a:pt x="39098" y="75"/>
                    <a:pt x="38862" y="215"/>
                  </a:cubicBezTo>
                  <a:cubicBezTo>
                    <a:pt x="38798" y="258"/>
                    <a:pt x="38733" y="301"/>
                    <a:pt x="38690" y="333"/>
                  </a:cubicBezTo>
                  <a:cubicBezTo>
                    <a:pt x="38659" y="354"/>
                    <a:pt x="38626" y="376"/>
                    <a:pt x="38604" y="387"/>
                  </a:cubicBezTo>
                  <a:cubicBezTo>
                    <a:pt x="38304" y="580"/>
                    <a:pt x="38089" y="869"/>
                    <a:pt x="37993" y="1213"/>
                  </a:cubicBezTo>
                  <a:cubicBezTo>
                    <a:pt x="37875" y="1632"/>
                    <a:pt x="37853" y="2018"/>
                    <a:pt x="37843" y="2329"/>
                  </a:cubicBezTo>
                  <a:cubicBezTo>
                    <a:pt x="37843" y="2394"/>
                    <a:pt x="37843" y="2458"/>
                    <a:pt x="37832" y="2522"/>
                  </a:cubicBezTo>
                  <a:cubicBezTo>
                    <a:pt x="37821" y="2533"/>
                    <a:pt x="37821" y="2544"/>
                    <a:pt x="37810" y="2565"/>
                  </a:cubicBezTo>
                  <a:lnTo>
                    <a:pt x="37810" y="2405"/>
                  </a:lnTo>
                  <a:lnTo>
                    <a:pt x="37810" y="2114"/>
                  </a:lnTo>
                  <a:cubicBezTo>
                    <a:pt x="37821" y="1878"/>
                    <a:pt x="37800" y="1653"/>
                    <a:pt x="37746" y="1449"/>
                  </a:cubicBezTo>
                  <a:cubicBezTo>
                    <a:pt x="37660" y="1127"/>
                    <a:pt x="37510" y="838"/>
                    <a:pt x="37285" y="612"/>
                  </a:cubicBezTo>
                  <a:cubicBezTo>
                    <a:pt x="37102" y="430"/>
                    <a:pt x="36877" y="280"/>
                    <a:pt x="36630" y="194"/>
                  </a:cubicBezTo>
                  <a:cubicBezTo>
                    <a:pt x="36426" y="129"/>
                    <a:pt x="36222" y="86"/>
                    <a:pt x="35997" y="86"/>
                  </a:cubicBezTo>
                  <a:cubicBezTo>
                    <a:pt x="35739" y="86"/>
                    <a:pt x="35471" y="140"/>
                    <a:pt x="35160" y="237"/>
                  </a:cubicBezTo>
                  <a:cubicBezTo>
                    <a:pt x="35117" y="247"/>
                    <a:pt x="35074" y="268"/>
                    <a:pt x="35031" y="290"/>
                  </a:cubicBezTo>
                  <a:cubicBezTo>
                    <a:pt x="34784" y="323"/>
                    <a:pt x="34602" y="387"/>
                    <a:pt x="34483" y="430"/>
                  </a:cubicBezTo>
                  <a:cubicBezTo>
                    <a:pt x="34065" y="516"/>
                    <a:pt x="33722" y="773"/>
                    <a:pt x="33517" y="1117"/>
                  </a:cubicBezTo>
                  <a:cubicBezTo>
                    <a:pt x="33388" y="1191"/>
                    <a:pt x="33281" y="1288"/>
                    <a:pt x="33174" y="1396"/>
                  </a:cubicBezTo>
                  <a:cubicBezTo>
                    <a:pt x="33164" y="1417"/>
                    <a:pt x="33142" y="1449"/>
                    <a:pt x="33121" y="1471"/>
                  </a:cubicBezTo>
                  <a:cubicBezTo>
                    <a:pt x="33078" y="1525"/>
                    <a:pt x="33035" y="1578"/>
                    <a:pt x="33002" y="1632"/>
                  </a:cubicBezTo>
                  <a:cubicBezTo>
                    <a:pt x="32863" y="1589"/>
                    <a:pt x="32713" y="1568"/>
                    <a:pt x="32563" y="1568"/>
                  </a:cubicBezTo>
                  <a:cubicBezTo>
                    <a:pt x="32358" y="1568"/>
                    <a:pt x="32165" y="1610"/>
                    <a:pt x="31972" y="1685"/>
                  </a:cubicBezTo>
                  <a:cubicBezTo>
                    <a:pt x="31693" y="1525"/>
                    <a:pt x="31403" y="1449"/>
                    <a:pt x="31113" y="1449"/>
                  </a:cubicBezTo>
                  <a:cubicBezTo>
                    <a:pt x="31017" y="1449"/>
                    <a:pt x="30920" y="1460"/>
                    <a:pt x="30824" y="1471"/>
                  </a:cubicBezTo>
                  <a:cubicBezTo>
                    <a:pt x="30717" y="1396"/>
                    <a:pt x="30598" y="1331"/>
                    <a:pt x="30469" y="1277"/>
                  </a:cubicBezTo>
                  <a:cubicBezTo>
                    <a:pt x="30287" y="1203"/>
                    <a:pt x="30083" y="1160"/>
                    <a:pt x="29879" y="1149"/>
                  </a:cubicBezTo>
                  <a:lnTo>
                    <a:pt x="29751" y="1149"/>
                  </a:lnTo>
                  <a:cubicBezTo>
                    <a:pt x="29439" y="1149"/>
                    <a:pt x="29138" y="1213"/>
                    <a:pt x="28871" y="1342"/>
                  </a:cubicBezTo>
                  <a:cubicBezTo>
                    <a:pt x="28731" y="1417"/>
                    <a:pt x="28591" y="1513"/>
                    <a:pt x="28473" y="1610"/>
                  </a:cubicBezTo>
                  <a:cubicBezTo>
                    <a:pt x="28355" y="1589"/>
                    <a:pt x="28215" y="1568"/>
                    <a:pt x="28076" y="1568"/>
                  </a:cubicBezTo>
                  <a:cubicBezTo>
                    <a:pt x="27797" y="1568"/>
                    <a:pt x="27540" y="1632"/>
                    <a:pt x="27292" y="1761"/>
                  </a:cubicBezTo>
                  <a:cubicBezTo>
                    <a:pt x="27292" y="1761"/>
                    <a:pt x="27282" y="1771"/>
                    <a:pt x="27271" y="1771"/>
                  </a:cubicBezTo>
                  <a:cubicBezTo>
                    <a:pt x="27239" y="1792"/>
                    <a:pt x="27196" y="1814"/>
                    <a:pt x="27164" y="1835"/>
                  </a:cubicBezTo>
                  <a:cubicBezTo>
                    <a:pt x="27153" y="1825"/>
                    <a:pt x="27153" y="1825"/>
                    <a:pt x="27153" y="1814"/>
                  </a:cubicBezTo>
                  <a:cubicBezTo>
                    <a:pt x="27035" y="1449"/>
                    <a:pt x="26799" y="1138"/>
                    <a:pt x="26477" y="924"/>
                  </a:cubicBezTo>
                  <a:cubicBezTo>
                    <a:pt x="26187" y="730"/>
                    <a:pt x="25854" y="633"/>
                    <a:pt x="25511" y="633"/>
                  </a:cubicBezTo>
                  <a:cubicBezTo>
                    <a:pt x="25296" y="633"/>
                    <a:pt x="25082" y="676"/>
                    <a:pt x="24878" y="741"/>
                  </a:cubicBezTo>
                  <a:cubicBezTo>
                    <a:pt x="24867" y="752"/>
                    <a:pt x="24835" y="762"/>
                    <a:pt x="24814" y="762"/>
                  </a:cubicBezTo>
                  <a:cubicBezTo>
                    <a:pt x="24738" y="784"/>
                    <a:pt x="24642" y="805"/>
                    <a:pt x="24535" y="838"/>
                  </a:cubicBezTo>
                  <a:cubicBezTo>
                    <a:pt x="24116" y="977"/>
                    <a:pt x="23751" y="1224"/>
                    <a:pt x="23504" y="1546"/>
                  </a:cubicBezTo>
                  <a:cubicBezTo>
                    <a:pt x="23450" y="1449"/>
                    <a:pt x="23386" y="1363"/>
                    <a:pt x="23311" y="1277"/>
                  </a:cubicBezTo>
                  <a:cubicBezTo>
                    <a:pt x="22989" y="924"/>
                    <a:pt x="22538" y="719"/>
                    <a:pt x="22034" y="719"/>
                  </a:cubicBezTo>
                  <a:cubicBezTo>
                    <a:pt x="21894" y="719"/>
                    <a:pt x="21754" y="741"/>
                    <a:pt x="21615" y="762"/>
                  </a:cubicBezTo>
                  <a:cubicBezTo>
                    <a:pt x="21433" y="795"/>
                    <a:pt x="21293" y="848"/>
                    <a:pt x="21175" y="881"/>
                  </a:cubicBezTo>
                  <a:cubicBezTo>
                    <a:pt x="21165" y="891"/>
                    <a:pt x="21153" y="891"/>
                    <a:pt x="21132" y="902"/>
                  </a:cubicBezTo>
                  <a:cubicBezTo>
                    <a:pt x="20843" y="902"/>
                    <a:pt x="20552" y="977"/>
                    <a:pt x="20316" y="1138"/>
                  </a:cubicBezTo>
                  <a:cubicBezTo>
                    <a:pt x="20016" y="902"/>
                    <a:pt x="19641" y="773"/>
                    <a:pt x="19233" y="773"/>
                  </a:cubicBezTo>
                  <a:cubicBezTo>
                    <a:pt x="18964" y="773"/>
                    <a:pt x="18749" y="827"/>
                    <a:pt x="18599" y="859"/>
                  </a:cubicBezTo>
                  <a:cubicBezTo>
                    <a:pt x="18589" y="859"/>
                    <a:pt x="18578" y="859"/>
                    <a:pt x="18567" y="869"/>
                  </a:cubicBezTo>
                  <a:cubicBezTo>
                    <a:pt x="18535" y="869"/>
                    <a:pt x="18492" y="859"/>
                    <a:pt x="18439" y="859"/>
                  </a:cubicBezTo>
                  <a:cubicBezTo>
                    <a:pt x="18342" y="859"/>
                    <a:pt x="18191" y="869"/>
                    <a:pt x="18009" y="891"/>
                  </a:cubicBezTo>
                  <a:cubicBezTo>
                    <a:pt x="17623" y="945"/>
                    <a:pt x="17279" y="1160"/>
                    <a:pt x="17054" y="1471"/>
                  </a:cubicBezTo>
                  <a:lnTo>
                    <a:pt x="17054" y="1482"/>
                  </a:lnTo>
                  <a:cubicBezTo>
                    <a:pt x="16946" y="1471"/>
                    <a:pt x="16861" y="1471"/>
                    <a:pt x="16807" y="1471"/>
                  </a:cubicBezTo>
                  <a:lnTo>
                    <a:pt x="16367" y="1471"/>
                  </a:lnTo>
                  <a:cubicBezTo>
                    <a:pt x="16357" y="1449"/>
                    <a:pt x="16335" y="1428"/>
                    <a:pt x="16314" y="1406"/>
                  </a:cubicBezTo>
                  <a:cubicBezTo>
                    <a:pt x="16002" y="1063"/>
                    <a:pt x="15562" y="881"/>
                    <a:pt x="15079" y="881"/>
                  </a:cubicBezTo>
                  <a:lnTo>
                    <a:pt x="14897" y="881"/>
                  </a:lnTo>
                  <a:cubicBezTo>
                    <a:pt x="14564" y="891"/>
                    <a:pt x="14263" y="955"/>
                    <a:pt x="13952" y="1095"/>
                  </a:cubicBezTo>
                  <a:cubicBezTo>
                    <a:pt x="13920" y="1106"/>
                    <a:pt x="13888" y="1127"/>
                    <a:pt x="13855" y="1138"/>
                  </a:cubicBezTo>
                  <a:cubicBezTo>
                    <a:pt x="13802" y="1170"/>
                    <a:pt x="13705" y="1234"/>
                    <a:pt x="13588" y="1320"/>
                  </a:cubicBezTo>
                  <a:cubicBezTo>
                    <a:pt x="13459" y="1428"/>
                    <a:pt x="13340" y="1546"/>
                    <a:pt x="13254" y="1685"/>
                  </a:cubicBezTo>
                  <a:cubicBezTo>
                    <a:pt x="13115" y="1750"/>
                    <a:pt x="12987" y="1835"/>
                    <a:pt x="12879" y="1932"/>
                  </a:cubicBezTo>
                  <a:lnTo>
                    <a:pt x="12729" y="1932"/>
                  </a:lnTo>
                  <a:cubicBezTo>
                    <a:pt x="12653" y="1932"/>
                    <a:pt x="12579" y="1932"/>
                    <a:pt x="12514" y="1943"/>
                  </a:cubicBezTo>
                  <a:cubicBezTo>
                    <a:pt x="12353" y="1696"/>
                    <a:pt x="12128" y="1503"/>
                    <a:pt x="11849" y="1385"/>
                  </a:cubicBezTo>
                  <a:cubicBezTo>
                    <a:pt x="11656" y="1299"/>
                    <a:pt x="11441" y="1246"/>
                    <a:pt x="11215" y="1234"/>
                  </a:cubicBezTo>
                  <a:lnTo>
                    <a:pt x="11141" y="1234"/>
                  </a:lnTo>
                  <a:cubicBezTo>
                    <a:pt x="10872" y="1234"/>
                    <a:pt x="10625" y="1277"/>
                    <a:pt x="10400" y="1363"/>
                  </a:cubicBezTo>
                  <a:cubicBezTo>
                    <a:pt x="10239" y="1181"/>
                    <a:pt x="10046" y="1031"/>
                    <a:pt x="9820" y="924"/>
                  </a:cubicBezTo>
                  <a:cubicBezTo>
                    <a:pt x="9605" y="816"/>
                    <a:pt x="9359" y="773"/>
                    <a:pt x="9112" y="773"/>
                  </a:cubicBezTo>
                  <a:cubicBezTo>
                    <a:pt x="8822" y="773"/>
                    <a:pt x="8586" y="838"/>
                    <a:pt x="8457" y="881"/>
                  </a:cubicBezTo>
                  <a:cubicBezTo>
                    <a:pt x="8446" y="881"/>
                    <a:pt x="8436" y="891"/>
                    <a:pt x="8425" y="891"/>
                  </a:cubicBezTo>
                  <a:cubicBezTo>
                    <a:pt x="8415" y="891"/>
                    <a:pt x="8403" y="891"/>
                    <a:pt x="8393" y="902"/>
                  </a:cubicBezTo>
                  <a:cubicBezTo>
                    <a:pt x="8393" y="902"/>
                    <a:pt x="8382" y="902"/>
                    <a:pt x="8372" y="912"/>
                  </a:cubicBezTo>
                  <a:cubicBezTo>
                    <a:pt x="8275" y="934"/>
                    <a:pt x="8124" y="977"/>
                    <a:pt x="7964" y="1063"/>
                  </a:cubicBezTo>
                  <a:cubicBezTo>
                    <a:pt x="7738" y="945"/>
                    <a:pt x="7492" y="881"/>
                    <a:pt x="7244" y="881"/>
                  </a:cubicBezTo>
                  <a:cubicBezTo>
                    <a:pt x="6805" y="881"/>
                    <a:pt x="6397" y="1063"/>
                    <a:pt x="6085" y="1396"/>
                  </a:cubicBezTo>
                  <a:cubicBezTo>
                    <a:pt x="6042" y="1374"/>
                    <a:pt x="5989" y="1363"/>
                    <a:pt x="5935" y="1353"/>
                  </a:cubicBezTo>
                  <a:cubicBezTo>
                    <a:pt x="5903" y="1353"/>
                    <a:pt x="5870" y="1342"/>
                    <a:pt x="5849" y="1342"/>
                  </a:cubicBezTo>
                  <a:cubicBezTo>
                    <a:pt x="5742" y="1191"/>
                    <a:pt x="5603" y="1052"/>
                    <a:pt x="5452" y="934"/>
                  </a:cubicBezTo>
                  <a:cubicBezTo>
                    <a:pt x="5409" y="912"/>
                    <a:pt x="5377" y="891"/>
                    <a:pt x="5345" y="869"/>
                  </a:cubicBezTo>
                  <a:cubicBezTo>
                    <a:pt x="5087" y="709"/>
                    <a:pt x="4808" y="633"/>
                    <a:pt x="4529" y="633"/>
                  </a:cubicBezTo>
                  <a:cubicBezTo>
                    <a:pt x="4153" y="633"/>
                    <a:pt x="3810" y="762"/>
                    <a:pt x="3542" y="1009"/>
                  </a:cubicBezTo>
                  <a:cubicBezTo>
                    <a:pt x="3349" y="934"/>
                    <a:pt x="3156" y="891"/>
                    <a:pt x="2951" y="891"/>
                  </a:cubicBezTo>
                  <a:cubicBezTo>
                    <a:pt x="2812" y="891"/>
                    <a:pt x="2683" y="912"/>
                    <a:pt x="2555" y="945"/>
                  </a:cubicBezTo>
                  <a:cubicBezTo>
                    <a:pt x="2522" y="945"/>
                    <a:pt x="2500" y="955"/>
                    <a:pt x="2469" y="967"/>
                  </a:cubicBezTo>
                  <a:cubicBezTo>
                    <a:pt x="2050" y="1095"/>
                    <a:pt x="1717" y="1385"/>
                    <a:pt x="1524" y="1771"/>
                  </a:cubicBezTo>
                  <a:lnTo>
                    <a:pt x="1460" y="1932"/>
                  </a:lnTo>
                  <a:cubicBezTo>
                    <a:pt x="1353" y="1964"/>
                    <a:pt x="1256" y="2007"/>
                    <a:pt x="1159" y="2061"/>
                  </a:cubicBezTo>
                  <a:cubicBezTo>
                    <a:pt x="976" y="2169"/>
                    <a:pt x="826" y="2297"/>
                    <a:pt x="687" y="2469"/>
                  </a:cubicBezTo>
                  <a:cubicBezTo>
                    <a:pt x="633" y="2533"/>
                    <a:pt x="590" y="2598"/>
                    <a:pt x="547" y="2662"/>
                  </a:cubicBezTo>
                  <a:cubicBezTo>
                    <a:pt x="365" y="2844"/>
                    <a:pt x="225" y="3070"/>
                    <a:pt x="151" y="3328"/>
                  </a:cubicBezTo>
                  <a:cubicBezTo>
                    <a:pt x="0" y="3853"/>
                    <a:pt x="139" y="4411"/>
                    <a:pt x="504" y="4830"/>
                  </a:cubicBezTo>
                  <a:cubicBezTo>
                    <a:pt x="826" y="5184"/>
                    <a:pt x="1245" y="5377"/>
                    <a:pt x="1696" y="5377"/>
                  </a:cubicBezTo>
                  <a:cubicBezTo>
                    <a:pt x="1728" y="5377"/>
                    <a:pt x="1760" y="5377"/>
                    <a:pt x="1803" y="5367"/>
                  </a:cubicBezTo>
                  <a:cubicBezTo>
                    <a:pt x="1975" y="5431"/>
                    <a:pt x="2157" y="5463"/>
                    <a:pt x="2350" y="5463"/>
                  </a:cubicBezTo>
                  <a:cubicBezTo>
                    <a:pt x="2361" y="5463"/>
                    <a:pt x="2383" y="5463"/>
                    <a:pt x="2404" y="5453"/>
                  </a:cubicBezTo>
                  <a:cubicBezTo>
                    <a:pt x="2672" y="5742"/>
                    <a:pt x="3037" y="5925"/>
                    <a:pt x="3445" y="5978"/>
                  </a:cubicBezTo>
                  <a:cubicBezTo>
                    <a:pt x="3445" y="5978"/>
                    <a:pt x="3456" y="5978"/>
                    <a:pt x="3466" y="5989"/>
                  </a:cubicBezTo>
                  <a:cubicBezTo>
                    <a:pt x="3531" y="5989"/>
                    <a:pt x="3595" y="6000"/>
                    <a:pt x="3660" y="6000"/>
                  </a:cubicBezTo>
                  <a:cubicBezTo>
                    <a:pt x="3853" y="6000"/>
                    <a:pt x="4036" y="5968"/>
                    <a:pt x="4207" y="5903"/>
                  </a:cubicBezTo>
                  <a:cubicBezTo>
                    <a:pt x="4358" y="5957"/>
                    <a:pt x="4529" y="5989"/>
                    <a:pt x="4701" y="5989"/>
                  </a:cubicBezTo>
                  <a:cubicBezTo>
                    <a:pt x="4830" y="5989"/>
                    <a:pt x="4959" y="5968"/>
                    <a:pt x="5076" y="5935"/>
                  </a:cubicBezTo>
                  <a:cubicBezTo>
                    <a:pt x="5109" y="5935"/>
                    <a:pt x="5141" y="5946"/>
                    <a:pt x="5173" y="5946"/>
                  </a:cubicBezTo>
                  <a:cubicBezTo>
                    <a:pt x="5269" y="5946"/>
                    <a:pt x="5355" y="5935"/>
                    <a:pt x="5431" y="5925"/>
                  </a:cubicBezTo>
                  <a:cubicBezTo>
                    <a:pt x="5538" y="6000"/>
                    <a:pt x="5656" y="6064"/>
                    <a:pt x="5785" y="6118"/>
                  </a:cubicBezTo>
                  <a:cubicBezTo>
                    <a:pt x="5882" y="6161"/>
                    <a:pt x="5989" y="6193"/>
                    <a:pt x="6085" y="6214"/>
                  </a:cubicBezTo>
                  <a:cubicBezTo>
                    <a:pt x="6214" y="6407"/>
                    <a:pt x="6375" y="6579"/>
                    <a:pt x="6569" y="6719"/>
                  </a:cubicBezTo>
                  <a:cubicBezTo>
                    <a:pt x="6826" y="6901"/>
                    <a:pt x="7127" y="6998"/>
                    <a:pt x="7437" y="6998"/>
                  </a:cubicBezTo>
                  <a:cubicBezTo>
                    <a:pt x="7749" y="6998"/>
                    <a:pt x="8050" y="6901"/>
                    <a:pt x="8307" y="6719"/>
                  </a:cubicBezTo>
                  <a:cubicBezTo>
                    <a:pt x="8446" y="6622"/>
                    <a:pt x="8565" y="6504"/>
                    <a:pt x="8661" y="6365"/>
                  </a:cubicBezTo>
                  <a:cubicBezTo>
                    <a:pt x="8704" y="6311"/>
                    <a:pt x="8736" y="6257"/>
                    <a:pt x="8758" y="6204"/>
                  </a:cubicBezTo>
                  <a:cubicBezTo>
                    <a:pt x="9047" y="6462"/>
                    <a:pt x="9412" y="6590"/>
                    <a:pt x="9810" y="6590"/>
                  </a:cubicBezTo>
                  <a:lnTo>
                    <a:pt x="9906" y="6590"/>
                  </a:lnTo>
                  <a:cubicBezTo>
                    <a:pt x="10335" y="6558"/>
                    <a:pt x="10711" y="6376"/>
                    <a:pt x="10979" y="6064"/>
                  </a:cubicBezTo>
                  <a:cubicBezTo>
                    <a:pt x="11098" y="6054"/>
                    <a:pt x="11205" y="6032"/>
                    <a:pt x="11323" y="6000"/>
                  </a:cubicBezTo>
                  <a:cubicBezTo>
                    <a:pt x="11334" y="5989"/>
                    <a:pt x="11344" y="5989"/>
                    <a:pt x="11355" y="5989"/>
                  </a:cubicBezTo>
                  <a:cubicBezTo>
                    <a:pt x="11365" y="5989"/>
                    <a:pt x="11365" y="5978"/>
                    <a:pt x="11377" y="5978"/>
                  </a:cubicBezTo>
                  <a:cubicBezTo>
                    <a:pt x="11451" y="6097"/>
                    <a:pt x="11527" y="6204"/>
                    <a:pt x="11623" y="6300"/>
                  </a:cubicBezTo>
                  <a:cubicBezTo>
                    <a:pt x="11838" y="6612"/>
                    <a:pt x="12160" y="6837"/>
                    <a:pt x="12525" y="6912"/>
                  </a:cubicBezTo>
                  <a:cubicBezTo>
                    <a:pt x="12632" y="6934"/>
                    <a:pt x="12729" y="6944"/>
                    <a:pt x="12825" y="6944"/>
                  </a:cubicBezTo>
                  <a:cubicBezTo>
                    <a:pt x="13115" y="6944"/>
                    <a:pt x="13405" y="6858"/>
                    <a:pt x="13641" y="6698"/>
                  </a:cubicBezTo>
                  <a:cubicBezTo>
                    <a:pt x="13738" y="6644"/>
                    <a:pt x="13898" y="6547"/>
                    <a:pt x="14070" y="6386"/>
                  </a:cubicBezTo>
                  <a:cubicBezTo>
                    <a:pt x="14124" y="6333"/>
                    <a:pt x="14177" y="6279"/>
                    <a:pt x="14231" y="6214"/>
                  </a:cubicBezTo>
                  <a:cubicBezTo>
                    <a:pt x="14253" y="6204"/>
                    <a:pt x="14285" y="6204"/>
                    <a:pt x="14317" y="6193"/>
                  </a:cubicBezTo>
                  <a:cubicBezTo>
                    <a:pt x="14468" y="6236"/>
                    <a:pt x="14628" y="6257"/>
                    <a:pt x="14778" y="6257"/>
                  </a:cubicBezTo>
                  <a:cubicBezTo>
                    <a:pt x="15026" y="6257"/>
                    <a:pt x="15219" y="6204"/>
                    <a:pt x="15326" y="6161"/>
                  </a:cubicBezTo>
                  <a:cubicBezTo>
                    <a:pt x="15444" y="6140"/>
                    <a:pt x="15551" y="6107"/>
                    <a:pt x="15658" y="6064"/>
                  </a:cubicBezTo>
                  <a:cubicBezTo>
                    <a:pt x="15734" y="6075"/>
                    <a:pt x="15809" y="6075"/>
                    <a:pt x="15884" y="6075"/>
                  </a:cubicBezTo>
                  <a:cubicBezTo>
                    <a:pt x="16431" y="6075"/>
                    <a:pt x="16936" y="6021"/>
                    <a:pt x="17397" y="5925"/>
                  </a:cubicBezTo>
                  <a:cubicBezTo>
                    <a:pt x="17644" y="6225"/>
                    <a:pt x="17998" y="6429"/>
                    <a:pt x="18417" y="6493"/>
                  </a:cubicBezTo>
                  <a:lnTo>
                    <a:pt x="18427" y="6493"/>
                  </a:lnTo>
                  <a:cubicBezTo>
                    <a:pt x="18524" y="6504"/>
                    <a:pt x="18632" y="6515"/>
                    <a:pt x="18728" y="6515"/>
                  </a:cubicBezTo>
                  <a:cubicBezTo>
                    <a:pt x="19018" y="6515"/>
                    <a:pt x="19308" y="6450"/>
                    <a:pt x="19587" y="6343"/>
                  </a:cubicBezTo>
                  <a:cubicBezTo>
                    <a:pt x="19769" y="6257"/>
                    <a:pt x="19941" y="6161"/>
                    <a:pt x="20102" y="6043"/>
                  </a:cubicBezTo>
                  <a:cubicBezTo>
                    <a:pt x="20166" y="6043"/>
                    <a:pt x="20230" y="6054"/>
                    <a:pt x="20285" y="6054"/>
                  </a:cubicBezTo>
                  <a:cubicBezTo>
                    <a:pt x="20359" y="6140"/>
                    <a:pt x="20435" y="6214"/>
                    <a:pt x="20521" y="6279"/>
                  </a:cubicBezTo>
                  <a:cubicBezTo>
                    <a:pt x="20800" y="6483"/>
                    <a:pt x="21122" y="6590"/>
                    <a:pt x="21465" y="6590"/>
                  </a:cubicBezTo>
                  <a:cubicBezTo>
                    <a:pt x="21637" y="6590"/>
                    <a:pt x="21776" y="6558"/>
                    <a:pt x="21894" y="6536"/>
                  </a:cubicBezTo>
                  <a:lnTo>
                    <a:pt x="22034" y="6536"/>
                  </a:lnTo>
                  <a:cubicBezTo>
                    <a:pt x="22334" y="6536"/>
                    <a:pt x="22613" y="6472"/>
                    <a:pt x="22860" y="6333"/>
                  </a:cubicBezTo>
                  <a:cubicBezTo>
                    <a:pt x="22978" y="6419"/>
                    <a:pt x="23107" y="6493"/>
                    <a:pt x="23247" y="6547"/>
                  </a:cubicBezTo>
                  <a:cubicBezTo>
                    <a:pt x="23429" y="6612"/>
                    <a:pt x="23622" y="6655"/>
                    <a:pt x="23815" y="6655"/>
                  </a:cubicBezTo>
                  <a:cubicBezTo>
                    <a:pt x="24223" y="6655"/>
                    <a:pt x="24599" y="6493"/>
                    <a:pt x="24888" y="6214"/>
                  </a:cubicBezTo>
                  <a:cubicBezTo>
                    <a:pt x="24900" y="6204"/>
                    <a:pt x="24921" y="6183"/>
                    <a:pt x="24931" y="6161"/>
                  </a:cubicBezTo>
                  <a:cubicBezTo>
                    <a:pt x="25007" y="6171"/>
                    <a:pt x="25071" y="6171"/>
                    <a:pt x="25146" y="6171"/>
                  </a:cubicBezTo>
                  <a:cubicBezTo>
                    <a:pt x="25404" y="6171"/>
                    <a:pt x="25618" y="6128"/>
                    <a:pt x="25768" y="6085"/>
                  </a:cubicBezTo>
                  <a:lnTo>
                    <a:pt x="25811" y="6085"/>
                  </a:lnTo>
                  <a:cubicBezTo>
                    <a:pt x="25983" y="6085"/>
                    <a:pt x="26155" y="6064"/>
                    <a:pt x="26305" y="6011"/>
                  </a:cubicBezTo>
                  <a:cubicBezTo>
                    <a:pt x="26359" y="6225"/>
                    <a:pt x="26434" y="6429"/>
                    <a:pt x="26552" y="6601"/>
                  </a:cubicBezTo>
                  <a:cubicBezTo>
                    <a:pt x="26842" y="7073"/>
                    <a:pt x="27347" y="7352"/>
                    <a:pt x="27893" y="7352"/>
                  </a:cubicBezTo>
                  <a:cubicBezTo>
                    <a:pt x="28184" y="7352"/>
                    <a:pt x="28463" y="7277"/>
                    <a:pt x="28720" y="7137"/>
                  </a:cubicBezTo>
                  <a:cubicBezTo>
                    <a:pt x="28816" y="7084"/>
                    <a:pt x="28902" y="7030"/>
                    <a:pt x="28978" y="6955"/>
                  </a:cubicBezTo>
                  <a:cubicBezTo>
                    <a:pt x="29160" y="6794"/>
                    <a:pt x="29310" y="6612"/>
                    <a:pt x="29407" y="6397"/>
                  </a:cubicBezTo>
                  <a:cubicBezTo>
                    <a:pt x="29503" y="6214"/>
                    <a:pt x="29557" y="6032"/>
                    <a:pt x="29579" y="5828"/>
                  </a:cubicBezTo>
                  <a:lnTo>
                    <a:pt x="29794" y="5828"/>
                  </a:lnTo>
                  <a:cubicBezTo>
                    <a:pt x="29825" y="5839"/>
                    <a:pt x="29847" y="5849"/>
                    <a:pt x="29868" y="5861"/>
                  </a:cubicBezTo>
                  <a:cubicBezTo>
                    <a:pt x="30083" y="5957"/>
                    <a:pt x="30309" y="6011"/>
                    <a:pt x="30534" y="6011"/>
                  </a:cubicBezTo>
                  <a:cubicBezTo>
                    <a:pt x="30759" y="6011"/>
                    <a:pt x="30963" y="5968"/>
                    <a:pt x="31156" y="5882"/>
                  </a:cubicBezTo>
                  <a:cubicBezTo>
                    <a:pt x="31339" y="5957"/>
                    <a:pt x="31532" y="6011"/>
                    <a:pt x="31747" y="6021"/>
                  </a:cubicBezTo>
                  <a:lnTo>
                    <a:pt x="31843" y="6021"/>
                  </a:lnTo>
                  <a:cubicBezTo>
                    <a:pt x="31983" y="6021"/>
                    <a:pt x="32112" y="6011"/>
                    <a:pt x="32241" y="5978"/>
                  </a:cubicBezTo>
                  <a:cubicBezTo>
                    <a:pt x="32283" y="6075"/>
                    <a:pt x="32348" y="6171"/>
                    <a:pt x="32412" y="6247"/>
                  </a:cubicBezTo>
                  <a:cubicBezTo>
                    <a:pt x="32723" y="6655"/>
                    <a:pt x="33174" y="6880"/>
                    <a:pt x="33657" y="6880"/>
                  </a:cubicBezTo>
                  <a:cubicBezTo>
                    <a:pt x="33872" y="6880"/>
                    <a:pt x="34075" y="6837"/>
                    <a:pt x="34269" y="6751"/>
                  </a:cubicBezTo>
                  <a:cubicBezTo>
                    <a:pt x="34280" y="6751"/>
                    <a:pt x="34280" y="6741"/>
                    <a:pt x="34290" y="6741"/>
                  </a:cubicBezTo>
                  <a:cubicBezTo>
                    <a:pt x="34366" y="6708"/>
                    <a:pt x="34440" y="6665"/>
                    <a:pt x="34505" y="6622"/>
                  </a:cubicBezTo>
                  <a:cubicBezTo>
                    <a:pt x="34591" y="6676"/>
                    <a:pt x="34676" y="6719"/>
                    <a:pt x="34762" y="6751"/>
                  </a:cubicBezTo>
                  <a:cubicBezTo>
                    <a:pt x="34955" y="6826"/>
                    <a:pt x="35160" y="6869"/>
                    <a:pt x="35363" y="6869"/>
                  </a:cubicBezTo>
                  <a:cubicBezTo>
                    <a:pt x="35460" y="6869"/>
                    <a:pt x="35546" y="6858"/>
                    <a:pt x="35642" y="6848"/>
                  </a:cubicBezTo>
                  <a:cubicBezTo>
                    <a:pt x="35653" y="6837"/>
                    <a:pt x="35675" y="6837"/>
                    <a:pt x="35685" y="6837"/>
                  </a:cubicBezTo>
                  <a:cubicBezTo>
                    <a:pt x="35728" y="6826"/>
                    <a:pt x="35771" y="6815"/>
                    <a:pt x="35804" y="6815"/>
                  </a:cubicBezTo>
                  <a:cubicBezTo>
                    <a:pt x="36061" y="6762"/>
                    <a:pt x="36383" y="6698"/>
                    <a:pt x="36716" y="6569"/>
                  </a:cubicBezTo>
                  <a:cubicBezTo>
                    <a:pt x="36716" y="6569"/>
                    <a:pt x="36727" y="6569"/>
                    <a:pt x="36737" y="6558"/>
                  </a:cubicBezTo>
                  <a:cubicBezTo>
                    <a:pt x="37199" y="6376"/>
                    <a:pt x="37553" y="6043"/>
                    <a:pt x="37746" y="5624"/>
                  </a:cubicBezTo>
                  <a:cubicBezTo>
                    <a:pt x="37832" y="5861"/>
                    <a:pt x="37972" y="6064"/>
                    <a:pt x="38154" y="6257"/>
                  </a:cubicBezTo>
                  <a:cubicBezTo>
                    <a:pt x="38304" y="6397"/>
                    <a:pt x="38465" y="6515"/>
                    <a:pt x="38659" y="6612"/>
                  </a:cubicBezTo>
                  <a:lnTo>
                    <a:pt x="38659" y="6622"/>
                  </a:lnTo>
                  <a:cubicBezTo>
                    <a:pt x="38981" y="6784"/>
                    <a:pt x="39302" y="6869"/>
                    <a:pt x="39635" y="6869"/>
                  </a:cubicBezTo>
                  <a:cubicBezTo>
                    <a:pt x="40032" y="6869"/>
                    <a:pt x="40419" y="6751"/>
                    <a:pt x="40741" y="6515"/>
                  </a:cubicBezTo>
                  <a:cubicBezTo>
                    <a:pt x="40762" y="6526"/>
                    <a:pt x="40772" y="6536"/>
                    <a:pt x="40784" y="6536"/>
                  </a:cubicBezTo>
                  <a:cubicBezTo>
                    <a:pt x="41030" y="6687"/>
                    <a:pt x="41309" y="6762"/>
                    <a:pt x="41588" y="6762"/>
                  </a:cubicBezTo>
                  <a:cubicBezTo>
                    <a:pt x="41685" y="6762"/>
                    <a:pt x="41781" y="6751"/>
                    <a:pt x="41878" y="6729"/>
                  </a:cubicBezTo>
                  <a:cubicBezTo>
                    <a:pt x="42136" y="6698"/>
                    <a:pt x="42372" y="6601"/>
                    <a:pt x="42565" y="6462"/>
                  </a:cubicBezTo>
                  <a:cubicBezTo>
                    <a:pt x="42587" y="6462"/>
                    <a:pt x="42608" y="6462"/>
                    <a:pt x="42630" y="6450"/>
                  </a:cubicBezTo>
                  <a:cubicBezTo>
                    <a:pt x="42909" y="6676"/>
                    <a:pt x="43252" y="6794"/>
                    <a:pt x="43606" y="6794"/>
                  </a:cubicBezTo>
                  <a:cubicBezTo>
                    <a:pt x="43906" y="6794"/>
                    <a:pt x="44185" y="6708"/>
                    <a:pt x="44433" y="6558"/>
                  </a:cubicBezTo>
                  <a:cubicBezTo>
                    <a:pt x="44464" y="6569"/>
                    <a:pt x="44507" y="6579"/>
                    <a:pt x="44540" y="6601"/>
                  </a:cubicBezTo>
                  <a:cubicBezTo>
                    <a:pt x="44561" y="6601"/>
                    <a:pt x="44583" y="6612"/>
                    <a:pt x="44604" y="6612"/>
                  </a:cubicBezTo>
                  <a:cubicBezTo>
                    <a:pt x="44755" y="6655"/>
                    <a:pt x="44915" y="6687"/>
                    <a:pt x="45087" y="6687"/>
                  </a:cubicBezTo>
                  <a:cubicBezTo>
                    <a:pt x="45344" y="6687"/>
                    <a:pt x="45602" y="6622"/>
                    <a:pt x="45838" y="6504"/>
                  </a:cubicBezTo>
                  <a:cubicBezTo>
                    <a:pt x="46085" y="6644"/>
                    <a:pt x="46353" y="6708"/>
                    <a:pt x="46632" y="6708"/>
                  </a:cubicBezTo>
                  <a:cubicBezTo>
                    <a:pt x="46976" y="6708"/>
                    <a:pt x="47309" y="6601"/>
                    <a:pt x="47588" y="6397"/>
                  </a:cubicBezTo>
                  <a:cubicBezTo>
                    <a:pt x="47684" y="6333"/>
                    <a:pt x="47760" y="6257"/>
                    <a:pt x="47834" y="6171"/>
                  </a:cubicBezTo>
                  <a:lnTo>
                    <a:pt x="48028" y="6268"/>
                  </a:lnTo>
                  <a:cubicBezTo>
                    <a:pt x="48392" y="6429"/>
                    <a:pt x="48800" y="6515"/>
                    <a:pt x="49251" y="6515"/>
                  </a:cubicBezTo>
                  <a:lnTo>
                    <a:pt x="49262" y="6515"/>
                  </a:lnTo>
                  <a:cubicBezTo>
                    <a:pt x="49520" y="6515"/>
                    <a:pt x="49756" y="6450"/>
                    <a:pt x="49971" y="6333"/>
                  </a:cubicBezTo>
                  <a:cubicBezTo>
                    <a:pt x="50024" y="6333"/>
                    <a:pt x="50088" y="6343"/>
                    <a:pt x="50142" y="6343"/>
                  </a:cubicBezTo>
                  <a:lnTo>
                    <a:pt x="50153" y="6343"/>
                  </a:lnTo>
                  <a:cubicBezTo>
                    <a:pt x="50228" y="6687"/>
                    <a:pt x="50421" y="6998"/>
                    <a:pt x="50711" y="7213"/>
                  </a:cubicBezTo>
                  <a:cubicBezTo>
                    <a:pt x="50958" y="7406"/>
                    <a:pt x="51258" y="7492"/>
                    <a:pt x="51559" y="7492"/>
                  </a:cubicBezTo>
                  <a:cubicBezTo>
                    <a:pt x="51784" y="7492"/>
                    <a:pt x="52010" y="7438"/>
                    <a:pt x="52224" y="7330"/>
                  </a:cubicBezTo>
                  <a:cubicBezTo>
                    <a:pt x="52235" y="7330"/>
                    <a:pt x="52267" y="7320"/>
                    <a:pt x="52289" y="7309"/>
                  </a:cubicBezTo>
                  <a:cubicBezTo>
                    <a:pt x="52406" y="7256"/>
                    <a:pt x="52589" y="7180"/>
                    <a:pt x="52782" y="7041"/>
                  </a:cubicBezTo>
                  <a:cubicBezTo>
                    <a:pt x="52997" y="6880"/>
                    <a:pt x="53169" y="6676"/>
                    <a:pt x="53298" y="6440"/>
                  </a:cubicBezTo>
                  <a:cubicBezTo>
                    <a:pt x="53437" y="6247"/>
                    <a:pt x="53534" y="6043"/>
                    <a:pt x="53608" y="5849"/>
                  </a:cubicBezTo>
                  <a:cubicBezTo>
                    <a:pt x="53705" y="5892"/>
                    <a:pt x="53780" y="5914"/>
                    <a:pt x="53845" y="5935"/>
                  </a:cubicBezTo>
                  <a:cubicBezTo>
                    <a:pt x="54016" y="6021"/>
                    <a:pt x="54221" y="6054"/>
                    <a:pt x="54414" y="6054"/>
                  </a:cubicBezTo>
                  <a:cubicBezTo>
                    <a:pt x="54736" y="6054"/>
                    <a:pt x="55025" y="6011"/>
                    <a:pt x="55294" y="5914"/>
                  </a:cubicBezTo>
                  <a:lnTo>
                    <a:pt x="55519" y="5892"/>
                  </a:lnTo>
                  <a:cubicBezTo>
                    <a:pt x="55573" y="5903"/>
                    <a:pt x="55659" y="5903"/>
                    <a:pt x="55755" y="5903"/>
                  </a:cubicBezTo>
                  <a:cubicBezTo>
                    <a:pt x="55916" y="5903"/>
                    <a:pt x="56067" y="5892"/>
                    <a:pt x="56217" y="5849"/>
                  </a:cubicBezTo>
                  <a:cubicBezTo>
                    <a:pt x="56506" y="5775"/>
                    <a:pt x="56764" y="5613"/>
                    <a:pt x="56968" y="5399"/>
                  </a:cubicBezTo>
                  <a:cubicBezTo>
                    <a:pt x="57064" y="5291"/>
                    <a:pt x="57150" y="5174"/>
                    <a:pt x="57214" y="5045"/>
                  </a:cubicBezTo>
                  <a:cubicBezTo>
                    <a:pt x="57343" y="5077"/>
                    <a:pt x="57462" y="5098"/>
                    <a:pt x="57558" y="5109"/>
                  </a:cubicBezTo>
                  <a:lnTo>
                    <a:pt x="57579" y="5109"/>
                  </a:lnTo>
                  <a:cubicBezTo>
                    <a:pt x="57698" y="5120"/>
                    <a:pt x="57827" y="5120"/>
                    <a:pt x="57944" y="5120"/>
                  </a:cubicBezTo>
                  <a:cubicBezTo>
                    <a:pt x="58320" y="5120"/>
                    <a:pt x="58664" y="5077"/>
                    <a:pt x="58964" y="5012"/>
                  </a:cubicBezTo>
                  <a:cubicBezTo>
                    <a:pt x="59029" y="5131"/>
                    <a:pt x="59115" y="5238"/>
                    <a:pt x="59200" y="5345"/>
                  </a:cubicBezTo>
                  <a:cubicBezTo>
                    <a:pt x="59232" y="5388"/>
                    <a:pt x="59265" y="5420"/>
                    <a:pt x="59297" y="5453"/>
                  </a:cubicBezTo>
                  <a:cubicBezTo>
                    <a:pt x="59576" y="5732"/>
                    <a:pt x="59952" y="5892"/>
                    <a:pt x="60348" y="5892"/>
                  </a:cubicBezTo>
                  <a:cubicBezTo>
                    <a:pt x="60682" y="5892"/>
                    <a:pt x="61025" y="5775"/>
                    <a:pt x="61304" y="5570"/>
                  </a:cubicBezTo>
                  <a:cubicBezTo>
                    <a:pt x="61476" y="5453"/>
                    <a:pt x="61615" y="5313"/>
                    <a:pt x="61722" y="5152"/>
                  </a:cubicBezTo>
                  <a:lnTo>
                    <a:pt x="61884" y="5248"/>
                  </a:lnTo>
                  <a:cubicBezTo>
                    <a:pt x="61969" y="5367"/>
                    <a:pt x="62077" y="5474"/>
                    <a:pt x="62184" y="5570"/>
                  </a:cubicBezTo>
                  <a:cubicBezTo>
                    <a:pt x="62366" y="5732"/>
                    <a:pt x="62570" y="5849"/>
                    <a:pt x="62807" y="5925"/>
                  </a:cubicBezTo>
                  <a:cubicBezTo>
                    <a:pt x="62989" y="5989"/>
                    <a:pt x="63182" y="6021"/>
                    <a:pt x="63386" y="6032"/>
                  </a:cubicBezTo>
                  <a:cubicBezTo>
                    <a:pt x="63611" y="6140"/>
                    <a:pt x="63890" y="6225"/>
                    <a:pt x="64212" y="6225"/>
                  </a:cubicBezTo>
                  <a:cubicBezTo>
                    <a:pt x="64416" y="6225"/>
                    <a:pt x="64610" y="6193"/>
                    <a:pt x="64792" y="6128"/>
                  </a:cubicBezTo>
                  <a:cubicBezTo>
                    <a:pt x="64953" y="6193"/>
                    <a:pt x="65146" y="6236"/>
                    <a:pt x="65371" y="6236"/>
                  </a:cubicBezTo>
                  <a:cubicBezTo>
                    <a:pt x="65521" y="6236"/>
                    <a:pt x="65683" y="6214"/>
                    <a:pt x="65833" y="6161"/>
                  </a:cubicBezTo>
                  <a:cubicBezTo>
                    <a:pt x="65843" y="6171"/>
                    <a:pt x="65855" y="6171"/>
                    <a:pt x="65865" y="6171"/>
                  </a:cubicBezTo>
                  <a:lnTo>
                    <a:pt x="65897" y="6171"/>
                  </a:lnTo>
                  <a:cubicBezTo>
                    <a:pt x="65972" y="6183"/>
                    <a:pt x="66037" y="6193"/>
                    <a:pt x="66112" y="6193"/>
                  </a:cubicBezTo>
                  <a:cubicBezTo>
                    <a:pt x="66241" y="6193"/>
                    <a:pt x="66370" y="6171"/>
                    <a:pt x="66487" y="6150"/>
                  </a:cubicBezTo>
                  <a:cubicBezTo>
                    <a:pt x="66670" y="6214"/>
                    <a:pt x="66874" y="6257"/>
                    <a:pt x="67067" y="6257"/>
                  </a:cubicBezTo>
                  <a:cubicBezTo>
                    <a:pt x="67271" y="6257"/>
                    <a:pt x="67464" y="6214"/>
                    <a:pt x="67658" y="6140"/>
                  </a:cubicBezTo>
                  <a:cubicBezTo>
                    <a:pt x="67679" y="6140"/>
                    <a:pt x="67711" y="6128"/>
                    <a:pt x="67732" y="6107"/>
                  </a:cubicBezTo>
                  <a:cubicBezTo>
                    <a:pt x="67937" y="6021"/>
                    <a:pt x="68119" y="5892"/>
                    <a:pt x="68269" y="5732"/>
                  </a:cubicBezTo>
                  <a:cubicBezTo>
                    <a:pt x="68591" y="6032"/>
                    <a:pt x="69010" y="6204"/>
                    <a:pt x="69461" y="6204"/>
                  </a:cubicBezTo>
                  <a:cubicBezTo>
                    <a:pt x="69568" y="6204"/>
                    <a:pt x="69675" y="6193"/>
                    <a:pt x="69783" y="6183"/>
                  </a:cubicBezTo>
                  <a:lnTo>
                    <a:pt x="69836" y="6183"/>
                  </a:lnTo>
                  <a:cubicBezTo>
                    <a:pt x="70308" y="6183"/>
                    <a:pt x="70749" y="6043"/>
                    <a:pt x="71113" y="5785"/>
                  </a:cubicBezTo>
                  <a:cubicBezTo>
                    <a:pt x="71350" y="5925"/>
                    <a:pt x="71629" y="6000"/>
                    <a:pt x="71908" y="6000"/>
                  </a:cubicBezTo>
                  <a:cubicBezTo>
                    <a:pt x="72154" y="6000"/>
                    <a:pt x="72358" y="5946"/>
                    <a:pt x="72509" y="5892"/>
                  </a:cubicBezTo>
                  <a:cubicBezTo>
                    <a:pt x="72583" y="5989"/>
                    <a:pt x="72680" y="6075"/>
                    <a:pt x="72777" y="6150"/>
                  </a:cubicBezTo>
                  <a:cubicBezTo>
                    <a:pt x="73045" y="6333"/>
                    <a:pt x="73356" y="6440"/>
                    <a:pt x="73678" y="6440"/>
                  </a:cubicBezTo>
                  <a:cubicBezTo>
                    <a:pt x="73839" y="6440"/>
                    <a:pt x="73968" y="6419"/>
                    <a:pt x="74054" y="6397"/>
                  </a:cubicBezTo>
                  <a:cubicBezTo>
                    <a:pt x="74472" y="6333"/>
                    <a:pt x="74848" y="6075"/>
                    <a:pt x="75063" y="5710"/>
                  </a:cubicBezTo>
                  <a:cubicBezTo>
                    <a:pt x="75192" y="5484"/>
                    <a:pt x="75352" y="5205"/>
                    <a:pt x="75460" y="4873"/>
                  </a:cubicBezTo>
                  <a:cubicBezTo>
                    <a:pt x="75557" y="4583"/>
                    <a:pt x="75610" y="4294"/>
                    <a:pt x="75610" y="3993"/>
                  </a:cubicBezTo>
                  <a:cubicBezTo>
                    <a:pt x="75728" y="3574"/>
                    <a:pt x="75728" y="3145"/>
                    <a:pt x="75631" y="2705"/>
                  </a:cubicBezTo>
                  <a:cubicBezTo>
                    <a:pt x="75535" y="2297"/>
                    <a:pt x="75374" y="1964"/>
                    <a:pt x="75245" y="1696"/>
                  </a:cubicBezTo>
                  <a:cubicBezTo>
                    <a:pt x="75202" y="1621"/>
                    <a:pt x="75170" y="1546"/>
                    <a:pt x="75138" y="1482"/>
                  </a:cubicBezTo>
                  <a:cubicBezTo>
                    <a:pt x="74977" y="1127"/>
                    <a:pt x="74708" y="838"/>
                    <a:pt x="74355" y="655"/>
                  </a:cubicBezTo>
                  <a:cubicBezTo>
                    <a:pt x="74161" y="548"/>
                    <a:pt x="73979" y="494"/>
                    <a:pt x="73871" y="462"/>
                  </a:cubicBezTo>
                  <a:lnTo>
                    <a:pt x="73850" y="462"/>
                  </a:lnTo>
                  <a:cubicBezTo>
                    <a:pt x="73711" y="408"/>
                    <a:pt x="73506" y="354"/>
                    <a:pt x="73270" y="354"/>
                  </a:cubicBezTo>
                  <a:cubicBezTo>
                    <a:pt x="72905" y="354"/>
                    <a:pt x="72552" y="483"/>
                    <a:pt x="72283" y="709"/>
                  </a:cubicBezTo>
                  <a:cubicBezTo>
                    <a:pt x="72025" y="526"/>
                    <a:pt x="71650" y="365"/>
                    <a:pt x="71113" y="365"/>
                  </a:cubicBezTo>
                  <a:cubicBezTo>
                    <a:pt x="71038" y="365"/>
                    <a:pt x="70963" y="376"/>
                    <a:pt x="70888" y="376"/>
                  </a:cubicBezTo>
                  <a:cubicBezTo>
                    <a:pt x="70813" y="387"/>
                    <a:pt x="70749" y="397"/>
                    <a:pt x="70673" y="408"/>
                  </a:cubicBezTo>
                  <a:cubicBezTo>
                    <a:pt x="70598" y="408"/>
                    <a:pt x="70501" y="419"/>
                    <a:pt x="70394" y="440"/>
                  </a:cubicBezTo>
                  <a:cubicBezTo>
                    <a:pt x="70190" y="354"/>
                    <a:pt x="69976" y="311"/>
                    <a:pt x="69750" y="311"/>
                  </a:cubicBezTo>
                  <a:cubicBezTo>
                    <a:pt x="69364" y="311"/>
                    <a:pt x="68977" y="462"/>
                    <a:pt x="68666" y="719"/>
                  </a:cubicBezTo>
                  <a:cubicBezTo>
                    <a:pt x="68634" y="752"/>
                    <a:pt x="68612" y="773"/>
                    <a:pt x="68581" y="795"/>
                  </a:cubicBezTo>
                  <a:cubicBezTo>
                    <a:pt x="68409" y="912"/>
                    <a:pt x="68259" y="1052"/>
                    <a:pt x="68140" y="1234"/>
                  </a:cubicBezTo>
                  <a:cubicBezTo>
                    <a:pt x="68119" y="1246"/>
                    <a:pt x="68108" y="1267"/>
                    <a:pt x="68097" y="1288"/>
                  </a:cubicBezTo>
                  <a:cubicBezTo>
                    <a:pt x="67872" y="1632"/>
                    <a:pt x="67797" y="1975"/>
                    <a:pt x="67765" y="2222"/>
                  </a:cubicBezTo>
                  <a:cubicBezTo>
                    <a:pt x="67464" y="1986"/>
                    <a:pt x="67100" y="1857"/>
                    <a:pt x="66702" y="1857"/>
                  </a:cubicBezTo>
                  <a:cubicBezTo>
                    <a:pt x="66659" y="1857"/>
                    <a:pt x="66616" y="1857"/>
                    <a:pt x="66573" y="1868"/>
                  </a:cubicBezTo>
                  <a:cubicBezTo>
                    <a:pt x="66359" y="1771"/>
                    <a:pt x="66122" y="1718"/>
                    <a:pt x="65886" y="1718"/>
                  </a:cubicBezTo>
                  <a:cubicBezTo>
                    <a:pt x="65833" y="1685"/>
                    <a:pt x="65779" y="1664"/>
                    <a:pt x="65747" y="1642"/>
                  </a:cubicBezTo>
                  <a:lnTo>
                    <a:pt x="65736" y="1642"/>
                  </a:lnTo>
                  <a:cubicBezTo>
                    <a:pt x="65490" y="1503"/>
                    <a:pt x="65221" y="1428"/>
                    <a:pt x="64942" y="1428"/>
                  </a:cubicBezTo>
                  <a:cubicBezTo>
                    <a:pt x="64749" y="1428"/>
                    <a:pt x="64545" y="1471"/>
                    <a:pt x="64362" y="1546"/>
                  </a:cubicBezTo>
                  <a:cubicBezTo>
                    <a:pt x="64255" y="1138"/>
                    <a:pt x="63976" y="805"/>
                    <a:pt x="63579" y="602"/>
                  </a:cubicBezTo>
                  <a:cubicBezTo>
                    <a:pt x="63408" y="505"/>
                    <a:pt x="63139" y="408"/>
                    <a:pt x="62807" y="408"/>
                  </a:cubicBezTo>
                  <a:cubicBezTo>
                    <a:pt x="62463" y="408"/>
                    <a:pt x="62141" y="516"/>
                    <a:pt x="61884" y="709"/>
                  </a:cubicBezTo>
                  <a:cubicBezTo>
                    <a:pt x="61690" y="548"/>
                    <a:pt x="61379" y="354"/>
                    <a:pt x="60928" y="290"/>
                  </a:cubicBezTo>
                  <a:cubicBezTo>
                    <a:pt x="60864" y="280"/>
                    <a:pt x="60799" y="280"/>
                    <a:pt x="60735" y="280"/>
                  </a:cubicBezTo>
                  <a:cubicBezTo>
                    <a:pt x="60284" y="280"/>
                    <a:pt x="59898" y="387"/>
                    <a:pt x="59565" y="623"/>
                  </a:cubicBezTo>
                  <a:cubicBezTo>
                    <a:pt x="59340" y="784"/>
                    <a:pt x="59157" y="988"/>
                    <a:pt x="59029" y="1234"/>
                  </a:cubicBezTo>
                  <a:cubicBezTo>
                    <a:pt x="58932" y="1417"/>
                    <a:pt x="58867" y="1610"/>
                    <a:pt x="58836" y="1814"/>
                  </a:cubicBezTo>
                  <a:cubicBezTo>
                    <a:pt x="58642" y="1792"/>
                    <a:pt x="58438" y="1782"/>
                    <a:pt x="58245" y="1782"/>
                  </a:cubicBezTo>
                  <a:cubicBezTo>
                    <a:pt x="58063" y="1782"/>
                    <a:pt x="57880" y="1792"/>
                    <a:pt x="57698" y="1814"/>
                  </a:cubicBezTo>
                  <a:cubicBezTo>
                    <a:pt x="57622" y="1792"/>
                    <a:pt x="57536" y="1792"/>
                    <a:pt x="57440" y="1792"/>
                  </a:cubicBezTo>
                  <a:cubicBezTo>
                    <a:pt x="56968" y="1792"/>
                    <a:pt x="56539" y="1997"/>
                    <a:pt x="56249" y="2362"/>
                  </a:cubicBezTo>
                  <a:cubicBezTo>
                    <a:pt x="56238" y="2351"/>
                    <a:pt x="56227" y="2340"/>
                    <a:pt x="56206" y="2329"/>
                  </a:cubicBezTo>
                  <a:cubicBezTo>
                    <a:pt x="55927" y="2093"/>
                    <a:pt x="55573" y="1964"/>
                    <a:pt x="55208" y="1964"/>
                  </a:cubicBezTo>
                  <a:cubicBezTo>
                    <a:pt x="55101" y="1964"/>
                    <a:pt x="55004" y="1975"/>
                    <a:pt x="54896" y="1997"/>
                  </a:cubicBezTo>
                  <a:cubicBezTo>
                    <a:pt x="54757" y="1964"/>
                    <a:pt x="54553" y="1921"/>
                    <a:pt x="54328" y="1921"/>
                  </a:cubicBezTo>
                  <a:cubicBezTo>
                    <a:pt x="54285" y="1921"/>
                    <a:pt x="54242" y="1921"/>
                    <a:pt x="54199" y="1932"/>
                  </a:cubicBezTo>
                  <a:cubicBezTo>
                    <a:pt x="54156" y="1921"/>
                    <a:pt x="54113" y="1921"/>
                    <a:pt x="54059" y="1921"/>
                  </a:cubicBezTo>
                  <a:cubicBezTo>
                    <a:pt x="53856" y="1921"/>
                    <a:pt x="53651" y="1964"/>
                    <a:pt x="53469" y="2029"/>
                  </a:cubicBezTo>
                  <a:cubicBezTo>
                    <a:pt x="53276" y="1707"/>
                    <a:pt x="53040" y="1396"/>
                    <a:pt x="52761" y="1106"/>
                  </a:cubicBezTo>
                  <a:cubicBezTo>
                    <a:pt x="52406" y="741"/>
                    <a:pt x="51956" y="537"/>
                    <a:pt x="51495" y="537"/>
                  </a:cubicBezTo>
                  <a:cubicBezTo>
                    <a:pt x="51118" y="537"/>
                    <a:pt x="50775" y="655"/>
                    <a:pt x="50475" y="881"/>
                  </a:cubicBezTo>
                  <a:lnTo>
                    <a:pt x="50443" y="912"/>
                  </a:lnTo>
                  <a:cubicBezTo>
                    <a:pt x="50400" y="945"/>
                    <a:pt x="50367" y="977"/>
                    <a:pt x="50335" y="1009"/>
                  </a:cubicBezTo>
                  <a:lnTo>
                    <a:pt x="50324" y="1009"/>
                  </a:lnTo>
                  <a:cubicBezTo>
                    <a:pt x="50207" y="1009"/>
                    <a:pt x="50088" y="1020"/>
                    <a:pt x="49981" y="1031"/>
                  </a:cubicBezTo>
                  <a:cubicBezTo>
                    <a:pt x="49906" y="967"/>
                    <a:pt x="49831" y="902"/>
                    <a:pt x="49745" y="848"/>
                  </a:cubicBezTo>
                  <a:cubicBezTo>
                    <a:pt x="49444" y="633"/>
                    <a:pt x="49090" y="526"/>
                    <a:pt x="48736" y="526"/>
                  </a:cubicBezTo>
                  <a:cubicBezTo>
                    <a:pt x="48253" y="526"/>
                    <a:pt x="47813" y="730"/>
                    <a:pt x="47469" y="1095"/>
                  </a:cubicBezTo>
                  <a:cubicBezTo>
                    <a:pt x="47459" y="1095"/>
                    <a:pt x="47459" y="1106"/>
                    <a:pt x="47448" y="1117"/>
                  </a:cubicBezTo>
                  <a:cubicBezTo>
                    <a:pt x="47298" y="1288"/>
                    <a:pt x="47212" y="1449"/>
                    <a:pt x="47159" y="1535"/>
                  </a:cubicBezTo>
                  <a:cubicBezTo>
                    <a:pt x="47159" y="1546"/>
                    <a:pt x="47147" y="1556"/>
                    <a:pt x="47147" y="1568"/>
                  </a:cubicBezTo>
                  <a:cubicBezTo>
                    <a:pt x="47073" y="1675"/>
                    <a:pt x="47008" y="1782"/>
                    <a:pt x="46965" y="1890"/>
                  </a:cubicBezTo>
                  <a:cubicBezTo>
                    <a:pt x="46923" y="1857"/>
                    <a:pt x="46880" y="1835"/>
                    <a:pt x="46825" y="1814"/>
                  </a:cubicBezTo>
                  <a:cubicBezTo>
                    <a:pt x="46772" y="1792"/>
                    <a:pt x="46718" y="1771"/>
                    <a:pt x="46675" y="1750"/>
                  </a:cubicBezTo>
                  <a:cubicBezTo>
                    <a:pt x="46665" y="1610"/>
                    <a:pt x="46643" y="1471"/>
                    <a:pt x="46601" y="1342"/>
                  </a:cubicBezTo>
                  <a:cubicBezTo>
                    <a:pt x="46525" y="1106"/>
                    <a:pt x="46418" y="891"/>
                    <a:pt x="46267" y="709"/>
                  </a:cubicBezTo>
                  <a:cubicBezTo>
                    <a:pt x="45957" y="344"/>
                    <a:pt x="45506" y="129"/>
                    <a:pt x="45044" y="129"/>
                  </a:cubicBezTo>
                  <a:cubicBezTo>
                    <a:pt x="44948" y="129"/>
                    <a:pt x="44851" y="140"/>
                    <a:pt x="44755" y="161"/>
                  </a:cubicBezTo>
                  <a:lnTo>
                    <a:pt x="44733" y="161"/>
                  </a:lnTo>
                  <a:cubicBezTo>
                    <a:pt x="44497" y="215"/>
                    <a:pt x="44282" y="301"/>
                    <a:pt x="44089" y="440"/>
                  </a:cubicBezTo>
                  <a:cubicBezTo>
                    <a:pt x="43906" y="580"/>
                    <a:pt x="43746" y="752"/>
                    <a:pt x="43627" y="955"/>
                  </a:cubicBezTo>
                  <a:cubicBezTo>
                    <a:pt x="43520" y="1160"/>
                    <a:pt x="43477" y="1342"/>
                    <a:pt x="43445" y="1460"/>
                  </a:cubicBezTo>
                  <a:cubicBezTo>
                    <a:pt x="43391" y="1621"/>
                    <a:pt x="43359" y="1792"/>
                    <a:pt x="43359" y="1964"/>
                  </a:cubicBezTo>
                  <a:lnTo>
                    <a:pt x="43359" y="1975"/>
                  </a:lnTo>
                  <a:cubicBezTo>
                    <a:pt x="43348" y="1975"/>
                    <a:pt x="43338" y="1964"/>
                    <a:pt x="43338" y="1964"/>
                  </a:cubicBezTo>
                  <a:cubicBezTo>
                    <a:pt x="43252" y="1954"/>
                    <a:pt x="43166" y="1943"/>
                    <a:pt x="43080" y="1943"/>
                  </a:cubicBezTo>
                  <a:cubicBezTo>
                    <a:pt x="42876" y="1943"/>
                    <a:pt x="42672" y="1986"/>
                    <a:pt x="42479" y="2072"/>
                  </a:cubicBezTo>
                  <a:cubicBezTo>
                    <a:pt x="42200" y="1771"/>
                    <a:pt x="41803" y="1599"/>
                    <a:pt x="41395" y="1599"/>
                  </a:cubicBezTo>
                  <a:cubicBezTo>
                    <a:pt x="41299" y="1599"/>
                    <a:pt x="41191" y="1610"/>
                    <a:pt x="41106" y="1621"/>
                  </a:cubicBezTo>
                  <a:cubicBezTo>
                    <a:pt x="41084" y="1471"/>
                    <a:pt x="41063" y="1310"/>
                    <a:pt x="41030" y="1149"/>
                  </a:cubicBezTo>
                  <a:cubicBezTo>
                    <a:pt x="40944" y="687"/>
                    <a:pt x="40622" y="301"/>
                    <a:pt x="40193" y="118"/>
                  </a:cubicBezTo>
                  <a:cubicBezTo>
                    <a:pt x="40011" y="32"/>
                    <a:pt x="39818" y="1"/>
                    <a:pt x="39624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5" name="Google Shape;9075;p56"/>
            <p:cNvGrpSpPr/>
            <p:nvPr/>
          </p:nvGrpSpPr>
          <p:grpSpPr>
            <a:xfrm>
              <a:off x="3666749" y="2348032"/>
              <a:ext cx="1854400" cy="117850"/>
              <a:chOff x="-4750" y="2364950"/>
              <a:chExt cx="1854400" cy="117850"/>
            </a:xfrm>
          </p:grpSpPr>
          <p:sp>
            <p:nvSpPr>
              <p:cNvPr id="9076" name="Google Shape;9076;p56"/>
              <p:cNvSpPr/>
              <p:nvPr/>
            </p:nvSpPr>
            <p:spPr>
              <a:xfrm>
                <a:off x="840750" y="2367325"/>
                <a:ext cx="45850" cy="994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979" extrusionOk="0">
                    <a:moveTo>
                      <a:pt x="1268" y="0"/>
                    </a:moveTo>
                    <a:cubicBezTo>
                      <a:pt x="1159" y="0"/>
                      <a:pt x="1024" y="28"/>
                      <a:pt x="862" y="80"/>
                    </a:cubicBezTo>
                    <a:cubicBezTo>
                      <a:pt x="862" y="177"/>
                      <a:pt x="852" y="265"/>
                      <a:pt x="753" y="298"/>
                    </a:cubicBezTo>
                    <a:cubicBezTo>
                      <a:pt x="741" y="303"/>
                      <a:pt x="729" y="305"/>
                      <a:pt x="718" y="305"/>
                    </a:cubicBezTo>
                    <a:cubicBezTo>
                      <a:pt x="663" y="305"/>
                      <a:pt x="628" y="243"/>
                      <a:pt x="600" y="189"/>
                    </a:cubicBezTo>
                    <a:cubicBezTo>
                      <a:pt x="577" y="185"/>
                      <a:pt x="554" y="184"/>
                      <a:pt x="531" y="184"/>
                    </a:cubicBezTo>
                    <a:cubicBezTo>
                      <a:pt x="335" y="184"/>
                      <a:pt x="177" y="300"/>
                      <a:pt x="1" y="320"/>
                    </a:cubicBezTo>
                    <a:cubicBezTo>
                      <a:pt x="1" y="363"/>
                      <a:pt x="1" y="385"/>
                      <a:pt x="11" y="396"/>
                    </a:cubicBezTo>
                    <a:cubicBezTo>
                      <a:pt x="115" y="576"/>
                      <a:pt x="243" y="628"/>
                      <a:pt x="383" y="628"/>
                    </a:cubicBezTo>
                    <a:cubicBezTo>
                      <a:pt x="522" y="628"/>
                      <a:pt x="672" y="576"/>
                      <a:pt x="819" y="548"/>
                    </a:cubicBezTo>
                    <a:cubicBezTo>
                      <a:pt x="861" y="541"/>
                      <a:pt x="909" y="536"/>
                      <a:pt x="958" y="536"/>
                    </a:cubicBezTo>
                    <a:cubicBezTo>
                      <a:pt x="1112" y="536"/>
                      <a:pt x="1262" y="582"/>
                      <a:pt x="1179" y="723"/>
                    </a:cubicBezTo>
                    <a:cubicBezTo>
                      <a:pt x="971" y="1083"/>
                      <a:pt x="1168" y="1421"/>
                      <a:pt x="1135" y="1760"/>
                    </a:cubicBezTo>
                    <a:cubicBezTo>
                      <a:pt x="1114" y="2109"/>
                      <a:pt x="884" y="2468"/>
                      <a:pt x="993" y="2752"/>
                    </a:cubicBezTo>
                    <a:cubicBezTo>
                      <a:pt x="1179" y="3232"/>
                      <a:pt x="1102" y="3429"/>
                      <a:pt x="600" y="3472"/>
                    </a:cubicBezTo>
                    <a:cubicBezTo>
                      <a:pt x="426" y="3494"/>
                      <a:pt x="415" y="3636"/>
                      <a:pt x="437" y="3778"/>
                    </a:cubicBezTo>
                    <a:cubicBezTo>
                      <a:pt x="446" y="3911"/>
                      <a:pt x="514" y="3978"/>
                      <a:pt x="619" y="3978"/>
                    </a:cubicBezTo>
                    <a:cubicBezTo>
                      <a:pt x="634" y="3978"/>
                      <a:pt x="649" y="3977"/>
                      <a:pt x="666" y="3974"/>
                    </a:cubicBezTo>
                    <a:cubicBezTo>
                      <a:pt x="939" y="3920"/>
                      <a:pt x="1211" y="3876"/>
                      <a:pt x="1463" y="3778"/>
                    </a:cubicBezTo>
                    <a:cubicBezTo>
                      <a:pt x="1703" y="3680"/>
                      <a:pt x="1834" y="3494"/>
                      <a:pt x="1659" y="3222"/>
                    </a:cubicBezTo>
                    <a:cubicBezTo>
                      <a:pt x="1572" y="3069"/>
                      <a:pt x="1441" y="2916"/>
                      <a:pt x="1495" y="2730"/>
                    </a:cubicBezTo>
                    <a:cubicBezTo>
                      <a:pt x="1670" y="2022"/>
                      <a:pt x="1648" y="1302"/>
                      <a:pt x="1659" y="581"/>
                    </a:cubicBezTo>
                    <a:cubicBezTo>
                      <a:pt x="1667" y="180"/>
                      <a:pt x="1550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7" name="Google Shape;9077;p56"/>
              <p:cNvSpPr/>
              <p:nvPr/>
            </p:nvSpPr>
            <p:spPr>
              <a:xfrm>
                <a:off x="656375" y="2404925"/>
                <a:ext cx="341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971" extrusionOk="0">
                    <a:moveTo>
                      <a:pt x="677" y="463"/>
                    </a:moveTo>
                    <a:cubicBezTo>
                      <a:pt x="743" y="463"/>
                      <a:pt x="786" y="496"/>
                      <a:pt x="808" y="572"/>
                    </a:cubicBezTo>
                    <a:cubicBezTo>
                      <a:pt x="786" y="605"/>
                      <a:pt x="775" y="659"/>
                      <a:pt x="743" y="659"/>
                    </a:cubicBezTo>
                    <a:cubicBezTo>
                      <a:pt x="731" y="663"/>
                      <a:pt x="720" y="665"/>
                      <a:pt x="710" y="665"/>
                    </a:cubicBezTo>
                    <a:cubicBezTo>
                      <a:pt x="663" y="665"/>
                      <a:pt x="634" y="626"/>
                      <a:pt x="634" y="572"/>
                    </a:cubicBezTo>
                    <a:cubicBezTo>
                      <a:pt x="634" y="539"/>
                      <a:pt x="655" y="463"/>
                      <a:pt x="677" y="463"/>
                    </a:cubicBezTo>
                    <a:close/>
                    <a:moveTo>
                      <a:pt x="589" y="1"/>
                    </a:moveTo>
                    <a:cubicBezTo>
                      <a:pt x="544" y="1"/>
                      <a:pt x="503" y="9"/>
                      <a:pt x="469" y="26"/>
                    </a:cubicBezTo>
                    <a:cubicBezTo>
                      <a:pt x="229" y="157"/>
                      <a:pt x="1" y="310"/>
                      <a:pt x="88" y="703"/>
                    </a:cubicBezTo>
                    <a:cubicBezTo>
                      <a:pt x="197" y="1117"/>
                      <a:pt x="273" y="1575"/>
                      <a:pt x="164" y="2001"/>
                    </a:cubicBezTo>
                    <a:cubicBezTo>
                      <a:pt x="98" y="2263"/>
                      <a:pt x="164" y="2492"/>
                      <a:pt x="208" y="2721"/>
                    </a:cubicBezTo>
                    <a:cubicBezTo>
                      <a:pt x="225" y="2823"/>
                      <a:pt x="274" y="2970"/>
                      <a:pt x="408" y="2970"/>
                    </a:cubicBezTo>
                    <a:cubicBezTo>
                      <a:pt x="447" y="2970"/>
                      <a:pt x="492" y="2958"/>
                      <a:pt x="546" y="2928"/>
                    </a:cubicBezTo>
                    <a:cubicBezTo>
                      <a:pt x="568" y="2656"/>
                      <a:pt x="469" y="2383"/>
                      <a:pt x="612" y="2121"/>
                    </a:cubicBezTo>
                    <a:cubicBezTo>
                      <a:pt x="764" y="1892"/>
                      <a:pt x="721" y="1663"/>
                      <a:pt x="666" y="1412"/>
                    </a:cubicBezTo>
                    <a:cubicBezTo>
                      <a:pt x="634" y="1270"/>
                      <a:pt x="600" y="1085"/>
                      <a:pt x="884" y="1041"/>
                    </a:cubicBezTo>
                    <a:cubicBezTo>
                      <a:pt x="1157" y="1008"/>
                      <a:pt x="1364" y="812"/>
                      <a:pt x="1310" y="496"/>
                    </a:cubicBezTo>
                    <a:cubicBezTo>
                      <a:pt x="1273" y="272"/>
                      <a:pt x="853" y="1"/>
                      <a:pt x="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8" name="Google Shape;9078;p56"/>
              <p:cNvSpPr/>
              <p:nvPr/>
            </p:nvSpPr>
            <p:spPr>
              <a:xfrm>
                <a:off x="578925" y="2381150"/>
                <a:ext cx="388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722" extrusionOk="0">
                    <a:moveTo>
                      <a:pt x="1074" y="0"/>
                    </a:moveTo>
                    <a:cubicBezTo>
                      <a:pt x="1027" y="0"/>
                      <a:pt x="977" y="9"/>
                      <a:pt x="927" y="28"/>
                    </a:cubicBezTo>
                    <a:cubicBezTo>
                      <a:pt x="808" y="72"/>
                      <a:pt x="677" y="94"/>
                      <a:pt x="546" y="138"/>
                    </a:cubicBezTo>
                    <a:cubicBezTo>
                      <a:pt x="142" y="268"/>
                      <a:pt x="0" y="563"/>
                      <a:pt x="164" y="945"/>
                    </a:cubicBezTo>
                    <a:cubicBezTo>
                      <a:pt x="284" y="1229"/>
                      <a:pt x="437" y="1501"/>
                      <a:pt x="219" y="1796"/>
                    </a:cubicBezTo>
                    <a:cubicBezTo>
                      <a:pt x="164" y="1872"/>
                      <a:pt x="262" y="1927"/>
                      <a:pt x="284" y="1992"/>
                    </a:cubicBezTo>
                    <a:cubicBezTo>
                      <a:pt x="371" y="2145"/>
                      <a:pt x="404" y="2308"/>
                      <a:pt x="284" y="2472"/>
                    </a:cubicBezTo>
                    <a:cubicBezTo>
                      <a:pt x="406" y="2666"/>
                      <a:pt x="552" y="2721"/>
                      <a:pt x="706" y="2721"/>
                    </a:cubicBezTo>
                    <a:cubicBezTo>
                      <a:pt x="882" y="2721"/>
                      <a:pt x="1069" y="2648"/>
                      <a:pt x="1244" y="2625"/>
                    </a:cubicBezTo>
                    <a:cubicBezTo>
                      <a:pt x="1264" y="2514"/>
                      <a:pt x="1303" y="2480"/>
                      <a:pt x="1350" y="2480"/>
                    </a:cubicBezTo>
                    <a:cubicBezTo>
                      <a:pt x="1405" y="2480"/>
                      <a:pt x="1469" y="2525"/>
                      <a:pt x="1528" y="2548"/>
                    </a:cubicBezTo>
                    <a:cubicBezTo>
                      <a:pt x="1552" y="2364"/>
                      <a:pt x="1424" y="2206"/>
                      <a:pt x="1264" y="2206"/>
                    </a:cubicBezTo>
                    <a:cubicBezTo>
                      <a:pt x="1216" y="2206"/>
                      <a:pt x="1164" y="2221"/>
                      <a:pt x="1113" y="2254"/>
                    </a:cubicBezTo>
                    <a:cubicBezTo>
                      <a:pt x="1005" y="2325"/>
                      <a:pt x="927" y="2354"/>
                      <a:pt x="872" y="2354"/>
                    </a:cubicBezTo>
                    <a:cubicBezTo>
                      <a:pt x="717" y="2354"/>
                      <a:pt x="737" y="2126"/>
                      <a:pt x="720" y="1981"/>
                    </a:cubicBezTo>
                    <a:cubicBezTo>
                      <a:pt x="687" y="1687"/>
                      <a:pt x="786" y="1348"/>
                      <a:pt x="687" y="1086"/>
                    </a:cubicBezTo>
                    <a:cubicBezTo>
                      <a:pt x="524" y="650"/>
                      <a:pt x="720" y="519"/>
                      <a:pt x="1070" y="410"/>
                    </a:cubicBezTo>
                    <a:cubicBezTo>
                      <a:pt x="1200" y="378"/>
                      <a:pt x="1429" y="378"/>
                      <a:pt x="1364" y="192"/>
                    </a:cubicBezTo>
                    <a:cubicBezTo>
                      <a:pt x="1331" y="78"/>
                      <a:pt x="1213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9" name="Google Shape;9079;p56"/>
              <p:cNvSpPr/>
              <p:nvPr/>
            </p:nvSpPr>
            <p:spPr>
              <a:xfrm>
                <a:off x="36150" y="2381100"/>
                <a:ext cx="415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542" extrusionOk="0">
                    <a:moveTo>
                      <a:pt x="394" y="1100"/>
                    </a:moveTo>
                    <a:cubicBezTo>
                      <a:pt x="590" y="1165"/>
                      <a:pt x="840" y="1045"/>
                      <a:pt x="884" y="1340"/>
                    </a:cubicBezTo>
                    <a:cubicBezTo>
                      <a:pt x="895" y="1422"/>
                      <a:pt x="819" y="1493"/>
                      <a:pt x="737" y="1493"/>
                    </a:cubicBezTo>
                    <a:cubicBezTo>
                      <a:pt x="732" y="1493"/>
                      <a:pt x="726" y="1493"/>
                      <a:pt x="721" y="1492"/>
                    </a:cubicBezTo>
                    <a:cubicBezTo>
                      <a:pt x="469" y="1492"/>
                      <a:pt x="415" y="1328"/>
                      <a:pt x="394" y="1100"/>
                    </a:cubicBezTo>
                    <a:close/>
                    <a:moveTo>
                      <a:pt x="1456" y="1"/>
                    </a:moveTo>
                    <a:cubicBezTo>
                      <a:pt x="1376" y="1"/>
                      <a:pt x="1372" y="120"/>
                      <a:pt x="1320" y="172"/>
                    </a:cubicBezTo>
                    <a:cubicBezTo>
                      <a:pt x="1097" y="358"/>
                      <a:pt x="1064" y="805"/>
                      <a:pt x="709" y="805"/>
                    </a:cubicBezTo>
                    <a:cubicBezTo>
                      <a:pt x="647" y="805"/>
                      <a:pt x="575" y="792"/>
                      <a:pt x="491" y="761"/>
                    </a:cubicBezTo>
                    <a:cubicBezTo>
                      <a:pt x="431" y="836"/>
                      <a:pt x="372" y="931"/>
                      <a:pt x="284" y="931"/>
                    </a:cubicBezTo>
                    <a:cubicBezTo>
                      <a:pt x="243" y="931"/>
                      <a:pt x="197" y="911"/>
                      <a:pt x="142" y="860"/>
                    </a:cubicBezTo>
                    <a:cubicBezTo>
                      <a:pt x="1" y="957"/>
                      <a:pt x="66" y="1100"/>
                      <a:pt x="44" y="1231"/>
                    </a:cubicBezTo>
                    <a:cubicBezTo>
                      <a:pt x="110" y="1568"/>
                      <a:pt x="164" y="1917"/>
                      <a:pt x="251" y="2245"/>
                    </a:cubicBezTo>
                    <a:cubicBezTo>
                      <a:pt x="284" y="2397"/>
                      <a:pt x="382" y="2518"/>
                      <a:pt x="546" y="2540"/>
                    </a:cubicBezTo>
                    <a:cubicBezTo>
                      <a:pt x="558" y="2541"/>
                      <a:pt x="570" y="2542"/>
                      <a:pt x="580" y="2542"/>
                    </a:cubicBezTo>
                    <a:cubicBezTo>
                      <a:pt x="747" y="2542"/>
                      <a:pt x="778" y="2389"/>
                      <a:pt x="819" y="2256"/>
                    </a:cubicBezTo>
                    <a:cubicBezTo>
                      <a:pt x="1026" y="1601"/>
                      <a:pt x="1288" y="957"/>
                      <a:pt x="1594" y="336"/>
                    </a:cubicBezTo>
                    <a:cubicBezTo>
                      <a:pt x="1648" y="205"/>
                      <a:pt x="1659" y="118"/>
                      <a:pt x="1539" y="30"/>
                    </a:cubicBezTo>
                    <a:cubicBezTo>
                      <a:pt x="1504" y="10"/>
                      <a:pt x="1477" y="1"/>
                      <a:pt x="1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0" name="Google Shape;9080;p56"/>
              <p:cNvSpPr/>
              <p:nvPr/>
            </p:nvSpPr>
            <p:spPr>
              <a:xfrm>
                <a:off x="779125" y="2404950"/>
                <a:ext cx="433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252" extrusionOk="0">
                    <a:moveTo>
                      <a:pt x="240" y="1"/>
                    </a:moveTo>
                    <a:cubicBezTo>
                      <a:pt x="204" y="1"/>
                      <a:pt x="167" y="15"/>
                      <a:pt x="131" y="47"/>
                    </a:cubicBezTo>
                    <a:cubicBezTo>
                      <a:pt x="0" y="167"/>
                      <a:pt x="0" y="473"/>
                      <a:pt x="131" y="571"/>
                    </a:cubicBezTo>
                    <a:cubicBezTo>
                      <a:pt x="359" y="747"/>
                      <a:pt x="351" y="1197"/>
                      <a:pt x="740" y="1197"/>
                    </a:cubicBezTo>
                    <a:cubicBezTo>
                      <a:pt x="761" y="1197"/>
                      <a:pt x="784" y="1196"/>
                      <a:pt x="807" y="1193"/>
                    </a:cubicBezTo>
                    <a:cubicBezTo>
                      <a:pt x="818" y="1193"/>
                      <a:pt x="818" y="1171"/>
                      <a:pt x="829" y="1160"/>
                    </a:cubicBezTo>
                    <a:cubicBezTo>
                      <a:pt x="958" y="1066"/>
                      <a:pt x="1099" y="939"/>
                      <a:pt x="1185" y="939"/>
                    </a:cubicBezTo>
                    <a:cubicBezTo>
                      <a:pt x="1260" y="939"/>
                      <a:pt x="1295" y="1035"/>
                      <a:pt x="1244" y="1334"/>
                    </a:cubicBezTo>
                    <a:cubicBezTo>
                      <a:pt x="1222" y="1411"/>
                      <a:pt x="1276" y="1498"/>
                      <a:pt x="1288" y="1586"/>
                    </a:cubicBezTo>
                    <a:lnTo>
                      <a:pt x="1254" y="2109"/>
                    </a:lnTo>
                    <a:cubicBezTo>
                      <a:pt x="1254" y="2175"/>
                      <a:pt x="1254" y="2240"/>
                      <a:pt x="1320" y="2251"/>
                    </a:cubicBezTo>
                    <a:cubicBezTo>
                      <a:pt x="1326" y="2252"/>
                      <a:pt x="1331" y="2252"/>
                      <a:pt x="1337" y="2252"/>
                    </a:cubicBezTo>
                    <a:cubicBezTo>
                      <a:pt x="1412" y="2252"/>
                      <a:pt x="1442" y="2180"/>
                      <a:pt x="1473" y="2109"/>
                    </a:cubicBezTo>
                    <a:cubicBezTo>
                      <a:pt x="1702" y="1596"/>
                      <a:pt x="1647" y="1040"/>
                      <a:pt x="1637" y="495"/>
                    </a:cubicBezTo>
                    <a:cubicBezTo>
                      <a:pt x="1637" y="364"/>
                      <a:pt x="1734" y="178"/>
                      <a:pt x="1538" y="112"/>
                    </a:cubicBezTo>
                    <a:cubicBezTo>
                      <a:pt x="1506" y="102"/>
                      <a:pt x="1476" y="97"/>
                      <a:pt x="1446" y="97"/>
                    </a:cubicBezTo>
                    <a:cubicBezTo>
                      <a:pt x="1324" y="97"/>
                      <a:pt x="1220" y="180"/>
                      <a:pt x="1123" y="277"/>
                    </a:cubicBezTo>
                    <a:cubicBezTo>
                      <a:pt x="944" y="472"/>
                      <a:pt x="849" y="572"/>
                      <a:pt x="771" y="572"/>
                    </a:cubicBezTo>
                    <a:cubicBezTo>
                      <a:pt x="689" y="572"/>
                      <a:pt x="626" y="458"/>
                      <a:pt x="502" y="222"/>
                    </a:cubicBezTo>
                    <a:cubicBezTo>
                      <a:pt x="438" y="103"/>
                      <a:pt x="340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1" name="Google Shape;9081;p56"/>
              <p:cNvSpPr/>
              <p:nvPr/>
            </p:nvSpPr>
            <p:spPr>
              <a:xfrm>
                <a:off x="420450" y="2384525"/>
                <a:ext cx="40125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2190" extrusionOk="0">
                    <a:moveTo>
                      <a:pt x="1036" y="0"/>
                    </a:moveTo>
                    <a:cubicBezTo>
                      <a:pt x="856" y="0"/>
                      <a:pt x="644" y="94"/>
                      <a:pt x="459" y="100"/>
                    </a:cubicBezTo>
                    <a:cubicBezTo>
                      <a:pt x="384" y="100"/>
                      <a:pt x="309" y="98"/>
                      <a:pt x="234" y="98"/>
                    </a:cubicBezTo>
                    <a:cubicBezTo>
                      <a:pt x="156" y="98"/>
                      <a:pt x="78" y="101"/>
                      <a:pt x="0" y="112"/>
                    </a:cubicBezTo>
                    <a:cubicBezTo>
                      <a:pt x="22" y="231"/>
                      <a:pt x="55" y="340"/>
                      <a:pt x="77" y="461"/>
                    </a:cubicBezTo>
                    <a:cubicBezTo>
                      <a:pt x="237" y="461"/>
                      <a:pt x="392" y="470"/>
                      <a:pt x="546" y="470"/>
                    </a:cubicBezTo>
                    <a:cubicBezTo>
                      <a:pt x="622" y="470"/>
                      <a:pt x="699" y="468"/>
                      <a:pt x="775" y="461"/>
                    </a:cubicBezTo>
                    <a:cubicBezTo>
                      <a:pt x="794" y="459"/>
                      <a:pt x="811" y="458"/>
                      <a:pt x="827" y="458"/>
                    </a:cubicBezTo>
                    <a:cubicBezTo>
                      <a:pt x="1030" y="458"/>
                      <a:pt x="1059" y="585"/>
                      <a:pt x="1059" y="777"/>
                    </a:cubicBezTo>
                    <a:cubicBezTo>
                      <a:pt x="1046" y="1055"/>
                      <a:pt x="900" y="1088"/>
                      <a:pt x="736" y="1088"/>
                    </a:cubicBezTo>
                    <a:cubicBezTo>
                      <a:pt x="685" y="1088"/>
                      <a:pt x="632" y="1085"/>
                      <a:pt x="581" y="1085"/>
                    </a:cubicBezTo>
                    <a:cubicBezTo>
                      <a:pt x="526" y="1085"/>
                      <a:pt x="473" y="1089"/>
                      <a:pt x="426" y="1104"/>
                    </a:cubicBezTo>
                    <a:cubicBezTo>
                      <a:pt x="480" y="1213"/>
                      <a:pt x="611" y="1268"/>
                      <a:pt x="601" y="1410"/>
                    </a:cubicBezTo>
                    <a:cubicBezTo>
                      <a:pt x="720" y="1421"/>
                      <a:pt x="829" y="1431"/>
                      <a:pt x="939" y="1443"/>
                    </a:cubicBezTo>
                    <a:cubicBezTo>
                      <a:pt x="1026" y="1443"/>
                      <a:pt x="1146" y="1443"/>
                      <a:pt x="1157" y="1540"/>
                    </a:cubicBezTo>
                    <a:cubicBezTo>
                      <a:pt x="1168" y="1661"/>
                      <a:pt x="1015" y="1650"/>
                      <a:pt x="950" y="1705"/>
                    </a:cubicBezTo>
                    <a:lnTo>
                      <a:pt x="982" y="1966"/>
                    </a:lnTo>
                    <a:cubicBezTo>
                      <a:pt x="987" y="1966"/>
                      <a:pt x="992" y="1965"/>
                      <a:pt x="997" y="1965"/>
                    </a:cubicBezTo>
                    <a:cubicBezTo>
                      <a:pt x="1127" y="1965"/>
                      <a:pt x="1149" y="2189"/>
                      <a:pt x="1274" y="2189"/>
                    </a:cubicBezTo>
                    <a:cubicBezTo>
                      <a:pt x="1302" y="2189"/>
                      <a:pt x="1335" y="2178"/>
                      <a:pt x="1375" y="2151"/>
                    </a:cubicBezTo>
                    <a:cubicBezTo>
                      <a:pt x="1604" y="1879"/>
                      <a:pt x="1375" y="1562"/>
                      <a:pt x="1440" y="1268"/>
                    </a:cubicBezTo>
                    <a:cubicBezTo>
                      <a:pt x="1528" y="886"/>
                      <a:pt x="1549" y="449"/>
                      <a:pt x="1309" y="133"/>
                    </a:cubicBezTo>
                    <a:cubicBezTo>
                      <a:pt x="1237" y="32"/>
                      <a:pt x="1142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2" name="Google Shape;9082;p56"/>
              <p:cNvSpPr/>
              <p:nvPr/>
            </p:nvSpPr>
            <p:spPr>
              <a:xfrm>
                <a:off x="538275" y="2405825"/>
                <a:ext cx="374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922" extrusionOk="0">
                    <a:moveTo>
                      <a:pt x="377" y="1"/>
                    </a:moveTo>
                    <a:cubicBezTo>
                      <a:pt x="334" y="1"/>
                      <a:pt x="289" y="14"/>
                      <a:pt x="240" y="45"/>
                    </a:cubicBezTo>
                    <a:cubicBezTo>
                      <a:pt x="0" y="187"/>
                      <a:pt x="186" y="416"/>
                      <a:pt x="284" y="579"/>
                    </a:cubicBezTo>
                    <a:cubicBezTo>
                      <a:pt x="383" y="732"/>
                      <a:pt x="502" y="874"/>
                      <a:pt x="655" y="983"/>
                    </a:cubicBezTo>
                    <a:cubicBezTo>
                      <a:pt x="797" y="1093"/>
                      <a:pt x="863" y="1212"/>
                      <a:pt x="873" y="1376"/>
                    </a:cubicBezTo>
                    <a:cubicBezTo>
                      <a:pt x="1168" y="1529"/>
                      <a:pt x="994" y="1627"/>
                      <a:pt x="841" y="1736"/>
                    </a:cubicBezTo>
                    <a:cubicBezTo>
                      <a:pt x="895" y="1856"/>
                      <a:pt x="982" y="1910"/>
                      <a:pt x="1113" y="1922"/>
                    </a:cubicBezTo>
                    <a:cubicBezTo>
                      <a:pt x="1343" y="1420"/>
                      <a:pt x="1495" y="896"/>
                      <a:pt x="1452" y="339"/>
                    </a:cubicBezTo>
                    <a:cubicBezTo>
                      <a:pt x="1440" y="165"/>
                      <a:pt x="1386" y="77"/>
                      <a:pt x="1190" y="77"/>
                    </a:cubicBezTo>
                    <a:cubicBezTo>
                      <a:pt x="1181" y="77"/>
                      <a:pt x="1172" y="77"/>
                      <a:pt x="1163" y="77"/>
                    </a:cubicBezTo>
                    <a:cubicBezTo>
                      <a:pt x="1033" y="77"/>
                      <a:pt x="1001" y="150"/>
                      <a:pt x="950" y="263"/>
                    </a:cubicBezTo>
                    <a:cubicBezTo>
                      <a:pt x="917" y="372"/>
                      <a:pt x="1070" y="448"/>
                      <a:pt x="982" y="558"/>
                    </a:cubicBezTo>
                    <a:cubicBezTo>
                      <a:pt x="851" y="514"/>
                      <a:pt x="808" y="394"/>
                      <a:pt x="732" y="285"/>
                    </a:cubicBezTo>
                    <a:cubicBezTo>
                      <a:pt x="647" y="166"/>
                      <a:pt x="528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3" name="Google Shape;9083;p56"/>
              <p:cNvSpPr/>
              <p:nvPr/>
            </p:nvSpPr>
            <p:spPr>
              <a:xfrm>
                <a:off x="492250" y="2383350"/>
                <a:ext cx="42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70" extrusionOk="0">
                    <a:moveTo>
                      <a:pt x="1007" y="0"/>
                    </a:moveTo>
                    <a:cubicBezTo>
                      <a:pt x="961" y="0"/>
                      <a:pt x="914" y="7"/>
                      <a:pt x="871" y="16"/>
                    </a:cubicBezTo>
                    <a:cubicBezTo>
                      <a:pt x="637" y="57"/>
                      <a:pt x="423" y="183"/>
                      <a:pt x="175" y="183"/>
                    </a:cubicBezTo>
                    <a:cubicBezTo>
                      <a:pt x="156" y="183"/>
                      <a:pt x="137" y="182"/>
                      <a:pt x="118" y="180"/>
                    </a:cubicBezTo>
                    <a:cubicBezTo>
                      <a:pt x="110" y="180"/>
                      <a:pt x="104" y="179"/>
                      <a:pt x="97" y="179"/>
                    </a:cubicBezTo>
                    <a:cubicBezTo>
                      <a:pt x="7" y="179"/>
                      <a:pt x="0" y="254"/>
                      <a:pt x="30" y="377"/>
                    </a:cubicBezTo>
                    <a:cubicBezTo>
                      <a:pt x="60" y="537"/>
                      <a:pt x="122" y="581"/>
                      <a:pt x="198" y="581"/>
                    </a:cubicBezTo>
                    <a:cubicBezTo>
                      <a:pt x="263" y="581"/>
                      <a:pt x="338" y="550"/>
                      <a:pt x="413" y="530"/>
                    </a:cubicBezTo>
                    <a:cubicBezTo>
                      <a:pt x="472" y="513"/>
                      <a:pt x="523" y="506"/>
                      <a:pt x="568" y="506"/>
                    </a:cubicBezTo>
                    <a:cubicBezTo>
                      <a:pt x="819" y="506"/>
                      <a:pt x="856" y="744"/>
                      <a:pt x="893" y="966"/>
                    </a:cubicBezTo>
                    <a:cubicBezTo>
                      <a:pt x="932" y="1173"/>
                      <a:pt x="902" y="1287"/>
                      <a:pt x="765" y="1287"/>
                    </a:cubicBezTo>
                    <a:cubicBezTo>
                      <a:pt x="714" y="1287"/>
                      <a:pt x="648" y="1271"/>
                      <a:pt x="565" y="1238"/>
                    </a:cubicBezTo>
                    <a:cubicBezTo>
                      <a:pt x="559" y="1236"/>
                      <a:pt x="552" y="1235"/>
                      <a:pt x="543" y="1235"/>
                    </a:cubicBezTo>
                    <a:cubicBezTo>
                      <a:pt x="461" y="1235"/>
                      <a:pt x="290" y="1330"/>
                      <a:pt x="478" y="1478"/>
                    </a:cubicBezTo>
                    <a:cubicBezTo>
                      <a:pt x="543" y="1449"/>
                      <a:pt x="604" y="1434"/>
                      <a:pt x="659" y="1434"/>
                    </a:cubicBezTo>
                    <a:cubicBezTo>
                      <a:pt x="769" y="1434"/>
                      <a:pt x="856" y="1497"/>
                      <a:pt x="914" y="1642"/>
                    </a:cubicBezTo>
                    <a:cubicBezTo>
                      <a:pt x="936" y="1653"/>
                      <a:pt x="969" y="1664"/>
                      <a:pt x="990" y="1664"/>
                    </a:cubicBezTo>
                    <a:cubicBezTo>
                      <a:pt x="1010" y="1668"/>
                      <a:pt x="1029" y="1669"/>
                      <a:pt x="1048" y="1669"/>
                    </a:cubicBezTo>
                    <a:cubicBezTo>
                      <a:pt x="1204" y="1669"/>
                      <a:pt x="1321" y="1556"/>
                      <a:pt x="1438" y="1478"/>
                    </a:cubicBezTo>
                    <a:cubicBezTo>
                      <a:pt x="1601" y="1435"/>
                      <a:pt x="1700" y="1293"/>
                      <a:pt x="1536" y="1216"/>
                    </a:cubicBezTo>
                    <a:cubicBezTo>
                      <a:pt x="1133" y="1010"/>
                      <a:pt x="1242" y="661"/>
                      <a:pt x="1285" y="377"/>
                    </a:cubicBezTo>
                    <a:cubicBezTo>
                      <a:pt x="1319" y="80"/>
                      <a:pt x="1168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4" name="Google Shape;9084;p56"/>
              <p:cNvSpPr/>
              <p:nvPr/>
            </p:nvSpPr>
            <p:spPr>
              <a:xfrm>
                <a:off x="277800" y="2414025"/>
                <a:ext cx="2512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194" extrusionOk="0">
                    <a:moveTo>
                      <a:pt x="133" y="0"/>
                    </a:moveTo>
                    <a:cubicBezTo>
                      <a:pt x="97" y="0"/>
                      <a:pt x="67" y="15"/>
                      <a:pt x="45" y="55"/>
                    </a:cubicBezTo>
                    <a:cubicBezTo>
                      <a:pt x="1" y="142"/>
                      <a:pt x="45" y="306"/>
                      <a:pt x="88" y="426"/>
                    </a:cubicBezTo>
                    <a:cubicBezTo>
                      <a:pt x="154" y="590"/>
                      <a:pt x="360" y="710"/>
                      <a:pt x="285" y="928"/>
                    </a:cubicBezTo>
                    <a:cubicBezTo>
                      <a:pt x="175" y="1255"/>
                      <a:pt x="241" y="1637"/>
                      <a:pt x="23" y="1943"/>
                    </a:cubicBezTo>
                    <a:cubicBezTo>
                      <a:pt x="132" y="1997"/>
                      <a:pt x="186" y="2096"/>
                      <a:pt x="230" y="2193"/>
                    </a:cubicBezTo>
                    <a:cubicBezTo>
                      <a:pt x="339" y="2096"/>
                      <a:pt x="535" y="2084"/>
                      <a:pt x="557" y="1877"/>
                    </a:cubicBezTo>
                    <a:cubicBezTo>
                      <a:pt x="568" y="1572"/>
                      <a:pt x="677" y="1288"/>
                      <a:pt x="786" y="1005"/>
                    </a:cubicBezTo>
                    <a:cubicBezTo>
                      <a:pt x="884" y="731"/>
                      <a:pt x="1005" y="426"/>
                      <a:pt x="950" y="175"/>
                    </a:cubicBezTo>
                    <a:cubicBezTo>
                      <a:pt x="925" y="63"/>
                      <a:pt x="866" y="30"/>
                      <a:pt x="790" y="30"/>
                    </a:cubicBezTo>
                    <a:cubicBezTo>
                      <a:pt x="687" y="30"/>
                      <a:pt x="554" y="91"/>
                      <a:pt x="442" y="91"/>
                    </a:cubicBezTo>
                    <a:cubicBezTo>
                      <a:pt x="413" y="91"/>
                      <a:pt x="386" y="87"/>
                      <a:pt x="360" y="77"/>
                    </a:cubicBezTo>
                    <a:cubicBezTo>
                      <a:pt x="288" y="55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5" name="Google Shape;9085;p56"/>
              <p:cNvSpPr/>
              <p:nvPr/>
            </p:nvSpPr>
            <p:spPr>
              <a:xfrm>
                <a:off x="198725" y="2404475"/>
                <a:ext cx="2237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16" extrusionOk="0">
                    <a:moveTo>
                      <a:pt x="491" y="448"/>
                    </a:moveTo>
                    <a:cubicBezTo>
                      <a:pt x="502" y="481"/>
                      <a:pt x="534" y="514"/>
                      <a:pt x="534" y="546"/>
                    </a:cubicBezTo>
                    <a:cubicBezTo>
                      <a:pt x="546" y="601"/>
                      <a:pt x="546" y="655"/>
                      <a:pt x="458" y="666"/>
                    </a:cubicBezTo>
                    <a:cubicBezTo>
                      <a:pt x="436" y="645"/>
                      <a:pt x="393" y="601"/>
                      <a:pt x="403" y="579"/>
                    </a:cubicBezTo>
                    <a:cubicBezTo>
                      <a:pt x="415" y="536"/>
                      <a:pt x="458" y="492"/>
                      <a:pt x="491" y="448"/>
                    </a:cubicBezTo>
                    <a:close/>
                    <a:moveTo>
                      <a:pt x="458" y="1"/>
                    </a:moveTo>
                    <a:cubicBezTo>
                      <a:pt x="185" y="1"/>
                      <a:pt x="22" y="121"/>
                      <a:pt x="22" y="415"/>
                    </a:cubicBezTo>
                    <a:cubicBezTo>
                      <a:pt x="0" y="950"/>
                      <a:pt x="11" y="1474"/>
                      <a:pt x="141" y="1998"/>
                    </a:cubicBezTo>
                    <a:cubicBezTo>
                      <a:pt x="175" y="2128"/>
                      <a:pt x="185" y="2216"/>
                      <a:pt x="327" y="2216"/>
                    </a:cubicBezTo>
                    <a:cubicBezTo>
                      <a:pt x="491" y="2204"/>
                      <a:pt x="425" y="2052"/>
                      <a:pt x="425" y="1964"/>
                    </a:cubicBezTo>
                    <a:cubicBezTo>
                      <a:pt x="469" y="1474"/>
                      <a:pt x="447" y="972"/>
                      <a:pt x="851" y="601"/>
                    </a:cubicBezTo>
                    <a:cubicBezTo>
                      <a:pt x="883" y="568"/>
                      <a:pt x="873" y="514"/>
                      <a:pt x="895" y="448"/>
                    </a:cubicBezTo>
                    <a:cubicBezTo>
                      <a:pt x="786" y="284"/>
                      <a:pt x="752" y="12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6" name="Google Shape;9086;p56"/>
              <p:cNvSpPr/>
              <p:nvPr/>
            </p:nvSpPr>
            <p:spPr>
              <a:xfrm>
                <a:off x="727300" y="2401825"/>
                <a:ext cx="294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28" extrusionOk="0">
                    <a:moveTo>
                      <a:pt x="834" y="0"/>
                    </a:moveTo>
                    <a:cubicBezTo>
                      <a:pt x="769" y="0"/>
                      <a:pt x="707" y="32"/>
                      <a:pt x="644" y="118"/>
                    </a:cubicBezTo>
                    <a:cubicBezTo>
                      <a:pt x="612" y="166"/>
                      <a:pt x="556" y="284"/>
                      <a:pt x="465" y="284"/>
                    </a:cubicBezTo>
                    <a:cubicBezTo>
                      <a:pt x="431" y="284"/>
                      <a:pt x="393" y="268"/>
                      <a:pt x="349" y="227"/>
                    </a:cubicBezTo>
                    <a:cubicBezTo>
                      <a:pt x="336" y="230"/>
                      <a:pt x="321" y="231"/>
                      <a:pt x="307" y="231"/>
                    </a:cubicBezTo>
                    <a:cubicBezTo>
                      <a:pt x="266" y="231"/>
                      <a:pt x="223" y="223"/>
                      <a:pt x="183" y="223"/>
                    </a:cubicBezTo>
                    <a:cubicBezTo>
                      <a:pt x="124" y="223"/>
                      <a:pt x="72" y="240"/>
                      <a:pt x="44" y="325"/>
                    </a:cubicBezTo>
                    <a:cubicBezTo>
                      <a:pt x="22" y="423"/>
                      <a:pt x="0" y="532"/>
                      <a:pt x="98" y="608"/>
                    </a:cubicBezTo>
                    <a:cubicBezTo>
                      <a:pt x="360" y="838"/>
                      <a:pt x="207" y="1122"/>
                      <a:pt x="175" y="1372"/>
                    </a:cubicBezTo>
                    <a:cubicBezTo>
                      <a:pt x="164" y="1493"/>
                      <a:pt x="11" y="1634"/>
                      <a:pt x="185" y="1711"/>
                    </a:cubicBezTo>
                    <a:cubicBezTo>
                      <a:pt x="208" y="1722"/>
                      <a:pt x="231" y="1727"/>
                      <a:pt x="254" y="1727"/>
                    </a:cubicBezTo>
                    <a:cubicBezTo>
                      <a:pt x="359" y="1727"/>
                      <a:pt x="453" y="1615"/>
                      <a:pt x="480" y="1525"/>
                    </a:cubicBezTo>
                    <a:cubicBezTo>
                      <a:pt x="525" y="1385"/>
                      <a:pt x="554" y="1304"/>
                      <a:pt x="646" y="1304"/>
                    </a:cubicBezTo>
                    <a:cubicBezTo>
                      <a:pt x="690" y="1304"/>
                      <a:pt x="748" y="1323"/>
                      <a:pt x="829" y="1362"/>
                    </a:cubicBezTo>
                    <a:cubicBezTo>
                      <a:pt x="852" y="1373"/>
                      <a:pt x="875" y="1378"/>
                      <a:pt x="898" y="1378"/>
                    </a:cubicBezTo>
                    <a:cubicBezTo>
                      <a:pt x="1029" y="1378"/>
                      <a:pt x="1145" y="1208"/>
                      <a:pt x="1014" y="1078"/>
                    </a:cubicBezTo>
                    <a:cubicBezTo>
                      <a:pt x="764" y="827"/>
                      <a:pt x="895" y="630"/>
                      <a:pt x="1004" y="402"/>
                    </a:cubicBezTo>
                    <a:cubicBezTo>
                      <a:pt x="1069" y="292"/>
                      <a:pt x="1179" y="172"/>
                      <a:pt x="1014" y="63"/>
                    </a:cubicBezTo>
                    <a:cubicBezTo>
                      <a:pt x="952" y="27"/>
                      <a:pt x="892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7" name="Google Shape;9087;p56"/>
              <p:cNvSpPr/>
              <p:nvPr/>
            </p:nvSpPr>
            <p:spPr>
              <a:xfrm>
                <a:off x="462725" y="2407425"/>
                <a:ext cx="3112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554" extrusionOk="0">
                    <a:moveTo>
                      <a:pt x="930" y="1"/>
                    </a:moveTo>
                    <a:cubicBezTo>
                      <a:pt x="914" y="1"/>
                      <a:pt x="899" y="8"/>
                      <a:pt x="884" y="25"/>
                    </a:cubicBezTo>
                    <a:cubicBezTo>
                      <a:pt x="794" y="145"/>
                      <a:pt x="694" y="183"/>
                      <a:pt x="589" y="183"/>
                    </a:cubicBezTo>
                    <a:cubicBezTo>
                      <a:pt x="504" y="183"/>
                      <a:pt x="416" y="158"/>
                      <a:pt x="328" y="134"/>
                    </a:cubicBezTo>
                    <a:cubicBezTo>
                      <a:pt x="299" y="125"/>
                      <a:pt x="274" y="121"/>
                      <a:pt x="252" y="121"/>
                    </a:cubicBezTo>
                    <a:cubicBezTo>
                      <a:pt x="163" y="121"/>
                      <a:pt x="118" y="182"/>
                      <a:pt x="66" y="243"/>
                    </a:cubicBezTo>
                    <a:cubicBezTo>
                      <a:pt x="1" y="330"/>
                      <a:pt x="55" y="461"/>
                      <a:pt x="88" y="483"/>
                    </a:cubicBezTo>
                    <a:cubicBezTo>
                      <a:pt x="469" y="658"/>
                      <a:pt x="459" y="952"/>
                      <a:pt x="328" y="1257"/>
                    </a:cubicBezTo>
                    <a:cubicBezTo>
                      <a:pt x="372" y="1366"/>
                      <a:pt x="317" y="1497"/>
                      <a:pt x="437" y="1541"/>
                    </a:cubicBezTo>
                    <a:cubicBezTo>
                      <a:pt x="458" y="1550"/>
                      <a:pt x="475" y="1553"/>
                      <a:pt x="490" y="1553"/>
                    </a:cubicBezTo>
                    <a:cubicBezTo>
                      <a:pt x="569" y="1553"/>
                      <a:pt x="577" y="1445"/>
                      <a:pt x="622" y="1399"/>
                    </a:cubicBezTo>
                    <a:cubicBezTo>
                      <a:pt x="713" y="1345"/>
                      <a:pt x="766" y="1231"/>
                      <a:pt x="881" y="1231"/>
                    </a:cubicBezTo>
                    <a:cubicBezTo>
                      <a:pt x="905" y="1231"/>
                      <a:pt x="931" y="1236"/>
                      <a:pt x="961" y="1247"/>
                    </a:cubicBezTo>
                    <a:cubicBezTo>
                      <a:pt x="988" y="1257"/>
                      <a:pt x="1011" y="1261"/>
                      <a:pt x="1030" y="1261"/>
                    </a:cubicBezTo>
                    <a:cubicBezTo>
                      <a:pt x="1137" y="1261"/>
                      <a:pt x="1139" y="1129"/>
                      <a:pt x="1102" y="1083"/>
                    </a:cubicBezTo>
                    <a:cubicBezTo>
                      <a:pt x="874" y="810"/>
                      <a:pt x="1026" y="570"/>
                      <a:pt x="1114" y="319"/>
                    </a:cubicBezTo>
                    <a:cubicBezTo>
                      <a:pt x="1135" y="253"/>
                      <a:pt x="1244" y="123"/>
                      <a:pt x="1070" y="68"/>
                    </a:cubicBezTo>
                    <a:cubicBezTo>
                      <a:pt x="1022" y="52"/>
                      <a:pt x="974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8" name="Google Shape;9088;p56"/>
              <p:cNvSpPr/>
              <p:nvPr/>
            </p:nvSpPr>
            <p:spPr>
              <a:xfrm>
                <a:off x="823025" y="2387075"/>
                <a:ext cx="264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229" extrusionOk="0">
                    <a:moveTo>
                      <a:pt x="325" y="0"/>
                    </a:moveTo>
                    <a:cubicBezTo>
                      <a:pt x="275" y="0"/>
                      <a:pt x="227" y="19"/>
                      <a:pt x="186" y="64"/>
                    </a:cubicBezTo>
                    <a:cubicBezTo>
                      <a:pt x="99" y="173"/>
                      <a:pt x="0" y="347"/>
                      <a:pt x="164" y="500"/>
                    </a:cubicBezTo>
                    <a:cubicBezTo>
                      <a:pt x="404" y="708"/>
                      <a:pt x="470" y="992"/>
                      <a:pt x="426" y="1286"/>
                    </a:cubicBezTo>
                    <a:cubicBezTo>
                      <a:pt x="404" y="1450"/>
                      <a:pt x="492" y="1559"/>
                      <a:pt x="535" y="1690"/>
                    </a:cubicBezTo>
                    <a:cubicBezTo>
                      <a:pt x="647" y="1903"/>
                      <a:pt x="626" y="2041"/>
                      <a:pt x="384" y="2041"/>
                    </a:cubicBezTo>
                    <a:cubicBezTo>
                      <a:pt x="366" y="2041"/>
                      <a:pt x="347" y="2040"/>
                      <a:pt x="328" y="2039"/>
                    </a:cubicBezTo>
                    <a:cubicBezTo>
                      <a:pt x="317" y="2049"/>
                      <a:pt x="306" y="2049"/>
                      <a:pt x="295" y="2061"/>
                    </a:cubicBezTo>
                    <a:cubicBezTo>
                      <a:pt x="284" y="2071"/>
                      <a:pt x="284" y="2093"/>
                      <a:pt x="284" y="2104"/>
                    </a:cubicBezTo>
                    <a:cubicBezTo>
                      <a:pt x="360" y="2195"/>
                      <a:pt x="425" y="2229"/>
                      <a:pt x="483" y="2229"/>
                    </a:cubicBezTo>
                    <a:cubicBezTo>
                      <a:pt x="599" y="2229"/>
                      <a:pt x="684" y="2090"/>
                      <a:pt x="764" y="1995"/>
                    </a:cubicBezTo>
                    <a:cubicBezTo>
                      <a:pt x="1059" y="1624"/>
                      <a:pt x="873" y="468"/>
                      <a:pt x="568" y="129"/>
                    </a:cubicBezTo>
                    <a:cubicBezTo>
                      <a:pt x="499" y="54"/>
                      <a:pt x="40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9" name="Google Shape;9089;p56"/>
              <p:cNvSpPr/>
              <p:nvPr/>
            </p:nvSpPr>
            <p:spPr>
              <a:xfrm>
                <a:off x="328550" y="2400950"/>
                <a:ext cx="188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14" extrusionOk="0">
                    <a:moveTo>
                      <a:pt x="338" y="0"/>
                    </a:moveTo>
                    <a:cubicBezTo>
                      <a:pt x="240" y="415"/>
                      <a:pt x="327" y="840"/>
                      <a:pt x="306" y="1254"/>
                    </a:cubicBezTo>
                    <a:cubicBezTo>
                      <a:pt x="306" y="1375"/>
                      <a:pt x="382" y="1528"/>
                      <a:pt x="196" y="1593"/>
                    </a:cubicBezTo>
                    <a:cubicBezTo>
                      <a:pt x="0" y="1658"/>
                      <a:pt x="11" y="1833"/>
                      <a:pt x="76" y="1953"/>
                    </a:cubicBezTo>
                    <a:cubicBezTo>
                      <a:pt x="106" y="1998"/>
                      <a:pt x="143" y="2013"/>
                      <a:pt x="184" y="2013"/>
                    </a:cubicBezTo>
                    <a:cubicBezTo>
                      <a:pt x="260" y="2013"/>
                      <a:pt x="347" y="1960"/>
                      <a:pt x="425" y="1953"/>
                    </a:cubicBezTo>
                    <a:cubicBezTo>
                      <a:pt x="687" y="1909"/>
                      <a:pt x="720" y="1713"/>
                      <a:pt x="731" y="1538"/>
                    </a:cubicBezTo>
                    <a:cubicBezTo>
                      <a:pt x="752" y="1200"/>
                      <a:pt x="742" y="851"/>
                      <a:pt x="742" y="512"/>
                    </a:cubicBezTo>
                    <a:cubicBezTo>
                      <a:pt x="534" y="393"/>
                      <a:pt x="698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0" name="Google Shape;9090;p56"/>
              <p:cNvSpPr/>
              <p:nvPr/>
            </p:nvSpPr>
            <p:spPr>
              <a:xfrm>
                <a:off x="306175" y="2403175"/>
                <a:ext cx="215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930" extrusionOk="0">
                    <a:moveTo>
                      <a:pt x="289" y="0"/>
                    </a:moveTo>
                    <a:cubicBezTo>
                      <a:pt x="262" y="0"/>
                      <a:pt x="232" y="6"/>
                      <a:pt x="197" y="20"/>
                    </a:cubicBezTo>
                    <a:cubicBezTo>
                      <a:pt x="1" y="108"/>
                      <a:pt x="88" y="282"/>
                      <a:pt x="98" y="445"/>
                    </a:cubicBezTo>
                    <a:cubicBezTo>
                      <a:pt x="142" y="849"/>
                      <a:pt x="306" y="1264"/>
                      <a:pt x="66" y="1657"/>
                    </a:cubicBezTo>
                    <a:cubicBezTo>
                      <a:pt x="175" y="1722"/>
                      <a:pt x="110" y="1842"/>
                      <a:pt x="153" y="1929"/>
                    </a:cubicBezTo>
                    <a:cubicBezTo>
                      <a:pt x="764" y="1308"/>
                      <a:pt x="862" y="893"/>
                      <a:pt x="535" y="282"/>
                    </a:cubicBezTo>
                    <a:cubicBezTo>
                      <a:pt x="480" y="172"/>
                      <a:pt x="433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1" name="Google Shape;9091;p56"/>
              <p:cNvSpPr/>
              <p:nvPr/>
            </p:nvSpPr>
            <p:spPr>
              <a:xfrm>
                <a:off x="243450" y="2413625"/>
                <a:ext cx="28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25" extrusionOk="0">
                    <a:moveTo>
                      <a:pt x="293" y="1"/>
                    </a:moveTo>
                    <a:cubicBezTo>
                      <a:pt x="244" y="1"/>
                      <a:pt x="197" y="17"/>
                      <a:pt x="153" y="60"/>
                    </a:cubicBezTo>
                    <a:cubicBezTo>
                      <a:pt x="0" y="202"/>
                      <a:pt x="153" y="344"/>
                      <a:pt x="229" y="486"/>
                    </a:cubicBezTo>
                    <a:cubicBezTo>
                      <a:pt x="262" y="551"/>
                      <a:pt x="273" y="650"/>
                      <a:pt x="251" y="737"/>
                    </a:cubicBezTo>
                    <a:cubicBezTo>
                      <a:pt x="241" y="830"/>
                      <a:pt x="123" y="1011"/>
                      <a:pt x="241" y="1011"/>
                    </a:cubicBezTo>
                    <a:cubicBezTo>
                      <a:pt x="247" y="1011"/>
                      <a:pt x="254" y="1010"/>
                      <a:pt x="262" y="1009"/>
                    </a:cubicBezTo>
                    <a:cubicBezTo>
                      <a:pt x="275" y="1008"/>
                      <a:pt x="288" y="1007"/>
                      <a:pt x="301" y="1007"/>
                    </a:cubicBezTo>
                    <a:cubicBezTo>
                      <a:pt x="527" y="1007"/>
                      <a:pt x="684" y="1225"/>
                      <a:pt x="886" y="1225"/>
                    </a:cubicBezTo>
                    <a:cubicBezTo>
                      <a:pt x="927" y="1225"/>
                      <a:pt x="969" y="1216"/>
                      <a:pt x="1014" y="1195"/>
                    </a:cubicBezTo>
                    <a:cubicBezTo>
                      <a:pt x="1124" y="1151"/>
                      <a:pt x="1080" y="1021"/>
                      <a:pt x="1036" y="966"/>
                    </a:cubicBezTo>
                    <a:cubicBezTo>
                      <a:pt x="796" y="704"/>
                      <a:pt x="949" y="453"/>
                      <a:pt x="1048" y="202"/>
                    </a:cubicBezTo>
                    <a:cubicBezTo>
                      <a:pt x="1004" y="179"/>
                      <a:pt x="956" y="174"/>
                      <a:pt x="908" y="174"/>
                    </a:cubicBezTo>
                    <a:cubicBezTo>
                      <a:pt x="872" y="174"/>
                      <a:pt x="837" y="176"/>
                      <a:pt x="802" y="176"/>
                    </a:cubicBezTo>
                    <a:cubicBezTo>
                      <a:pt x="728" y="176"/>
                      <a:pt x="657" y="165"/>
                      <a:pt x="600" y="93"/>
                    </a:cubicBezTo>
                    <a:cubicBezTo>
                      <a:pt x="498" y="64"/>
                      <a:pt x="392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2" name="Google Shape;9092;p56"/>
              <p:cNvSpPr/>
              <p:nvPr/>
            </p:nvSpPr>
            <p:spPr>
              <a:xfrm>
                <a:off x="222175" y="2398975"/>
                <a:ext cx="2100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904" extrusionOk="0">
                    <a:moveTo>
                      <a:pt x="739" y="1"/>
                    </a:moveTo>
                    <a:cubicBezTo>
                      <a:pt x="703" y="1"/>
                      <a:pt x="659" y="34"/>
                      <a:pt x="611" y="101"/>
                    </a:cubicBezTo>
                    <a:cubicBezTo>
                      <a:pt x="556" y="170"/>
                      <a:pt x="506" y="208"/>
                      <a:pt x="448" y="208"/>
                    </a:cubicBezTo>
                    <a:cubicBezTo>
                      <a:pt x="415" y="208"/>
                      <a:pt x="378" y="195"/>
                      <a:pt x="338" y="166"/>
                    </a:cubicBezTo>
                    <a:cubicBezTo>
                      <a:pt x="306" y="406"/>
                      <a:pt x="284" y="625"/>
                      <a:pt x="142" y="865"/>
                    </a:cubicBezTo>
                    <a:cubicBezTo>
                      <a:pt x="0" y="1115"/>
                      <a:pt x="22" y="1486"/>
                      <a:pt x="197" y="1792"/>
                    </a:cubicBezTo>
                    <a:cubicBezTo>
                      <a:pt x="242" y="1877"/>
                      <a:pt x="316" y="1903"/>
                      <a:pt x="394" y="1903"/>
                    </a:cubicBezTo>
                    <a:cubicBezTo>
                      <a:pt x="445" y="1903"/>
                      <a:pt x="498" y="1892"/>
                      <a:pt x="546" y="1879"/>
                    </a:cubicBezTo>
                    <a:cubicBezTo>
                      <a:pt x="731" y="1825"/>
                      <a:pt x="633" y="1704"/>
                      <a:pt x="578" y="1595"/>
                    </a:cubicBezTo>
                    <a:cubicBezTo>
                      <a:pt x="480" y="1410"/>
                      <a:pt x="437" y="1236"/>
                      <a:pt x="534" y="1017"/>
                    </a:cubicBezTo>
                    <a:cubicBezTo>
                      <a:pt x="655" y="744"/>
                      <a:pt x="742" y="450"/>
                      <a:pt x="840" y="166"/>
                    </a:cubicBezTo>
                    <a:cubicBezTo>
                      <a:pt x="822" y="56"/>
                      <a:pt x="786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3" name="Google Shape;9093;p56"/>
              <p:cNvSpPr/>
              <p:nvPr/>
            </p:nvSpPr>
            <p:spPr>
              <a:xfrm>
                <a:off x="497650" y="2420300"/>
                <a:ext cx="311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77" extrusionOk="0">
                    <a:moveTo>
                      <a:pt x="1222" y="0"/>
                    </a:moveTo>
                    <a:lnTo>
                      <a:pt x="1222" y="0"/>
                    </a:lnTo>
                    <a:cubicBezTo>
                      <a:pt x="1105" y="78"/>
                      <a:pt x="988" y="191"/>
                      <a:pt x="832" y="191"/>
                    </a:cubicBezTo>
                    <a:cubicBezTo>
                      <a:pt x="813" y="191"/>
                      <a:pt x="794" y="190"/>
                      <a:pt x="774" y="186"/>
                    </a:cubicBezTo>
                    <a:lnTo>
                      <a:pt x="774" y="186"/>
                    </a:lnTo>
                    <a:cubicBezTo>
                      <a:pt x="840" y="470"/>
                      <a:pt x="480" y="699"/>
                      <a:pt x="687" y="994"/>
                    </a:cubicBezTo>
                    <a:cubicBezTo>
                      <a:pt x="643" y="1026"/>
                      <a:pt x="589" y="1048"/>
                      <a:pt x="556" y="1081"/>
                    </a:cubicBezTo>
                    <a:cubicBezTo>
                      <a:pt x="403" y="1234"/>
                      <a:pt x="0" y="1200"/>
                      <a:pt x="87" y="1474"/>
                    </a:cubicBezTo>
                    <a:cubicBezTo>
                      <a:pt x="111" y="1552"/>
                      <a:pt x="156" y="1577"/>
                      <a:pt x="213" y="1577"/>
                    </a:cubicBezTo>
                    <a:cubicBezTo>
                      <a:pt x="317" y="1577"/>
                      <a:pt x="460" y="1493"/>
                      <a:pt x="587" y="1493"/>
                    </a:cubicBezTo>
                    <a:cubicBezTo>
                      <a:pt x="614" y="1493"/>
                      <a:pt x="640" y="1497"/>
                      <a:pt x="665" y="1506"/>
                    </a:cubicBezTo>
                    <a:cubicBezTo>
                      <a:pt x="706" y="1518"/>
                      <a:pt x="753" y="1525"/>
                      <a:pt x="798" y="1525"/>
                    </a:cubicBezTo>
                    <a:cubicBezTo>
                      <a:pt x="924" y="1525"/>
                      <a:pt x="1045" y="1472"/>
                      <a:pt x="1036" y="1321"/>
                    </a:cubicBezTo>
                    <a:cubicBezTo>
                      <a:pt x="1026" y="863"/>
                      <a:pt x="1244" y="448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4" name="Google Shape;9094;p56"/>
              <p:cNvSpPr/>
              <p:nvPr/>
            </p:nvSpPr>
            <p:spPr>
              <a:xfrm>
                <a:off x="169250" y="2384525"/>
                <a:ext cx="273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032" extrusionOk="0">
                    <a:moveTo>
                      <a:pt x="797" y="1"/>
                    </a:moveTo>
                    <a:cubicBezTo>
                      <a:pt x="698" y="1"/>
                      <a:pt x="590" y="43"/>
                      <a:pt x="503" y="68"/>
                    </a:cubicBezTo>
                    <a:cubicBezTo>
                      <a:pt x="328" y="122"/>
                      <a:pt x="1" y="199"/>
                      <a:pt x="99" y="428"/>
                    </a:cubicBezTo>
                    <a:cubicBezTo>
                      <a:pt x="295" y="963"/>
                      <a:pt x="164" y="1508"/>
                      <a:pt x="263" y="2032"/>
                    </a:cubicBezTo>
                    <a:cubicBezTo>
                      <a:pt x="404" y="1792"/>
                      <a:pt x="154" y="1399"/>
                      <a:pt x="568" y="1257"/>
                    </a:cubicBezTo>
                    <a:cubicBezTo>
                      <a:pt x="579" y="1082"/>
                      <a:pt x="590" y="919"/>
                      <a:pt x="600" y="744"/>
                    </a:cubicBezTo>
                    <a:cubicBezTo>
                      <a:pt x="513" y="537"/>
                      <a:pt x="491" y="374"/>
                      <a:pt x="797" y="340"/>
                    </a:cubicBezTo>
                    <a:cubicBezTo>
                      <a:pt x="917" y="330"/>
                      <a:pt x="1092" y="243"/>
                      <a:pt x="993" y="100"/>
                    </a:cubicBezTo>
                    <a:cubicBezTo>
                      <a:pt x="942" y="25"/>
                      <a:pt x="872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5" name="Google Shape;9095;p56"/>
              <p:cNvSpPr/>
              <p:nvPr/>
            </p:nvSpPr>
            <p:spPr>
              <a:xfrm>
                <a:off x="355575" y="2418750"/>
                <a:ext cx="4227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43" extrusionOk="0">
                    <a:moveTo>
                      <a:pt x="1273" y="1"/>
                    </a:moveTo>
                    <a:cubicBezTo>
                      <a:pt x="1244" y="1"/>
                      <a:pt x="1212" y="6"/>
                      <a:pt x="1177" y="19"/>
                    </a:cubicBezTo>
                    <a:cubicBezTo>
                      <a:pt x="1031" y="75"/>
                      <a:pt x="882" y="99"/>
                      <a:pt x="733" y="99"/>
                    </a:cubicBezTo>
                    <a:cubicBezTo>
                      <a:pt x="593" y="99"/>
                      <a:pt x="453" y="78"/>
                      <a:pt x="316" y="41"/>
                    </a:cubicBezTo>
                    <a:cubicBezTo>
                      <a:pt x="264" y="27"/>
                      <a:pt x="222" y="20"/>
                      <a:pt x="188" y="20"/>
                    </a:cubicBezTo>
                    <a:cubicBezTo>
                      <a:pt x="83" y="20"/>
                      <a:pt x="48" y="84"/>
                      <a:pt x="32" y="215"/>
                    </a:cubicBezTo>
                    <a:cubicBezTo>
                      <a:pt x="0" y="403"/>
                      <a:pt x="49" y="511"/>
                      <a:pt x="253" y="511"/>
                    </a:cubicBezTo>
                    <a:cubicBezTo>
                      <a:pt x="263" y="511"/>
                      <a:pt x="272" y="511"/>
                      <a:pt x="282" y="510"/>
                    </a:cubicBezTo>
                    <a:cubicBezTo>
                      <a:pt x="315" y="508"/>
                      <a:pt x="348" y="508"/>
                      <a:pt x="381" y="508"/>
                    </a:cubicBezTo>
                    <a:cubicBezTo>
                      <a:pt x="580" y="508"/>
                      <a:pt x="785" y="533"/>
                      <a:pt x="981" y="542"/>
                    </a:cubicBezTo>
                    <a:cubicBezTo>
                      <a:pt x="1079" y="510"/>
                      <a:pt x="1167" y="477"/>
                      <a:pt x="1254" y="445"/>
                    </a:cubicBezTo>
                    <a:cubicBezTo>
                      <a:pt x="1330" y="433"/>
                      <a:pt x="1395" y="423"/>
                      <a:pt x="1472" y="401"/>
                    </a:cubicBezTo>
                    <a:cubicBezTo>
                      <a:pt x="1559" y="379"/>
                      <a:pt x="1657" y="357"/>
                      <a:pt x="1668" y="259"/>
                    </a:cubicBezTo>
                    <a:cubicBezTo>
                      <a:pt x="1690" y="117"/>
                      <a:pt x="1548" y="106"/>
                      <a:pt x="1472" y="62"/>
                    </a:cubicBezTo>
                    <a:cubicBezTo>
                      <a:pt x="1402" y="31"/>
                      <a:pt x="1344" y="1"/>
                      <a:pt x="1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6" name="Google Shape;9096;p56"/>
              <p:cNvSpPr/>
              <p:nvPr/>
            </p:nvSpPr>
            <p:spPr>
              <a:xfrm>
                <a:off x="68600" y="2415600"/>
                <a:ext cx="275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7" extrusionOk="0">
                    <a:moveTo>
                      <a:pt x="280" y="1"/>
                    </a:moveTo>
                    <a:cubicBezTo>
                      <a:pt x="172" y="1"/>
                      <a:pt x="75" y="30"/>
                      <a:pt x="1" y="123"/>
                    </a:cubicBezTo>
                    <a:cubicBezTo>
                      <a:pt x="77" y="374"/>
                      <a:pt x="339" y="527"/>
                      <a:pt x="339" y="811"/>
                    </a:cubicBezTo>
                    <a:cubicBezTo>
                      <a:pt x="350" y="920"/>
                      <a:pt x="415" y="996"/>
                      <a:pt x="536" y="996"/>
                    </a:cubicBezTo>
                    <a:cubicBezTo>
                      <a:pt x="549" y="992"/>
                      <a:pt x="561" y="991"/>
                      <a:pt x="573" y="991"/>
                    </a:cubicBezTo>
                    <a:cubicBezTo>
                      <a:pt x="668" y="991"/>
                      <a:pt x="720" y="1095"/>
                      <a:pt x="797" y="1105"/>
                    </a:cubicBezTo>
                    <a:cubicBezTo>
                      <a:pt x="804" y="1106"/>
                      <a:pt x="811" y="1106"/>
                      <a:pt x="818" y="1106"/>
                    </a:cubicBezTo>
                    <a:cubicBezTo>
                      <a:pt x="887" y="1106"/>
                      <a:pt x="957" y="1058"/>
                      <a:pt x="1026" y="1029"/>
                    </a:cubicBezTo>
                    <a:cubicBezTo>
                      <a:pt x="1070" y="996"/>
                      <a:pt x="1103" y="952"/>
                      <a:pt x="1026" y="908"/>
                    </a:cubicBezTo>
                    <a:cubicBezTo>
                      <a:pt x="645" y="680"/>
                      <a:pt x="819" y="374"/>
                      <a:pt x="939" y="57"/>
                    </a:cubicBezTo>
                    <a:cubicBezTo>
                      <a:pt x="931" y="57"/>
                      <a:pt x="923" y="57"/>
                      <a:pt x="916" y="57"/>
                    </a:cubicBezTo>
                    <a:cubicBezTo>
                      <a:pt x="786" y="57"/>
                      <a:pt x="664" y="104"/>
                      <a:pt x="553" y="104"/>
                    </a:cubicBezTo>
                    <a:cubicBezTo>
                      <a:pt x="476" y="104"/>
                      <a:pt x="404" y="81"/>
                      <a:pt x="339" y="3"/>
                    </a:cubicBezTo>
                    <a:cubicBezTo>
                      <a:pt x="319" y="2"/>
                      <a:pt x="300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7" name="Google Shape;9097;p56"/>
              <p:cNvSpPr/>
              <p:nvPr/>
            </p:nvSpPr>
            <p:spPr>
              <a:xfrm>
                <a:off x="358550" y="2431500"/>
                <a:ext cx="417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12" extrusionOk="0">
                    <a:moveTo>
                      <a:pt x="1320" y="0"/>
                    </a:moveTo>
                    <a:cubicBezTo>
                      <a:pt x="1247" y="68"/>
                      <a:pt x="1171" y="89"/>
                      <a:pt x="1092" y="89"/>
                    </a:cubicBezTo>
                    <a:cubicBezTo>
                      <a:pt x="1018" y="89"/>
                      <a:pt x="941" y="70"/>
                      <a:pt x="862" y="54"/>
                    </a:cubicBezTo>
                    <a:cubicBezTo>
                      <a:pt x="568" y="120"/>
                      <a:pt x="240" y="66"/>
                      <a:pt x="0" y="316"/>
                    </a:cubicBezTo>
                    <a:cubicBezTo>
                      <a:pt x="163" y="360"/>
                      <a:pt x="120" y="491"/>
                      <a:pt x="109" y="611"/>
                    </a:cubicBezTo>
                    <a:cubicBezTo>
                      <a:pt x="568" y="611"/>
                      <a:pt x="1036" y="567"/>
                      <a:pt x="1484" y="447"/>
                    </a:cubicBezTo>
                    <a:cubicBezTo>
                      <a:pt x="1549" y="360"/>
                      <a:pt x="1669" y="306"/>
                      <a:pt x="1571" y="175"/>
                    </a:cubicBezTo>
                    <a:cubicBezTo>
                      <a:pt x="1494" y="120"/>
                      <a:pt x="1407" y="66"/>
                      <a:pt x="1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8" name="Google Shape;9098;p56"/>
              <p:cNvSpPr/>
              <p:nvPr/>
            </p:nvSpPr>
            <p:spPr>
              <a:xfrm>
                <a:off x="365375" y="2402200"/>
                <a:ext cx="36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63" extrusionOk="0">
                    <a:moveTo>
                      <a:pt x="253" y="0"/>
                    </a:moveTo>
                    <a:cubicBezTo>
                      <a:pt x="126" y="0"/>
                      <a:pt x="1" y="72"/>
                      <a:pt x="11" y="244"/>
                    </a:cubicBezTo>
                    <a:cubicBezTo>
                      <a:pt x="21" y="408"/>
                      <a:pt x="130" y="462"/>
                      <a:pt x="283" y="462"/>
                    </a:cubicBezTo>
                    <a:lnTo>
                      <a:pt x="731" y="462"/>
                    </a:lnTo>
                    <a:cubicBezTo>
                      <a:pt x="884" y="462"/>
                      <a:pt x="1047" y="462"/>
                      <a:pt x="1211" y="452"/>
                    </a:cubicBezTo>
                    <a:cubicBezTo>
                      <a:pt x="1331" y="452"/>
                      <a:pt x="1440" y="397"/>
                      <a:pt x="1451" y="244"/>
                    </a:cubicBezTo>
                    <a:cubicBezTo>
                      <a:pt x="1461" y="70"/>
                      <a:pt x="1309" y="147"/>
                      <a:pt x="1243" y="103"/>
                    </a:cubicBezTo>
                    <a:cubicBezTo>
                      <a:pt x="1090" y="21"/>
                      <a:pt x="932" y="4"/>
                      <a:pt x="774" y="4"/>
                    </a:cubicBezTo>
                    <a:cubicBezTo>
                      <a:pt x="669" y="4"/>
                      <a:pt x="564" y="12"/>
                      <a:pt x="461" y="12"/>
                    </a:cubicBezTo>
                    <a:cubicBezTo>
                      <a:pt x="408" y="12"/>
                      <a:pt x="356" y="10"/>
                      <a:pt x="305" y="4"/>
                    </a:cubicBezTo>
                    <a:cubicBezTo>
                      <a:pt x="288" y="2"/>
                      <a:pt x="270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9" name="Google Shape;9099;p56"/>
              <p:cNvSpPr/>
              <p:nvPr/>
            </p:nvSpPr>
            <p:spPr>
              <a:xfrm>
                <a:off x="123425" y="2391675"/>
                <a:ext cx="20475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94" extrusionOk="0">
                    <a:moveTo>
                      <a:pt x="546" y="0"/>
                    </a:moveTo>
                    <a:cubicBezTo>
                      <a:pt x="404" y="109"/>
                      <a:pt x="372" y="262"/>
                      <a:pt x="339" y="415"/>
                    </a:cubicBezTo>
                    <a:cubicBezTo>
                      <a:pt x="306" y="622"/>
                      <a:pt x="197" y="786"/>
                      <a:pt x="1" y="873"/>
                    </a:cubicBezTo>
                    <a:cubicBezTo>
                      <a:pt x="33" y="1048"/>
                      <a:pt x="273" y="873"/>
                      <a:pt x="295" y="1058"/>
                    </a:cubicBezTo>
                    <a:cubicBezTo>
                      <a:pt x="219" y="1200"/>
                      <a:pt x="11" y="1288"/>
                      <a:pt x="154" y="1494"/>
                    </a:cubicBezTo>
                    <a:cubicBezTo>
                      <a:pt x="197" y="1528"/>
                      <a:pt x="230" y="1560"/>
                      <a:pt x="273" y="1593"/>
                    </a:cubicBezTo>
                    <a:lnTo>
                      <a:pt x="350" y="1593"/>
                    </a:lnTo>
                    <a:cubicBezTo>
                      <a:pt x="372" y="1451"/>
                      <a:pt x="437" y="1320"/>
                      <a:pt x="535" y="1222"/>
                    </a:cubicBezTo>
                    <a:cubicBezTo>
                      <a:pt x="525" y="1091"/>
                      <a:pt x="579" y="982"/>
                      <a:pt x="634" y="873"/>
                    </a:cubicBezTo>
                    <a:cubicBezTo>
                      <a:pt x="721" y="655"/>
                      <a:pt x="819" y="437"/>
                      <a:pt x="808" y="185"/>
                    </a:cubicBezTo>
                    <a:cubicBezTo>
                      <a:pt x="786" y="11"/>
                      <a:pt x="666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0" name="Google Shape;9100;p56"/>
              <p:cNvSpPr/>
              <p:nvPr/>
            </p:nvSpPr>
            <p:spPr>
              <a:xfrm>
                <a:off x="695375" y="2397100"/>
                <a:ext cx="2130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38" extrusionOk="0">
                    <a:moveTo>
                      <a:pt x="693" y="1"/>
                    </a:moveTo>
                    <a:cubicBezTo>
                      <a:pt x="636" y="1"/>
                      <a:pt x="582" y="56"/>
                      <a:pt x="524" y="154"/>
                    </a:cubicBezTo>
                    <a:cubicBezTo>
                      <a:pt x="426" y="307"/>
                      <a:pt x="350" y="492"/>
                      <a:pt x="131" y="503"/>
                    </a:cubicBezTo>
                    <a:cubicBezTo>
                      <a:pt x="55" y="950"/>
                      <a:pt x="0" y="1387"/>
                      <a:pt x="502" y="1638"/>
                    </a:cubicBezTo>
                    <a:cubicBezTo>
                      <a:pt x="546" y="1551"/>
                      <a:pt x="601" y="1463"/>
                      <a:pt x="645" y="1376"/>
                    </a:cubicBezTo>
                    <a:cubicBezTo>
                      <a:pt x="448" y="1037"/>
                      <a:pt x="546" y="438"/>
                      <a:pt x="851" y="143"/>
                    </a:cubicBezTo>
                    <a:cubicBezTo>
                      <a:pt x="795" y="45"/>
                      <a:pt x="743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1" name="Google Shape;9101;p56"/>
              <p:cNvSpPr/>
              <p:nvPr/>
            </p:nvSpPr>
            <p:spPr>
              <a:xfrm>
                <a:off x="426725" y="2433650"/>
                <a:ext cx="281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69" extrusionOk="0">
                    <a:moveTo>
                      <a:pt x="746" y="0"/>
                    </a:moveTo>
                    <a:cubicBezTo>
                      <a:pt x="741" y="0"/>
                      <a:pt x="736" y="1"/>
                      <a:pt x="731" y="1"/>
                    </a:cubicBezTo>
                    <a:cubicBezTo>
                      <a:pt x="721" y="350"/>
                      <a:pt x="481" y="481"/>
                      <a:pt x="197" y="525"/>
                    </a:cubicBezTo>
                    <a:cubicBezTo>
                      <a:pt x="33" y="557"/>
                      <a:pt x="1" y="612"/>
                      <a:pt x="11" y="754"/>
                    </a:cubicBezTo>
                    <a:cubicBezTo>
                      <a:pt x="22" y="863"/>
                      <a:pt x="33" y="940"/>
                      <a:pt x="175" y="961"/>
                    </a:cubicBezTo>
                    <a:cubicBezTo>
                      <a:pt x="207" y="966"/>
                      <a:pt x="240" y="968"/>
                      <a:pt x="272" y="968"/>
                    </a:cubicBezTo>
                    <a:cubicBezTo>
                      <a:pt x="690" y="968"/>
                      <a:pt x="1114" y="591"/>
                      <a:pt x="1124" y="186"/>
                    </a:cubicBezTo>
                    <a:lnTo>
                      <a:pt x="1124" y="186"/>
                    </a:lnTo>
                    <a:cubicBezTo>
                      <a:pt x="1084" y="213"/>
                      <a:pt x="1051" y="224"/>
                      <a:pt x="1023" y="224"/>
                    </a:cubicBezTo>
                    <a:cubicBezTo>
                      <a:pt x="898" y="224"/>
                      <a:pt x="876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2" name="Google Shape;9102;p56"/>
              <p:cNvSpPr/>
              <p:nvPr/>
            </p:nvSpPr>
            <p:spPr>
              <a:xfrm>
                <a:off x="96425" y="2398475"/>
                <a:ext cx="344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22" extrusionOk="0">
                    <a:moveTo>
                      <a:pt x="34" y="1"/>
                    </a:moveTo>
                    <a:cubicBezTo>
                      <a:pt x="22" y="34"/>
                      <a:pt x="12" y="56"/>
                      <a:pt x="0" y="88"/>
                    </a:cubicBezTo>
                    <a:cubicBezTo>
                      <a:pt x="110" y="219"/>
                      <a:pt x="121" y="361"/>
                      <a:pt x="99" y="524"/>
                    </a:cubicBezTo>
                    <a:cubicBezTo>
                      <a:pt x="262" y="786"/>
                      <a:pt x="77" y="1244"/>
                      <a:pt x="557" y="1321"/>
                    </a:cubicBezTo>
                    <a:lnTo>
                      <a:pt x="557" y="939"/>
                    </a:lnTo>
                    <a:cubicBezTo>
                      <a:pt x="633" y="1026"/>
                      <a:pt x="688" y="1081"/>
                      <a:pt x="732" y="1147"/>
                    </a:cubicBezTo>
                    <a:cubicBezTo>
                      <a:pt x="732" y="1037"/>
                      <a:pt x="666" y="917"/>
                      <a:pt x="830" y="863"/>
                    </a:cubicBezTo>
                    <a:cubicBezTo>
                      <a:pt x="863" y="777"/>
                      <a:pt x="909" y="754"/>
                      <a:pt x="960" y="754"/>
                    </a:cubicBezTo>
                    <a:cubicBezTo>
                      <a:pt x="1021" y="754"/>
                      <a:pt x="1089" y="787"/>
                      <a:pt x="1153" y="787"/>
                    </a:cubicBezTo>
                    <a:cubicBezTo>
                      <a:pt x="1158" y="787"/>
                      <a:pt x="1163" y="787"/>
                      <a:pt x="1168" y="786"/>
                    </a:cubicBezTo>
                    <a:lnTo>
                      <a:pt x="1375" y="786"/>
                    </a:lnTo>
                    <a:cubicBezTo>
                      <a:pt x="1353" y="601"/>
                      <a:pt x="1113" y="776"/>
                      <a:pt x="1081" y="601"/>
                    </a:cubicBezTo>
                    <a:cubicBezTo>
                      <a:pt x="1042" y="605"/>
                      <a:pt x="1004" y="607"/>
                      <a:pt x="967" y="607"/>
                    </a:cubicBezTo>
                    <a:cubicBezTo>
                      <a:pt x="581" y="607"/>
                      <a:pt x="316" y="400"/>
                      <a:pt x="197" y="12"/>
                    </a:cubicBezTo>
                    <a:cubicBezTo>
                      <a:pt x="143" y="1"/>
                      <a:pt x="88" y="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3" name="Google Shape;9103;p56"/>
              <p:cNvSpPr/>
              <p:nvPr/>
            </p:nvSpPr>
            <p:spPr>
              <a:xfrm>
                <a:off x="140350" y="2429025"/>
                <a:ext cx="210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645" extrusionOk="0">
                    <a:moveTo>
                      <a:pt x="808" y="0"/>
                    </a:moveTo>
                    <a:cubicBezTo>
                      <a:pt x="706" y="78"/>
                      <a:pt x="677" y="340"/>
                      <a:pt x="546" y="340"/>
                    </a:cubicBezTo>
                    <a:cubicBezTo>
                      <a:pt x="493" y="340"/>
                      <a:pt x="424" y="299"/>
                      <a:pt x="328" y="186"/>
                    </a:cubicBezTo>
                    <a:cubicBezTo>
                      <a:pt x="273" y="535"/>
                      <a:pt x="240" y="895"/>
                      <a:pt x="88" y="1222"/>
                    </a:cubicBezTo>
                    <a:cubicBezTo>
                      <a:pt x="0" y="1397"/>
                      <a:pt x="109" y="1561"/>
                      <a:pt x="207" y="1626"/>
                    </a:cubicBezTo>
                    <a:cubicBezTo>
                      <a:pt x="223" y="1639"/>
                      <a:pt x="238" y="1644"/>
                      <a:pt x="251" y="1644"/>
                    </a:cubicBezTo>
                    <a:cubicBezTo>
                      <a:pt x="321" y="1644"/>
                      <a:pt x="360" y="1501"/>
                      <a:pt x="415" y="1419"/>
                    </a:cubicBezTo>
                    <a:cubicBezTo>
                      <a:pt x="677" y="982"/>
                      <a:pt x="665" y="470"/>
                      <a:pt x="840" y="12"/>
                    </a:cubicBez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4" name="Google Shape;9104;p56"/>
              <p:cNvSpPr/>
              <p:nvPr/>
            </p:nvSpPr>
            <p:spPr>
              <a:xfrm>
                <a:off x="110350" y="2421925"/>
                <a:ext cx="199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75" extrusionOk="0">
                    <a:moveTo>
                      <a:pt x="0" y="1"/>
                    </a:moveTo>
                    <a:lnTo>
                      <a:pt x="0" y="383"/>
                    </a:lnTo>
                    <a:cubicBezTo>
                      <a:pt x="22" y="481"/>
                      <a:pt x="109" y="449"/>
                      <a:pt x="175" y="470"/>
                    </a:cubicBezTo>
                    <a:cubicBezTo>
                      <a:pt x="251" y="503"/>
                      <a:pt x="328" y="546"/>
                      <a:pt x="316" y="645"/>
                    </a:cubicBezTo>
                    <a:cubicBezTo>
                      <a:pt x="316" y="725"/>
                      <a:pt x="257" y="733"/>
                      <a:pt x="200" y="733"/>
                    </a:cubicBezTo>
                    <a:cubicBezTo>
                      <a:pt x="187" y="733"/>
                      <a:pt x="175" y="732"/>
                      <a:pt x="163" y="732"/>
                    </a:cubicBezTo>
                    <a:cubicBezTo>
                      <a:pt x="44" y="950"/>
                      <a:pt x="207" y="1092"/>
                      <a:pt x="338" y="1147"/>
                    </a:cubicBezTo>
                    <a:cubicBezTo>
                      <a:pt x="379" y="1164"/>
                      <a:pt x="424" y="1174"/>
                      <a:pt x="467" y="1174"/>
                    </a:cubicBezTo>
                    <a:cubicBezTo>
                      <a:pt x="584" y="1174"/>
                      <a:pt x="693" y="1104"/>
                      <a:pt x="709" y="929"/>
                    </a:cubicBezTo>
                    <a:cubicBezTo>
                      <a:pt x="698" y="732"/>
                      <a:pt x="687" y="546"/>
                      <a:pt x="796" y="383"/>
                    </a:cubicBezTo>
                    <a:cubicBezTo>
                      <a:pt x="753" y="350"/>
                      <a:pt x="720" y="318"/>
                      <a:pt x="677" y="284"/>
                    </a:cubicBezTo>
                    <a:cubicBezTo>
                      <a:pt x="620" y="299"/>
                      <a:pt x="563" y="306"/>
                      <a:pt x="507" y="306"/>
                    </a:cubicBezTo>
                    <a:cubicBezTo>
                      <a:pt x="391" y="306"/>
                      <a:pt x="278" y="275"/>
                      <a:pt x="175" y="209"/>
                    </a:cubicBezTo>
                    <a:cubicBezTo>
                      <a:pt x="131" y="143"/>
                      <a:pt x="76" y="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5" name="Google Shape;9105;p56"/>
              <p:cNvSpPr/>
              <p:nvPr/>
            </p:nvSpPr>
            <p:spPr>
              <a:xfrm>
                <a:off x="616825" y="2409675"/>
                <a:ext cx="390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699" extrusionOk="0">
                    <a:moveTo>
                      <a:pt x="361" y="0"/>
                    </a:moveTo>
                    <a:lnTo>
                      <a:pt x="361" y="0"/>
                    </a:lnTo>
                    <a:cubicBezTo>
                      <a:pt x="426" y="306"/>
                      <a:pt x="12" y="262"/>
                      <a:pt x="0" y="502"/>
                    </a:cubicBezTo>
                    <a:cubicBezTo>
                      <a:pt x="56" y="514"/>
                      <a:pt x="110" y="521"/>
                      <a:pt x="163" y="521"/>
                    </a:cubicBezTo>
                    <a:cubicBezTo>
                      <a:pt x="255" y="521"/>
                      <a:pt x="343" y="499"/>
                      <a:pt x="426" y="437"/>
                    </a:cubicBezTo>
                    <a:cubicBezTo>
                      <a:pt x="444" y="435"/>
                      <a:pt x="461" y="434"/>
                      <a:pt x="478" y="434"/>
                    </a:cubicBezTo>
                    <a:cubicBezTo>
                      <a:pt x="733" y="434"/>
                      <a:pt x="910" y="658"/>
                      <a:pt x="1146" y="699"/>
                    </a:cubicBezTo>
                    <a:cubicBezTo>
                      <a:pt x="1484" y="546"/>
                      <a:pt x="1561" y="382"/>
                      <a:pt x="1419" y="371"/>
                    </a:cubicBezTo>
                    <a:cubicBezTo>
                      <a:pt x="1026" y="328"/>
                      <a:pt x="742" y="22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6" name="Google Shape;9106;p56"/>
              <p:cNvSpPr/>
              <p:nvPr/>
            </p:nvSpPr>
            <p:spPr>
              <a:xfrm>
                <a:off x="-125" y="2412050"/>
                <a:ext cx="275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9" extrusionOk="0">
                    <a:moveTo>
                      <a:pt x="284" y="1"/>
                    </a:moveTo>
                    <a:cubicBezTo>
                      <a:pt x="178" y="1"/>
                      <a:pt x="102" y="107"/>
                      <a:pt x="0" y="342"/>
                    </a:cubicBezTo>
                    <a:cubicBezTo>
                      <a:pt x="88" y="396"/>
                      <a:pt x="175" y="461"/>
                      <a:pt x="262" y="516"/>
                    </a:cubicBezTo>
                    <a:cubicBezTo>
                      <a:pt x="437" y="676"/>
                      <a:pt x="573" y="759"/>
                      <a:pt x="692" y="759"/>
                    </a:cubicBezTo>
                    <a:cubicBezTo>
                      <a:pt x="840" y="759"/>
                      <a:pt x="963" y="630"/>
                      <a:pt x="1103" y="363"/>
                    </a:cubicBezTo>
                    <a:lnTo>
                      <a:pt x="1103" y="363"/>
                    </a:lnTo>
                    <a:cubicBezTo>
                      <a:pt x="1093" y="364"/>
                      <a:pt x="1084" y="364"/>
                      <a:pt x="1075" y="364"/>
                    </a:cubicBezTo>
                    <a:cubicBezTo>
                      <a:pt x="880" y="364"/>
                      <a:pt x="725" y="260"/>
                      <a:pt x="579" y="156"/>
                    </a:cubicBezTo>
                    <a:cubicBezTo>
                      <a:pt x="451" y="55"/>
                      <a:pt x="360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7" name="Google Shape;9107;p56"/>
              <p:cNvSpPr/>
              <p:nvPr/>
            </p:nvSpPr>
            <p:spPr>
              <a:xfrm>
                <a:off x="172525" y="2415925"/>
                <a:ext cx="1992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62" extrusionOk="0">
                    <a:moveTo>
                      <a:pt x="437" y="1"/>
                    </a:moveTo>
                    <a:cubicBezTo>
                      <a:pt x="23" y="143"/>
                      <a:pt x="273" y="536"/>
                      <a:pt x="132" y="776"/>
                    </a:cubicBezTo>
                    <a:cubicBezTo>
                      <a:pt x="110" y="907"/>
                      <a:pt x="1" y="1081"/>
                      <a:pt x="208" y="1135"/>
                    </a:cubicBezTo>
                    <a:cubicBezTo>
                      <a:pt x="268" y="1151"/>
                      <a:pt x="332" y="1162"/>
                      <a:pt x="396" y="1162"/>
                    </a:cubicBezTo>
                    <a:cubicBezTo>
                      <a:pt x="507" y="1162"/>
                      <a:pt x="616" y="1131"/>
                      <a:pt x="699" y="1048"/>
                    </a:cubicBezTo>
                    <a:cubicBezTo>
                      <a:pt x="797" y="939"/>
                      <a:pt x="633" y="841"/>
                      <a:pt x="590" y="732"/>
                    </a:cubicBezTo>
                    <a:cubicBezTo>
                      <a:pt x="568" y="667"/>
                      <a:pt x="535" y="601"/>
                      <a:pt x="503" y="536"/>
                    </a:cubicBezTo>
                    <a:cubicBezTo>
                      <a:pt x="437" y="427"/>
                      <a:pt x="295" y="339"/>
                      <a:pt x="415" y="187"/>
                    </a:cubicBezTo>
                    <a:cubicBezTo>
                      <a:pt x="437" y="154"/>
                      <a:pt x="448" y="110"/>
                      <a:pt x="469" y="78"/>
                    </a:cubicBezTo>
                    <a:cubicBezTo>
                      <a:pt x="459" y="56"/>
                      <a:pt x="448" y="23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8" name="Google Shape;9108;p56"/>
              <p:cNvSpPr/>
              <p:nvPr/>
            </p:nvSpPr>
            <p:spPr>
              <a:xfrm>
                <a:off x="758100" y="2425175"/>
                <a:ext cx="161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10" extrusionOk="0">
                    <a:moveTo>
                      <a:pt x="363" y="0"/>
                    </a:moveTo>
                    <a:cubicBezTo>
                      <a:pt x="177" y="0"/>
                      <a:pt x="90" y="191"/>
                      <a:pt x="132" y="253"/>
                    </a:cubicBezTo>
                    <a:cubicBezTo>
                      <a:pt x="263" y="428"/>
                      <a:pt x="1" y="787"/>
                      <a:pt x="339" y="809"/>
                    </a:cubicBezTo>
                    <a:cubicBezTo>
                      <a:pt x="343" y="809"/>
                      <a:pt x="347" y="809"/>
                      <a:pt x="351" y="809"/>
                    </a:cubicBezTo>
                    <a:cubicBezTo>
                      <a:pt x="547" y="809"/>
                      <a:pt x="569" y="523"/>
                      <a:pt x="623" y="384"/>
                    </a:cubicBezTo>
                    <a:cubicBezTo>
                      <a:pt x="645" y="166"/>
                      <a:pt x="623" y="24"/>
                      <a:pt x="393" y="2"/>
                    </a:cubicBezTo>
                    <a:cubicBezTo>
                      <a:pt x="383" y="1"/>
                      <a:pt x="37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9" name="Google Shape;9109;p56"/>
              <p:cNvSpPr/>
              <p:nvPr/>
            </p:nvSpPr>
            <p:spPr>
              <a:xfrm>
                <a:off x="26875" y="2387700"/>
                <a:ext cx="128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67" extrusionOk="0">
                    <a:moveTo>
                      <a:pt x="226" y="0"/>
                    </a:moveTo>
                    <a:cubicBezTo>
                      <a:pt x="209" y="0"/>
                      <a:pt x="193" y="2"/>
                      <a:pt x="175" y="6"/>
                    </a:cubicBezTo>
                    <a:cubicBezTo>
                      <a:pt x="1" y="61"/>
                      <a:pt x="132" y="192"/>
                      <a:pt x="142" y="301"/>
                    </a:cubicBezTo>
                    <a:cubicBezTo>
                      <a:pt x="164" y="552"/>
                      <a:pt x="306" y="748"/>
                      <a:pt x="415" y="967"/>
                    </a:cubicBezTo>
                    <a:cubicBezTo>
                      <a:pt x="437" y="836"/>
                      <a:pt x="372" y="693"/>
                      <a:pt x="513" y="596"/>
                    </a:cubicBezTo>
                    <a:lnTo>
                      <a:pt x="513" y="508"/>
                    </a:lnTo>
                    <a:cubicBezTo>
                      <a:pt x="491" y="410"/>
                      <a:pt x="481" y="312"/>
                      <a:pt x="459" y="213"/>
                    </a:cubicBezTo>
                    <a:cubicBezTo>
                      <a:pt x="421" y="91"/>
                      <a:pt x="334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0" name="Google Shape;9110;p56"/>
              <p:cNvSpPr/>
              <p:nvPr/>
            </p:nvSpPr>
            <p:spPr>
              <a:xfrm>
                <a:off x="136525" y="2413500"/>
                <a:ext cx="161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22" extrusionOk="0">
                    <a:moveTo>
                      <a:pt x="110" y="0"/>
                    </a:moveTo>
                    <a:cubicBezTo>
                      <a:pt x="55" y="109"/>
                      <a:pt x="1" y="218"/>
                      <a:pt x="11" y="349"/>
                    </a:cubicBezTo>
                    <a:cubicBezTo>
                      <a:pt x="253" y="349"/>
                      <a:pt x="181" y="722"/>
                      <a:pt x="428" y="722"/>
                    </a:cubicBezTo>
                    <a:cubicBezTo>
                      <a:pt x="438" y="722"/>
                      <a:pt x="448" y="721"/>
                      <a:pt x="459" y="720"/>
                    </a:cubicBezTo>
                    <a:cubicBezTo>
                      <a:pt x="491" y="600"/>
                      <a:pt x="372" y="403"/>
                      <a:pt x="612" y="381"/>
                    </a:cubicBezTo>
                    <a:lnTo>
                      <a:pt x="644" y="360"/>
                    </a:lnTo>
                    <a:cubicBezTo>
                      <a:pt x="568" y="87"/>
                      <a:pt x="295" y="109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1" name="Google Shape;9111;p56"/>
              <p:cNvSpPr/>
              <p:nvPr/>
            </p:nvSpPr>
            <p:spPr>
              <a:xfrm>
                <a:off x="328250" y="2387275"/>
                <a:ext cx="193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449" extrusionOk="0">
                    <a:moveTo>
                      <a:pt x="505" y="0"/>
                    </a:moveTo>
                    <a:cubicBezTo>
                      <a:pt x="472" y="0"/>
                      <a:pt x="434" y="4"/>
                      <a:pt x="394" y="12"/>
                    </a:cubicBezTo>
                    <a:cubicBezTo>
                      <a:pt x="274" y="133"/>
                      <a:pt x="1" y="165"/>
                      <a:pt x="132" y="438"/>
                    </a:cubicBezTo>
                    <a:cubicBezTo>
                      <a:pt x="187" y="438"/>
                      <a:pt x="241" y="449"/>
                      <a:pt x="306" y="449"/>
                    </a:cubicBezTo>
                    <a:cubicBezTo>
                      <a:pt x="353" y="409"/>
                      <a:pt x="407" y="401"/>
                      <a:pt x="463" y="401"/>
                    </a:cubicBezTo>
                    <a:cubicBezTo>
                      <a:pt x="504" y="401"/>
                      <a:pt x="546" y="406"/>
                      <a:pt x="587" y="406"/>
                    </a:cubicBezTo>
                    <a:cubicBezTo>
                      <a:pt x="646" y="406"/>
                      <a:pt x="704" y="396"/>
                      <a:pt x="754" y="351"/>
                    </a:cubicBezTo>
                    <a:cubicBezTo>
                      <a:pt x="773" y="128"/>
                      <a:pt x="696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2" name="Google Shape;9112;p56"/>
              <p:cNvSpPr/>
              <p:nvPr/>
            </p:nvSpPr>
            <p:spPr>
              <a:xfrm>
                <a:off x="151800" y="2412350"/>
                <a:ext cx="142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79" extrusionOk="0">
                    <a:moveTo>
                      <a:pt x="179" y="0"/>
                    </a:moveTo>
                    <a:cubicBezTo>
                      <a:pt x="92" y="0"/>
                      <a:pt x="120" y="126"/>
                      <a:pt x="120" y="187"/>
                    </a:cubicBezTo>
                    <a:cubicBezTo>
                      <a:pt x="110" y="275"/>
                      <a:pt x="142" y="373"/>
                      <a:pt x="33" y="406"/>
                    </a:cubicBezTo>
                    <a:lnTo>
                      <a:pt x="1" y="427"/>
                    </a:lnTo>
                    <a:cubicBezTo>
                      <a:pt x="120" y="504"/>
                      <a:pt x="241" y="580"/>
                      <a:pt x="350" y="667"/>
                    </a:cubicBezTo>
                    <a:lnTo>
                      <a:pt x="382" y="679"/>
                    </a:lnTo>
                    <a:cubicBezTo>
                      <a:pt x="568" y="558"/>
                      <a:pt x="426" y="362"/>
                      <a:pt x="491" y="199"/>
                    </a:cubicBezTo>
                    <a:cubicBezTo>
                      <a:pt x="568" y="24"/>
                      <a:pt x="350" y="68"/>
                      <a:pt x="262" y="24"/>
                    </a:cubicBezTo>
                    <a:cubicBezTo>
                      <a:pt x="227" y="7"/>
                      <a:pt x="19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3" name="Google Shape;9113;p56"/>
              <p:cNvSpPr/>
              <p:nvPr/>
            </p:nvSpPr>
            <p:spPr>
              <a:xfrm>
                <a:off x="145800" y="2423025"/>
                <a:ext cx="147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1" extrusionOk="0">
                    <a:moveTo>
                      <a:pt x="241" y="0"/>
                    </a:moveTo>
                    <a:cubicBezTo>
                      <a:pt x="1" y="22"/>
                      <a:pt x="120" y="219"/>
                      <a:pt x="88" y="339"/>
                    </a:cubicBezTo>
                    <a:cubicBezTo>
                      <a:pt x="98" y="371"/>
                      <a:pt x="98" y="393"/>
                      <a:pt x="110" y="426"/>
                    </a:cubicBezTo>
                    <a:cubicBezTo>
                      <a:pt x="206" y="539"/>
                      <a:pt x="275" y="580"/>
                      <a:pt x="328" y="580"/>
                    </a:cubicBezTo>
                    <a:cubicBezTo>
                      <a:pt x="459" y="580"/>
                      <a:pt x="488" y="318"/>
                      <a:pt x="590" y="240"/>
                    </a:cubicBezTo>
                    <a:cubicBezTo>
                      <a:pt x="481" y="153"/>
                      <a:pt x="360" y="77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4" name="Google Shape;9114;p56"/>
              <p:cNvSpPr/>
              <p:nvPr/>
            </p:nvSpPr>
            <p:spPr>
              <a:xfrm>
                <a:off x="698650" y="2394075"/>
                <a:ext cx="245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25" extrusionOk="0">
                    <a:moveTo>
                      <a:pt x="604" y="1"/>
                    </a:moveTo>
                    <a:cubicBezTo>
                      <a:pt x="211" y="1"/>
                      <a:pt x="96" y="308"/>
                      <a:pt x="0" y="624"/>
                    </a:cubicBezTo>
                    <a:cubicBezTo>
                      <a:pt x="219" y="613"/>
                      <a:pt x="295" y="428"/>
                      <a:pt x="393" y="275"/>
                    </a:cubicBezTo>
                    <a:cubicBezTo>
                      <a:pt x="451" y="177"/>
                      <a:pt x="505" y="122"/>
                      <a:pt x="562" y="122"/>
                    </a:cubicBezTo>
                    <a:cubicBezTo>
                      <a:pt x="612" y="122"/>
                      <a:pt x="664" y="166"/>
                      <a:pt x="720" y="264"/>
                    </a:cubicBezTo>
                    <a:cubicBezTo>
                      <a:pt x="982" y="101"/>
                      <a:pt x="829" y="13"/>
                      <a:pt x="644" y="2"/>
                    </a:cubicBezTo>
                    <a:cubicBezTo>
                      <a:pt x="631" y="1"/>
                      <a:pt x="617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5" name="Google Shape;9115;p56"/>
              <p:cNvSpPr/>
              <p:nvPr/>
            </p:nvSpPr>
            <p:spPr>
              <a:xfrm>
                <a:off x="805025" y="2444575"/>
                <a:ext cx="153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903" extrusionOk="0">
                    <a:moveTo>
                      <a:pt x="252" y="1"/>
                    </a:moveTo>
                    <a:cubicBezTo>
                      <a:pt x="0" y="197"/>
                      <a:pt x="77" y="459"/>
                      <a:pt x="131" y="699"/>
                    </a:cubicBezTo>
                    <a:cubicBezTo>
                      <a:pt x="150" y="766"/>
                      <a:pt x="230" y="903"/>
                      <a:pt x="316" y="903"/>
                    </a:cubicBezTo>
                    <a:cubicBezTo>
                      <a:pt x="327" y="903"/>
                      <a:pt x="338" y="900"/>
                      <a:pt x="349" y="895"/>
                    </a:cubicBezTo>
                    <a:cubicBezTo>
                      <a:pt x="492" y="830"/>
                      <a:pt x="611" y="699"/>
                      <a:pt x="437" y="524"/>
                    </a:cubicBezTo>
                    <a:lnTo>
                      <a:pt x="437" y="524"/>
                    </a:lnTo>
                    <a:cubicBezTo>
                      <a:pt x="406" y="595"/>
                      <a:pt x="376" y="667"/>
                      <a:pt x="301" y="667"/>
                    </a:cubicBezTo>
                    <a:cubicBezTo>
                      <a:pt x="295" y="667"/>
                      <a:pt x="290" y="667"/>
                      <a:pt x="284" y="666"/>
                    </a:cubicBezTo>
                    <a:cubicBezTo>
                      <a:pt x="218" y="655"/>
                      <a:pt x="218" y="590"/>
                      <a:pt x="218" y="524"/>
                    </a:cubicBez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6" name="Google Shape;9116;p56"/>
              <p:cNvSpPr/>
              <p:nvPr/>
            </p:nvSpPr>
            <p:spPr>
              <a:xfrm>
                <a:off x="335900" y="2396025"/>
                <a:ext cx="16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10" extrusionOk="0">
                    <a:moveTo>
                      <a:pt x="448" y="1"/>
                    </a:moveTo>
                    <a:lnTo>
                      <a:pt x="448" y="1"/>
                    </a:lnTo>
                    <a:cubicBezTo>
                      <a:pt x="398" y="46"/>
                      <a:pt x="340" y="56"/>
                      <a:pt x="281" y="56"/>
                    </a:cubicBezTo>
                    <a:cubicBezTo>
                      <a:pt x="240" y="56"/>
                      <a:pt x="198" y="51"/>
                      <a:pt x="157" y="51"/>
                    </a:cubicBezTo>
                    <a:cubicBezTo>
                      <a:pt x="101" y="51"/>
                      <a:pt x="47" y="59"/>
                      <a:pt x="0" y="99"/>
                    </a:cubicBezTo>
                    <a:cubicBezTo>
                      <a:pt x="12" y="132"/>
                      <a:pt x="33" y="164"/>
                      <a:pt x="44" y="197"/>
                    </a:cubicBezTo>
                    <a:cubicBezTo>
                      <a:pt x="404" y="197"/>
                      <a:pt x="240" y="590"/>
                      <a:pt x="448" y="709"/>
                    </a:cubicBezTo>
                    <a:cubicBezTo>
                      <a:pt x="371" y="469"/>
                      <a:pt x="666" y="229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7" name="Google Shape;9117;p56"/>
              <p:cNvSpPr/>
              <p:nvPr/>
            </p:nvSpPr>
            <p:spPr>
              <a:xfrm>
                <a:off x="323075" y="2387500"/>
                <a:ext cx="150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9" extrusionOk="0">
                    <a:moveTo>
                      <a:pt x="530" y="1"/>
                    </a:moveTo>
                    <a:cubicBezTo>
                      <a:pt x="406" y="1"/>
                      <a:pt x="295" y="25"/>
                      <a:pt x="175" y="80"/>
                    </a:cubicBezTo>
                    <a:cubicBezTo>
                      <a:pt x="77" y="134"/>
                      <a:pt x="1" y="178"/>
                      <a:pt x="77" y="309"/>
                    </a:cubicBezTo>
                    <a:cubicBezTo>
                      <a:pt x="123" y="379"/>
                      <a:pt x="143" y="499"/>
                      <a:pt x="217" y="499"/>
                    </a:cubicBezTo>
                    <a:cubicBezTo>
                      <a:pt x="247" y="499"/>
                      <a:pt x="285" y="479"/>
                      <a:pt x="339" y="429"/>
                    </a:cubicBezTo>
                    <a:cubicBezTo>
                      <a:pt x="208" y="156"/>
                      <a:pt x="481" y="124"/>
                      <a:pt x="601" y="3"/>
                    </a:cubicBezTo>
                    <a:cubicBezTo>
                      <a:pt x="576" y="1"/>
                      <a:pt x="553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8" name="Google Shape;9118;p56"/>
              <p:cNvSpPr/>
              <p:nvPr/>
            </p:nvSpPr>
            <p:spPr>
              <a:xfrm>
                <a:off x="611100" y="2409675"/>
                <a:ext cx="164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03" extrusionOk="0">
                    <a:moveTo>
                      <a:pt x="590" y="0"/>
                    </a:moveTo>
                    <a:lnTo>
                      <a:pt x="590" y="0"/>
                    </a:lnTo>
                    <a:cubicBezTo>
                      <a:pt x="33" y="120"/>
                      <a:pt x="1" y="185"/>
                      <a:pt x="229" y="502"/>
                    </a:cubicBezTo>
                    <a:cubicBezTo>
                      <a:pt x="241" y="262"/>
                      <a:pt x="655" y="306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9" name="Google Shape;9119;p56"/>
              <p:cNvSpPr/>
              <p:nvPr/>
            </p:nvSpPr>
            <p:spPr>
              <a:xfrm>
                <a:off x="554625" y="2449200"/>
                <a:ext cx="11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6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1" y="187"/>
                      <a:pt x="132" y="427"/>
                      <a:pt x="263" y="470"/>
                    </a:cubicBezTo>
                    <a:cubicBezTo>
                      <a:pt x="288" y="481"/>
                      <a:pt x="310" y="485"/>
                      <a:pt x="329" y="485"/>
                    </a:cubicBezTo>
                    <a:cubicBezTo>
                      <a:pt x="449" y="485"/>
                      <a:pt x="450" y="300"/>
                      <a:pt x="459" y="187"/>
                    </a:cubicBezTo>
                    <a:cubicBezTo>
                      <a:pt x="328" y="175"/>
                      <a:pt x="241" y="12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0" name="Google Shape;9120;p56"/>
              <p:cNvSpPr/>
              <p:nvPr/>
            </p:nvSpPr>
            <p:spPr>
              <a:xfrm>
                <a:off x="230625" y="2396300"/>
                <a:ext cx="161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15" extrusionOk="0">
                    <a:moveTo>
                      <a:pt x="404" y="0"/>
                    </a:moveTo>
                    <a:cubicBezTo>
                      <a:pt x="218" y="0"/>
                      <a:pt x="44" y="44"/>
                      <a:pt x="0" y="273"/>
                    </a:cubicBezTo>
                    <a:cubicBezTo>
                      <a:pt x="40" y="302"/>
                      <a:pt x="77" y="315"/>
                      <a:pt x="110" y="315"/>
                    </a:cubicBezTo>
                    <a:cubicBezTo>
                      <a:pt x="168" y="315"/>
                      <a:pt x="218" y="277"/>
                      <a:pt x="273" y="208"/>
                    </a:cubicBezTo>
                    <a:cubicBezTo>
                      <a:pt x="321" y="141"/>
                      <a:pt x="365" y="108"/>
                      <a:pt x="401" y="108"/>
                    </a:cubicBezTo>
                    <a:cubicBezTo>
                      <a:pt x="448" y="108"/>
                      <a:pt x="484" y="163"/>
                      <a:pt x="502" y="273"/>
                    </a:cubicBezTo>
                    <a:cubicBezTo>
                      <a:pt x="644" y="121"/>
                      <a:pt x="611" y="12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1" name="Google Shape;9121;p56"/>
              <p:cNvSpPr/>
              <p:nvPr/>
            </p:nvSpPr>
            <p:spPr>
              <a:xfrm>
                <a:off x="627475" y="2420500"/>
                <a:ext cx="180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31" extrusionOk="0">
                    <a:moveTo>
                      <a:pt x="52" y="1"/>
                    </a:moveTo>
                    <a:cubicBezTo>
                      <a:pt x="35" y="1"/>
                      <a:pt x="18" y="2"/>
                      <a:pt x="0" y="4"/>
                    </a:cubicBezTo>
                    <a:cubicBezTo>
                      <a:pt x="134" y="193"/>
                      <a:pt x="280" y="331"/>
                      <a:pt x="474" y="331"/>
                    </a:cubicBezTo>
                    <a:cubicBezTo>
                      <a:pt x="548" y="331"/>
                      <a:pt x="630" y="311"/>
                      <a:pt x="720" y="266"/>
                    </a:cubicBezTo>
                    <a:cubicBezTo>
                      <a:pt x="484" y="225"/>
                      <a:pt x="30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2" name="Google Shape;9122;p56"/>
              <p:cNvSpPr/>
              <p:nvPr/>
            </p:nvSpPr>
            <p:spPr>
              <a:xfrm>
                <a:off x="-4750" y="2420575"/>
                <a:ext cx="1120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2" extrusionOk="0">
                    <a:moveTo>
                      <a:pt x="185" y="1"/>
                    </a:moveTo>
                    <a:cubicBezTo>
                      <a:pt x="33" y="44"/>
                      <a:pt x="0" y="153"/>
                      <a:pt x="98" y="263"/>
                    </a:cubicBezTo>
                    <a:cubicBezTo>
                      <a:pt x="142" y="312"/>
                      <a:pt x="180" y="331"/>
                      <a:pt x="215" y="331"/>
                    </a:cubicBezTo>
                    <a:cubicBezTo>
                      <a:pt x="302" y="331"/>
                      <a:pt x="369" y="214"/>
                      <a:pt x="447" y="175"/>
                    </a:cubicBezTo>
                    <a:cubicBezTo>
                      <a:pt x="360" y="120"/>
                      <a:pt x="273" y="55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3" name="Google Shape;9123;p56"/>
              <p:cNvSpPr/>
              <p:nvPr/>
            </p:nvSpPr>
            <p:spPr>
              <a:xfrm>
                <a:off x="668100" y="2457925"/>
                <a:ext cx="90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0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0" y="263"/>
                      <a:pt x="99" y="536"/>
                      <a:pt x="77" y="808"/>
                    </a:cubicBezTo>
                    <a:cubicBezTo>
                      <a:pt x="361" y="558"/>
                      <a:pt x="77" y="263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4" name="Google Shape;9124;p56"/>
              <p:cNvSpPr/>
              <p:nvPr/>
            </p:nvSpPr>
            <p:spPr>
              <a:xfrm>
                <a:off x="504200" y="2419175"/>
                <a:ext cx="109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22" extrusionOk="0">
                    <a:moveTo>
                      <a:pt x="181" y="1"/>
                    </a:moveTo>
                    <a:cubicBezTo>
                      <a:pt x="126" y="1"/>
                      <a:pt x="65" y="16"/>
                      <a:pt x="0" y="45"/>
                    </a:cubicBezTo>
                    <a:cubicBezTo>
                      <a:pt x="34" y="190"/>
                      <a:pt x="107" y="221"/>
                      <a:pt x="191" y="221"/>
                    </a:cubicBezTo>
                    <a:cubicBezTo>
                      <a:pt x="254" y="221"/>
                      <a:pt x="322" y="204"/>
                      <a:pt x="384" y="204"/>
                    </a:cubicBezTo>
                    <a:cubicBezTo>
                      <a:pt x="402" y="204"/>
                      <a:pt x="420" y="206"/>
                      <a:pt x="436" y="209"/>
                    </a:cubicBezTo>
                    <a:cubicBezTo>
                      <a:pt x="378" y="64"/>
                      <a:pt x="291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5" name="Google Shape;9125;p56"/>
              <p:cNvSpPr/>
              <p:nvPr/>
            </p:nvSpPr>
            <p:spPr>
              <a:xfrm>
                <a:off x="707925" y="2431500"/>
                <a:ext cx="101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60" extrusionOk="0">
                    <a:moveTo>
                      <a:pt x="143" y="0"/>
                    </a:moveTo>
                    <a:cubicBezTo>
                      <a:pt x="99" y="87"/>
                      <a:pt x="44" y="175"/>
                      <a:pt x="0" y="262"/>
                    </a:cubicBezTo>
                    <a:cubicBezTo>
                      <a:pt x="47" y="331"/>
                      <a:pt x="93" y="359"/>
                      <a:pt x="137" y="359"/>
                    </a:cubicBezTo>
                    <a:cubicBezTo>
                      <a:pt x="196" y="359"/>
                      <a:pt x="251" y="309"/>
                      <a:pt x="295" y="240"/>
                    </a:cubicBezTo>
                    <a:cubicBezTo>
                      <a:pt x="404" y="87"/>
                      <a:pt x="164" y="109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6" name="Google Shape;9126;p56"/>
              <p:cNvSpPr/>
              <p:nvPr/>
            </p:nvSpPr>
            <p:spPr>
              <a:xfrm>
                <a:off x="426175" y="2412125"/>
                <a:ext cx="95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8" extrusionOk="0">
                    <a:moveTo>
                      <a:pt x="197" y="0"/>
                    </a:moveTo>
                    <a:cubicBezTo>
                      <a:pt x="142" y="0"/>
                      <a:pt x="1" y="11"/>
                      <a:pt x="55" y="55"/>
                    </a:cubicBezTo>
                    <a:cubicBezTo>
                      <a:pt x="138" y="129"/>
                      <a:pt x="136" y="327"/>
                      <a:pt x="278" y="327"/>
                    </a:cubicBezTo>
                    <a:cubicBezTo>
                      <a:pt x="304" y="327"/>
                      <a:pt x="335" y="321"/>
                      <a:pt x="372" y="306"/>
                    </a:cubicBezTo>
                    <a:cubicBezTo>
                      <a:pt x="382" y="164"/>
                      <a:pt x="251" y="109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7" name="Google Shape;9127;p56"/>
              <p:cNvSpPr/>
              <p:nvPr/>
            </p:nvSpPr>
            <p:spPr>
              <a:xfrm>
                <a:off x="137075" y="2387500"/>
                <a:ext cx="101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53" extrusionOk="0">
                    <a:moveTo>
                      <a:pt x="183" y="1"/>
                    </a:moveTo>
                    <a:cubicBezTo>
                      <a:pt x="98" y="1"/>
                      <a:pt x="43" y="90"/>
                      <a:pt x="0" y="167"/>
                    </a:cubicBezTo>
                    <a:cubicBezTo>
                      <a:pt x="120" y="167"/>
                      <a:pt x="240" y="178"/>
                      <a:pt x="262" y="352"/>
                    </a:cubicBezTo>
                    <a:cubicBezTo>
                      <a:pt x="350" y="243"/>
                      <a:pt x="404" y="112"/>
                      <a:pt x="262" y="25"/>
                    </a:cubicBezTo>
                    <a:cubicBezTo>
                      <a:pt x="233" y="8"/>
                      <a:pt x="207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8" name="Google Shape;9128;p56"/>
              <p:cNvSpPr/>
              <p:nvPr/>
            </p:nvSpPr>
            <p:spPr>
              <a:xfrm>
                <a:off x="73500" y="2435850"/>
                <a:ext cx="85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3" extrusionOk="0">
                    <a:moveTo>
                      <a:pt x="143" y="1"/>
                    </a:moveTo>
                    <a:cubicBezTo>
                      <a:pt x="66" y="88"/>
                      <a:pt x="1" y="241"/>
                      <a:pt x="56" y="306"/>
                    </a:cubicBezTo>
                    <a:cubicBezTo>
                      <a:pt x="85" y="332"/>
                      <a:pt x="113" y="342"/>
                      <a:pt x="139" y="342"/>
                    </a:cubicBezTo>
                    <a:cubicBezTo>
                      <a:pt x="215" y="342"/>
                      <a:pt x="283" y="258"/>
                      <a:pt x="340" y="186"/>
                    </a:cubicBezTo>
                    <a:cubicBezTo>
                      <a:pt x="219" y="186"/>
                      <a:pt x="154" y="110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9" name="Google Shape;9129;p56"/>
              <p:cNvSpPr/>
              <p:nvPr/>
            </p:nvSpPr>
            <p:spPr>
              <a:xfrm>
                <a:off x="556550" y="2440225"/>
                <a:ext cx="109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60" extrusionOk="0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" y="109"/>
                      <a:pt x="132" y="240"/>
                      <a:pt x="110" y="360"/>
                    </a:cubicBezTo>
                    <a:cubicBezTo>
                      <a:pt x="263" y="251"/>
                      <a:pt x="437" y="153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0" name="Google Shape;9130;p56"/>
              <p:cNvSpPr/>
              <p:nvPr/>
            </p:nvSpPr>
            <p:spPr>
              <a:xfrm>
                <a:off x="441175" y="2420575"/>
                <a:ext cx="850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3" extrusionOk="0">
                    <a:moveTo>
                      <a:pt x="110" y="1"/>
                    </a:moveTo>
                    <a:cubicBezTo>
                      <a:pt x="186" y="88"/>
                      <a:pt x="0" y="175"/>
                      <a:pt x="121" y="263"/>
                    </a:cubicBezTo>
                    <a:cubicBezTo>
                      <a:pt x="186" y="208"/>
                      <a:pt x="339" y="219"/>
                      <a:pt x="328" y="98"/>
                    </a:cubicBezTo>
                    <a:cubicBezTo>
                      <a:pt x="317" y="1"/>
                      <a:pt x="197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1" name="Google Shape;9131;p56"/>
              <p:cNvSpPr/>
              <p:nvPr/>
            </p:nvSpPr>
            <p:spPr>
              <a:xfrm>
                <a:off x="831200" y="2429300"/>
                <a:ext cx="80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53" extrusionOk="0">
                    <a:moveTo>
                      <a:pt x="208" y="1"/>
                    </a:moveTo>
                    <a:cubicBezTo>
                      <a:pt x="208" y="154"/>
                      <a:pt x="66" y="229"/>
                      <a:pt x="1" y="350"/>
                    </a:cubicBezTo>
                    <a:cubicBezTo>
                      <a:pt x="20" y="351"/>
                      <a:pt x="39" y="352"/>
                      <a:pt x="57" y="352"/>
                    </a:cubicBezTo>
                    <a:cubicBezTo>
                      <a:pt x="299" y="352"/>
                      <a:pt x="320" y="214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2" name="Google Shape;9132;p56"/>
              <p:cNvSpPr/>
              <p:nvPr/>
            </p:nvSpPr>
            <p:spPr>
              <a:xfrm>
                <a:off x="127525" y="2431500"/>
                <a:ext cx="4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46" extrusionOk="0">
                    <a:moveTo>
                      <a:pt x="109" y="0"/>
                    </a:moveTo>
                    <a:cubicBezTo>
                      <a:pt x="0" y="163"/>
                      <a:pt x="11" y="349"/>
                      <a:pt x="22" y="546"/>
                    </a:cubicBezTo>
                    <a:cubicBezTo>
                      <a:pt x="77" y="360"/>
                      <a:pt x="131" y="175"/>
                      <a:pt x="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3" name="Google Shape;9133;p56"/>
              <p:cNvSpPr/>
              <p:nvPr/>
            </p:nvSpPr>
            <p:spPr>
              <a:xfrm>
                <a:off x="39700" y="2398725"/>
                <a:ext cx="87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27" extrusionOk="0">
                    <a:moveTo>
                      <a:pt x="255" y="1"/>
                    </a:moveTo>
                    <a:cubicBezTo>
                      <a:pt x="184" y="1"/>
                      <a:pt x="114" y="76"/>
                      <a:pt x="41" y="76"/>
                    </a:cubicBezTo>
                    <a:cubicBezTo>
                      <a:pt x="28" y="76"/>
                      <a:pt x="14" y="74"/>
                      <a:pt x="0" y="67"/>
                    </a:cubicBezTo>
                    <a:lnTo>
                      <a:pt x="0" y="155"/>
                    </a:lnTo>
                    <a:cubicBezTo>
                      <a:pt x="55" y="206"/>
                      <a:pt x="101" y="226"/>
                      <a:pt x="142" y="226"/>
                    </a:cubicBezTo>
                    <a:cubicBezTo>
                      <a:pt x="230" y="226"/>
                      <a:pt x="289" y="131"/>
                      <a:pt x="349" y="56"/>
                    </a:cubicBezTo>
                    <a:cubicBezTo>
                      <a:pt x="317" y="15"/>
                      <a:pt x="286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4" name="Google Shape;9134;p56"/>
              <p:cNvSpPr/>
              <p:nvPr/>
            </p:nvSpPr>
            <p:spPr>
              <a:xfrm>
                <a:off x="855750" y="2369300"/>
                <a:ext cx="65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7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175" y="44"/>
                      <a:pt x="88" y="77"/>
                      <a:pt x="0" y="110"/>
                    </a:cubicBezTo>
                    <a:cubicBezTo>
                      <a:pt x="28" y="164"/>
                      <a:pt x="63" y="226"/>
                      <a:pt x="118" y="226"/>
                    </a:cubicBezTo>
                    <a:cubicBezTo>
                      <a:pt x="129" y="226"/>
                      <a:pt x="141" y="224"/>
                      <a:pt x="153" y="219"/>
                    </a:cubicBezTo>
                    <a:cubicBezTo>
                      <a:pt x="252" y="186"/>
                      <a:pt x="262" y="98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5" name="Google Shape;9135;p56"/>
              <p:cNvSpPr/>
              <p:nvPr/>
            </p:nvSpPr>
            <p:spPr>
              <a:xfrm>
                <a:off x="395625" y="2435850"/>
                <a:ext cx="74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3" extrusionOk="0">
                    <a:moveTo>
                      <a:pt x="88" y="1"/>
                    </a:moveTo>
                    <a:cubicBezTo>
                      <a:pt x="186" y="132"/>
                      <a:pt x="66" y="186"/>
                      <a:pt x="1" y="273"/>
                    </a:cubicBezTo>
                    <a:cubicBezTo>
                      <a:pt x="12" y="272"/>
                      <a:pt x="25" y="271"/>
                      <a:pt x="37" y="271"/>
                    </a:cubicBezTo>
                    <a:cubicBezTo>
                      <a:pt x="59" y="271"/>
                      <a:pt x="82" y="272"/>
                      <a:pt x="104" y="272"/>
                    </a:cubicBezTo>
                    <a:cubicBezTo>
                      <a:pt x="165" y="272"/>
                      <a:pt x="224" y="262"/>
                      <a:pt x="251" y="186"/>
                    </a:cubicBezTo>
                    <a:cubicBezTo>
                      <a:pt x="295" y="55"/>
                      <a:pt x="197" y="22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6" name="Google Shape;9136;p56"/>
              <p:cNvSpPr/>
              <p:nvPr/>
            </p:nvSpPr>
            <p:spPr>
              <a:xfrm>
                <a:off x="114425" y="2433675"/>
                <a:ext cx="4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3" extrusionOk="0">
                    <a:moveTo>
                      <a:pt x="12" y="0"/>
                    </a:moveTo>
                    <a:cubicBezTo>
                      <a:pt x="12" y="88"/>
                      <a:pt x="0" y="175"/>
                      <a:pt x="0" y="262"/>
                    </a:cubicBezTo>
                    <a:cubicBezTo>
                      <a:pt x="12" y="262"/>
                      <a:pt x="24" y="263"/>
                      <a:pt x="37" y="263"/>
                    </a:cubicBezTo>
                    <a:cubicBezTo>
                      <a:pt x="94" y="263"/>
                      <a:pt x="153" y="255"/>
                      <a:pt x="153" y="175"/>
                    </a:cubicBezTo>
                    <a:cubicBezTo>
                      <a:pt x="165" y="76"/>
                      <a:pt x="88" y="33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7" name="Google Shape;9137;p56"/>
              <p:cNvSpPr/>
              <p:nvPr/>
            </p:nvSpPr>
            <p:spPr>
              <a:xfrm>
                <a:off x="179875" y="2420575"/>
                <a:ext cx="63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50" extrusionOk="0">
                    <a:moveTo>
                      <a:pt x="121" y="1"/>
                    </a:moveTo>
                    <a:cubicBezTo>
                      <a:pt x="1" y="153"/>
                      <a:pt x="143" y="241"/>
                      <a:pt x="209" y="350"/>
                    </a:cubicBezTo>
                    <a:cubicBezTo>
                      <a:pt x="252" y="208"/>
                      <a:pt x="175" y="110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8" name="Google Shape;9138;p56"/>
              <p:cNvSpPr/>
              <p:nvPr/>
            </p:nvSpPr>
            <p:spPr>
              <a:xfrm>
                <a:off x="610025" y="2443125"/>
                <a:ext cx="71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58" extrusionOk="0">
                    <a:moveTo>
                      <a:pt x="106" y="1"/>
                    </a:moveTo>
                    <a:cubicBezTo>
                      <a:pt x="59" y="1"/>
                      <a:pt x="20" y="35"/>
                      <a:pt x="0" y="146"/>
                    </a:cubicBezTo>
                    <a:cubicBezTo>
                      <a:pt x="49" y="146"/>
                      <a:pt x="99" y="157"/>
                      <a:pt x="144" y="157"/>
                    </a:cubicBezTo>
                    <a:cubicBezTo>
                      <a:pt x="199" y="157"/>
                      <a:pt x="248" y="141"/>
                      <a:pt x="284" y="69"/>
                    </a:cubicBezTo>
                    <a:cubicBezTo>
                      <a:pt x="225" y="46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9" name="Google Shape;9139;p56"/>
              <p:cNvSpPr/>
              <p:nvPr/>
            </p:nvSpPr>
            <p:spPr>
              <a:xfrm>
                <a:off x="45975" y="2407200"/>
                <a:ext cx="125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0" extrusionOk="0">
                    <a:moveTo>
                      <a:pt x="1" y="56"/>
                    </a:moveTo>
                    <a:lnTo>
                      <a:pt x="1" y="56"/>
                    </a:lnTo>
                    <a:cubicBezTo>
                      <a:pt x="22" y="284"/>
                      <a:pt x="76" y="448"/>
                      <a:pt x="328" y="448"/>
                    </a:cubicBezTo>
                    <a:cubicBezTo>
                      <a:pt x="333" y="449"/>
                      <a:pt x="339" y="449"/>
                      <a:pt x="344" y="449"/>
                    </a:cubicBezTo>
                    <a:cubicBezTo>
                      <a:pt x="426" y="449"/>
                      <a:pt x="502" y="378"/>
                      <a:pt x="491" y="296"/>
                    </a:cubicBezTo>
                    <a:cubicBezTo>
                      <a:pt x="447" y="1"/>
                      <a:pt x="197" y="121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0" name="Google Shape;9140;p56"/>
              <p:cNvSpPr/>
              <p:nvPr/>
            </p:nvSpPr>
            <p:spPr>
              <a:xfrm>
                <a:off x="208525" y="2415675"/>
                <a:ext cx="38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19" extrusionOk="0">
                    <a:moveTo>
                      <a:pt x="99" y="0"/>
                    </a:moveTo>
                    <a:cubicBezTo>
                      <a:pt x="66" y="44"/>
                      <a:pt x="23" y="88"/>
                      <a:pt x="11" y="131"/>
                    </a:cubicBezTo>
                    <a:cubicBezTo>
                      <a:pt x="1" y="153"/>
                      <a:pt x="44" y="197"/>
                      <a:pt x="66" y="218"/>
                    </a:cubicBezTo>
                    <a:cubicBezTo>
                      <a:pt x="154" y="207"/>
                      <a:pt x="154" y="153"/>
                      <a:pt x="142" y="98"/>
                    </a:cubicBezTo>
                    <a:cubicBezTo>
                      <a:pt x="142" y="66"/>
                      <a:pt x="110" y="33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1" name="Google Shape;9141;p56"/>
              <p:cNvSpPr/>
              <p:nvPr/>
            </p:nvSpPr>
            <p:spPr>
              <a:xfrm>
                <a:off x="113075" y="2418125"/>
                <a:ext cx="177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8" extrusionOk="0">
                    <a:moveTo>
                      <a:pt x="502" y="0"/>
                    </a:moveTo>
                    <a:cubicBezTo>
                      <a:pt x="456" y="82"/>
                      <a:pt x="397" y="104"/>
                      <a:pt x="333" y="104"/>
                    </a:cubicBezTo>
                    <a:cubicBezTo>
                      <a:pt x="278" y="104"/>
                      <a:pt x="220" y="87"/>
                      <a:pt x="164" y="77"/>
                    </a:cubicBezTo>
                    <a:cubicBezTo>
                      <a:pt x="0" y="131"/>
                      <a:pt x="66" y="251"/>
                      <a:pt x="66" y="361"/>
                    </a:cubicBezTo>
                    <a:cubicBezTo>
                      <a:pt x="169" y="427"/>
                      <a:pt x="282" y="458"/>
                      <a:pt x="398" y="458"/>
                    </a:cubicBezTo>
                    <a:cubicBezTo>
                      <a:pt x="454" y="458"/>
                      <a:pt x="511" y="451"/>
                      <a:pt x="568" y="436"/>
                    </a:cubicBezTo>
                    <a:cubicBezTo>
                      <a:pt x="425" y="230"/>
                      <a:pt x="633" y="142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2" name="Google Shape;9142;p56"/>
              <p:cNvSpPr/>
              <p:nvPr/>
            </p:nvSpPr>
            <p:spPr>
              <a:xfrm>
                <a:off x="117150" y="2417300"/>
                <a:ext cx="85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8" extrusionOk="0">
                    <a:moveTo>
                      <a:pt x="131" y="1"/>
                    </a:moveTo>
                    <a:cubicBezTo>
                      <a:pt x="80" y="1"/>
                      <a:pt x="34" y="24"/>
                      <a:pt x="1" y="110"/>
                    </a:cubicBezTo>
                    <a:cubicBezTo>
                      <a:pt x="57" y="120"/>
                      <a:pt x="115" y="137"/>
                      <a:pt x="170" y="137"/>
                    </a:cubicBezTo>
                    <a:cubicBezTo>
                      <a:pt x="234" y="137"/>
                      <a:pt x="293" y="115"/>
                      <a:pt x="339" y="33"/>
                    </a:cubicBezTo>
                    <a:lnTo>
                      <a:pt x="339" y="33"/>
                    </a:lnTo>
                    <a:cubicBezTo>
                      <a:pt x="334" y="34"/>
                      <a:pt x="329" y="34"/>
                      <a:pt x="324" y="34"/>
                    </a:cubicBezTo>
                    <a:cubicBezTo>
                      <a:pt x="260" y="34"/>
                      <a:pt x="192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3" name="Google Shape;9143;p56"/>
              <p:cNvSpPr/>
              <p:nvPr/>
            </p:nvSpPr>
            <p:spPr>
              <a:xfrm>
                <a:off x="1259400" y="2378550"/>
                <a:ext cx="38500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9" extrusionOk="0">
                    <a:moveTo>
                      <a:pt x="268" y="0"/>
                    </a:moveTo>
                    <a:cubicBezTo>
                      <a:pt x="221" y="0"/>
                      <a:pt x="172" y="17"/>
                      <a:pt x="121" y="56"/>
                    </a:cubicBezTo>
                    <a:cubicBezTo>
                      <a:pt x="1" y="154"/>
                      <a:pt x="1" y="318"/>
                      <a:pt x="88" y="448"/>
                    </a:cubicBezTo>
                    <a:cubicBezTo>
                      <a:pt x="187" y="613"/>
                      <a:pt x="274" y="787"/>
                      <a:pt x="405" y="918"/>
                    </a:cubicBezTo>
                    <a:cubicBezTo>
                      <a:pt x="765" y="1289"/>
                      <a:pt x="808" y="1747"/>
                      <a:pt x="786" y="2227"/>
                    </a:cubicBezTo>
                    <a:cubicBezTo>
                      <a:pt x="776" y="2707"/>
                      <a:pt x="623" y="3165"/>
                      <a:pt x="503" y="3624"/>
                    </a:cubicBezTo>
                    <a:cubicBezTo>
                      <a:pt x="509" y="3623"/>
                      <a:pt x="515" y="3623"/>
                      <a:pt x="521" y="3623"/>
                    </a:cubicBezTo>
                    <a:cubicBezTo>
                      <a:pt x="662" y="3623"/>
                      <a:pt x="737" y="3745"/>
                      <a:pt x="852" y="3798"/>
                    </a:cubicBezTo>
                    <a:cubicBezTo>
                      <a:pt x="1092" y="3515"/>
                      <a:pt x="1157" y="3144"/>
                      <a:pt x="1256" y="2805"/>
                    </a:cubicBezTo>
                    <a:cubicBezTo>
                      <a:pt x="1540" y="1769"/>
                      <a:pt x="1245" y="885"/>
                      <a:pt x="503" y="132"/>
                    </a:cubicBezTo>
                    <a:cubicBezTo>
                      <a:pt x="433" y="55"/>
                      <a:pt x="353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4" name="Google Shape;9144;p56"/>
              <p:cNvSpPr/>
              <p:nvPr/>
            </p:nvSpPr>
            <p:spPr>
              <a:xfrm>
                <a:off x="1095225" y="2374425"/>
                <a:ext cx="27025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508" extrusionOk="0">
                    <a:moveTo>
                      <a:pt x="310" y="1"/>
                    </a:moveTo>
                    <a:cubicBezTo>
                      <a:pt x="208" y="1"/>
                      <a:pt x="145" y="169"/>
                      <a:pt x="42" y="169"/>
                    </a:cubicBezTo>
                    <a:cubicBezTo>
                      <a:pt x="36" y="169"/>
                      <a:pt x="29" y="168"/>
                      <a:pt x="22" y="167"/>
                    </a:cubicBezTo>
                    <a:lnTo>
                      <a:pt x="22" y="167"/>
                    </a:lnTo>
                    <a:cubicBezTo>
                      <a:pt x="22" y="516"/>
                      <a:pt x="33" y="853"/>
                      <a:pt x="33" y="1203"/>
                    </a:cubicBezTo>
                    <a:cubicBezTo>
                      <a:pt x="44" y="1792"/>
                      <a:pt x="88" y="2381"/>
                      <a:pt x="44" y="2959"/>
                    </a:cubicBezTo>
                    <a:cubicBezTo>
                      <a:pt x="22" y="3210"/>
                      <a:pt x="0" y="3418"/>
                      <a:pt x="230" y="3494"/>
                    </a:cubicBezTo>
                    <a:cubicBezTo>
                      <a:pt x="262" y="3503"/>
                      <a:pt x="292" y="3507"/>
                      <a:pt x="322" y="3507"/>
                    </a:cubicBezTo>
                    <a:cubicBezTo>
                      <a:pt x="503" y="3507"/>
                      <a:pt x="638" y="3345"/>
                      <a:pt x="732" y="3166"/>
                    </a:cubicBezTo>
                    <a:cubicBezTo>
                      <a:pt x="851" y="2938"/>
                      <a:pt x="960" y="2708"/>
                      <a:pt x="1081" y="2468"/>
                    </a:cubicBezTo>
                    <a:lnTo>
                      <a:pt x="982" y="2370"/>
                    </a:lnTo>
                    <a:cubicBezTo>
                      <a:pt x="753" y="2359"/>
                      <a:pt x="863" y="2228"/>
                      <a:pt x="917" y="2141"/>
                    </a:cubicBezTo>
                    <a:cubicBezTo>
                      <a:pt x="1037" y="1944"/>
                      <a:pt x="1081" y="1726"/>
                      <a:pt x="1059" y="1498"/>
                    </a:cubicBezTo>
                    <a:lnTo>
                      <a:pt x="1059" y="1498"/>
                    </a:lnTo>
                    <a:cubicBezTo>
                      <a:pt x="938" y="1704"/>
                      <a:pt x="819" y="1901"/>
                      <a:pt x="698" y="2109"/>
                    </a:cubicBezTo>
                    <a:lnTo>
                      <a:pt x="698" y="2458"/>
                    </a:lnTo>
                    <a:cubicBezTo>
                      <a:pt x="732" y="2632"/>
                      <a:pt x="720" y="2795"/>
                      <a:pt x="546" y="2981"/>
                    </a:cubicBezTo>
                    <a:lnTo>
                      <a:pt x="546" y="2458"/>
                    </a:lnTo>
                    <a:lnTo>
                      <a:pt x="546" y="2109"/>
                    </a:lnTo>
                    <a:cubicBezTo>
                      <a:pt x="383" y="1944"/>
                      <a:pt x="470" y="1704"/>
                      <a:pt x="480" y="1541"/>
                    </a:cubicBezTo>
                    <a:cubicBezTo>
                      <a:pt x="492" y="1050"/>
                      <a:pt x="295" y="559"/>
                      <a:pt x="437" y="79"/>
                    </a:cubicBezTo>
                    <a:cubicBezTo>
                      <a:pt x="387" y="22"/>
                      <a:pt x="347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5" name="Google Shape;9145;p56"/>
              <p:cNvSpPr/>
              <p:nvPr/>
            </p:nvSpPr>
            <p:spPr>
              <a:xfrm>
                <a:off x="1623550" y="2408650"/>
                <a:ext cx="450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04" extrusionOk="0">
                    <a:moveTo>
                      <a:pt x="323" y="0"/>
                    </a:moveTo>
                    <a:cubicBezTo>
                      <a:pt x="300" y="0"/>
                      <a:pt x="276" y="3"/>
                      <a:pt x="251" y="8"/>
                    </a:cubicBezTo>
                    <a:cubicBezTo>
                      <a:pt x="54" y="52"/>
                      <a:pt x="0" y="248"/>
                      <a:pt x="54" y="445"/>
                    </a:cubicBezTo>
                    <a:cubicBezTo>
                      <a:pt x="131" y="641"/>
                      <a:pt x="87" y="849"/>
                      <a:pt x="109" y="1045"/>
                    </a:cubicBezTo>
                    <a:cubicBezTo>
                      <a:pt x="131" y="1317"/>
                      <a:pt x="294" y="1601"/>
                      <a:pt x="524" y="1634"/>
                    </a:cubicBezTo>
                    <a:cubicBezTo>
                      <a:pt x="537" y="1636"/>
                      <a:pt x="550" y="1636"/>
                      <a:pt x="563" y="1636"/>
                    </a:cubicBezTo>
                    <a:cubicBezTo>
                      <a:pt x="804" y="1636"/>
                      <a:pt x="884" y="1348"/>
                      <a:pt x="895" y="1099"/>
                    </a:cubicBezTo>
                    <a:cubicBezTo>
                      <a:pt x="905" y="1067"/>
                      <a:pt x="949" y="1034"/>
                      <a:pt x="971" y="1001"/>
                    </a:cubicBezTo>
                    <a:cubicBezTo>
                      <a:pt x="971" y="870"/>
                      <a:pt x="927" y="728"/>
                      <a:pt x="1135" y="685"/>
                    </a:cubicBezTo>
                    <a:cubicBezTo>
                      <a:pt x="1145" y="815"/>
                      <a:pt x="1167" y="958"/>
                      <a:pt x="1189" y="1089"/>
                    </a:cubicBezTo>
                    <a:cubicBezTo>
                      <a:pt x="1244" y="1230"/>
                      <a:pt x="1287" y="1383"/>
                      <a:pt x="1353" y="1525"/>
                    </a:cubicBezTo>
                    <a:cubicBezTo>
                      <a:pt x="1388" y="1621"/>
                      <a:pt x="1444" y="1704"/>
                      <a:pt x="1539" y="1704"/>
                    </a:cubicBezTo>
                    <a:cubicBezTo>
                      <a:pt x="1562" y="1704"/>
                      <a:pt x="1587" y="1699"/>
                      <a:pt x="1615" y="1688"/>
                    </a:cubicBezTo>
                    <a:cubicBezTo>
                      <a:pt x="1734" y="1634"/>
                      <a:pt x="1800" y="1525"/>
                      <a:pt x="1778" y="1405"/>
                    </a:cubicBezTo>
                    <a:cubicBezTo>
                      <a:pt x="1691" y="1067"/>
                      <a:pt x="1625" y="728"/>
                      <a:pt x="1494" y="412"/>
                    </a:cubicBezTo>
                    <a:cubicBezTo>
                      <a:pt x="1433" y="234"/>
                      <a:pt x="1312" y="145"/>
                      <a:pt x="1168" y="145"/>
                    </a:cubicBezTo>
                    <a:cubicBezTo>
                      <a:pt x="1057" y="145"/>
                      <a:pt x="931" y="198"/>
                      <a:pt x="807" y="303"/>
                    </a:cubicBezTo>
                    <a:cubicBezTo>
                      <a:pt x="807" y="412"/>
                      <a:pt x="818" y="543"/>
                      <a:pt x="698" y="619"/>
                    </a:cubicBezTo>
                    <a:cubicBezTo>
                      <a:pt x="676" y="575"/>
                      <a:pt x="655" y="521"/>
                      <a:pt x="643" y="478"/>
                    </a:cubicBezTo>
                    <a:cubicBezTo>
                      <a:pt x="633" y="434"/>
                      <a:pt x="611" y="390"/>
                      <a:pt x="611" y="347"/>
                    </a:cubicBezTo>
                    <a:cubicBezTo>
                      <a:pt x="611" y="136"/>
                      <a:pt x="493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56"/>
              <p:cNvSpPr/>
              <p:nvPr/>
            </p:nvSpPr>
            <p:spPr>
              <a:xfrm>
                <a:off x="1771375" y="2394300"/>
                <a:ext cx="51550" cy="5050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020" extrusionOk="0">
                    <a:moveTo>
                      <a:pt x="742" y="1"/>
                    </a:moveTo>
                    <a:cubicBezTo>
                      <a:pt x="564" y="1"/>
                      <a:pt x="416" y="75"/>
                      <a:pt x="251" y="113"/>
                    </a:cubicBezTo>
                    <a:cubicBezTo>
                      <a:pt x="163" y="135"/>
                      <a:pt x="0" y="179"/>
                      <a:pt x="54" y="342"/>
                    </a:cubicBezTo>
                    <a:cubicBezTo>
                      <a:pt x="90" y="467"/>
                      <a:pt x="170" y="512"/>
                      <a:pt x="282" y="512"/>
                    </a:cubicBezTo>
                    <a:cubicBezTo>
                      <a:pt x="306" y="512"/>
                      <a:pt x="332" y="510"/>
                      <a:pt x="360" y="506"/>
                    </a:cubicBezTo>
                    <a:cubicBezTo>
                      <a:pt x="443" y="492"/>
                      <a:pt x="526" y="417"/>
                      <a:pt x="607" y="417"/>
                    </a:cubicBezTo>
                    <a:cubicBezTo>
                      <a:pt x="653" y="417"/>
                      <a:pt x="698" y="441"/>
                      <a:pt x="742" y="517"/>
                    </a:cubicBezTo>
                    <a:cubicBezTo>
                      <a:pt x="873" y="615"/>
                      <a:pt x="1014" y="703"/>
                      <a:pt x="731" y="778"/>
                    </a:cubicBezTo>
                    <a:cubicBezTo>
                      <a:pt x="458" y="844"/>
                      <a:pt x="589" y="1171"/>
                      <a:pt x="393" y="1280"/>
                    </a:cubicBezTo>
                    <a:cubicBezTo>
                      <a:pt x="76" y="1466"/>
                      <a:pt x="272" y="1663"/>
                      <a:pt x="371" y="1869"/>
                    </a:cubicBezTo>
                    <a:cubicBezTo>
                      <a:pt x="424" y="1983"/>
                      <a:pt x="485" y="2020"/>
                      <a:pt x="547" y="2020"/>
                    </a:cubicBezTo>
                    <a:cubicBezTo>
                      <a:pt x="640" y="2020"/>
                      <a:pt x="735" y="1939"/>
                      <a:pt x="807" y="1913"/>
                    </a:cubicBezTo>
                    <a:cubicBezTo>
                      <a:pt x="1123" y="1772"/>
                      <a:pt x="1451" y="1663"/>
                      <a:pt x="1800" y="1629"/>
                    </a:cubicBezTo>
                    <a:cubicBezTo>
                      <a:pt x="1887" y="1619"/>
                      <a:pt x="2062" y="1597"/>
                      <a:pt x="2029" y="1423"/>
                    </a:cubicBezTo>
                    <a:cubicBezTo>
                      <a:pt x="2008" y="1292"/>
                      <a:pt x="1909" y="1259"/>
                      <a:pt x="1778" y="1226"/>
                    </a:cubicBezTo>
                    <a:cubicBezTo>
                      <a:pt x="1720" y="1213"/>
                      <a:pt x="1662" y="1208"/>
                      <a:pt x="1605" y="1208"/>
                    </a:cubicBezTo>
                    <a:cubicBezTo>
                      <a:pt x="1373" y="1208"/>
                      <a:pt x="1144" y="1294"/>
                      <a:pt x="873" y="1302"/>
                    </a:cubicBezTo>
                    <a:cubicBezTo>
                      <a:pt x="1004" y="1073"/>
                      <a:pt x="1113" y="888"/>
                      <a:pt x="1211" y="703"/>
                    </a:cubicBezTo>
                    <a:cubicBezTo>
                      <a:pt x="1418" y="298"/>
                      <a:pt x="1254" y="48"/>
                      <a:pt x="807" y="4"/>
                    </a:cubicBezTo>
                    <a:cubicBezTo>
                      <a:pt x="785" y="2"/>
                      <a:pt x="763" y="1"/>
                      <a:pt x="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56"/>
              <p:cNvSpPr/>
              <p:nvPr/>
            </p:nvSpPr>
            <p:spPr>
              <a:xfrm>
                <a:off x="1171050" y="2378350"/>
                <a:ext cx="384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184" extrusionOk="0">
                    <a:moveTo>
                      <a:pt x="1004" y="1"/>
                    </a:moveTo>
                    <a:cubicBezTo>
                      <a:pt x="929" y="1"/>
                      <a:pt x="854" y="33"/>
                      <a:pt x="786" y="107"/>
                    </a:cubicBezTo>
                    <a:cubicBezTo>
                      <a:pt x="710" y="195"/>
                      <a:pt x="666" y="304"/>
                      <a:pt x="601" y="402"/>
                    </a:cubicBezTo>
                    <a:cubicBezTo>
                      <a:pt x="382" y="708"/>
                      <a:pt x="426" y="1089"/>
                      <a:pt x="317" y="1416"/>
                    </a:cubicBezTo>
                    <a:cubicBezTo>
                      <a:pt x="0" y="2432"/>
                      <a:pt x="480" y="3173"/>
                      <a:pt x="1539" y="3184"/>
                    </a:cubicBezTo>
                    <a:cubicBezTo>
                      <a:pt x="1506" y="3108"/>
                      <a:pt x="1386" y="3043"/>
                      <a:pt x="1462" y="2933"/>
                    </a:cubicBezTo>
                    <a:cubicBezTo>
                      <a:pt x="1233" y="2748"/>
                      <a:pt x="797" y="2726"/>
                      <a:pt x="775" y="2366"/>
                    </a:cubicBezTo>
                    <a:cubicBezTo>
                      <a:pt x="720" y="1668"/>
                      <a:pt x="764" y="970"/>
                      <a:pt x="1178" y="359"/>
                    </a:cubicBezTo>
                    <a:cubicBezTo>
                      <a:pt x="1233" y="260"/>
                      <a:pt x="1375" y="184"/>
                      <a:pt x="1212" y="75"/>
                    </a:cubicBezTo>
                    <a:cubicBezTo>
                      <a:pt x="1144" y="28"/>
                      <a:pt x="1073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56"/>
              <p:cNvSpPr/>
              <p:nvPr/>
            </p:nvSpPr>
            <p:spPr>
              <a:xfrm>
                <a:off x="1706450" y="2378575"/>
                <a:ext cx="29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6" extrusionOk="0">
                    <a:moveTo>
                      <a:pt x="666" y="1"/>
                    </a:moveTo>
                    <a:cubicBezTo>
                      <a:pt x="600" y="1"/>
                      <a:pt x="546" y="22"/>
                      <a:pt x="491" y="98"/>
                    </a:cubicBezTo>
                    <a:cubicBezTo>
                      <a:pt x="317" y="371"/>
                      <a:pt x="382" y="731"/>
                      <a:pt x="262" y="971"/>
                    </a:cubicBezTo>
                    <a:cubicBezTo>
                      <a:pt x="1" y="1484"/>
                      <a:pt x="153" y="1943"/>
                      <a:pt x="251" y="2401"/>
                    </a:cubicBezTo>
                    <a:cubicBezTo>
                      <a:pt x="305" y="2606"/>
                      <a:pt x="402" y="2855"/>
                      <a:pt x="657" y="2855"/>
                    </a:cubicBezTo>
                    <a:cubicBezTo>
                      <a:pt x="714" y="2855"/>
                      <a:pt x="778" y="2843"/>
                      <a:pt x="852" y="2815"/>
                    </a:cubicBezTo>
                    <a:cubicBezTo>
                      <a:pt x="949" y="2728"/>
                      <a:pt x="1179" y="2728"/>
                      <a:pt x="1113" y="2498"/>
                    </a:cubicBezTo>
                    <a:cubicBezTo>
                      <a:pt x="840" y="2466"/>
                      <a:pt x="622" y="2258"/>
                      <a:pt x="644" y="2052"/>
                    </a:cubicBezTo>
                    <a:cubicBezTo>
                      <a:pt x="699" y="1419"/>
                      <a:pt x="578" y="731"/>
                      <a:pt x="1026" y="175"/>
                    </a:cubicBezTo>
                    <a:cubicBezTo>
                      <a:pt x="961" y="11"/>
                      <a:pt x="81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56"/>
              <p:cNvSpPr/>
              <p:nvPr/>
            </p:nvSpPr>
            <p:spPr>
              <a:xfrm>
                <a:off x="1583725" y="2401325"/>
                <a:ext cx="3985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979" extrusionOk="0">
                    <a:moveTo>
                      <a:pt x="973" y="0"/>
                    </a:moveTo>
                    <a:cubicBezTo>
                      <a:pt x="886" y="0"/>
                      <a:pt x="885" y="123"/>
                      <a:pt x="851" y="182"/>
                    </a:cubicBezTo>
                    <a:cubicBezTo>
                      <a:pt x="731" y="367"/>
                      <a:pt x="546" y="465"/>
                      <a:pt x="360" y="563"/>
                    </a:cubicBezTo>
                    <a:cubicBezTo>
                      <a:pt x="197" y="650"/>
                      <a:pt x="11" y="716"/>
                      <a:pt x="0" y="945"/>
                    </a:cubicBezTo>
                    <a:lnTo>
                      <a:pt x="32" y="945"/>
                    </a:lnTo>
                    <a:cubicBezTo>
                      <a:pt x="143" y="969"/>
                      <a:pt x="230" y="1111"/>
                      <a:pt x="352" y="1111"/>
                    </a:cubicBezTo>
                    <a:cubicBezTo>
                      <a:pt x="399" y="1111"/>
                      <a:pt x="452" y="1090"/>
                      <a:pt x="513" y="1033"/>
                    </a:cubicBezTo>
                    <a:cubicBezTo>
                      <a:pt x="528" y="1019"/>
                      <a:pt x="543" y="1012"/>
                      <a:pt x="555" y="1012"/>
                    </a:cubicBezTo>
                    <a:cubicBezTo>
                      <a:pt x="593" y="1012"/>
                      <a:pt x="606" y="1087"/>
                      <a:pt x="556" y="1294"/>
                    </a:cubicBezTo>
                    <a:cubicBezTo>
                      <a:pt x="611" y="1294"/>
                      <a:pt x="665" y="1305"/>
                      <a:pt x="731" y="1305"/>
                    </a:cubicBezTo>
                    <a:cubicBezTo>
                      <a:pt x="753" y="1300"/>
                      <a:pt x="774" y="1297"/>
                      <a:pt x="794" y="1297"/>
                    </a:cubicBezTo>
                    <a:cubicBezTo>
                      <a:pt x="900" y="1297"/>
                      <a:pt x="970" y="1367"/>
                      <a:pt x="1026" y="1469"/>
                    </a:cubicBezTo>
                    <a:cubicBezTo>
                      <a:pt x="1288" y="1513"/>
                      <a:pt x="1178" y="1698"/>
                      <a:pt x="1157" y="1840"/>
                    </a:cubicBezTo>
                    <a:cubicBezTo>
                      <a:pt x="1231" y="1890"/>
                      <a:pt x="1313" y="1978"/>
                      <a:pt x="1400" y="1978"/>
                    </a:cubicBezTo>
                    <a:cubicBezTo>
                      <a:pt x="1428" y="1978"/>
                      <a:pt x="1455" y="1970"/>
                      <a:pt x="1484" y="1949"/>
                    </a:cubicBezTo>
                    <a:cubicBezTo>
                      <a:pt x="1593" y="1862"/>
                      <a:pt x="1538" y="1698"/>
                      <a:pt x="1506" y="1578"/>
                    </a:cubicBezTo>
                    <a:cubicBezTo>
                      <a:pt x="1375" y="1163"/>
                      <a:pt x="1123" y="771"/>
                      <a:pt x="1320" y="301"/>
                    </a:cubicBezTo>
                    <a:cubicBezTo>
                      <a:pt x="1375" y="160"/>
                      <a:pt x="1200" y="105"/>
                      <a:pt x="1080" y="39"/>
                    </a:cubicBezTo>
                    <a:cubicBezTo>
                      <a:pt x="1034" y="11"/>
                      <a:pt x="1000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56"/>
              <p:cNvSpPr/>
              <p:nvPr/>
            </p:nvSpPr>
            <p:spPr>
              <a:xfrm>
                <a:off x="1811725" y="2374075"/>
                <a:ext cx="379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439" extrusionOk="0">
                    <a:moveTo>
                      <a:pt x="317" y="0"/>
                    </a:moveTo>
                    <a:cubicBezTo>
                      <a:pt x="259" y="0"/>
                      <a:pt x="208" y="26"/>
                      <a:pt x="208" y="115"/>
                    </a:cubicBezTo>
                    <a:cubicBezTo>
                      <a:pt x="197" y="235"/>
                      <a:pt x="1" y="409"/>
                      <a:pt x="175" y="464"/>
                    </a:cubicBezTo>
                    <a:cubicBezTo>
                      <a:pt x="634" y="595"/>
                      <a:pt x="524" y="1053"/>
                      <a:pt x="721" y="1326"/>
                    </a:cubicBezTo>
                    <a:cubicBezTo>
                      <a:pt x="1005" y="1599"/>
                      <a:pt x="939" y="1904"/>
                      <a:pt x="786" y="2210"/>
                    </a:cubicBezTo>
                    <a:cubicBezTo>
                      <a:pt x="688" y="2275"/>
                      <a:pt x="688" y="2329"/>
                      <a:pt x="786" y="2395"/>
                    </a:cubicBezTo>
                    <a:cubicBezTo>
                      <a:pt x="856" y="2426"/>
                      <a:pt x="910" y="2439"/>
                      <a:pt x="954" y="2439"/>
                    </a:cubicBezTo>
                    <a:cubicBezTo>
                      <a:pt x="1158" y="2439"/>
                      <a:pt x="1125" y="2152"/>
                      <a:pt x="1233" y="2035"/>
                    </a:cubicBezTo>
                    <a:cubicBezTo>
                      <a:pt x="1517" y="1369"/>
                      <a:pt x="1135" y="835"/>
                      <a:pt x="884" y="278"/>
                    </a:cubicBezTo>
                    <a:cubicBezTo>
                      <a:pt x="808" y="104"/>
                      <a:pt x="600" y="82"/>
                      <a:pt x="437" y="28"/>
                    </a:cubicBezTo>
                    <a:cubicBezTo>
                      <a:pt x="405" y="14"/>
                      <a:pt x="359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56"/>
              <p:cNvSpPr/>
              <p:nvPr/>
            </p:nvSpPr>
            <p:spPr>
              <a:xfrm>
                <a:off x="1032775" y="2414525"/>
                <a:ext cx="3437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9" extrusionOk="0">
                    <a:moveTo>
                      <a:pt x="788" y="0"/>
                    </a:moveTo>
                    <a:cubicBezTo>
                      <a:pt x="676" y="0"/>
                      <a:pt x="615" y="112"/>
                      <a:pt x="655" y="243"/>
                    </a:cubicBezTo>
                    <a:cubicBezTo>
                      <a:pt x="796" y="384"/>
                      <a:pt x="644" y="668"/>
                      <a:pt x="905" y="745"/>
                    </a:cubicBezTo>
                    <a:cubicBezTo>
                      <a:pt x="884" y="864"/>
                      <a:pt x="1048" y="1017"/>
                      <a:pt x="808" y="1115"/>
                    </a:cubicBezTo>
                    <a:lnTo>
                      <a:pt x="808" y="777"/>
                    </a:lnTo>
                    <a:cubicBezTo>
                      <a:pt x="731" y="788"/>
                      <a:pt x="633" y="777"/>
                      <a:pt x="600" y="820"/>
                    </a:cubicBezTo>
                    <a:cubicBezTo>
                      <a:pt x="530" y="937"/>
                      <a:pt x="501" y="995"/>
                      <a:pt x="459" y="995"/>
                    </a:cubicBezTo>
                    <a:cubicBezTo>
                      <a:pt x="422" y="995"/>
                      <a:pt x="375" y="951"/>
                      <a:pt x="284" y="864"/>
                    </a:cubicBezTo>
                    <a:cubicBezTo>
                      <a:pt x="0" y="941"/>
                      <a:pt x="120" y="1225"/>
                      <a:pt x="22" y="1399"/>
                    </a:cubicBezTo>
                    <a:cubicBezTo>
                      <a:pt x="22" y="1608"/>
                      <a:pt x="92" y="1679"/>
                      <a:pt x="177" y="1679"/>
                    </a:cubicBezTo>
                    <a:cubicBezTo>
                      <a:pt x="261" y="1679"/>
                      <a:pt x="361" y="1611"/>
                      <a:pt x="425" y="1541"/>
                    </a:cubicBezTo>
                    <a:cubicBezTo>
                      <a:pt x="535" y="1416"/>
                      <a:pt x="627" y="1359"/>
                      <a:pt x="711" y="1359"/>
                    </a:cubicBezTo>
                    <a:cubicBezTo>
                      <a:pt x="810" y="1359"/>
                      <a:pt x="898" y="1438"/>
                      <a:pt x="993" y="1574"/>
                    </a:cubicBezTo>
                    <a:cubicBezTo>
                      <a:pt x="1057" y="1533"/>
                      <a:pt x="1109" y="1514"/>
                      <a:pt x="1149" y="1514"/>
                    </a:cubicBezTo>
                    <a:cubicBezTo>
                      <a:pt x="1238" y="1514"/>
                      <a:pt x="1270" y="1605"/>
                      <a:pt x="1255" y="1748"/>
                    </a:cubicBezTo>
                    <a:cubicBezTo>
                      <a:pt x="1288" y="1693"/>
                      <a:pt x="1309" y="1639"/>
                      <a:pt x="1342" y="1574"/>
                    </a:cubicBezTo>
                    <a:cubicBezTo>
                      <a:pt x="1288" y="1301"/>
                      <a:pt x="1211" y="1028"/>
                      <a:pt x="1342" y="733"/>
                    </a:cubicBezTo>
                    <a:cubicBezTo>
                      <a:pt x="1375" y="635"/>
                      <a:pt x="1353" y="493"/>
                      <a:pt x="1309" y="395"/>
                    </a:cubicBezTo>
                    <a:cubicBezTo>
                      <a:pt x="1211" y="188"/>
                      <a:pt x="1036" y="35"/>
                      <a:pt x="818" y="3"/>
                    </a:cubicBezTo>
                    <a:cubicBezTo>
                      <a:pt x="808" y="1"/>
                      <a:pt x="798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56"/>
              <p:cNvSpPr/>
              <p:nvPr/>
            </p:nvSpPr>
            <p:spPr>
              <a:xfrm>
                <a:off x="1540875" y="2375300"/>
                <a:ext cx="355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158" extrusionOk="0">
                    <a:moveTo>
                      <a:pt x="514" y="1"/>
                    </a:moveTo>
                    <a:cubicBezTo>
                      <a:pt x="383" y="1"/>
                      <a:pt x="437" y="120"/>
                      <a:pt x="415" y="197"/>
                    </a:cubicBezTo>
                    <a:cubicBezTo>
                      <a:pt x="274" y="688"/>
                      <a:pt x="437" y="1157"/>
                      <a:pt x="503" y="1637"/>
                    </a:cubicBezTo>
                    <a:cubicBezTo>
                      <a:pt x="568" y="1669"/>
                      <a:pt x="580" y="1724"/>
                      <a:pt x="536" y="1768"/>
                    </a:cubicBezTo>
                    <a:cubicBezTo>
                      <a:pt x="510" y="1791"/>
                      <a:pt x="488" y="1799"/>
                      <a:pt x="467" y="1799"/>
                    </a:cubicBezTo>
                    <a:cubicBezTo>
                      <a:pt x="408" y="1799"/>
                      <a:pt x="363" y="1729"/>
                      <a:pt x="306" y="1713"/>
                    </a:cubicBezTo>
                    <a:cubicBezTo>
                      <a:pt x="296" y="1742"/>
                      <a:pt x="276" y="1751"/>
                      <a:pt x="251" y="1751"/>
                    </a:cubicBezTo>
                    <a:cubicBezTo>
                      <a:pt x="214" y="1751"/>
                      <a:pt x="166" y="1731"/>
                      <a:pt x="124" y="1731"/>
                    </a:cubicBezTo>
                    <a:cubicBezTo>
                      <a:pt x="77" y="1731"/>
                      <a:pt x="36" y="1755"/>
                      <a:pt x="23" y="1855"/>
                    </a:cubicBezTo>
                    <a:cubicBezTo>
                      <a:pt x="1" y="2019"/>
                      <a:pt x="100" y="2074"/>
                      <a:pt x="165" y="2128"/>
                    </a:cubicBezTo>
                    <a:cubicBezTo>
                      <a:pt x="192" y="2149"/>
                      <a:pt x="222" y="2158"/>
                      <a:pt x="252" y="2158"/>
                    </a:cubicBezTo>
                    <a:cubicBezTo>
                      <a:pt x="330" y="2158"/>
                      <a:pt x="414" y="2102"/>
                      <a:pt x="492" y="2062"/>
                    </a:cubicBezTo>
                    <a:cubicBezTo>
                      <a:pt x="517" y="2011"/>
                      <a:pt x="570" y="1947"/>
                      <a:pt x="612" y="1947"/>
                    </a:cubicBezTo>
                    <a:cubicBezTo>
                      <a:pt x="624" y="1947"/>
                      <a:pt x="635" y="1952"/>
                      <a:pt x="645" y="1964"/>
                    </a:cubicBezTo>
                    <a:cubicBezTo>
                      <a:pt x="696" y="2041"/>
                      <a:pt x="736" y="2068"/>
                      <a:pt x="770" y="2068"/>
                    </a:cubicBezTo>
                    <a:cubicBezTo>
                      <a:pt x="838" y="2068"/>
                      <a:pt x="881" y="1957"/>
                      <a:pt x="939" y="1899"/>
                    </a:cubicBezTo>
                    <a:cubicBezTo>
                      <a:pt x="1092" y="1779"/>
                      <a:pt x="1419" y="1833"/>
                      <a:pt x="1365" y="1495"/>
                    </a:cubicBezTo>
                    <a:cubicBezTo>
                      <a:pt x="808" y="1451"/>
                      <a:pt x="699" y="1277"/>
                      <a:pt x="808" y="688"/>
                    </a:cubicBezTo>
                    <a:cubicBezTo>
                      <a:pt x="841" y="502"/>
                      <a:pt x="754" y="295"/>
                      <a:pt x="699" y="98"/>
                    </a:cubicBezTo>
                    <a:cubicBezTo>
                      <a:pt x="689" y="55"/>
                      <a:pt x="580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56"/>
              <p:cNvSpPr/>
              <p:nvPr/>
            </p:nvSpPr>
            <p:spPr>
              <a:xfrm>
                <a:off x="1114050" y="2406050"/>
                <a:ext cx="2975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184" extrusionOk="0">
                    <a:moveTo>
                      <a:pt x="470" y="0"/>
                    </a:moveTo>
                    <a:cubicBezTo>
                      <a:pt x="352" y="0"/>
                      <a:pt x="306" y="112"/>
                      <a:pt x="306" y="233"/>
                    </a:cubicBezTo>
                    <a:cubicBezTo>
                      <a:pt x="328" y="461"/>
                      <a:pt x="284" y="679"/>
                      <a:pt x="164" y="876"/>
                    </a:cubicBezTo>
                    <a:cubicBezTo>
                      <a:pt x="110" y="963"/>
                      <a:pt x="0" y="1094"/>
                      <a:pt x="229" y="1105"/>
                    </a:cubicBezTo>
                    <a:cubicBezTo>
                      <a:pt x="257" y="1033"/>
                      <a:pt x="321" y="991"/>
                      <a:pt x="386" y="991"/>
                    </a:cubicBezTo>
                    <a:cubicBezTo>
                      <a:pt x="399" y="991"/>
                      <a:pt x="412" y="993"/>
                      <a:pt x="425" y="996"/>
                    </a:cubicBezTo>
                    <a:cubicBezTo>
                      <a:pt x="535" y="1018"/>
                      <a:pt x="480" y="1127"/>
                      <a:pt x="480" y="1203"/>
                    </a:cubicBezTo>
                    <a:cubicBezTo>
                      <a:pt x="469" y="1542"/>
                      <a:pt x="524" y="1858"/>
                      <a:pt x="884" y="2022"/>
                    </a:cubicBezTo>
                    <a:cubicBezTo>
                      <a:pt x="927" y="2032"/>
                      <a:pt x="927" y="2120"/>
                      <a:pt x="949" y="2175"/>
                    </a:cubicBezTo>
                    <a:cubicBezTo>
                      <a:pt x="975" y="2181"/>
                      <a:pt x="997" y="2184"/>
                      <a:pt x="1016" y="2184"/>
                    </a:cubicBezTo>
                    <a:cubicBezTo>
                      <a:pt x="1159" y="2184"/>
                      <a:pt x="1131" y="2021"/>
                      <a:pt x="1189" y="1935"/>
                    </a:cubicBezTo>
                    <a:cubicBezTo>
                      <a:pt x="949" y="1607"/>
                      <a:pt x="830" y="1236"/>
                      <a:pt x="884" y="865"/>
                    </a:cubicBezTo>
                    <a:cubicBezTo>
                      <a:pt x="927" y="625"/>
                      <a:pt x="818" y="418"/>
                      <a:pt x="818" y="199"/>
                    </a:cubicBezTo>
                    <a:cubicBezTo>
                      <a:pt x="818" y="68"/>
                      <a:pt x="622" y="14"/>
                      <a:pt x="502" y="3"/>
                    </a:cubicBezTo>
                    <a:cubicBezTo>
                      <a:pt x="491" y="1"/>
                      <a:pt x="480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56"/>
              <p:cNvSpPr/>
              <p:nvPr/>
            </p:nvSpPr>
            <p:spPr>
              <a:xfrm>
                <a:off x="1210325" y="2390550"/>
                <a:ext cx="450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639" extrusionOk="0">
                    <a:moveTo>
                      <a:pt x="1050" y="1"/>
                    </a:moveTo>
                    <a:cubicBezTo>
                      <a:pt x="681" y="1"/>
                      <a:pt x="362" y="234"/>
                      <a:pt x="0" y="296"/>
                    </a:cubicBezTo>
                    <a:cubicBezTo>
                      <a:pt x="82" y="368"/>
                      <a:pt x="87" y="516"/>
                      <a:pt x="223" y="516"/>
                    </a:cubicBezTo>
                    <a:cubicBezTo>
                      <a:pt x="232" y="516"/>
                      <a:pt x="241" y="515"/>
                      <a:pt x="252" y="514"/>
                    </a:cubicBezTo>
                    <a:cubicBezTo>
                      <a:pt x="502" y="470"/>
                      <a:pt x="742" y="438"/>
                      <a:pt x="982" y="394"/>
                    </a:cubicBezTo>
                    <a:cubicBezTo>
                      <a:pt x="1029" y="384"/>
                      <a:pt x="1068" y="380"/>
                      <a:pt x="1101" y="380"/>
                    </a:cubicBezTo>
                    <a:cubicBezTo>
                      <a:pt x="1284" y="380"/>
                      <a:pt x="1272" y="524"/>
                      <a:pt x="1244" y="700"/>
                    </a:cubicBezTo>
                    <a:cubicBezTo>
                      <a:pt x="1178" y="1005"/>
                      <a:pt x="895" y="1223"/>
                      <a:pt x="895" y="1561"/>
                    </a:cubicBezTo>
                    <a:cubicBezTo>
                      <a:pt x="947" y="1547"/>
                      <a:pt x="1001" y="1533"/>
                      <a:pt x="1052" y="1533"/>
                    </a:cubicBezTo>
                    <a:cubicBezTo>
                      <a:pt x="1118" y="1533"/>
                      <a:pt x="1179" y="1557"/>
                      <a:pt x="1222" y="1638"/>
                    </a:cubicBezTo>
                    <a:cubicBezTo>
                      <a:pt x="1375" y="1333"/>
                      <a:pt x="1549" y="1027"/>
                      <a:pt x="1670" y="700"/>
                    </a:cubicBezTo>
                    <a:cubicBezTo>
                      <a:pt x="1801" y="373"/>
                      <a:pt x="1670" y="154"/>
                      <a:pt x="1321" y="45"/>
                    </a:cubicBezTo>
                    <a:cubicBezTo>
                      <a:pt x="1227" y="14"/>
                      <a:pt x="1137" y="1"/>
                      <a:pt x="10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56"/>
              <p:cNvSpPr/>
              <p:nvPr/>
            </p:nvSpPr>
            <p:spPr>
              <a:xfrm>
                <a:off x="991325" y="2405550"/>
                <a:ext cx="24025" cy="46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856" extrusionOk="0">
                    <a:moveTo>
                      <a:pt x="726" y="1"/>
                    </a:moveTo>
                    <a:cubicBezTo>
                      <a:pt x="714" y="1"/>
                      <a:pt x="701" y="5"/>
                      <a:pt x="687" y="13"/>
                    </a:cubicBezTo>
                    <a:cubicBezTo>
                      <a:pt x="436" y="187"/>
                      <a:pt x="0" y="165"/>
                      <a:pt x="0" y="612"/>
                    </a:cubicBezTo>
                    <a:cubicBezTo>
                      <a:pt x="13" y="734"/>
                      <a:pt x="60" y="766"/>
                      <a:pt x="118" y="766"/>
                    </a:cubicBezTo>
                    <a:cubicBezTo>
                      <a:pt x="185" y="766"/>
                      <a:pt x="266" y="724"/>
                      <a:pt x="329" y="724"/>
                    </a:cubicBezTo>
                    <a:cubicBezTo>
                      <a:pt x="344" y="724"/>
                      <a:pt x="358" y="726"/>
                      <a:pt x="371" y="733"/>
                    </a:cubicBezTo>
                    <a:cubicBezTo>
                      <a:pt x="403" y="907"/>
                      <a:pt x="153" y="1049"/>
                      <a:pt x="349" y="1223"/>
                    </a:cubicBezTo>
                    <a:cubicBezTo>
                      <a:pt x="373" y="1220"/>
                      <a:pt x="400" y="1216"/>
                      <a:pt x="426" y="1216"/>
                    </a:cubicBezTo>
                    <a:cubicBezTo>
                      <a:pt x="481" y="1216"/>
                      <a:pt x="527" y="1232"/>
                      <a:pt x="512" y="1300"/>
                    </a:cubicBezTo>
                    <a:cubicBezTo>
                      <a:pt x="458" y="1562"/>
                      <a:pt x="600" y="1714"/>
                      <a:pt x="786" y="1856"/>
                    </a:cubicBezTo>
                    <a:cubicBezTo>
                      <a:pt x="916" y="1736"/>
                      <a:pt x="949" y="1584"/>
                      <a:pt x="960" y="1419"/>
                    </a:cubicBezTo>
                    <a:cubicBezTo>
                      <a:pt x="905" y="1027"/>
                      <a:pt x="709" y="645"/>
                      <a:pt x="796" y="231"/>
                    </a:cubicBezTo>
                    <a:cubicBezTo>
                      <a:pt x="815" y="128"/>
                      <a:pt x="794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56"/>
              <p:cNvSpPr/>
              <p:nvPr/>
            </p:nvSpPr>
            <p:spPr>
              <a:xfrm>
                <a:off x="967300" y="2420850"/>
                <a:ext cx="341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34" extrusionOk="0">
                    <a:moveTo>
                      <a:pt x="961" y="0"/>
                    </a:moveTo>
                    <a:cubicBezTo>
                      <a:pt x="666" y="11"/>
                      <a:pt x="546" y="230"/>
                      <a:pt x="459" y="470"/>
                    </a:cubicBezTo>
                    <a:cubicBezTo>
                      <a:pt x="416" y="579"/>
                      <a:pt x="459" y="797"/>
                      <a:pt x="394" y="829"/>
                    </a:cubicBezTo>
                    <a:cubicBezTo>
                      <a:pt x="1" y="1037"/>
                      <a:pt x="306" y="1113"/>
                      <a:pt x="448" y="1233"/>
                    </a:cubicBezTo>
                    <a:cubicBezTo>
                      <a:pt x="591" y="1225"/>
                      <a:pt x="706" y="1020"/>
                      <a:pt x="855" y="1020"/>
                    </a:cubicBezTo>
                    <a:cubicBezTo>
                      <a:pt x="910" y="1020"/>
                      <a:pt x="969" y="1048"/>
                      <a:pt x="1037" y="1124"/>
                    </a:cubicBezTo>
                    <a:cubicBezTo>
                      <a:pt x="1124" y="950"/>
                      <a:pt x="1299" y="819"/>
                      <a:pt x="1310" y="611"/>
                    </a:cubicBezTo>
                    <a:cubicBezTo>
                      <a:pt x="1114" y="437"/>
                      <a:pt x="1364" y="295"/>
                      <a:pt x="1332" y="121"/>
                    </a:cubicBezTo>
                    <a:cubicBezTo>
                      <a:pt x="1319" y="114"/>
                      <a:pt x="1305" y="112"/>
                      <a:pt x="1290" y="112"/>
                    </a:cubicBezTo>
                    <a:cubicBezTo>
                      <a:pt x="1227" y="112"/>
                      <a:pt x="1146" y="154"/>
                      <a:pt x="1079" y="154"/>
                    </a:cubicBezTo>
                    <a:cubicBezTo>
                      <a:pt x="1021" y="154"/>
                      <a:pt x="974" y="122"/>
                      <a:pt x="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56"/>
              <p:cNvSpPr/>
              <p:nvPr/>
            </p:nvSpPr>
            <p:spPr>
              <a:xfrm>
                <a:off x="1483900" y="2401850"/>
                <a:ext cx="1910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605" extrusionOk="0">
                    <a:moveTo>
                      <a:pt x="321" y="1"/>
                    </a:moveTo>
                    <a:cubicBezTo>
                      <a:pt x="285" y="1"/>
                      <a:pt x="247" y="7"/>
                      <a:pt x="207" y="18"/>
                    </a:cubicBezTo>
                    <a:cubicBezTo>
                      <a:pt x="44" y="51"/>
                      <a:pt x="0" y="127"/>
                      <a:pt x="54" y="302"/>
                    </a:cubicBezTo>
                    <a:cubicBezTo>
                      <a:pt x="98" y="444"/>
                      <a:pt x="87" y="597"/>
                      <a:pt x="98" y="738"/>
                    </a:cubicBezTo>
                    <a:cubicBezTo>
                      <a:pt x="87" y="881"/>
                      <a:pt x="66" y="1012"/>
                      <a:pt x="66" y="1142"/>
                    </a:cubicBezTo>
                    <a:cubicBezTo>
                      <a:pt x="54" y="1295"/>
                      <a:pt x="153" y="1470"/>
                      <a:pt x="251" y="1589"/>
                    </a:cubicBezTo>
                    <a:cubicBezTo>
                      <a:pt x="261" y="1600"/>
                      <a:pt x="276" y="1604"/>
                      <a:pt x="294" y="1604"/>
                    </a:cubicBezTo>
                    <a:cubicBezTo>
                      <a:pt x="369" y="1604"/>
                      <a:pt x="491" y="1521"/>
                      <a:pt x="491" y="1458"/>
                    </a:cubicBezTo>
                    <a:cubicBezTo>
                      <a:pt x="502" y="1022"/>
                      <a:pt x="764" y="607"/>
                      <a:pt x="556" y="171"/>
                    </a:cubicBezTo>
                    <a:cubicBezTo>
                      <a:pt x="508" y="50"/>
                      <a:pt x="424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56"/>
              <p:cNvSpPr/>
              <p:nvPr/>
            </p:nvSpPr>
            <p:spPr>
              <a:xfrm>
                <a:off x="1745725" y="2371750"/>
                <a:ext cx="301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86" extrusionOk="0">
                    <a:moveTo>
                      <a:pt x="767" y="105"/>
                    </a:moveTo>
                    <a:cubicBezTo>
                      <a:pt x="726" y="105"/>
                      <a:pt x="685" y="106"/>
                      <a:pt x="644" y="109"/>
                    </a:cubicBezTo>
                    <a:cubicBezTo>
                      <a:pt x="459" y="208"/>
                      <a:pt x="11" y="0"/>
                      <a:pt x="11" y="535"/>
                    </a:cubicBezTo>
                    <a:cubicBezTo>
                      <a:pt x="1" y="885"/>
                      <a:pt x="262" y="873"/>
                      <a:pt x="491" y="885"/>
                    </a:cubicBezTo>
                    <a:cubicBezTo>
                      <a:pt x="506" y="885"/>
                      <a:pt x="521" y="886"/>
                      <a:pt x="536" y="886"/>
                    </a:cubicBezTo>
                    <a:cubicBezTo>
                      <a:pt x="881" y="886"/>
                      <a:pt x="1105" y="643"/>
                      <a:pt x="1168" y="371"/>
                    </a:cubicBezTo>
                    <a:cubicBezTo>
                      <a:pt x="1205" y="166"/>
                      <a:pt x="1003" y="105"/>
                      <a:pt x="767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56"/>
              <p:cNvSpPr/>
              <p:nvPr/>
            </p:nvSpPr>
            <p:spPr>
              <a:xfrm>
                <a:off x="1747625" y="2401000"/>
                <a:ext cx="172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487" extrusionOk="0">
                    <a:moveTo>
                      <a:pt x="460" y="0"/>
                    </a:moveTo>
                    <a:cubicBezTo>
                      <a:pt x="384" y="0"/>
                      <a:pt x="309" y="25"/>
                      <a:pt x="252" y="74"/>
                    </a:cubicBezTo>
                    <a:cubicBezTo>
                      <a:pt x="1" y="292"/>
                      <a:pt x="1" y="1242"/>
                      <a:pt x="274" y="1427"/>
                    </a:cubicBezTo>
                    <a:cubicBezTo>
                      <a:pt x="329" y="1468"/>
                      <a:pt x="380" y="1487"/>
                      <a:pt x="426" y="1487"/>
                    </a:cubicBezTo>
                    <a:cubicBezTo>
                      <a:pt x="525" y="1487"/>
                      <a:pt x="597" y="1398"/>
                      <a:pt x="612" y="1264"/>
                    </a:cubicBezTo>
                    <a:cubicBezTo>
                      <a:pt x="633" y="1078"/>
                      <a:pt x="623" y="881"/>
                      <a:pt x="623" y="696"/>
                    </a:cubicBezTo>
                    <a:lnTo>
                      <a:pt x="623" y="260"/>
                    </a:lnTo>
                    <a:cubicBezTo>
                      <a:pt x="633" y="161"/>
                      <a:pt x="688" y="42"/>
                      <a:pt x="536" y="9"/>
                    </a:cubicBezTo>
                    <a:cubicBezTo>
                      <a:pt x="511" y="3"/>
                      <a:pt x="48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56"/>
              <p:cNvSpPr/>
              <p:nvPr/>
            </p:nvSpPr>
            <p:spPr>
              <a:xfrm>
                <a:off x="1414625" y="2410300"/>
                <a:ext cx="447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489" extrusionOk="0">
                    <a:moveTo>
                      <a:pt x="926" y="1"/>
                    </a:moveTo>
                    <a:cubicBezTo>
                      <a:pt x="732" y="1"/>
                      <a:pt x="536" y="14"/>
                      <a:pt x="338" y="41"/>
                    </a:cubicBezTo>
                    <a:cubicBezTo>
                      <a:pt x="330" y="42"/>
                      <a:pt x="321" y="43"/>
                      <a:pt x="313" y="43"/>
                    </a:cubicBezTo>
                    <a:cubicBezTo>
                      <a:pt x="247" y="43"/>
                      <a:pt x="170" y="7"/>
                      <a:pt x="109" y="7"/>
                    </a:cubicBezTo>
                    <a:cubicBezTo>
                      <a:pt x="49" y="7"/>
                      <a:pt x="5" y="41"/>
                      <a:pt x="0" y="172"/>
                    </a:cubicBezTo>
                    <a:cubicBezTo>
                      <a:pt x="0" y="412"/>
                      <a:pt x="175" y="455"/>
                      <a:pt x="381" y="477"/>
                    </a:cubicBezTo>
                    <a:cubicBezTo>
                      <a:pt x="463" y="485"/>
                      <a:pt x="544" y="489"/>
                      <a:pt x="625" y="489"/>
                    </a:cubicBezTo>
                    <a:cubicBezTo>
                      <a:pt x="995" y="489"/>
                      <a:pt x="1352" y="412"/>
                      <a:pt x="1702" y="313"/>
                    </a:cubicBezTo>
                    <a:cubicBezTo>
                      <a:pt x="1789" y="150"/>
                      <a:pt x="1647" y="117"/>
                      <a:pt x="1560" y="51"/>
                    </a:cubicBezTo>
                    <a:cubicBezTo>
                      <a:pt x="1349" y="17"/>
                      <a:pt x="1139" y="1"/>
                      <a:pt x="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56"/>
              <p:cNvSpPr/>
              <p:nvPr/>
            </p:nvSpPr>
            <p:spPr>
              <a:xfrm>
                <a:off x="953675" y="2364950"/>
                <a:ext cx="13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691" extrusionOk="0">
                    <a:moveTo>
                      <a:pt x="437" y="0"/>
                    </a:moveTo>
                    <a:cubicBezTo>
                      <a:pt x="350" y="54"/>
                      <a:pt x="262" y="120"/>
                      <a:pt x="175" y="175"/>
                    </a:cubicBezTo>
                    <a:cubicBezTo>
                      <a:pt x="33" y="676"/>
                      <a:pt x="120" y="1200"/>
                      <a:pt x="0" y="1691"/>
                    </a:cubicBezTo>
                    <a:lnTo>
                      <a:pt x="88" y="1691"/>
                    </a:lnTo>
                    <a:cubicBezTo>
                      <a:pt x="164" y="1549"/>
                      <a:pt x="371" y="1658"/>
                      <a:pt x="447" y="1516"/>
                    </a:cubicBezTo>
                    <a:cubicBezTo>
                      <a:pt x="535" y="1004"/>
                      <a:pt x="535" y="502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2" name="Google Shape;9162;p56"/>
              <p:cNvSpPr/>
              <p:nvPr/>
            </p:nvSpPr>
            <p:spPr>
              <a:xfrm>
                <a:off x="1327150" y="2413850"/>
                <a:ext cx="3675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533" extrusionOk="0">
                    <a:moveTo>
                      <a:pt x="169" y="1"/>
                    </a:moveTo>
                    <a:cubicBezTo>
                      <a:pt x="84" y="1"/>
                      <a:pt x="8" y="36"/>
                      <a:pt x="8" y="226"/>
                    </a:cubicBezTo>
                    <a:cubicBezTo>
                      <a:pt x="1" y="419"/>
                      <a:pt x="80" y="454"/>
                      <a:pt x="175" y="454"/>
                    </a:cubicBezTo>
                    <a:cubicBezTo>
                      <a:pt x="227" y="454"/>
                      <a:pt x="284" y="443"/>
                      <a:pt x="334" y="443"/>
                    </a:cubicBezTo>
                    <a:cubicBezTo>
                      <a:pt x="342" y="443"/>
                      <a:pt x="349" y="444"/>
                      <a:pt x="357" y="444"/>
                    </a:cubicBezTo>
                    <a:cubicBezTo>
                      <a:pt x="466" y="444"/>
                      <a:pt x="553" y="466"/>
                      <a:pt x="651" y="498"/>
                    </a:cubicBezTo>
                    <a:cubicBezTo>
                      <a:pt x="718" y="522"/>
                      <a:pt x="783" y="533"/>
                      <a:pt x="846" y="533"/>
                    </a:cubicBezTo>
                    <a:cubicBezTo>
                      <a:pt x="1041" y="533"/>
                      <a:pt x="1218" y="434"/>
                      <a:pt x="1383" y="335"/>
                    </a:cubicBezTo>
                    <a:cubicBezTo>
                      <a:pt x="1437" y="302"/>
                      <a:pt x="1470" y="215"/>
                      <a:pt x="1470" y="149"/>
                    </a:cubicBezTo>
                    <a:cubicBezTo>
                      <a:pt x="1461" y="96"/>
                      <a:pt x="1401" y="43"/>
                      <a:pt x="1338" y="43"/>
                    </a:cubicBezTo>
                    <a:cubicBezTo>
                      <a:pt x="1324" y="43"/>
                      <a:pt x="1309" y="45"/>
                      <a:pt x="1295" y="51"/>
                    </a:cubicBezTo>
                    <a:cubicBezTo>
                      <a:pt x="1219" y="92"/>
                      <a:pt x="1143" y="107"/>
                      <a:pt x="1068" y="107"/>
                    </a:cubicBezTo>
                    <a:cubicBezTo>
                      <a:pt x="868" y="107"/>
                      <a:pt x="668" y="3"/>
                      <a:pt x="442" y="3"/>
                    </a:cubicBezTo>
                    <a:cubicBezTo>
                      <a:pt x="414" y="3"/>
                      <a:pt x="386" y="4"/>
                      <a:pt x="357" y="8"/>
                    </a:cubicBezTo>
                    <a:cubicBezTo>
                      <a:pt x="345" y="11"/>
                      <a:pt x="332" y="13"/>
                      <a:pt x="317" y="13"/>
                    </a:cubicBezTo>
                    <a:cubicBezTo>
                      <a:pt x="273" y="13"/>
                      <a:pt x="220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3" name="Google Shape;9163;p56"/>
              <p:cNvSpPr/>
              <p:nvPr/>
            </p:nvSpPr>
            <p:spPr>
              <a:xfrm>
                <a:off x="949025" y="2407200"/>
                <a:ext cx="15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73" extrusionOk="0">
                    <a:moveTo>
                      <a:pt x="186" y="1"/>
                    </a:moveTo>
                    <a:cubicBezTo>
                      <a:pt x="88" y="56"/>
                      <a:pt x="22" y="219"/>
                      <a:pt x="34" y="230"/>
                    </a:cubicBezTo>
                    <a:cubicBezTo>
                      <a:pt x="350" y="536"/>
                      <a:pt x="1" y="939"/>
                      <a:pt x="197" y="1244"/>
                    </a:cubicBezTo>
                    <a:cubicBezTo>
                      <a:pt x="252" y="1335"/>
                      <a:pt x="306" y="1372"/>
                      <a:pt x="357" y="1372"/>
                    </a:cubicBezTo>
                    <a:cubicBezTo>
                      <a:pt x="418" y="1372"/>
                      <a:pt x="477" y="1321"/>
                      <a:pt x="536" y="1244"/>
                    </a:cubicBezTo>
                    <a:lnTo>
                      <a:pt x="633" y="99"/>
                    </a:lnTo>
                    <a:cubicBezTo>
                      <a:pt x="568" y="11"/>
                      <a:pt x="482" y="2"/>
                      <a:pt x="397" y="2"/>
                    </a:cubicBezTo>
                    <a:cubicBezTo>
                      <a:pt x="374" y="2"/>
                      <a:pt x="351" y="3"/>
                      <a:pt x="329" y="3"/>
                    </a:cubicBezTo>
                    <a:cubicBezTo>
                      <a:pt x="310" y="3"/>
                      <a:pt x="292" y="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56"/>
              <p:cNvSpPr/>
              <p:nvPr/>
            </p:nvSpPr>
            <p:spPr>
              <a:xfrm>
                <a:off x="948475" y="2438300"/>
                <a:ext cx="278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45" extrusionOk="0">
                    <a:moveTo>
                      <a:pt x="219" y="0"/>
                    </a:moveTo>
                    <a:cubicBezTo>
                      <a:pt x="121" y="131"/>
                      <a:pt x="175" y="295"/>
                      <a:pt x="132" y="415"/>
                    </a:cubicBezTo>
                    <a:cubicBezTo>
                      <a:pt x="1" y="720"/>
                      <a:pt x="66" y="906"/>
                      <a:pt x="350" y="1059"/>
                    </a:cubicBezTo>
                    <a:cubicBezTo>
                      <a:pt x="458" y="1117"/>
                      <a:pt x="560" y="1145"/>
                      <a:pt x="655" y="1145"/>
                    </a:cubicBezTo>
                    <a:cubicBezTo>
                      <a:pt x="828" y="1145"/>
                      <a:pt x="980" y="1053"/>
                      <a:pt x="1114" y="885"/>
                    </a:cubicBezTo>
                    <a:cubicBezTo>
                      <a:pt x="1081" y="841"/>
                      <a:pt x="1048" y="808"/>
                      <a:pt x="1004" y="764"/>
                    </a:cubicBezTo>
                    <a:cubicBezTo>
                      <a:pt x="893" y="838"/>
                      <a:pt x="797" y="889"/>
                      <a:pt x="722" y="889"/>
                    </a:cubicBezTo>
                    <a:cubicBezTo>
                      <a:pt x="620" y="889"/>
                      <a:pt x="554" y="797"/>
                      <a:pt x="536" y="546"/>
                    </a:cubicBezTo>
                    <a:cubicBezTo>
                      <a:pt x="524" y="361"/>
                      <a:pt x="590" y="186"/>
                      <a:pt x="558" y="0"/>
                    </a:cubicBezTo>
                    <a:lnTo>
                      <a:pt x="558" y="0"/>
                    </a:lnTo>
                    <a:cubicBezTo>
                      <a:pt x="499" y="77"/>
                      <a:pt x="440" y="128"/>
                      <a:pt x="379" y="128"/>
                    </a:cubicBezTo>
                    <a:cubicBezTo>
                      <a:pt x="328" y="128"/>
                      <a:pt x="274" y="91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56"/>
              <p:cNvSpPr/>
              <p:nvPr/>
            </p:nvSpPr>
            <p:spPr>
              <a:xfrm>
                <a:off x="1487975" y="2372025"/>
                <a:ext cx="207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4" extrusionOk="0">
                    <a:moveTo>
                      <a:pt x="524" y="1"/>
                    </a:moveTo>
                    <a:cubicBezTo>
                      <a:pt x="230" y="1"/>
                      <a:pt x="44" y="110"/>
                      <a:pt x="22" y="372"/>
                    </a:cubicBezTo>
                    <a:cubicBezTo>
                      <a:pt x="1" y="552"/>
                      <a:pt x="145" y="754"/>
                      <a:pt x="304" y="754"/>
                    </a:cubicBezTo>
                    <a:cubicBezTo>
                      <a:pt x="309" y="754"/>
                      <a:pt x="313" y="753"/>
                      <a:pt x="317" y="753"/>
                    </a:cubicBezTo>
                    <a:cubicBezTo>
                      <a:pt x="546" y="753"/>
                      <a:pt x="819" y="699"/>
                      <a:pt x="830" y="350"/>
                    </a:cubicBezTo>
                    <a:cubicBezTo>
                      <a:pt x="830" y="98"/>
                      <a:pt x="688" y="23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56"/>
              <p:cNvSpPr/>
              <p:nvPr/>
            </p:nvSpPr>
            <p:spPr>
              <a:xfrm>
                <a:off x="1225325" y="2435875"/>
                <a:ext cx="390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701" extrusionOk="0">
                    <a:moveTo>
                      <a:pt x="1340" y="1"/>
                    </a:moveTo>
                    <a:cubicBezTo>
                      <a:pt x="1125" y="1"/>
                      <a:pt x="928" y="114"/>
                      <a:pt x="731" y="196"/>
                    </a:cubicBezTo>
                    <a:cubicBezTo>
                      <a:pt x="680" y="215"/>
                      <a:pt x="642" y="223"/>
                      <a:pt x="614" y="223"/>
                    </a:cubicBezTo>
                    <a:cubicBezTo>
                      <a:pt x="513" y="223"/>
                      <a:pt x="548" y="113"/>
                      <a:pt x="557" y="10"/>
                    </a:cubicBezTo>
                    <a:lnTo>
                      <a:pt x="557" y="10"/>
                    </a:lnTo>
                    <a:cubicBezTo>
                      <a:pt x="524" y="54"/>
                      <a:pt x="459" y="109"/>
                      <a:pt x="469" y="141"/>
                    </a:cubicBezTo>
                    <a:cubicBezTo>
                      <a:pt x="567" y="459"/>
                      <a:pt x="511" y="551"/>
                      <a:pt x="391" y="551"/>
                    </a:cubicBezTo>
                    <a:cubicBezTo>
                      <a:pt x="296" y="551"/>
                      <a:pt x="163" y="494"/>
                      <a:pt x="33" y="447"/>
                    </a:cubicBezTo>
                    <a:lnTo>
                      <a:pt x="33" y="447"/>
                    </a:lnTo>
                    <a:cubicBezTo>
                      <a:pt x="44" y="534"/>
                      <a:pt x="1" y="643"/>
                      <a:pt x="98" y="676"/>
                    </a:cubicBezTo>
                    <a:cubicBezTo>
                      <a:pt x="144" y="693"/>
                      <a:pt x="198" y="701"/>
                      <a:pt x="260" y="701"/>
                    </a:cubicBezTo>
                    <a:cubicBezTo>
                      <a:pt x="673" y="701"/>
                      <a:pt x="1389" y="347"/>
                      <a:pt x="1560" y="43"/>
                    </a:cubicBezTo>
                    <a:cubicBezTo>
                      <a:pt x="1484" y="13"/>
                      <a:pt x="1411" y="1"/>
                      <a:pt x="1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56"/>
              <p:cNvSpPr/>
              <p:nvPr/>
            </p:nvSpPr>
            <p:spPr>
              <a:xfrm>
                <a:off x="1553175" y="2422750"/>
                <a:ext cx="221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14" extrusionOk="0">
                    <a:moveTo>
                      <a:pt x="447" y="1"/>
                    </a:moveTo>
                    <a:cubicBezTo>
                      <a:pt x="389" y="59"/>
                      <a:pt x="346" y="170"/>
                      <a:pt x="278" y="170"/>
                    </a:cubicBezTo>
                    <a:cubicBezTo>
                      <a:pt x="244" y="170"/>
                      <a:pt x="204" y="143"/>
                      <a:pt x="153" y="66"/>
                    </a:cubicBezTo>
                    <a:cubicBezTo>
                      <a:pt x="143" y="54"/>
                      <a:pt x="132" y="49"/>
                      <a:pt x="120" y="49"/>
                    </a:cubicBezTo>
                    <a:cubicBezTo>
                      <a:pt x="78" y="49"/>
                      <a:pt x="25" y="113"/>
                      <a:pt x="0" y="164"/>
                    </a:cubicBezTo>
                    <a:cubicBezTo>
                      <a:pt x="131" y="219"/>
                      <a:pt x="153" y="328"/>
                      <a:pt x="175" y="470"/>
                    </a:cubicBezTo>
                    <a:cubicBezTo>
                      <a:pt x="218" y="758"/>
                      <a:pt x="408" y="914"/>
                      <a:pt x="673" y="914"/>
                    </a:cubicBezTo>
                    <a:cubicBezTo>
                      <a:pt x="739" y="914"/>
                      <a:pt x="809" y="904"/>
                      <a:pt x="884" y="884"/>
                    </a:cubicBezTo>
                    <a:lnTo>
                      <a:pt x="884" y="710"/>
                    </a:lnTo>
                    <a:cubicBezTo>
                      <a:pt x="425" y="666"/>
                      <a:pt x="568" y="263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56"/>
              <p:cNvSpPr/>
              <p:nvPr/>
            </p:nvSpPr>
            <p:spPr>
              <a:xfrm>
                <a:off x="1827275" y="2424950"/>
                <a:ext cx="1667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38" extrusionOk="0">
                    <a:moveTo>
                      <a:pt x="611" y="0"/>
                    </a:moveTo>
                    <a:lnTo>
                      <a:pt x="611" y="0"/>
                    </a:lnTo>
                    <a:cubicBezTo>
                      <a:pt x="503" y="117"/>
                      <a:pt x="536" y="404"/>
                      <a:pt x="332" y="404"/>
                    </a:cubicBezTo>
                    <a:cubicBezTo>
                      <a:pt x="288" y="404"/>
                      <a:pt x="234" y="391"/>
                      <a:pt x="164" y="360"/>
                    </a:cubicBezTo>
                    <a:lnTo>
                      <a:pt x="164" y="360"/>
                    </a:lnTo>
                    <a:cubicBezTo>
                      <a:pt x="0" y="600"/>
                      <a:pt x="252" y="927"/>
                      <a:pt x="12" y="1157"/>
                    </a:cubicBezTo>
                    <a:cubicBezTo>
                      <a:pt x="36" y="1220"/>
                      <a:pt x="71" y="1237"/>
                      <a:pt x="110" y="1237"/>
                    </a:cubicBezTo>
                    <a:cubicBezTo>
                      <a:pt x="159" y="1237"/>
                      <a:pt x="214" y="1211"/>
                      <a:pt x="262" y="1211"/>
                    </a:cubicBezTo>
                    <a:cubicBezTo>
                      <a:pt x="480" y="840"/>
                      <a:pt x="666" y="458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56"/>
              <p:cNvSpPr/>
              <p:nvPr/>
            </p:nvSpPr>
            <p:spPr>
              <a:xfrm>
                <a:off x="1576350" y="2431750"/>
                <a:ext cx="210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50" extrusionOk="0">
                    <a:moveTo>
                      <a:pt x="393" y="1"/>
                    </a:moveTo>
                    <a:cubicBezTo>
                      <a:pt x="306" y="197"/>
                      <a:pt x="0" y="296"/>
                      <a:pt x="131" y="590"/>
                    </a:cubicBezTo>
                    <a:cubicBezTo>
                      <a:pt x="263" y="676"/>
                      <a:pt x="395" y="750"/>
                      <a:pt x="521" y="750"/>
                    </a:cubicBezTo>
                    <a:cubicBezTo>
                      <a:pt x="634" y="750"/>
                      <a:pt x="742" y="690"/>
                      <a:pt x="841" y="524"/>
                    </a:cubicBezTo>
                    <a:cubicBezTo>
                      <a:pt x="829" y="448"/>
                      <a:pt x="819" y="383"/>
                      <a:pt x="732" y="339"/>
                    </a:cubicBezTo>
                    <a:lnTo>
                      <a:pt x="666" y="339"/>
                    </a:lnTo>
                    <a:cubicBezTo>
                      <a:pt x="601" y="361"/>
                      <a:pt x="556" y="374"/>
                      <a:pt x="526" y="374"/>
                    </a:cubicBezTo>
                    <a:cubicBezTo>
                      <a:pt x="465" y="374"/>
                      <a:pt x="462" y="321"/>
                      <a:pt x="470" y="175"/>
                    </a:cubicBezTo>
                    <a:cubicBezTo>
                      <a:pt x="480" y="143"/>
                      <a:pt x="480" y="110"/>
                      <a:pt x="480" y="88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56"/>
              <p:cNvSpPr/>
              <p:nvPr/>
            </p:nvSpPr>
            <p:spPr>
              <a:xfrm>
                <a:off x="1225875" y="2428875"/>
                <a:ext cx="153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1" extrusionOk="0">
                    <a:moveTo>
                      <a:pt x="430" y="0"/>
                    </a:moveTo>
                    <a:cubicBezTo>
                      <a:pt x="379" y="0"/>
                      <a:pt x="325" y="14"/>
                      <a:pt x="273" y="28"/>
                    </a:cubicBezTo>
                    <a:cubicBezTo>
                      <a:pt x="262" y="50"/>
                      <a:pt x="251" y="72"/>
                      <a:pt x="251" y="94"/>
                    </a:cubicBezTo>
                    <a:cubicBezTo>
                      <a:pt x="164" y="301"/>
                      <a:pt x="88" y="508"/>
                      <a:pt x="0" y="716"/>
                    </a:cubicBezTo>
                    <a:lnTo>
                      <a:pt x="11" y="727"/>
                    </a:lnTo>
                    <a:cubicBezTo>
                      <a:pt x="141" y="774"/>
                      <a:pt x="274" y="831"/>
                      <a:pt x="369" y="831"/>
                    </a:cubicBezTo>
                    <a:cubicBezTo>
                      <a:pt x="489" y="831"/>
                      <a:pt x="545" y="739"/>
                      <a:pt x="447" y="421"/>
                    </a:cubicBezTo>
                    <a:cubicBezTo>
                      <a:pt x="437" y="389"/>
                      <a:pt x="502" y="334"/>
                      <a:pt x="535" y="290"/>
                    </a:cubicBezTo>
                    <a:cubicBezTo>
                      <a:pt x="611" y="246"/>
                      <a:pt x="611" y="181"/>
                      <a:pt x="600" y="105"/>
                    </a:cubicBezTo>
                    <a:cubicBezTo>
                      <a:pt x="557" y="24"/>
                      <a:pt x="496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56"/>
              <p:cNvSpPr/>
              <p:nvPr/>
            </p:nvSpPr>
            <p:spPr>
              <a:xfrm>
                <a:off x="1009575" y="2441025"/>
                <a:ext cx="128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23" extrusionOk="0">
                    <a:moveTo>
                      <a:pt x="230" y="0"/>
                    </a:moveTo>
                    <a:cubicBezTo>
                      <a:pt x="219" y="165"/>
                      <a:pt x="186" y="317"/>
                      <a:pt x="56" y="437"/>
                    </a:cubicBezTo>
                    <a:cubicBezTo>
                      <a:pt x="44" y="481"/>
                      <a:pt x="1" y="546"/>
                      <a:pt x="22" y="590"/>
                    </a:cubicBezTo>
                    <a:cubicBezTo>
                      <a:pt x="73" y="710"/>
                      <a:pt x="22" y="922"/>
                      <a:pt x="199" y="922"/>
                    </a:cubicBezTo>
                    <a:cubicBezTo>
                      <a:pt x="215" y="922"/>
                      <a:pt x="232" y="920"/>
                      <a:pt x="252" y="917"/>
                    </a:cubicBezTo>
                    <a:cubicBezTo>
                      <a:pt x="459" y="885"/>
                      <a:pt x="514" y="677"/>
                      <a:pt x="405" y="514"/>
                    </a:cubicBezTo>
                    <a:cubicBezTo>
                      <a:pt x="296" y="350"/>
                      <a:pt x="393" y="143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56"/>
              <p:cNvSpPr/>
              <p:nvPr/>
            </p:nvSpPr>
            <p:spPr>
              <a:xfrm>
                <a:off x="1360875" y="2433150"/>
                <a:ext cx="188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71" extrusionOk="0">
                    <a:moveTo>
                      <a:pt x="505" y="0"/>
                    </a:moveTo>
                    <a:cubicBezTo>
                      <a:pt x="406" y="0"/>
                      <a:pt x="292" y="22"/>
                      <a:pt x="197" y="32"/>
                    </a:cubicBezTo>
                    <a:cubicBezTo>
                      <a:pt x="153" y="32"/>
                      <a:pt x="110" y="43"/>
                      <a:pt x="77" y="43"/>
                    </a:cubicBezTo>
                    <a:cubicBezTo>
                      <a:pt x="0" y="228"/>
                      <a:pt x="383" y="141"/>
                      <a:pt x="252" y="359"/>
                    </a:cubicBezTo>
                    <a:cubicBezTo>
                      <a:pt x="267" y="357"/>
                      <a:pt x="284" y="357"/>
                      <a:pt x="302" y="357"/>
                    </a:cubicBezTo>
                    <a:cubicBezTo>
                      <a:pt x="377" y="357"/>
                      <a:pt x="467" y="371"/>
                      <a:pt x="546" y="371"/>
                    </a:cubicBezTo>
                    <a:cubicBezTo>
                      <a:pt x="662" y="371"/>
                      <a:pt x="754" y="340"/>
                      <a:pt x="742" y="185"/>
                    </a:cubicBezTo>
                    <a:cubicBezTo>
                      <a:pt x="736" y="37"/>
                      <a:pt x="633" y="0"/>
                      <a:pt x="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56"/>
              <p:cNvSpPr/>
              <p:nvPr/>
            </p:nvSpPr>
            <p:spPr>
              <a:xfrm>
                <a:off x="1039850" y="2420575"/>
                <a:ext cx="155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53" extrusionOk="0">
                    <a:moveTo>
                      <a:pt x="372" y="1"/>
                    </a:moveTo>
                    <a:cubicBezTo>
                      <a:pt x="231" y="71"/>
                      <a:pt x="370" y="366"/>
                      <a:pt x="149" y="366"/>
                    </a:cubicBezTo>
                    <a:cubicBezTo>
                      <a:pt x="131" y="366"/>
                      <a:pt x="111" y="364"/>
                      <a:pt x="88" y="360"/>
                    </a:cubicBezTo>
                    <a:lnTo>
                      <a:pt x="88" y="360"/>
                    </a:lnTo>
                    <a:cubicBezTo>
                      <a:pt x="88" y="459"/>
                      <a:pt x="110" y="557"/>
                      <a:pt x="1" y="622"/>
                    </a:cubicBezTo>
                    <a:cubicBezTo>
                      <a:pt x="92" y="709"/>
                      <a:pt x="139" y="753"/>
                      <a:pt x="176" y="753"/>
                    </a:cubicBezTo>
                    <a:cubicBezTo>
                      <a:pt x="218" y="753"/>
                      <a:pt x="247" y="695"/>
                      <a:pt x="317" y="578"/>
                    </a:cubicBezTo>
                    <a:cubicBezTo>
                      <a:pt x="350" y="535"/>
                      <a:pt x="448" y="546"/>
                      <a:pt x="525" y="535"/>
                    </a:cubicBezTo>
                    <a:lnTo>
                      <a:pt x="622" y="503"/>
                    </a:lnTo>
                    <a:cubicBezTo>
                      <a:pt x="361" y="426"/>
                      <a:pt x="513" y="142"/>
                      <a:pt x="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56"/>
              <p:cNvSpPr/>
              <p:nvPr/>
            </p:nvSpPr>
            <p:spPr>
              <a:xfrm>
                <a:off x="1266500" y="2469100"/>
                <a:ext cx="142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48" extrusionOk="0">
                    <a:moveTo>
                      <a:pt x="237" y="1"/>
                    </a:moveTo>
                    <a:cubicBezTo>
                      <a:pt x="231" y="1"/>
                      <a:pt x="225" y="1"/>
                      <a:pt x="219" y="2"/>
                    </a:cubicBezTo>
                    <a:cubicBezTo>
                      <a:pt x="1" y="121"/>
                      <a:pt x="99" y="318"/>
                      <a:pt x="56" y="547"/>
                    </a:cubicBezTo>
                    <a:cubicBezTo>
                      <a:pt x="284" y="427"/>
                      <a:pt x="492" y="405"/>
                      <a:pt x="568" y="176"/>
                    </a:cubicBezTo>
                    <a:cubicBezTo>
                      <a:pt x="453" y="123"/>
                      <a:pt x="378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56"/>
              <p:cNvSpPr/>
              <p:nvPr/>
            </p:nvSpPr>
            <p:spPr>
              <a:xfrm>
                <a:off x="1028125" y="2422625"/>
                <a:ext cx="14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41" extrusionOk="0">
                    <a:moveTo>
                      <a:pt x="103" y="0"/>
                    </a:moveTo>
                    <a:cubicBezTo>
                      <a:pt x="84" y="0"/>
                      <a:pt x="65" y="2"/>
                      <a:pt x="44" y="6"/>
                    </a:cubicBezTo>
                    <a:cubicBezTo>
                      <a:pt x="0" y="169"/>
                      <a:pt x="22" y="322"/>
                      <a:pt x="131" y="453"/>
                    </a:cubicBezTo>
                    <a:cubicBezTo>
                      <a:pt x="144" y="454"/>
                      <a:pt x="157" y="455"/>
                      <a:pt x="170" y="455"/>
                    </a:cubicBezTo>
                    <a:cubicBezTo>
                      <a:pt x="208" y="455"/>
                      <a:pt x="247" y="451"/>
                      <a:pt x="284" y="451"/>
                    </a:cubicBezTo>
                    <a:cubicBezTo>
                      <a:pt x="354" y="451"/>
                      <a:pt x="419" y="464"/>
                      <a:pt x="470" y="540"/>
                    </a:cubicBezTo>
                    <a:cubicBezTo>
                      <a:pt x="579" y="475"/>
                      <a:pt x="557" y="377"/>
                      <a:pt x="557" y="278"/>
                    </a:cubicBezTo>
                    <a:cubicBezTo>
                      <a:pt x="398" y="198"/>
                      <a:pt x="302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56"/>
              <p:cNvSpPr/>
              <p:nvPr/>
            </p:nvSpPr>
            <p:spPr>
              <a:xfrm>
                <a:off x="1575250" y="2424950"/>
                <a:ext cx="1092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863" extrusionOk="0">
                    <a:moveTo>
                      <a:pt x="339" y="0"/>
                    </a:moveTo>
                    <a:cubicBezTo>
                      <a:pt x="77" y="131"/>
                      <a:pt x="153" y="447"/>
                      <a:pt x="1" y="622"/>
                    </a:cubicBezTo>
                    <a:lnTo>
                      <a:pt x="1" y="796"/>
                    </a:lnTo>
                    <a:cubicBezTo>
                      <a:pt x="26" y="856"/>
                      <a:pt x="71" y="862"/>
                      <a:pt x="125" y="862"/>
                    </a:cubicBezTo>
                    <a:cubicBezTo>
                      <a:pt x="141" y="862"/>
                      <a:pt x="158" y="862"/>
                      <a:pt x="175" y="862"/>
                    </a:cubicBezTo>
                    <a:cubicBezTo>
                      <a:pt x="44" y="568"/>
                      <a:pt x="350" y="469"/>
                      <a:pt x="437" y="273"/>
                    </a:cubicBezTo>
                    <a:cubicBezTo>
                      <a:pt x="415" y="185"/>
                      <a:pt x="393" y="88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56"/>
              <p:cNvSpPr/>
              <p:nvPr/>
            </p:nvSpPr>
            <p:spPr>
              <a:xfrm>
                <a:off x="1727725" y="2440950"/>
                <a:ext cx="207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34" extrusionOk="0">
                    <a:moveTo>
                      <a:pt x="732" y="0"/>
                    </a:moveTo>
                    <a:cubicBezTo>
                      <a:pt x="618" y="0"/>
                      <a:pt x="512" y="52"/>
                      <a:pt x="409" y="52"/>
                    </a:cubicBezTo>
                    <a:cubicBezTo>
                      <a:pt x="359" y="52"/>
                      <a:pt x="310" y="39"/>
                      <a:pt x="262" y="3"/>
                    </a:cubicBezTo>
                    <a:lnTo>
                      <a:pt x="262" y="3"/>
                    </a:lnTo>
                    <a:cubicBezTo>
                      <a:pt x="328" y="233"/>
                      <a:pt x="98" y="233"/>
                      <a:pt x="1" y="320"/>
                    </a:cubicBezTo>
                    <a:cubicBezTo>
                      <a:pt x="62" y="329"/>
                      <a:pt x="123" y="334"/>
                      <a:pt x="182" y="334"/>
                    </a:cubicBezTo>
                    <a:cubicBezTo>
                      <a:pt x="428" y="334"/>
                      <a:pt x="654" y="252"/>
                      <a:pt x="830" y="15"/>
                    </a:cubicBezTo>
                    <a:cubicBezTo>
                      <a:pt x="797" y="4"/>
                      <a:pt x="76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56"/>
              <p:cNvSpPr/>
              <p:nvPr/>
            </p:nvSpPr>
            <p:spPr>
              <a:xfrm>
                <a:off x="1351875" y="2434225"/>
                <a:ext cx="18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50" extrusionOk="0">
                    <a:moveTo>
                      <a:pt x="437" y="0"/>
                    </a:moveTo>
                    <a:lnTo>
                      <a:pt x="437" y="0"/>
                    </a:lnTo>
                    <a:cubicBezTo>
                      <a:pt x="284" y="66"/>
                      <a:pt x="142" y="120"/>
                      <a:pt x="1" y="175"/>
                    </a:cubicBezTo>
                    <a:cubicBezTo>
                      <a:pt x="1" y="251"/>
                      <a:pt x="23" y="316"/>
                      <a:pt x="88" y="349"/>
                    </a:cubicBezTo>
                    <a:lnTo>
                      <a:pt x="612" y="316"/>
                    </a:lnTo>
                    <a:cubicBezTo>
                      <a:pt x="743" y="98"/>
                      <a:pt x="360" y="185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56"/>
              <p:cNvSpPr/>
              <p:nvPr/>
            </p:nvSpPr>
            <p:spPr>
              <a:xfrm>
                <a:off x="955850" y="2401100"/>
                <a:ext cx="207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6" extrusionOk="0">
                    <a:moveTo>
                      <a:pt x="614" y="0"/>
                    </a:moveTo>
                    <a:cubicBezTo>
                      <a:pt x="572" y="0"/>
                      <a:pt x="527" y="18"/>
                      <a:pt x="481" y="60"/>
                    </a:cubicBezTo>
                    <a:cubicBezTo>
                      <a:pt x="470" y="70"/>
                      <a:pt x="451" y="73"/>
                      <a:pt x="430" y="73"/>
                    </a:cubicBezTo>
                    <a:cubicBezTo>
                      <a:pt x="408" y="73"/>
                      <a:pt x="383" y="70"/>
                      <a:pt x="360" y="70"/>
                    </a:cubicBezTo>
                    <a:cubicBezTo>
                      <a:pt x="284" y="212"/>
                      <a:pt x="77" y="103"/>
                      <a:pt x="1" y="245"/>
                    </a:cubicBezTo>
                    <a:cubicBezTo>
                      <a:pt x="19" y="246"/>
                      <a:pt x="37" y="247"/>
                      <a:pt x="56" y="247"/>
                    </a:cubicBezTo>
                    <a:cubicBezTo>
                      <a:pt x="78" y="247"/>
                      <a:pt x="101" y="246"/>
                      <a:pt x="124" y="246"/>
                    </a:cubicBezTo>
                    <a:cubicBezTo>
                      <a:pt x="209" y="246"/>
                      <a:pt x="295" y="255"/>
                      <a:pt x="360" y="343"/>
                    </a:cubicBezTo>
                    <a:cubicBezTo>
                      <a:pt x="392" y="343"/>
                      <a:pt x="427" y="346"/>
                      <a:pt x="462" y="346"/>
                    </a:cubicBezTo>
                    <a:cubicBezTo>
                      <a:pt x="498" y="346"/>
                      <a:pt x="535" y="343"/>
                      <a:pt x="568" y="332"/>
                    </a:cubicBezTo>
                    <a:cubicBezTo>
                      <a:pt x="688" y="310"/>
                      <a:pt x="830" y="256"/>
                      <a:pt x="764" y="114"/>
                    </a:cubicBezTo>
                    <a:cubicBezTo>
                      <a:pt x="737" y="46"/>
                      <a:pt x="681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56"/>
              <p:cNvSpPr/>
              <p:nvPr/>
            </p:nvSpPr>
            <p:spPr>
              <a:xfrm>
                <a:off x="1723075" y="2372900"/>
                <a:ext cx="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03" extrusionOk="0">
                    <a:moveTo>
                      <a:pt x="288" y="0"/>
                    </a:moveTo>
                    <a:cubicBezTo>
                      <a:pt x="169" y="0"/>
                      <a:pt x="75" y="101"/>
                      <a:pt x="1" y="228"/>
                    </a:cubicBezTo>
                    <a:cubicBezTo>
                      <a:pt x="153" y="228"/>
                      <a:pt x="296" y="238"/>
                      <a:pt x="361" y="402"/>
                    </a:cubicBezTo>
                    <a:cubicBezTo>
                      <a:pt x="492" y="315"/>
                      <a:pt x="645" y="216"/>
                      <a:pt x="470" y="75"/>
                    </a:cubicBezTo>
                    <a:cubicBezTo>
                      <a:pt x="404" y="22"/>
                      <a:pt x="343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56"/>
              <p:cNvSpPr/>
              <p:nvPr/>
            </p:nvSpPr>
            <p:spPr>
              <a:xfrm>
                <a:off x="1027325" y="2433875"/>
                <a:ext cx="1255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26" extrusionOk="0">
                    <a:moveTo>
                      <a:pt x="316" y="1"/>
                    </a:moveTo>
                    <a:cubicBezTo>
                      <a:pt x="279" y="1"/>
                      <a:pt x="240" y="5"/>
                      <a:pt x="202" y="5"/>
                    </a:cubicBezTo>
                    <a:cubicBezTo>
                      <a:pt x="189" y="5"/>
                      <a:pt x="176" y="4"/>
                      <a:pt x="163" y="3"/>
                    </a:cubicBezTo>
                    <a:lnTo>
                      <a:pt x="163" y="3"/>
                    </a:lnTo>
                    <a:cubicBezTo>
                      <a:pt x="163" y="211"/>
                      <a:pt x="0" y="439"/>
                      <a:pt x="240" y="625"/>
                    </a:cubicBezTo>
                    <a:cubicBezTo>
                      <a:pt x="338" y="451"/>
                      <a:pt x="218" y="167"/>
                      <a:pt x="502" y="90"/>
                    </a:cubicBezTo>
                    <a:cubicBezTo>
                      <a:pt x="451" y="14"/>
                      <a:pt x="386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56"/>
              <p:cNvSpPr/>
              <p:nvPr/>
            </p:nvSpPr>
            <p:spPr>
              <a:xfrm>
                <a:off x="1029225" y="2418500"/>
                <a:ext cx="134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444" extrusionOk="0">
                    <a:moveTo>
                      <a:pt x="211" y="0"/>
                    </a:moveTo>
                    <a:cubicBezTo>
                      <a:pt x="118" y="0"/>
                      <a:pt x="37" y="46"/>
                      <a:pt x="0" y="171"/>
                    </a:cubicBezTo>
                    <a:cubicBezTo>
                      <a:pt x="21" y="167"/>
                      <a:pt x="40" y="165"/>
                      <a:pt x="59" y="165"/>
                    </a:cubicBezTo>
                    <a:cubicBezTo>
                      <a:pt x="258" y="165"/>
                      <a:pt x="354" y="363"/>
                      <a:pt x="513" y="443"/>
                    </a:cubicBezTo>
                    <a:cubicBezTo>
                      <a:pt x="502" y="280"/>
                      <a:pt x="535" y="105"/>
                      <a:pt x="349" y="29"/>
                    </a:cubicBezTo>
                    <a:cubicBezTo>
                      <a:pt x="303" y="11"/>
                      <a:pt x="255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56"/>
              <p:cNvSpPr/>
              <p:nvPr/>
            </p:nvSpPr>
            <p:spPr>
              <a:xfrm>
                <a:off x="1095775" y="2368400"/>
                <a:ext cx="11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410" extrusionOk="0">
                    <a:moveTo>
                      <a:pt x="258" y="1"/>
                    </a:moveTo>
                    <a:cubicBezTo>
                      <a:pt x="248" y="1"/>
                      <a:pt x="239" y="2"/>
                      <a:pt x="230" y="3"/>
                    </a:cubicBezTo>
                    <a:cubicBezTo>
                      <a:pt x="11" y="47"/>
                      <a:pt x="87" y="287"/>
                      <a:pt x="0" y="408"/>
                    </a:cubicBezTo>
                    <a:cubicBezTo>
                      <a:pt x="7" y="409"/>
                      <a:pt x="14" y="410"/>
                      <a:pt x="20" y="410"/>
                    </a:cubicBezTo>
                    <a:cubicBezTo>
                      <a:pt x="123" y="410"/>
                      <a:pt x="186" y="242"/>
                      <a:pt x="288" y="242"/>
                    </a:cubicBezTo>
                    <a:cubicBezTo>
                      <a:pt x="325" y="242"/>
                      <a:pt x="365" y="263"/>
                      <a:pt x="415" y="320"/>
                    </a:cubicBezTo>
                    <a:cubicBezTo>
                      <a:pt x="436" y="277"/>
                      <a:pt x="470" y="233"/>
                      <a:pt x="458" y="211"/>
                    </a:cubicBezTo>
                    <a:cubicBezTo>
                      <a:pt x="429" y="111"/>
                      <a:pt x="361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56"/>
              <p:cNvSpPr/>
              <p:nvPr/>
            </p:nvSpPr>
            <p:spPr>
              <a:xfrm>
                <a:off x="1340425" y="2438575"/>
                <a:ext cx="1367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7" extrusionOk="0">
                    <a:moveTo>
                      <a:pt x="459" y="1"/>
                    </a:moveTo>
                    <a:cubicBezTo>
                      <a:pt x="360" y="11"/>
                      <a:pt x="273" y="11"/>
                      <a:pt x="175" y="11"/>
                    </a:cubicBezTo>
                    <a:cubicBezTo>
                      <a:pt x="120" y="110"/>
                      <a:pt x="66" y="208"/>
                      <a:pt x="1" y="306"/>
                    </a:cubicBezTo>
                    <a:cubicBezTo>
                      <a:pt x="197" y="306"/>
                      <a:pt x="382" y="273"/>
                      <a:pt x="546" y="175"/>
                    </a:cubicBezTo>
                    <a:cubicBezTo>
                      <a:pt x="481" y="142"/>
                      <a:pt x="459" y="77"/>
                      <a:pt x="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56"/>
              <p:cNvSpPr/>
              <p:nvPr/>
            </p:nvSpPr>
            <p:spPr>
              <a:xfrm>
                <a:off x="1331950" y="2436375"/>
                <a:ext cx="12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95" extrusionOk="0">
                    <a:moveTo>
                      <a:pt x="338" y="1"/>
                    </a:moveTo>
                    <a:cubicBezTo>
                      <a:pt x="254" y="1"/>
                      <a:pt x="178" y="61"/>
                      <a:pt x="132" y="132"/>
                    </a:cubicBezTo>
                    <a:cubicBezTo>
                      <a:pt x="1" y="351"/>
                      <a:pt x="241" y="329"/>
                      <a:pt x="340" y="394"/>
                    </a:cubicBezTo>
                    <a:cubicBezTo>
                      <a:pt x="405" y="296"/>
                      <a:pt x="459" y="198"/>
                      <a:pt x="514" y="99"/>
                    </a:cubicBezTo>
                    <a:cubicBezTo>
                      <a:pt x="457" y="29"/>
                      <a:pt x="396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56"/>
              <p:cNvSpPr/>
              <p:nvPr/>
            </p:nvSpPr>
            <p:spPr>
              <a:xfrm>
                <a:off x="1055125" y="2452375"/>
                <a:ext cx="94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09" extrusionOk="0">
                    <a:moveTo>
                      <a:pt x="255" y="0"/>
                    </a:moveTo>
                    <a:cubicBezTo>
                      <a:pt x="215" y="0"/>
                      <a:pt x="163" y="19"/>
                      <a:pt x="99" y="60"/>
                    </a:cubicBezTo>
                    <a:cubicBezTo>
                      <a:pt x="1" y="256"/>
                      <a:pt x="154" y="322"/>
                      <a:pt x="273" y="409"/>
                    </a:cubicBezTo>
                    <a:cubicBezTo>
                      <a:pt x="306" y="354"/>
                      <a:pt x="339" y="288"/>
                      <a:pt x="361" y="234"/>
                    </a:cubicBezTo>
                    <a:cubicBezTo>
                      <a:pt x="376" y="91"/>
                      <a:pt x="34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56"/>
              <p:cNvSpPr/>
              <p:nvPr/>
            </p:nvSpPr>
            <p:spPr>
              <a:xfrm>
                <a:off x="977400" y="2446325"/>
                <a:ext cx="15825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13" extrusionOk="0">
                    <a:moveTo>
                      <a:pt x="451" y="1"/>
                    </a:moveTo>
                    <a:cubicBezTo>
                      <a:pt x="302" y="1"/>
                      <a:pt x="187" y="206"/>
                      <a:pt x="44" y="214"/>
                    </a:cubicBezTo>
                    <a:cubicBezTo>
                      <a:pt x="22" y="247"/>
                      <a:pt x="12" y="269"/>
                      <a:pt x="0" y="302"/>
                    </a:cubicBezTo>
                    <a:cubicBezTo>
                      <a:pt x="33" y="302"/>
                      <a:pt x="55" y="312"/>
                      <a:pt x="87" y="312"/>
                    </a:cubicBezTo>
                    <a:cubicBezTo>
                      <a:pt x="230" y="280"/>
                      <a:pt x="382" y="236"/>
                      <a:pt x="535" y="203"/>
                    </a:cubicBezTo>
                    <a:lnTo>
                      <a:pt x="633" y="105"/>
                    </a:lnTo>
                    <a:cubicBezTo>
                      <a:pt x="565" y="29"/>
                      <a:pt x="506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56"/>
              <p:cNvSpPr/>
              <p:nvPr/>
            </p:nvSpPr>
            <p:spPr>
              <a:xfrm>
                <a:off x="1061950" y="2453850"/>
                <a:ext cx="109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42" extrusionOk="0">
                    <a:moveTo>
                      <a:pt x="175" y="1"/>
                    </a:moveTo>
                    <a:cubicBezTo>
                      <a:pt x="142" y="66"/>
                      <a:pt x="121" y="120"/>
                      <a:pt x="88" y="175"/>
                    </a:cubicBezTo>
                    <a:cubicBezTo>
                      <a:pt x="66" y="229"/>
                      <a:pt x="33" y="295"/>
                      <a:pt x="0" y="350"/>
                    </a:cubicBezTo>
                    <a:cubicBezTo>
                      <a:pt x="48" y="414"/>
                      <a:pt x="101" y="441"/>
                      <a:pt x="152" y="441"/>
                    </a:cubicBezTo>
                    <a:cubicBezTo>
                      <a:pt x="205" y="441"/>
                      <a:pt x="256" y="411"/>
                      <a:pt x="295" y="360"/>
                    </a:cubicBezTo>
                    <a:cubicBezTo>
                      <a:pt x="437" y="186"/>
                      <a:pt x="252" y="110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56"/>
              <p:cNvSpPr/>
              <p:nvPr/>
            </p:nvSpPr>
            <p:spPr>
              <a:xfrm>
                <a:off x="1829725" y="2407200"/>
                <a:ext cx="712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885" extrusionOk="0">
                    <a:moveTo>
                      <a:pt x="1" y="1"/>
                    </a:moveTo>
                    <a:cubicBezTo>
                      <a:pt x="164" y="284"/>
                      <a:pt x="55" y="590"/>
                      <a:pt x="66" y="885"/>
                    </a:cubicBezTo>
                    <a:cubicBezTo>
                      <a:pt x="219" y="579"/>
                      <a:pt x="285" y="27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56"/>
              <p:cNvSpPr/>
              <p:nvPr/>
            </p:nvSpPr>
            <p:spPr>
              <a:xfrm>
                <a:off x="1137775" y="2454400"/>
                <a:ext cx="13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336" extrusionOk="0">
                    <a:moveTo>
                      <a:pt x="240" y="1"/>
                    </a:moveTo>
                    <a:cubicBezTo>
                      <a:pt x="182" y="87"/>
                      <a:pt x="210" y="250"/>
                      <a:pt x="67" y="250"/>
                    </a:cubicBezTo>
                    <a:cubicBezTo>
                      <a:pt x="48" y="250"/>
                      <a:pt x="26" y="247"/>
                      <a:pt x="0" y="241"/>
                    </a:cubicBezTo>
                    <a:lnTo>
                      <a:pt x="0" y="241"/>
                    </a:lnTo>
                    <a:cubicBezTo>
                      <a:pt x="67" y="307"/>
                      <a:pt x="132" y="336"/>
                      <a:pt x="192" y="336"/>
                    </a:cubicBezTo>
                    <a:cubicBezTo>
                      <a:pt x="278" y="336"/>
                      <a:pt x="353" y="276"/>
                      <a:pt x="404" y="186"/>
                    </a:cubicBezTo>
                    <a:cubicBezTo>
                      <a:pt x="524" y="1"/>
                      <a:pt x="295" y="55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1" name="Google Shape;9191;p56"/>
              <p:cNvSpPr/>
              <p:nvPr/>
            </p:nvSpPr>
            <p:spPr>
              <a:xfrm>
                <a:off x="1224250" y="2431200"/>
                <a:ext cx="79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24" extrusionOk="0">
                    <a:moveTo>
                      <a:pt x="316" y="1"/>
                    </a:moveTo>
                    <a:lnTo>
                      <a:pt x="316" y="1"/>
                    </a:lnTo>
                    <a:cubicBezTo>
                      <a:pt x="131" y="165"/>
                      <a:pt x="0" y="361"/>
                      <a:pt x="65" y="623"/>
                    </a:cubicBezTo>
                    <a:cubicBezTo>
                      <a:pt x="153" y="415"/>
                      <a:pt x="229" y="208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2" name="Google Shape;9192;p56"/>
              <p:cNvSpPr/>
              <p:nvPr/>
            </p:nvSpPr>
            <p:spPr>
              <a:xfrm>
                <a:off x="1594625" y="2433675"/>
                <a:ext cx="73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48" extrusionOk="0">
                    <a:moveTo>
                      <a:pt x="120" y="0"/>
                    </a:moveTo>
                    <a:lnTo>
                      <a:pt x="98" y="11"/>
                    </a:lnTo>
                    <a:cubicBezTo>
                      <a:pt x="110" y="120"/>
                      <a:pt x="55" y="185"/>
                      <a:pt x="1" y="262"/>
                    </a:cubicBezTo>
                    <a:cubicBezTo>
                      <a:pt x="88" y="306"/>
                      <a:pt x="98" y="371"/>
                      <a:pt x="110" y="447"/>
                    </a:cubicBezTo>
                    <a:cubicBezTo>
                      <a:pt x="241" y="328"/>
                      <a:pt x="251" y="164"/>
                      <a:pt x="295" y="11"/>
                    </a:cubicBezTo>
                    <a:cubicBezTo>
                      <a:pt x="229" y="11"/>
                      <a:pt x="175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3" name="Google Shape;9193;p56"/>
              <p:cNvSpPr/>
              <p:nvPr/>
            </p:nvSpPr>
            <p:spPr>
              <a:xfrm>
                <a:off x="1608800" y="2438025"/>
                <a:ext cx="71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2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1" y="142"/>
                      <a:pt x="33" y="273"/>
                      <a:pt x="154" y="372"/>
                    </a:cubicBezTo>
                    <a:cubicBezTo>
                      <a:pt x="175" y="230"/>
                      <a:pt x="285" y="45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4" name="Google Shape;9194;p56"/>
              <p:cNvSpPr/>
              <p:nvPr/>
            </p:nvSpPr>
            <p:spPr>
              <a:xfrm>
                <a:off x="1119775" y="2430800"/>
                <a:ext cx="76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14" extrusionOk="0">
                    <a:moveTo>
                      <a:pt x="157" y="1"/>
                    </a:moveTo>
                    <a:cubicBezTo>
                      <a:pt x="92" y="1"/>
                      <a:pt x="28" y="43"/>
                      <a:pt x="0" y="115"/>
                    </a:cubicBezTo>
                    <a:lnTo>
                      <a:pt x="99" y="213"/>
                    </a:lnTo>
                    <a:lnTo>
                      <a:pt x="251" y="213"/>
                    </a:lnTo>
                    <a:cubicBezTo>
                      <a:pt x="251" y="137"/>
                      <a:pt x="306" y="28"/>
                      <a:pt x="196" y="6"/>
                    </a:cubicBezTo>
                    <a:cubicBezTo>
                      <a:pt x="183" y="3"/>
                      <a:pt x="17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5" name="Google Shape;9195;p56"/>
              <p:cNvSpPr/>
              <p:nvPr/>
            </p:nvSpPr>
            <p:spPr>
              <a:xfrm>
                <a:off x="979575" y="2451400"/>
                <a:ext cx="112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97" extrusionOk="0">
                    <a:moveTo>
                      <a:pt x="448" y="0"/>
                    </a:moveTo>
                    <a:lnTo>
                      <a:pt x="448" y="0"/>
                    </a:lnTo>
                    <a:cubicBezTo>
                      <a:pt x="295" y="33"/>
                      <a:pt x="143" y="77"/>
                      <a:pt x="0" y="109"/>
                    </a:cubicBezTo>
                    <a:cubicBezTo>
                      <a:pt x="34" y="142"/>
                      <a:pt x="77" y="175"/>
                      <a:pt x="110" y="196"/>
                    </a:cubicBezTo>
                    <a:cubicBezTo>
                      <a:pt x="230" y="153"/>
                      <a:pt x="405" y="186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6" name="Google Shape;9196;p56"/>
              <p:cNvSpPr/>
              <p:nvPr/>
            </p:nvSpPr>
            <p:spPr>
              <a:xfrm>
                <a:off x="1789625" y="2407200"/>
                <a:ext cx="7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3" extrusionOk="0">
                    <a:moveTo>
                      <a:pt x="12" y="1"/>
                    </a:moveTo>
                    <a:cubicBezTo>
                      <a:pt x="12" y="88"/>
                      <a:pt x="1" y="175"/>
                      <a:pt x="1" y="262"/>
                    </a:cubicBezTo>
                    <a:cubicBezTo>
                      <a:pt x="284" y="187"/>
                      <a:pt x="143" y="99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7" name="Google Shape;9197;p56"/>
              <p:cNvSpPr/>
              <p:nvPr/>
            </p:nvSpPr>
            <p:spPr>
              <a:xfrm>
                <a:off x="1548525" y="2416075"/>
                <a:ext cx="68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9" extrusionOk="0">
                    <a:moveTo>
                      <a:pt x="137" y="1"/>
                    </a:moveTo>
                    <a:cubicBezTo>
                      <a:pt x="82" y="1"/>
                      <a:pt x="32" y="18"/>
                      <a:pt x="0" y="82"/>
                    </a:cubicBezTo>
                    <a:cubicBezTo>
                      <a:pt x="57" y="98"/>
                      <a:pt x="102" y="168"/>
                      <a:pt x="161" y="168"/>
                    </a:cubicBezTo>
                    <a:cubicBezTo>
                      <a:pt x="182" y="168"/>
                      <a:pt x="204" y="160"/>
                      <a:pt x="230" y="137"/>
                    </a:cubicBezTo>
                    <a:cubicBezTo>
                      <a:pt x="274" y="93"/>
                      <a:pt x="262" y="38"/>
                      <a:pt x="197" y="6"/>
                    </a:cubicBezTo>
                    <a:cubicBezTo>
                      <a:pt x="177" y="3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8" name="Google Shape;9198;p56"/>
              <p:cNvSpPr/>
              <p:nvPr/>
            </p:nvSpPr>
            <p:spPr>
              <a:xfrm>
                <a:off x="1108850" y="2435850"/>
                <a:ext cx="46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25" extrusionOk="0">
                    <a:moveTo>
                      <a:pt x="1" y="1"/>
                    </a:moveTo>
                    <a:lnTo>
                      <a:pt x="1" y="524"/>
                    </a:lnTo>
                    <a:cubicBezTo>
                      <a:pt x="175" y="338"/>
                      <a:pt x="187" y="175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9" name="Google Shape;9199;p56"/>
              <p:cNvSpPr/>
              <p:nvPr/>
            </p:nvSpPr>
            <p:spPr>
              <a:xfrm>
                <a:off x="1584525" y="2424950"/>
                <a:ext cx="143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60" extrusionOk="0">
                    <a:moveTo>
                      <a:pt x="0" y="0"/>
                    </a:moveTo>
                    <a:cubicBezTo>
                      <a:pt x="22" y="88"/>
                      <a:pt x="44" y="185"/>
                      <a:pt x="66" y="273"/>
                    </a:cubicBezTo>
                    <a:lnTo>
                      <a:pt x="153" y="360"/>
                    </a:lnTo>
                    <a:cubicBezTo>
                      <a:pt x="215" y="310"/>
                      <a:pt x="274" y="282"/>
                      <a:pt x="333" y="282"/>
                    </a:cubicBezTo>
                    <a:cubicBezTo>
                      <a:pt x="389" y="282"/>
                      <a:pt x="444" y="307"/>
                      <a:pt x="502" y="360"/>
                    </a:cubicBezTo>
                    <a:lnTo>
                      <a:pt x="524" y="349"/>
                    </a:lnTo>
                    <a:cubicBezTo>
                      <a:pt x="574" y="142"/>
                      <a:pt x="561" y="67"/>
                      <a:pt x="523" y="67"/>
                    </a:cubicBezTo>
                    <a:cubicBezTo>
                      <a:pt x="511" y="67"/>
                      <a:pt x="496" y="74"/>
                      <a:pt x="481" y="88"/>
                    </a:cubicBezTo>
                    <a:cubicBezTo>
                      <a:pt x="420" y="145"/>
                      <a:pt x="367" y="166"/>
                      <a:pt x="320" y="166"/>
                    </a:cubicBezTo>
                    <a:cubicBezTo>
                      <a:pt x="198" y="166"/>
                      <a:pt x="111" y="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0" name="Google Shape;9200;p56"/>
              <p:cNvSpPr/>
              <p:nvPr/>
            </p:nvSpPr>
            <p:spPr>
              <a:xfrm>
                <a:off x="1052950" y="2433125"/>
                <a:ext cx="6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2" extrusionOk="0">
                    <a:moveTo>
                      <a:pt x="98" y="1"/>
                    </a:moveTo>
                    <a:lnTo>
                      <a:pt x="1" y="33"/>
                    </a:lnTo>
                    <a:lnTo>
                      <a:pt x="1" y="371"/>
                    </a:lnTo>
                    <a:cubicBezTo>
                      <a:pt x="241" y="273"/>
                      <a:pt x="77" y="120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1" name="Google Shape;9201;p56"/>
              <p:cNvSpPr/>
              <p:nvPr/>
            </p:nvSpPr>
            <p:spPr>
              <a:xfrm>
                <a:off x="1588075" y="2432000"/>
                <a:ext cx="93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30" extrusionOk="0">
                    <a:moveTo>
                      <a:pt x="191" y="0"/>
                    </a:moveTo>
                    <a:cubicBezTo>
                      <a:pt x="132" y="0"/>
                      <a:pt x="73" y="28"/>
                      <a:pt x="11" y="78"/>
                    </a:cubicBezTo>
                    <a:cubicBezTo>
                      <a:pt x="11" y="100"/>
                      <a:pt x="11" y="133"/>
                      <a:pt x="1" y="165"/>
                    </a:cubicBezTo>
                    <a:lnTo>
                      <a:pt x="197" y="329"/>
                    </a:lnTo>
                    <a:lnTo>
                      <a:pt x="263" y="329"/>
                    </a:lnTo>
                    <a:cubicBezTo>
                      <a:pt x="317" y="252"/>
                      <a:pt x="372" y="187"/>
                      <a:pt x="360" y="78"/>
                    </a:cubicBezTo>
                    <a:cubicBezTo>
                      <a:pt x="302" y="25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2" name="Google Shape;9202;p56"/>
              <p:cNvSpPr/>
              <p:nvPr/>
            </p:nvSpPr>
            <p:spPr>
              <a:xfrm>
                <a:off x="1587900" y="2436125"/>
                <a:ext cx="51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0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146"/>
                      <a:pt x="3" y="199"/>
                      <a:pt x="64" y="199"/>
                    </a:cubicBezTo>
                    <a:cubicBezTo>
                      <a:pt x="94" y="199"/>
                      <a:pt x="139" y="186"/>
                      <a:pt x="204" y="1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6" name="Google Shape;639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398" name="Google Shape;6398;p33"/>
          <p:cNvSpPr txBox="1">
            <a:spLocks noGrp="1"/>
          </p:cNvSpPr>
          <p:nvPr>
            <p:ph type="title" idx="5"/>
          </p:nvPr>
        </p:nvSpPr>
        <p:spPr>
          <a:xfrm>
            <a:off x="943878" y="1388498"/>
            <a:ext cx="10269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9" name="Google Shape;6399;p33"/>
          <p:cNvSpPr txBox="1">
            <a:spLocks noGrp="1"/>
          </p:cNvSpPr>
          <p:nvPr>
            <p:ph type="subTitle" idx="9"/>
          </p:nvPr>
        </p:nvSpPr>
        <p:spPr>
          <a:xfrm>
            <a:off x="1970778" y="1391802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A dan B</a:t>
            </a:r>
            <a:endParaRPr dirty="0"/>
          </a:p>
        </p:txBody>
      </p:sp>
      <p:sp>
        <p:nvSpPr>
          <p:cNvPr id="6400" name="Google Shape;6400;p33"/>
          <p:cNvSpPr txBox="1">
            <a:spLocks noGrp="1"/>
          </p:cNvSpPr>
          <p:nvPr>
            <p:ph type="title" idx="7"/>
          </p:nvPr>
        </p:nvSpPr>
        <p:spPr>
          <a:xfrm>
            <a:off x="4572000" y="1357499"/>
            <a:ext cx="10269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02" name="Google Shape;6402;p33"/>
          <p:cNvSpPr txBox="1">
            <a:spLocks noGrp="1"/>
          </p:cNvSpPr>
          <p:nvPr>
            <p:ph type="subTitle" idx="13"/>
          </p:nvPr>
        </p:nvSpPr>
        <p:spPr>
          <a:xfrm>
            <a:off x="5663924" y="1388498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OKE OBE Matrix</a:t>
            </a:r>
            <a:endParaRPr dirty="0"/>
          </a:p>
        </p:txBody>
      </p:sp>
      <p:sp>
        <p:nvSpPr>
          <p:cNvPr id="6403" name="Google Shape;6403;p33"/>
          <p:cNvSpPr txBox="1">
            <a:spLocks noGrp="1"/>
          </p:cNvSpPr>
          <p:nvPr>
            <p:ph type="title" idx="8"/>
          </p:nvPr>
        </p:nvSpPr>
        <p:spPr>
          <a:xfrm>
            <a:off x="943878" y="2185295"/>
            <a:ext cx="10269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05" name="Google Shape;6405;p33"/>
          <p:cNvSpPr txBox="1">
            <a:spLocks noGrp="1"/>
          </p:cNvSpPr>
          <p:nvPr>
            <p:ph type="subTitle" idx="15"/>
          </p:nvPr>
        </p:nvSpPr>
        <p:spPr>
          <a:xfrm>
            <a:off x="1970778" y="2164498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Equivalen Matrix</a:t>
            </a:r>
            <a:endParaRPr dirty="0"/>
          </a:p>
        </p:txBody>
      </p:sp>
      <p:sp>
        <p:nvSpPr>
          <p:cNvPr id="6406" name="Google Shape;6406;p33"/>
          <p:cNvSpPr txBox="1">
            <a:spLocks noGrp="1"/>
          </p:cNvSpPr>
          <p:nvPr>
            <p:ph type="title" idx="6"/>
          </p:nvPr>
        </p:nvSpPr>
        <p:spPr>
          <a:xfrm>
            <a:off x="4549351" y="2236673"/>
            <a:ext cx="10269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</a:p>
        </p:txBody>
      </p:sp>
      <p:sp>
        <p:nvSpPr>
          <p:cNvPr id="6408" name="Google Shape;6408;p33"/>
          <p:cNvSpPr txBox="1">
            <a:spLocks noGrp="1"/>
          </p:cNvSpPr>
          <p:nvPr>
            <p:ph type="subTitle" idx="14"/>
          </p:nvPr>
        </p:nvSpPr>
        <p:spPr>
          <a:xfrm>
            <a:off x="5663924" y="2285053"/>
            <a:ext cx="351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Determinan Matrix</a:t>
            </a:r>
            <a:endParaRPr dirty="0"/>
          </a:p>
        </p:txBody>
      </p:sp>
      <p:sp>
        <p:nvSpPr>
          <p:cNvPr id="10" name="Google Shape;6406;p33">
            <a:extLst>
              <a:ext uri="{FF2B5EF4-FFF2-40B4-BE49-F238E27FC236}">
                <a16:creationId xmlns:a16="http://schemas.microsoft.com/office/drawing/2014/main" id="{23CF6124-D950-7C97-46B4-E4EA383622C7}"/>
              </a:ext>
            </a:extLst>
          </p:cNvPr>
          <p:cNvSpPr txBox="1">
            <a:spLocks/>
          </p:cNvSpPr>
          <p:nvPr/>
        </p:nvSpPr>
        <p:spPr>
          <a:xfrm>
            <a:off x="943878" y="2978788"/>
            <a:ext cx="1026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6405;p33">
            <a:extLst>
              <a:ext uri="{FF2B5EF4-FFF2-40B4-BE49-F238E27FC236}">
                <a16:creationId xmlns:a16="http://schemas.microsoft.com/office/drawing/2014/main" id="{A2058DD6-3CC5-9674-532B-E9394AF53DDB}"/>
              </a:ext>
            </a:extLst>
          </p:cNvPr>
          <p:cNvSpPr txBox="1">
            <a:spLocks/>
          </p:cNvSpPr>
          <p:nvPr/>
        </p:nvSpPr>
        <p:spPr>
          <a:xfrm>
            <a:off x="1970778" y="2943803"/>
            <a:ext cx="3517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Rank 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1" name="Google Shape;6421;p35"/>
          <p:cNvSpPr txBox="1">
            <a:spLocks noGrp="1"/>
          </p:cNvSpPr>
          <p:nvPr>
            <p:ph type="title"/>
          </p:nvPr>
        </p:nvSpPr>
        <p:spPr>
          <a:xfrm>
            <a:off x="1144950" y="642880"/>
            <a:ext cx="6854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A dan B</a:t>
            </a:r>
            <a:endParaRPr dirty="0"/>
          </a:p>
        </p:txBody>
      </p:sp>
      <p:pic>
        <p:nvPicPr>
          <p:cNvPr id="2" name="Picture 1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96DD14AD-0032-2447-F43F-1D9DE8DB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72" y="1883410"/>
            <a:ext cx="2446254" cy="137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CBB44-5EB8-1C09-C08D-14213B68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76" y="1883410"/>
            <a:ext cx="2204501" cy="1376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3" name="Google Shape;6413;p34"/>
          <p:cNvSpPr txBox="1">
            <a:spLocks noGrp="1"/>
          </p:cNvSpPr>
          <p:nvPr>
            <p:ph type="title"/>
          </p:nvPr>
        </p:nvSpPr>
        <p:spPr>
          <a:xfrm>
            <a:off x="720000" y="1504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OKE OBE Matrix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A8C62-398D-F539-8B74-962BB8990AEE}"/>
              </a:ext>
            </a:extLst>
          </p:cNvPr>
          <p:cNvSpPr txBox="1"/>
          <p:nvPr/>
        </p:nvSpPr>
        <p:spPr>
          <a:xfrm>
            <a:off x="3725918" y="2558452"/>
            <a:ext cx="4881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2(1)3(2)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(A) =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A2C32-B71C-C47B-A0E9-05ADBAA7897F}"/>
              </a:ext>
            </a:extLst>
          </p:cNvPr>
          <p:cNvSpPr txBox="1"/>
          <p:nvPr/>
        </p:nvSpPr>
        <p:spPr>
          <a:xfrm>
            <a:off x="3725918" y="3797863"/>
            <a:ext cx="4881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41(-3)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(B)    =</a:t>
            </a:r>
            <a:endParaRPr lang="en-ID" sz="20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A94185-0E12-4D4F-CCB4-3B46DE854ADC}"/>
              </a:ext>
            </a:extLst>
          </p:cNvPr>
          <p:cNvGrpSpPr/>
          <p:nvPr/>
        </p:nvGrpSpPr>
        <p:grpSpPr>
          <a:xfrm>
            <a:off x="2033506" y="1030573"/>
            <a:ext cx="5076987" cy="3475009"/>
            <a:chOff x="1365339" y="1292069"/>
            <a:chExt cx="4667575" cy="3116445"/>
          </a:xfrm>
        </p:grpSpPr>
        <p:pic>
          <p:nvPicPr>
            <p:cNvPr id="6" name="Picture 5" descr="A number and line with numbers&#10;&#10;Description automatically generated with medium confidence">
              <a:extLst>
                <a:ext uri="{FF2B5EF4-FFF2-40B4-BE49-F238E27FC236}">
                  <a16:creationId xmlns:a16="http://schemas.microsoft.com/office/drawing/2014/main" id="{3D7F8DC7-D200-32F8-F1F2-A9BF4D9D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339" y="1292069"/>
              <a:ext cx="1467322" cy="8257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FAB20-C935-57C1-24F2-50D2572DD88C}"/>
                </a:ext>
              </a:extLst>
            </p:cNvPr>
            <p:cNvSpPr txBox="1"/>
            <p:nvPr/>
          </p:nvSpPr>
          <p:spPr>
            <a:xfrm>
              <a:off x="2965466" y="1509487"/>
              <a:ext cx="14673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</a:t>
              </a:r>
              <a:r>
                <a:rPr lang="en-ID" sz="2000" baseline="-25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13</a:t>
              </a:r>
              <a:r>
                <a:rPr lang="en-ID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(A)     = </a:t>
              </a:r>
              <a:endParaRPr lang="en-ID" sz="20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number and a line&#10;&#10;Description automatically generated with medium confidence">
              <a:extLst>
                <a:ext uri="{FF2B5EF4-FFF2-40B4-BE49-F238E27FC236}">
                  <a16:creationId xmlns:a16="http://schemas.microsoft.com/office/drawing/2014/main" id="{E368137B-F188-D630-B12A-456C1E2B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874" y="1360533"/>
              <a:ext cx="1408333" cy="825767"/>
            </a:xfrm>
            <a:prstGeom prst="rect">
              <a:avLst/>
            </a:prstGeom>
          </p:spPr>
        </p:pic>
        <p:pic>
          <p:nvPicPr>
            <p:cNvPr id="13" name="Picture 12" descr="A number and line with numbers&#10;&#10;Description automatically generated with medium confidence">
              <a:extLst>
                <a:ext uri="{FF2B5EF4-FFF2-40B4-BE49-F238E27FC236}">
                  <a16:creationId xmlns:a16="http://schemas.microsoft.com/office/drawing/2014/main" id="{90BF352A-3FA6-F21A-5743-B9FAF1464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339" y="2392179"/>
              <a:ext cx="1467322" cy="825766"/>
            </a:xfrm>
            <a:prstGeom prst="rect">
              <a:avLst/>
            </a:prstGeom>
          </p:spPr>
        </p:pic>
        <p:pic>
          <p:nvPicPr>
            <p:cNvPr id="16" name="Picture 15" descr="A number and line with numbers&#10;&#10;Description automatically generated with medium confidence">
              <a:extLst>
                <a:ext uri="{FF2B5EF4-FFF2-40B4-BE49-F238E27FC236}">
                  <a16:creationId xmlns:a16="http://schemas.microsoft.com/office/drawing/2014/main" id="{36C0D4C0-E370-F001-3175-D7A36ECA3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2048" y="2441409"/>
              <a:ext cx="1526147" cy="8257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3F4443-94EC-DD96-CD8F-69E1264F8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5339" y="3492289"/>
              <a:ext cx="1467322" cy="9162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6DE418-4A59-F967-3F03-61C826A5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2047" y="3483102"/>
              <a:ext cx="1630867" cy="916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" name="Google Shape;696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Equivalen Matrix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3768A-C5EC-9247-8A41-E7F5150909AD}"/>
              </a:ext>
            </a:extLst>
          </p:cNvPr>
          <p:cNvSpPr txBox="1"/>
          <p:nvPr/>
        </p:nvSpPr>
        <p:spPr>
          <a:xfrm>
            <a:off x="3755385" y="1206766"/>
            <a:ext cx="147645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D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A~C</a:t>
            </a:r>
            <a:endParaRPr lang="en-ID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6045209D-E026-E582-840F-87FEB5D6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10" y="1708795"/>
            <a:ext cx="1895300" cy="1066619"/>
          </a:xfrm>
          <a:prstGeom prst="rect">
            <a:avLst/>
          </a:prstGeom>
        </p:spPr>
      </p:pic>
      <p:pic>
        <p:nvPicPr>
          <p:cNvPr id="17" name="Picture 16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4E39F18F-0A7C-A0C2-9D40-ECB1C7B6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91" y="1708795"/>
            <a:ext cx="1797022" cy="1066619"/>
          </a:xfrm>
          <a:prstGeom prst="rect">
            <a:avLst/>
          </a:prstGeom>
        </p:spPr>
      </p:pic>
      <p:pic>
        <p:nvPicPr>
          <p:cNvPr id="18" name="Picture 17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3E5F5D67-B7C6-963C-C58B-621AEC89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4" y="3005171"/>
            <a:ext cx="1895300" cy="10666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CFFE71-3568-CB8D-3A23-39B8DE75A519}"/>
              </a:ext>
            </a:extLst>
          </p:cNvPr>
          <p:cNvSpPr txBox="1"/>
          <p:nvPr/>
        </p:nvSpPr>
        <p:spPr>
          <a:xfrm>
            <a:off x="2789108" y="3343032"/>
            <a:ext cx="4828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23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(A)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22" name="Picture 21" descr="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099087CB-CDFB-2216-A0DB-059FDC15D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441" y="3005170"/>
            <a:ext cx="1852461" cy="10666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2D1DFC-E9D5-993F-05F0-A760B5D7EE45}"/>
              </a:ext>
            </a:extLst>
          </p:cNvPr>
          <p:cNvSpPr txBox="1"/>
          <p:nvPr/>
        </p:nvSpPr>
        <p:spPr>
          <a:xfrm>
            <a:off x="5548902" y="3343032"/>
            <a:ext cx="102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3(1)1(-2)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25" name="Picture 24" descr="A number and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CD6A2E41-1827-14C6-3E6E-C768ADC23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721" y="3005170"/>
            <a:ext cx="1830445" cy="1066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" name="Google Shape;696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Equivalen Matrix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3768A-C5EC-9247-8A41-E7F5150909AD}"/>
              </a:ext>
            </a:extLst>
          </p:cNvPr>
          <p:cNvSpPr txBox="1"/>
          <p:nvPr/>
        </p:nvSpPr>
        <p:spPr>
          <a:xfrm>
            <a:off x="3755385" y="1206766"/>
            <a:ext cx="147645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D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D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~D</a:t>
            </a:r>
            <a:endParaRPr lang="en-ID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E1132-9D90-8C20-6B81-DA1BDAB7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4" y="1708794"/>
            <a:ext cx="1708176" cy="1066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479C6-30FA-89F8-3C9C-199EBE1D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92" y="1708793"/>
            <a:ext cx="1944567" cy="1066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02D7D-889D-F577-68F3-7C068CC7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5" y="3005170"/>
            <a:ext cx="1708176" cy="1066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DEAF6-5D65-BF2C-7B74-65BCECE6741A}"/>
              </a:ext>
            </a:extLst>
          </p:cNvPr>
          <p:cNvSpPr txBox="1"/>
          <p:nvPr/>
        </p:nvSpPr>
        <p:spPr>
          <a:xfrm>
            <a:off x="2770211" y="3331761"/>
            <a:ext cx="1427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14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(B)</a:t>
            </a:r>
            <a:r>
              <a:rPr lang="en-ID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B69B7-E18A-AECB-1EFE-D998FD9577EC}"/>
              </a:ext>
            </a:extLst>
          </p:cNvPr>
          <p:cNvSpPr txBox="1"/>
          <p:nvPr/>
        </p:nvSpPr>
        <p:spPr>
          <a:xfrm>
            <a:off x="5544370" y="3343336"/>
            <a:ext cx="4828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ID" sz="20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3(2)2(1)</a:t>
            </a:r>
            <a:r>
              <a:rPr lang="en-ID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(B)=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4" name="Picture 13" descr="A number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1F5A066B-3AA4-7853-EFAC-2C2383BE4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190" y="3005167"/>
            <a:ext cx="1800346" cy="1066621"/>
          </a:xfrm>
          <a:prstGeom prst="rect">
            <a:avLst/>
          </a:prstGeom>
        </p:spPr>
      </p:pic>
      <p:pic>
        <p:nvPicPr>
          <p:cNvPr id="17" name="Picture 16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E88DF87-AABC-FC4A-8809-331E28CB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97" y="3014258"/>
            <a:ext cx="1770589" cy="10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65F61-7ECD-F1E4-7F1B-2F6CE99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Determinan</a:t>
            </a:r>
            <a:r>
              <a:rPr lang="en-US" dirty="0"/>
              <a:t> Matrix</a:t>
            </a:r>
            <a:endParaRPr lang="en-ID" dirty="0"/>
          </a:p>
        </p:txBody>
      </p:sp>
      <p:pic>
        <p:nvPicPr>
          <p:cNvPr id="6" name="Picture 5" descr="A black background with white text and black lines&#10;&#10;Description automatically generated">
            <a:extLst>
              <a:ext uri="{FF2B5EF4-FFF2-40B4-BE49-F238E27FC236}">
                <a16:creationId xmlns:a16="http://schemas.microsoft.com/office/drawing/2014/main" id="{CEBCE467-7FCD-75CD-9E9A-0868C33D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4" y="1203713"/>
            <a:ext cx="2654995" cy="1899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F4D5E-0080-8999-D2FC-B9A012EA7698}"/>
              </a:ext>
            </a:extLst>
          </p:cNvPr>
          <p:cNvSpPr txBox="1"/>
          <p:nvPr/>
        </p:nvSpPr>
        <p:spPr>
          <a:xfrm>
            <a:off x="720000" y="3289269"/>
            <a:ext cx="8288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(1×0×4) + (-2×1×2) + (-3×(-4)×3) – (2×0×(-3)) – (3×1×(-1)) – (4×(-4)×(-2) = (0-4+36-0+3-32) = 3</a:t>
            </a:r>
            <a:endParaRPr lang="en-ID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65F61-7ECD-F1E4-7F1B-2F6CE99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Determinan</a:t>
            </a:r>
            <a:r>
              <a:rPr lang="en-US" dirty="0"/>
              <a:t> Matrix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B716B-DC5E-FEE7-AB14-16F165D6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6" y="1236862"/>
            <a:ext cx="2039528" cy="1273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629CC-4E33-1B98-AE35-D70F77341A51}"/>
                  </a:ext>
                </a:extLst>
              </p:cNvPr>
              <p:cNvSpPr txBox="1"/>
              <p:nvPr/>
            </p:nvSpPr>
            <p:spPr>
              <a:xfrm>
                <a:off x="2594201" y="1695882"/>
                <a:ext cx="5137377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D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D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ID" sz="16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kern="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ID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629CC-4E33-1B98-AE35-D70F7734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01" y="1695882"/>
                <a:ext cx="5137377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596CC23-5C4B-4454-D58E-05B75645B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26" y="2852119"/>
            <a:ext cx="732574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65F61-7ECD-F1E4-7F1B-2F6CE99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Determinan</a:t>
            </a:r>
            <a:r>
              <a:rPr lang="en-US" dirty="0"/>
              <a:t> Matrix</a:t>
            </a:r>
            <a:endParaRPr lang="en-ID" dirty="0"/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C3C4EE92-EDD1-9081-E972-E540719D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0" y="1261999"/>
            <a:ext cx="1505160" cy="90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C5FE8-E16B-F1EE-2908-CAA278D8FB5C}"/>
              </a:ext>
            </a:extLst>
          </p:cNvPr>
          <p:cNvSpPr txBox="1"/>
          <p:nvPr/>
        </p:nvSpPr>
        <p:spPr>
          <a:xfrm>
            <a:off x="375014" y="2189967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16(-35) – (-8)(-7) + 10(21) = -406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1C50C175-B0E2-F96A-59E6-080A4CD3B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0" y="2788346"/>
            <a:ext cx="1543265" cy="847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D16F2-C924-8AA6-9AB0-02AAF03EB93A}"/>
              </a:ext>
            </a:extLst>
          </p:cNvPr>
          <p:cNvSpPr txBox="1"/>
          <p:nvPr/>
        </p:nvSpPr>
        <p:spPr>
          <a:xfrm>
            <a:off x="291907" y="3696344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-2(-35) – (-8)(35) – 10(-35) = 0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4DE11F27-95A6-3890-F5F4-8DCCB1566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84966"/>
            <a:ext cx="1648394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0080D-A516-888E-2D2C-BA3B8FD552DA}"/>
              </a:ext>
            </a:extLst>
          </p:cNvPr>
          <p:cNvSpPr txBox="1"/>
          <p:nvPr/>
        </p:nvSpPr>
        <p:spPr>
          <a:xfrm>
            <a:off x="4045677" y="2189967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-2(-7) – 16(35) – 10(14) = -406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72118C-CA06-5C32-4302-52A04E12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44098"/>
            <a:ext cx="1648394" cy="872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D7379D-A3B1-766A-9EB5-B2E81DE4F79A}"/>
              </a:ext>
            </a:extLst>
          </p:cNvPr>
          <p:cNvSpPr txBox="1"/>
          <p:nvPr/>
        </p:nvSpPr>
        <p:spPr>
          <a:xfrm>
            <a:off x="4045677" y="3679126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-2(21) – 16(-35) – (-8)(14) = 406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5E329-A8DE-4338-837C-D9B7366BE8C9}"/>
              </a:ext>
            </a:extLst>
          </p:cNvPr>
          <p:cNvSpPr txBox="1"/>
          <p:nvPr/>
        </p:nvSpPr>
        <p:spPr>
          <a:xfrm>
            <a:off x="375014" y="4115315"/>
            <a:ext cx="5442516" cy="3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(B) = -3(-406) – 15(0) + 9(-406) – 6(406) = 406×0 = 0    </a:t>
            </a:r>
            <a:endParaRPr lang="en-ID" sz="16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22"/>
      </p:ext>
    </p:extLst>
  </p:cSld>
  <p:clrMapOvr>
    <a:masterClrMapping/>
  </p:clrMapOvr>
</p:sld>
</file>

<file path=ppt/theme/theme1.xml><?xml version="1.0" encoding="utf-8"?>
<a:theme xmlns:a="http://schemas.openxmlformats.org/drawingml/2006/main" name="Math Tutoring Academy by Slidesgo">
  <a:themeElements>
    <a:clrScheme name="Simple Light">
      <a:dk1>
        <a:srgbClr val="FFFFFF"/>
      </a:dk1>
      <a:lt1>
        <a:srgbClr val="181F19"/>
      </a:lt1>
      <a:dk2>
        <a:srgbClr val="454D48"/>
      </a:dk2>
      <a:lt2>
        <a:srgbClr val="799181"/>
      </a:lt2>
      <a:accent1>
        <a:srgbClr val="8A5C35"/>
      </a:accent1>
      <a:accent2>
        <a:srgbClr val="B07C5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273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Bebas Neue</vt:lpstr>
      <vt:lpstr>Times New Roman</vt:lpstr>
      <vt:lpstr>Cambria Math</vt:lpstr>
      <vt:lpstr>Math Tutoring Academy by Slidesgo</vt:lpstr>
      <vt:lpstr>MATRIX Aljabar Linear</vt:lpstr>
      <vt:lpstr>Table of contents</vt:lpstr>
      <vt:lpstr>Matrix A dan B</vt:lpstr>
      <vt:lpstr>OKE OBE Matrix</vt:lpstr>
      <vt:lpstr>Equivalen Matrix</vt:lpstr>
      <vt:lpstr>Equivalen Matrix</vt:lpstr>
      <vt:lpstr>Determinan Matrix</vt:lpstr>
      <vt:lpstr>Determinan Matrix</vt:lpstr>
      <vt:lpstr>Determinan Matrix</vt:lpstr>
      <vt:lpstr>Rank Matrix</vt:lpstr>
      <vt:lpstr>Rank Matrix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Yustinus Hendi Setyawan</cp:lastModifiedBy>
  <cp:revision>5</cp:revision>
  <dcterms:modified xsi:type="dcterms:W3CDTF">2024-09-20T09:08:33Z</dcterms:modified>
</cp:coreProperties>
</file>