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>
      <p:cViewPr varScale="1">
        <p:scale>
          <a:sx n="101" d="100"/>
          <a:sy n="10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7797-E865-1D29-7CB4-259554D92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mengusahakan</a:t>
            </a:r>
            <a:r>
              <a:rPr lang="en-US" dirty="0"/>
              <a:t> </a:t>
            </a:r>
            <a:r>
              <a:rPr lang="en-US" dirty="0" err="1"/>
              <a:t>studimu</a:t>
            </a:r>
            <a:r>
              <a:rPr lang="en-US" dirty="0"/>
              <a:t> di </a:t>
            </a:r>
            <a:r>
              <a:rPr lang="en-US" dirty="0" err="1"/>
              <a:t>sekolah</a:t>
            </a:r>
            <a:r>
              <a:rPr lang="en-US" dirty="0"/>
              <a:t>? Jika </a:t>
            </a:r>
            <a:r>
              <a:rPr lang="en-US" dirty="0" err="1"/>
              <a:t>ya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CD1024-8479-2F31-C75B-5250132D4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0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7797-E865-1D29-7CB4-259554D9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49147"/>
            <a:ext cx="10950199" cy="2971051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mengusahakan</a:t>
            </a:r>
            <a:r>
              <a:rPr lang="en-US" dirty="0"/>
              <a:t> </a:t>
            </a:r>
            <a:r>
              <a:rPr lang="en-US" dirty="0" err="1"/>
              <a:t>studimu</a:t>
            </a:r>
            <a:r>
              <a:rPr lang="en-US" dirty="0"/>
              <a:t> di </a:t>
            </a:r>
            <a:r>
              <a:rPr lang="en-US" dirty="0" err="1"/>
              <a:t>sekolah</a:t>
            </a:r>
            <a:r>
              <a:rPr lang="en-US" dirty="0"/>
              <a:t>? Jika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mengapa</a:t>
            </a:r>
            <a:r>
              <a:rPr lang="en-US" dirty="0"/>
              <a:t>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C2D0D3-861F-7E70-1751-521A3858A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7797-E865-1D29-7CB4-259554D92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motivasimu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usahamu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mengusahakan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78EA-DB85-52E6-4AB8-8C71115A8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7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7797-E865-1D29-7CB4-259554D9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365999" cy="2971051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Menurutmu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menaati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Allah?Jika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78EA-DB85-52E6-4AB8-8C71115A8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7797-E865-1D29-7CB4-259554D9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365999" cy="2971051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Menurutmu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? Bisa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nyatanya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78EA-DB85-52E6-4AB8-8C71115A8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7797-E865-1D29-7CB4-259554D9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588847"/>
            <a:ext cx="11140699" cy="2971051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studimu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dan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dan </a:t>
            </a:r>
            <a:r>
              <a:rPr lang="en-US" dirty="0" err="1"/>
              <a:t>tertuju</a:t>
            </a:r>
            <a:r>
              <a:rPr lang="en-US" dirty="0"/>
              <a:t> pada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perintahkan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78EA-DB85-52E6-4AB8-8C71115A8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B08D-964E-B107-7FD2-4C8C303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345607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7797-E865-1D29-7CB4-259554D9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588847"/>
            <a:ext cx="11140699" cy="2971051"/>
          </a:xfrm>
        </p:spPr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usahakan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studimu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dan </a:t>
            </a:r>
            <a:r>
              <a:rPr lang="en-US" dirty="0" err="1"/>
              <a:t>tertuju</a:t>
            </a:r>
            <a:r>
              <a:rPr lang="en-US" dirty="0"/>
              <a:t> pada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perintahkan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78EA-DB85-52E6-4AB8-8C71115A8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Jawab di LK mu masing-masing</a:t>
            </a:r>
          </a:p>
        </p:txBody>
      </p:sp>
    </p:spTree>
    <p:extLst>
      <p:ext uri="{BB962C8B-B14F-4D97-AF65-F5344CB8AC3E}">
        <p14:creationId xmlns:p14="http://schemas.microsoft.com/office/powerpoint/2010/main" val="3036241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30</TotalTime>
  <Words>136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1. Apakah kamu memiliki  motivasi dalam mengusahakan studimu di sekolah? Jika ya, apakah itu?</vt:lpstr>
      <vt:lpstr>2. Apakah kamu memiliki  motivasi dalam mengusahakan studimu di sekolah? Jika tidak, mengapa?</vt:lpstr>
      <vt:lpstr>3. Bagaimana motivasimu itu memengaruhi usahamu dalam mengusahakan studi selama ini?</vt:lpstr>
      <vt:lpstr>4. Menurutmu, apakah motivasi studi yang benar itu adalah karena perlu untuk menaati perintah Allah?Jika ya mengapa?</vt:lpstr>
      <vt:lpstr>5. Menurutmu, seperti apa wujud studi yang sesuai dengan perintah Tuhan? Bisa beri contoh nyatanya!</vt:lpstr>
      <vt:lpstr>6. Bagaimana dengan studimu sekarang apakah dalam proses dan hasilnya sudah berdasar dan tertuju pada apa yang Tuhan perintahkan?</vt:lpstr>
      <vt:lpstr>Kesimpulan</vt:lpstr>
      <vt:lpstr>7. Apa yang ingin kamu usahakan dalam studimu supaya dapat berdasar dan tertuju pada apa yang Tuhan perintahkan?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Apakah kamu memiliki  motivasi dalam mengusahakan studimu di sekolah? Jika ya, apakah itu?</dc:title>
  <dc:creator>Rifando Heri Suryawan</dc:creator>
  <cp:lastModifiedBy>Rifando Heri Suryawan</cp:lastModifiedBy>
  <cp:revision>1</cp:revision>
  <dcterms:created xsi:type="dcterms:W3CDTF">2022-10-07T03:21:34Z</dcterms:created>
  <dcterms:modified xsi:type="dcterms:W3CDTF">2022-10-07T03:51:54Z</dcterms:modified>
</cp:coreProperties>
</file>