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CFA0-6FB8-9941-D5A4-B5C7D15C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FF92D-A2C8-ADC3-4B12-DF044F4C6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81BD3-B34E-74AA-F671-20ABCA3F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7F7B-F4EF-4B83-B1EE-EE87F1A66C05}" type="datetimeFigureOut">
              <a:rPr lang="en-ID" smtClean="0"/>
              <a:t>27/02/2024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C2C8C-8F32-5937-2A83-E48F1749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D0F95-7B10-429A-9ADA-0665F742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8A33-D872-4499-89EC-B228FCA7A7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289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44EB-143A-105F-2D70-BD5D4CAE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E21BA-B6D1-8E12-1620-2408B282B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AED52-CDD8-194F-813A-F68DCEE2B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7F7B-F4EF-4B83-B1EE-EE87F1A66C05}" type="datetimeFigureOut">
              <a:rPr lang="en-ID" smtClean="0"/>
              <a:t>27/02/2024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44EDF-7EFF-AA5A-1938-64C0D521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762B9-2FC1-C20E-7275-28FD1FFA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8A33-D872-4499-89EC-B228FCA7A7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543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671AFD-AFF5-9517-13E7-A78767897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E309F-0447-0CE7-ACF3-B7EAD898A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3D715-29DE-D346-6C13-1D7F7899D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7F7B-F4EF-4B83-B1EE-EE87F1A66C05}" type="datetimeFigureOut">
              <a:rPr lang="en-ID" smtClean="0"/>
              <a:t>27/02/2024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B3339-2859-7382-B0C9-FAE2B1F8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D4146-36D7-6245-119D-4A17E67C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8A33-D872-4499-89EC-B228FCA7A7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585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E2C4-E905-F765-8F97-62AABDAB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91241-D181-5F59-1FE8-01E666866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53E4B-093C-5ED5-2F02-87B0EDE9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7F7B-F4EF-4B83-B1EE-EE87F1A66C05}" type="datetimeFigureOut">
              <a:rPr lang="en-ID" smtClean="0"/>
              <a:t>27/02/2024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CC848-AC3E-BEAA-9D01-921C18BC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4AA1E-23DF-083A-0481-61359B00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8A33-D872-4499-89EC-B228FCA7A7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8078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21397-A461-3F23-6428-D794E67AB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73EA1-18AE-23B1-6F33-666D73A82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731B4-4897-456B-D9D4-02CB58E42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7F7B-F4EF-4B83-B1EE-EE87F1A66C05}" type="datetimeFigureOut">
              <a:rPr lang="en-ID" smtClean="0"/>
              <a:t>27/02/2024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8C415-B4A7-5CBC-4000-004643B45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6CE37-0D24-3F6F-1576-A0DF7C19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8A33-D872-4499-89EC-B228FCA7A7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804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2D59-8050-014C-0A8F-49B54DD9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EBF85-761F-45EF-E9E6-4E92B9E53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EB672-4BBB-BE84-8F9C-814C59545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0B1E1-459F-D2A4-2A6F-447E4D33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7F7B-F4EF-4B83-B1EE-EE87F1A66C05}" type="datetimeFigureOut">
              <a:rPr lang="en-ID" smtClean="0"/>
              <a:t>27/02/2024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DD764-1F9D-9F90-2322-5505996F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22498-6B66-5F1B-0B65-B5DE1E5F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8A33-D872-4499-89EC-B228FCA7A7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377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5C15-5AA4-A63F-69D2-218F9143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DE6F4-4209-0479-74E9-9A9B98E00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F8F82-6E87-32CE-6023-60BC2C7C0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C36BF-DF7D-4A0E-F0EA-A635FD0F6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0A4772-ECC8-9CCD-BFB7-BDA38D2DD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371260-2839-0A28-3A6F-2CF8AF019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7F7B-F4EF-4B83-B1EE-EE87F1A66C05}" type="datetimeFigureOut">
              <a:rPr lang="en-ID" smtClean="0"/>
              <a:t>27/02/2024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9816BB-9E66-E098-619A-CFFCEBD7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6769DD-2AA6-1553-AC59-E587CE60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8A33-D872-4499-89EC-B228FCA7A7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937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B2B4-38BF-2E22-F24D-E3FB03F9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53F45-BFA6-2435-46B2-0D9D425AD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7F7B-F4EF-4B83-B1EE-EE87F1A66C05}" type="datetimeFigureOut">
              <a:rPr lang="en-ID" smtClean="0"/>
              <a:t>27/02/2024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8AE47-8216-34BF-833A-0F065B9E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6C2F4-7F0B-553B-62B2-94F46151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8A33-D872-4499-89EC-B228FCA7A7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764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1EB340-CBAF-3A97-A299-361B00EDF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7F7B-F4EF-4B83-B1EE-EE87F1A66C05}" type="datetimeFigureOut">
              <a:rPr lang="en-ID" smtClean="0"/>
              <a:t>27/02/2024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30BBA-58A0-5016-F517-31B6D341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7944B-809E-312C-AD57-6B70F4EE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8A33-D872-4499-89EC-B228FCA7A7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814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CEB3-FEC3-6353-4EF2-B63C6C8D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7974A-5F03-3117-320A-DD7CAE801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24BFA-1505-2DF5-E653-321F4F218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58881-733C-6282-213B-1214D7C4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7F7B-F4EF-4B83-B1EE-EE87F1A66C05}" type="datetimeFigureOut">
              <a:rPr lang="en-ID" smtClean="0"/>
              <a:t>27/02/2024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7FC17-B411-2AB4-7E3B-30C55EC2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D1DE5-6C7D-05ED-891D-FAD603F16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8A33-D872-4499-89EC-B228FCA7A7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6261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8D29-5828-5D78-50B2-F4438DB9E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EE98E4-A77A-092E-96B2-70243A5C6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A477C-222A-479B-153B-3A16B86CB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A376E-8E4A-E3E9-FF35-82377E216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F7F7B-F4EF-4B83-B1EE-EE87F1A66C05}" type="datetimeFigureOut">
              <a:rPr lang="en-ID" smtClean="0"/>
              <a:t>27/02/2024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9F7A6-7353-478A-D90D-658C8E2C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367C8-9691-13D4-5A1C-AEF8EB82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98A33-D872-4499-89EC-B228FCA7A7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716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59B00-779E-9909-52F0-290959502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19F29-9861-08B5-B7BD-C75AA3E34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5F805-3048-DB83-102B-A99649977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F7F7B-F4EF-4B83-B1EE-EE87F1A66C05}" type="datetimeFigureOut">
              <a:rPr lang="en-ID" smtClean="0"/>
              <a:t>27/02/2024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38EBF-2E96-B8E4-20A8-57EBC0797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E41CC-340E-1290-3265-B256E888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98A33-D872-4499-89EC-B228FCA7A78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782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7A6D-2461-0A60-8FF9-8FA579B1F9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ARTIKEL ILMIAH</a:t>
            </a:r>
            <a:endParaRPr lang="en-ID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6C25C-A0C1-FB4E-41D7-BEF36D783B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1980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981E-3E6A-4E1A-790D-967071E5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PENGERTIAN ARTIKEL ILMIAH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621DD-BD37-2EC5-6F37-9C54628A1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yang </a:t>
            </a:r>
            <a:r>
              <a:rPr lang="en-US" dirty="0" err="1"/>
              <a:t>ditulis</a:t>
            </a:r>
            <a:r>
              <a:rPr lang="en-US" dirty="0"/>
              <a:t> dan </a:t>
            </a:r>
            <a:r>
              <a:rPr lang="en-US" dirty="0" err="1"/>
              <a:t>dipublikasikan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seminar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jurnal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. (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:</a:t>
            </a:r>
          </a:p>
          <a:p>
            <a:pPr marL="514350" indent="-514350">
              <a:buAutoNum type="arabicPeriod"/>
            </a:pPr>
            <a:r>
              <a:rPr lang="en-US" dirty="0" err="1"/>
              <a:t>Publikasi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pemaparan</a:t>
            </a:r>
            <a:r>
              <a:rPr lang="en-US" dirty="0"/>
              <a:t> .</a:t>
            </a:r>
          </a:p>
          <a:p>
            <a:pPr marL="514350" indent="-514350">
              <a:buAutoNum type="arabicPeriod"/>
            </a:pPr>
            <a:r>
              <a:rPr lang="en-US" dirty="0" err="1"/>
              <a:t>Dimuat</a:t>
            </a:r>
            <a:r>
              <a:rPr lang="en-US" dirty="0"/>
              <a:t> di </a:t>
            </a:r>
            <a:r>
              <a:rPr lang="en-US" dirty="0" err="1"/>
              <a:t>jurnal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lain yang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 </a:t>
            </a:r>
            <a:r>
              <a:rPr lang="en-US" dirty="0" err="1"/>
              <a:t>ilmuwan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0567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C842-2E05-D7D9-7224-55054D72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KOHESI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61A50-8590-6217-0FEC-ACE5B9A3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Konjungsi</a:t>
            </a:r>
            <a:r>
              <a:rPr lang="en-US" dirty="0"/>
              <a:t> 	Kata </a:t>
            </a:r>
            <a:r>
              <a:rPr lang="en-US" dirty="0" err="1"/>
              <a:t>Hubung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Repetisi</a:t>
            </a:r>
            <a:r>
              <a:rPr lang="en-US" dirty="0"/>
              <a:t>		</a:t>
            </a:r>
            <a:r>
              <a:rPr lang="en-US" dirty="0" err="1"/>
              <a:t>Pengulangan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Pronomina</a:t>
            </a:r>
            <a:r>
              <a:rPr lang="en-US" dirty="0"/>
              <a:t>	Kata </a:t>
            </a:r>
            <a:r>
              <a:rPr lang="en-US" dirty="0" err="1"/>
              <a:t>Ganti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Penunjukan</a:t>
            </a:r>
            <a:r>
              <a:rPr lang="en-US" dirty="0"/>
              <a:t>	 Kata </a:t>
            </a:r>
            <a:r>
              <a:rPr lang="en-US" dirty="0" err="1"/>
              <a:t>Ganti</a:t>
            </a:r>
            <a:r>
              <a:rPr lang="en-US" dirty="0"/>
              <a:t> </a:t>
            </a:r>
            <a:r>
              <a:rPr lang="en-US" dirty="0" err="1"/>
              <a:t>Penunjuk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Sinonim</a:t>
            </a:r>
            <a:r>
              <a:rPr lang="en-US" dirty="0"/>
              <a:t>		</a:t>
            </a:r>
            <a:r>
              <a:rPr lang="en-US" dirty="0" err="1"/>
              <a:t>Persamaan</a:t>
            </a:r>
            <a:r>
              <a:rPr lang="en-US" dirty="0"/>
              <a:t> Kata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Hiponim</a:t>
            </a:r>
            <a:r>
              <a:rPr lang="en-US" dirty="0"/>
              <a:t>		</a:t>
            </a:r>
            <a:r>
              <a:rPr lang="en-US" dirty="0" err="1"/>
              <a:t>hubungan</a:t>
            </a:r>
            <a:r>
              <a:rPr lang="en-US" dirty="0"/>
              <a:t> kata yang </a:t>
            </a:r>
            <a:r>
              <a:rPr lang="en-US" dirty="0" err="1"/>
              <a:t>bermakna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khusus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Elipsis</a:t>
            </a:r>
            <a:r>
              <a:rPr lang="en-US" dirty="0"/>
              <a:t>		</a:t>
            </a:r>
            <a:r>
              <a:rPr lang="en-US" dirty="0" err="1"/>
              <a:t>gejala</a:t>
            </a:r>
            <a:r>
              <a:rPr lang="en-US" dirty="0"/>
              <a:t> </a:t>
            </a:r>
            <a:r>
              <a:rPr lang="en-US" dirty="0" err="1"/>
              <a:t>penghilangan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bentukan</a:t>
            </a:r>
            <a:r>
              <a:rPr lang="en-US"/>
              <a:t>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Parafrasa</a:t>
            </a:r>
            <a:r>
              <a:rPr lang="en-US" dirty="0"/>
              <a:t>	</a:t>
            </a:r>
            <a:endParaRPr lang="en-ID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5EE499-AADF-2C29-AA56-A7602831868F}"/>
              </a:ext>
            </a:extLst>
          </p:cNvPr>
          <p:cNvCxnSpPr/>
          <p:nvPr/>
        </p:nvCxnSpPr>
        <p:spPr>
          <a:xfrm>
            <a:off x="2994870" y="2046914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DBE428-CB68-1029-61F2-3A128D6342B2}"/>
              </a:ext>
            </a:extLst>
          </p:cNvPr>
          <p:cNvCxnSpPr/>
          <p:nvPr/>
        </p:nvCxnSpPr>
        <p:spPr>
          <a:xfrm>
            <a:off x="2718033" y="2620162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9078B6-883C-EEC0-89BB-63B17D947ABF}"/>
              </a:ext>
            </a:extLst>
          </p:cNvPr>
          <p:cNvCxnSpPr/>
          <p:nvPr/>
        </p:nvCxnSpPr>
        <p:spPr>
          <a:xfrm>
            <a:off x="3067575" y="3124900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A63C22-3F53-357C-65AE-1800309B8977}"/>
              </a:ext>
            </a:extLst>
          </p:cNvPr>
          <p:cNvCxnSpPr/>
          <p:nvPr/>
        </p:nvCxnSpPr>
        <p:spPr>
          <a:xfrm>
            <a:off x="3254929" y="3604470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FF34F5-78BE-16ED-6822-BC06AC8757D2}"/>
              </a:ext>
            </a:extLst>
          </p:cNvPr>
          <p:cNvCxnSpPr/>
          <p:nvPr/>
        </p:nvCxnSpPr>
        <p:spPr>
          <a:xfrm>
            <a:off x="2718033" y="4117596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622DB0-9B9B-BBF3-4046-44B350A9DC76}"/>
              </a:ext>
            </a:extLst>
          </p:cNvPr>
          <p:cNvCxnSpPr/>
          <p:nvPr/>
        </p:nvCxnSpPr>
        <p:spPr>
          <a:xfrm>
            <a:off x="2718033" y="4647501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AA1827-F5D5-7BFB-DB9E-00676E82D689}"/>
              </a:ext>
            </a:extLst>
          </p:cNvPr>
          <p:cNvCxnSpPr/>
          <p:nvPr/>
        </p:nvCxnSpPr>
        <p:spPr>
          <a:xfrm>
            <a:off x="2442595" y="5143849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73EA52-F2A8-ACC3-DCB5-88F80917DC4D}"/>
              </a:ext>
            </a:extLst>
          </p:cNvPr>
          <p:cNvCxnSpPr/>
          <p:nvPr/>
        </p:nvCxnSpPr>
        <p:spPr>
          <a:xfrm>
            <a:off x="2938944" y="5631810"/>
            <a:ext cx="3607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25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9A71-2AF8-9D32-B881-9D14FF86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KONJUNGSI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A6E91-B028-63D9-A357-1089BC98D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Konjungsi</a:t>
            </a:r>
            <a:r>
              <a:rPr lang="en-US" dirty="0"/>
              <a:t> </a:t>
            </a:r>
            <a:r>
              <a:rPr lang="en-US" dirty="0" err="1"/>
              <a:t>subordinatif</a:t>
            </a:r>
            <a:r>
              <a:rPr lang="en-US" dirty="0"/>
              <a:t>:</a:t>
            </a:r>
          </a:p>
          <a:p>
            <a:pPr marL="514350" indent="-514350">
              <a:buAutoNum type="arabicPeriod"/>
            </a:pP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: </a:t>
            </a:r>
            <a:r>
              <a:rPr lang="en-US" dirty="0" err="1"/>
              <a:t>Sejak</a:t>
            </a:r>
            <a:r>
              <a:rPr lang="en-US" dirty="0"/>
              <a:t>, </a:t>
            </a:r>
            <a:r>
              <a:rPr lang="en-US" dirty="0" err="1"/>
              <a:t>sewaktu</a:t>
            </a:r>
            <a:r>
              <a:rPr lang="en-US" dirty="0"/>
              <a:t>, </a:t>
            </a:r>
            <a:r>
              <a:rPr lang="en-US" dirty="0" err="1"/>
              <a:t>sementara</a:t>
            </a:r>
            <a:r>
              <a:rPr lang="en-US" dirty="0"/>
              <a:t>, Ketika, </a:t>
            </a:r>
            <a:r>
              <a:rPr lang="en-US" dirty="0" err="1"/>
              <a:t>kemudian</a:t>
            </a:r>
            <a:r>
              <a:rPr lang="en-US" dirty="0"/>
              <a:t>, </a:t>
            </a:r>
            <a:r>
              <a:rPr lang="en-US" dirty="0" err="1"/>
              <a:t>sebelum</a:t>
            </a:r>
            <a:r>
              <a:rPr lang="en-US" dirty="0"/>
              <a:t>, </a:t>
            </a:r>
            <a:r>
              <a:rPr lang="en-US" dirty="0" err="1"/>
              <a:t>sesudah</a:t>
            </a:r>
            <a:r>
              <a:rPr lang="en-US" dirty="0"/>
              <a:t>, </a:t>
            </a:r>
            <a:r>
              <a:rPr lang="en-US" dirty="0" err="1"/>
              <a:t>setelah</a:t>
            </a:r>
            <a:r>
              <a:rPr lang="en-US" dirty="0"/>
              <a:t>, </a:t>
            </a:r>
            <a:r>
              <a:rPr lang="en-US" dirty="0" err="1"/>
              <a:t>sehabis</a:t>
            </a:r>
            <a:r>
              <a:rPr lang="en-US" dirty="0"/>
              <a:t>, </a:t>
            </a:r>
            <a:r>
              <a:rPr lang="en-US" dirty="0" err="1"/>
              <a:t>hingga</a:t>
            </a:r>
            <a:r>
              <a:rPr lang="en-US" dirty="0"/>
              <a:t>, </a:t>
            </a:r>
            <a:r>
              <a:rPr lang="en-US" dirty="0" err="1"/>
              <a:t>sampai</a:t>
            </a:r>
            <a:r>
              <a:rPr lang="en-US" dirty="0"/>
              <a:t>, </a:t>
            </a:r>
            <a:r>
              <a:rPr lang="en-US" dirty="0" err="1"/>
              <a:t>selama</a:t>
            </a:r>
            <a:r>
              <a:rPr lang="en-US" dirty="0"/>
              <a:t>, </a:t>
            </a:r>
            <a:r>
              <a:rPr lang="en-US" dirty="0" err="1"/>
              <a:t>selagi</a:t>
            </a:r>
            <a:r>
              <a:rPr lang="en-US" dirty="0"/>
              <a:t>, </a:t>
            </a:r>
            <a:r>
              <a:rPr lang="en-US" dirty="0" err="1"/>
              <a:t>seraya</a:t>
            </a:r>
            <a:r>
              <a:rPr lang="en-US" dirty="0"/>
              <a:t>, demi,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Hubungan</a:t>
            </a:r>
            <a:r>
              <a:rPr lang="en-US" dirty="0"/>
              <a:t> </a:t>
            </a:r>
            <a:r>
              <a:rPr lang="en-US" dirty="0" err="1"/>
              <a:t>sebab</a:t>
            </a:r>
            <a:r>
              <a:rPr lang="en-US" dirty="0"/>
              <a:t>: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oleh </a:t>
            </a:r>
            <a:r>
              <a:rPr lang="en-US" dirty="0" err="1"/>
              <a:t>sebab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, oleh </a:t>
            </a:r>
            <a:r>
              <a:rPr lang="en-US" dirty="0" err="1"/>
              <a:t>karena</a:t>
            </a:r>
            <a:r>
              <a:rPr lang="en-US" dirty="0"/>
              <a:t>, </a:t>
            </a:r>
            <a:r>
              <a:rPr lang="en-US" dirty="0" err="1"/>
              <a:t>dsb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Pengandaian</a:t>
            </a:r>
            <a:r>
              <a:rPr lang="en-US" dirty="0"/>
              <a:t>: </a:t>
            </a:r>
            <a:r>
              <a:rPr lang="en-US" dirty="0" err="1"/>
              <a:t>andaikan</a:t>
            </a:r>
            <a:r>
              <a:rPr lang="en-US" dirty="0"/>
              <a:t>, </a:t>
            </a:r>
            <a:r>
              <a:rPr lang="en-US" dirty="0" err="1"/>
              <a:t>seandainya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414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155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ARTIKEL ILMIAH</vt:lpstr>
      <vt:lpstr>PENGERTIAN ARTIKEL ILMIAH</vt:lpstr>
      <vt:lpstr>KOHESI</vt:lpstr>
      <vt:lpstr>KONJUNGSI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ARTIKEL ILMIAH</dc:title>
  <dc:creator>LIVA</dc:creator>
  <cp:lastModifiedBy>LIVA</cp:lastModifiedBy>
  <cp:revision>1</cp:revision>
  <dcterms:created xsi:type="dcterms:W3CDTF">2024-02-27T01:57:30Z</dcterms:created>
  <dcterms:modified xsi:type="dcterms:W3CDTF">2024-02-27T03:00:19Z</dcterms:modified>
</cp:coreProperties>
</file>