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9B2188-37BD-44AA-9F2F-146BFBDEE009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F5E6C3E-DF7E-4218-B19C-DACB58C59343}">
      <dgm:prSet phldrT="[텍스트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800" b="1" dirty="0"/>
            <a:t>연동고객</a:t>
          </a:r>
        </a:p>
      </dgm:t>
    </dgm:pt>
    <dgm:pt modelId="{0AC7A997-F5D3-4A2A-B525-88FC0118B6E3}" type="parTrans" cxnId="{20BAF5F9-1F8A-4E41-8569-EA6A5FA76468}">
      <dgm:prSet/>
      <dgm:spPr/>
      <dgm:t>
        <a:bodyPr/>
        <a:lstStyle/>
        <a:p>
          <a:pPr latinLnBrk="1"/>
          <a:endParaRPr lang="ko-KR" altLang="en-US" sz="1300"/>
        </a:p>
      </dgm:t>
    </dgm:pt>
    <dgm:pt modelId="{E2F6CF49-D9F1-4E76-89DB-4E17250FB7EC}" type="sibTrans" cxnId="{20BAF5F9-1F8A-4E41-8569-EA6A5FA76468}">
      <dgm:prSet/>
      <dgm:spPr/>
      <dgm:t>
        <a:bodyPr/>
        <a:lstStyle/>
        <a:p>
          <a:pPr latinLnBrk="1"/>
          <a:endParaRPr lang="ko-KR" altLang="en-US" sz="1300"/>
        </a:p>
      </dgm:t>
    </dgm:pt>
    <dgm:pt modelId="{6152234C-3BFC-4E5C-9556-6A89EC58F067}">
      <dgm:prSet phldrT="[텍스트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pPr latinLnBrk="1"/>
          <a:endParaRPr lang="en-US" altLang="ko-KR" sz="1300" b="1" dirty="0"/>
        </a:p>
      </dgm:t>
    </dgm:pt>
    <dgm:pt modelId="{F2AD0A34-554D-4717-845D-70A8DD0C0A3E}" type="parTrans" cxnId="{2ED205F3-2C59-471E-9059-6ABFFD8F51AA}">
      <dgm:prSet/>
      <dgm:spPr/>
      <dgm:t>
        <a:bodyPr/>
        <a:lstStyle/>
        <a:p>
          <a:pPr latinLnBrk="1"/>
          <a:endParaRPr lang="ko-KR" altLang="en-US" sz="1300"/>
        </a:p>
      </dgm:t>
    </dgm:pt>
    <dgm:pt modelId="{5878BECA-617D-452B-A62B-D808CD087075}" type="sibTrans" cxnId="{2ED205F3-2C59-471E-9059-6ABFFD8F51AA}">
      <dgm:prSet/>
      <dgm:spPr/>
      <dgm:t>
        <a:bodyPr/>
        <a:lstStyle/>
        <a:p>
          <a:pPr latinLnBrk="1"/>
          <a:endParaRPr lang="ko-KR" altLang="en-US" sz="1300"/>
        </a:p>
      </dgm:t>
    </dgm:pt>
    <dgm:pt modelId="{AE2DEAF1-3072-4B4A-A46A-6DDFEB6557E2}">
      <dgm:prSet phldrT="[텍스트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ln w="12700"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 sz="1800" b="1" dirty="0"/>
            <a:t>ERP</a:t>
          </a:r>
          <a:endParaRPr lang="ko-KR" altLang="en-US" sz="1800" b="1" dirty="0"/>
        </a:p>
      </dgm:t>
    </dgm:pt>
    <dgm:pt modelId="{152F8554-E6E5-4D90-B75F-48AB896CE93E}" type="parTrans" cxnId="{25C97FC8-3649-40C5-A21B-1273D4E7F1AB}">
      <dgm:prSet/>
      <dgm:spPr/>
      <dgm:t>
        <a:bodyPr/>
        <a:lstStyle/>
        <a:p>
          <a:pPr latinLnBrk="1"/>
          <a:endParaRPr lang="ko-KR" altLang="en-US" sz="1300"/>
        </a:p>
      </dgm:t>
    </dgm:pt>
    <dgm:pt modelId="{B0BD6215-47CD-4984-9C89-B18FAD524CF8}" type="sibTrans" cxnId="{25C97FC8-3649-40C5-A21B-1273D4E7F1AB}">
      <dgm:prSet/>
      <dgm:spPr/>
      <dgm:t>
        <a:bodyPr/>
        <a:lstStyle/>
        <a:p>
          <a:pPr latinLnBrk="1"/>
          <a:endParaRPr lang="ko-KR" altLang="en-US" sz="1300"/>
        </a:p>
      </dgm:t>
    </dgm:pt>
    <dgm:pt modelId="{D2EE032F-38BA-47B5-B48B-9180F16A10D9}">
      <dgm:prSet phldrT="[텍스트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3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300" b="1" dirty="0"/>
            <a:t>중계</a:t>
          </a:r>
          <a:r>
            <a:rPr lang="en-US" altLang="ko-KR" sz="1300" b="1" dirty="0"/>
            <a:t>DB</a:t>
          </a:r>
        </a:p>
        <a:p>
          <a:pPr latinLnBrk="1"/>
          <a:r>
            <a:rPr lang="ko-KR" altLang="en-US" sz="1300" b="1" dirty="0"/>
            <a:t>구성</a:t>
          </a:r>
        </a:p>
      </dgm:t>
    </dgm:pt>
    <dgm:pt modelId="{A32657EF-9752-4597-BC36-9F3312EBBE46}" type="parTrans" cxnId="{7A17E833-C318-4768-9396-2D06D83C6A47}">
      <dgm:prSet/>
      <dgm:spPr/>
      <dgm:t>
        <a:bodyPr/>
        <a:lstStyle/>
        <a:p>
          <a:pPr latinLnBrk="1"/>
          <a:endParaRPr lang="ko-KR" altLang="en-US" sz="1300"/>
        </a:p>
      </dgm:t>
    </dgm:pt>
    <dgm:pt modelId="{738534B6-71AA-402A-863B-8B28178D50DC}" type="sibTrans" cxnId="{7A17E833-C318-4768-9396-2D06D83C6A47}">
      <dgm:prSet/>
      <dgm:spPr/>
      <dgm:t>
        <a:bodyPr/>
        <a:lstStyle/>
        <a:p>
          <a:pPr latinLnBrk="1"/>
          <a:endParaRPr lang="ko-KR" altLang="en-US" sz="1300"/>
        </a:p>
      </dgm:t>
    </dgm:pt>
    <dgm:pt modelId="{A9830440-BFF9-4BD9-A65E-D3CEA4F787B0}">
      <dgm:prSet phldrT="[텍스트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800" b="1" dirty="0" err="1"/>
            <a:t>스마트빌</a:t>
          </a:r>
          <a:endParaRPr lang="ko-KR" altLang="en-US" sz="1800" b="1" dirty="0"/>
        </a:p>
      </dgm:t>
    </dgm:pt>
    <dgm:pt modelId="{4F7271A0-5283-424C-BC60-3E15FD2F0BC6}" type="parTrans" cxnId="{12348F9C-C27A-44E3-86CF-5C38271ACEE3}">
      <dgm:prSet/>
      <dgm:spPr/>
      <dgm:t>
        <a:bodyPr/>
        <a:lstStyle/>
        <a:p>
          <a:pPr latinLnBrk="1"/>
          <a:endParaRPr lang="ko-KR" altLang="en-US" sz="1300"/>
        </a:p>
      </dgm:t>
    </dgm:pt>
    <dgm:pt modelId="{CB6B5A01-59A0-4E5A-B81A-C0DC8125CCED}" type="sibTrans" cxnId="{12348F9C-C27A-44E3-86CF-5C38271ACEE3}">
      <dgm:prSet/>
      <dgm:spPr/>
      <dgm:t>
        <a:bodyPr/>
        <a:lstStyle/>
        <a:p>
          <a:pPr latinLnBrk="1"/>
          <a:endParaRPr lang="ko-KR" altLang="en-US" sz="1300"/>
        </a:p>
      </dgm:t>
    </dgm:pt>
    <dgm:pt modelId="{FE9ABC28-DF09-4407-B754-F7C4888EB186}">
      <dgm:prSet phldrT="[텍스트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 sz="1300" dirty="0"/>
        </a:p>
      </dgm:t>
    </dgm:pt>
    <dgm:pt modelId="{9F746F96-1E8C-4DA4-88AB-35557DB88997}" type="parTrans" cxnId="{E10B0D4C-ED5E-47A4-8FC0-E613E7BA6E8B}">
      <dgm:prSet/>
      <dgm:spPr/>
      <dgm:t>
        <a:bodyPr/>
        <a:lstStyle/>
        <a:p>
          <a:pPr latinLnBrk="1"/>
          <a:endParaRPr lang="ko-KR" altLang="en-US" sz="1300"/>
        </a:p>
      </dgm:t>
    </dgm:pt>
    <dgm:pt modelId="{B46DDE6E-5041-460B-80B6-9EF52A861C58}" type="sibTrans" cxnId="{E10B0D4C-ED5E-47A4-8FC0-E613E7BA6E8B}">
      <dgm:prSet/>
      <dgm:spPr/>
      <dgm:t>
        <a:bodyPr/>
        <a:lstStyle/>
        <a:p>
          <a:pPr latinLnBrk="1"/>
          <a:endParaRPr lang="ko-KR" altLang="en-US" sz="1300"/>
        </a:p>
      </dgm:t>
    </dgm:pt>
    <dgm:pt modelId="{8F1E22AB-1F3C-413C-B1E5-25D67F34567C}">
      <dgm:prSet phldrT="[텍스트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 sz="1300" dirty="0"/>
            <a:t>DB Script</a:t>
          </a:r>
        </a:p>
        <a:p>
          <a:pPr latinLnBrk="1"/>
          <a:r>
            <a:rPr lang="ko-KR" altLang="en-US" sz="1300" dirty="0"/>
            <a:t>제공</a:t>
          </a:r>
          <a:r>
            <a:rPr lang="en-US" altLang="ko-KR" sz="1300" dirty="0"/>
            <a:t> </a:t>
          </a:r>
          <a:endParaRPr lang="ko-KR" altLang="en-US" sz="1300" dirty="0"/>
        </a:p>
      </dgm:t>
    </dgm:pt>
    <dgm:pt modelId="{D8043DD5-7BEE-4818-9456-139475DBEB50}" type="parTrans" cxnId="{DBA6FF66-1865-45CC-8CD5-B883CA542152}">
      <dgm:prSet/>
      <dgm:spPr/>
      <dgm:t>
        <a:bodyPr/>
        <a:lstStyle/>
        <a:p>
          <a:pPr latinLnBrk="1"/>
          <a:endParaRPr lang="ko-KR" altLang="en-US" sz="1300"/>
        </a:p>
      </dgm:t>
    </dgm:pt>
    <dgm:pt modelId="{4A455EC9-EB71-4D64-AC75-B53020A27A91}" type="sibTrans" cxnId="{DBA6FF66-1865-45CC-8CD5-B883CA542152}">
      <dgm:prSet/>
      <dgm:spPr/>
      <dgm:t>
        <a:bodyPr/>
        <a:lstStyle/>
        <a:p>
          <a:pPr latinLnBrk="1"/>
          <a:endParaRPr lang="ko-KR" altLang="en-US" sz="1300"/>
        </a:p>
      </dgm:t>
    </dgm:pt>
    <dgm:pt modelId="{DF9EBF9E-3B01-4453-BF97-0C1A0AFC7D12}">
      <dgm:prSet phldrT="[텍스트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 sz="1300" b="0" dirty="0"/>
        </a:p>
      </dgm:t>
    </dgm:pt>
    <dgm:pt modelId="{1578828F-3646-4E58-B6CA-8DFC25104CB4}" type="parTrans" cxnId="{A2CB19D8-BE7D-4847-B98C-3AA762DFB814}">
      <dgm:prSet/>
      <dgm:spPr/>
      <dgm:t>
        <a:bodyPr/>
        <a:lstStyle/>
        <a:p>
          <a:pPr latinLnBrk="1"/>
          <a:endParaRPr lang="ko-KR" altLang="en-US" sz="1300"/>
        </a:p>
      </dgm:t>
    </dgm:pt>
    <dgm:pt modelId="{BD7ACB00-2588-47E2-994C-05C93F66A5DC}" type="sibTrans" cxnId="{A2CB19D8-BE7D-4847-B98C-3AA762DFB814}">
      <dgm:prSet/>
      <dgm:spPr/>
      <dgm:t>
        <a:bodyPr/>
        <a:lstStyle/>
        <a:p>
          <a:pPr latinLnBrk="1"/>
          <a:endParaRPr lang="ko-KR" altLang="en-US" sz="1300"/>
        </a:p>
      </dgm:t>
    </dgm:pt>
    <dgm:pt modelId="{5EE723C8-DE26-4C84-8D4D-163EEB2A66DE}">
      <dgm:prSet phldrT="[텍스트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 sz="1300" b="0" dirty="0"/>
        </a:p>
      </dgm:t>
    </dgm:pt>
    <dgm:pt modelId="{574B3AA6-27AB-464C-8554-ED9F7B719FF9}" type="parTrans" cxnId="{240243AD-45B5-4A95-A123-62A435EC896B}">
      <dgm:prSet/>
      <dgm:spPr/>
      <dgm:t>
        <a:bodyPr/>
        <a:lstStyle/>
        <a:p>
          <a:pPr latinLnBrk="1"/>
          <a:endParaRPr lang="ko-KR" altLang="en-US" sz="1300"/>
        </a:p>
      </dgm:t>
    </dgm:pt>
    <dgm:pt modelId="{0625D540-714D-4742-9306-562284278D4F}" type="sibTrans" cxnId="{240243AD-45B5-4A95-A123-62A435EC896B}">
      <dgm:prSet/>
      <dgm:spPr/>
      <dgm:t>
        <a:bodyPr/>
        <a:lstStyle/>
        <a:p>
          <a:pPr latinLnBrk="1"/>
          <a:endParaRPr lang="ko-KR" altLang="en-US" sz="1300"/>
        </a:p>
      </dgm:t>
    </dgm:pt>
    <dgm:pt modelId="{35FD88A9-43DE-4840-A9DB-99633F179E04}">
      <dgm:prSet phldrT="[텍스트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3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300" b="1" dirty="0"/>
            <a:t>중계서버</a:t>
          </a:r>
          <a:endParaRPr lang="en-US" altLang="ko-KR" sz="1300" b="1" dirty="0"/>
        </a:p>
        <a:p>
          <a:pPr latinLnBrk="1"/>
          <a:r>
            <a:rPr lang="ko-KR" altLang="en-US" sz="1300" b="1" dirty="0"/>
            <a:t>준비</a:t>
          </a:r>
        </a:p>
      </dgm:t>
    </dgm:pt>
    <dgm:pt modelId="{1748BD28-66B7-4D50-8280-EF7F2327AF20}" type="parTrans" cxnId="{0EC09849-870A-4E1F-98D0-E3171FE2B70B}">
      <dgm:prSet/>
      <dgm:spPr/>
      <dgm:t>
        <a:bodyPr/>
        <a:lstStyle/>
        <a:p>
          <a:pPr latinLnBrk="1"/>
          <a:endParaRPr lang="ko-KR" altLang="en-US" sz="1300"/>
        </a:p>
      </dgm:t>
    </dgm:pt>
    <dgm:pt modelId="{25B7FFD2-24E5-4E00-ABF1-1327436F556C}" type="sibTrans" cxnId="{0EC09849-870A-4E1F-98D0-E3171FE2B70B}">
      <dgm:prSet/>
      <dgm:spPr/>
      <dgm:t>
        <a:bodyPr/>
        <a:lstStyle/>
        <a:p>
          <a:pPr latinLnBrk="1"/>
          <a:endParaRPr lang="ko-KR" altLang="en-US" sz="1300"/>
        </a:p>
      </dgm:t>
    </dgm:pt>
    <dgm:pt modelId="{7B2ED6FA-33F3-4D30-8591-80E57EB02B4C}">
      <dgm:prSet phldrT="[텍스트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300" dirty="0"/>
            <a:t>중계서버</a:t>
          </a:r>
          <a:endParaRPr lang="en-US" altLang="ko-KR" sz="1300" dirty="0"/>
        </a:p>
        <a:p>
          <a:pPr latinLnBrk="1"/>
          <a:r>
            <a:rPr lang="ko-KR" altLang="en-US" sz="1300" dirty="0"/>
            <a:t>공인</a:t>
          </a:r>
          <a:r>
            <a:rPr lang="en-US" altLang="ko-KR" sz="1300" dirty="0"/>
            <a:t>IP </a:t>
          </a:r>
          <a:r>
            <a:rPr lang="ko-KR" altLang="en-US" sz="1300" dirty="0"/>
            <a:t>제공</a:t>
          </a:r>
        </a:p>
      </dgm:t>
    </dgm:pt>
    <dgm:pt modelId="{1DCE4F6C-10E9-4E21-9063-B7810925B271}" type="parTrans" cxnId="{8D847B34-331C-4287-AF74-0A4D07F55C1D}">
      <dgm:prSet/>
      <dgm:spPr/>
      <dgm:t>
        <a:bodyPr/>
        <a:lstStyle/>
        <a:p>
          <a:pPr latinLnBrk="1"/>
          <a:endParaRPr lang="ko-KR" altLang="en-US" sz="1300"/>
        </a:p>
      </dgm:t>
    </dgm:pt>
    <dgm:pt modelId="{B1895008-DBEE-4F97-A267-C71EF0C2E5EC}" type="sibTrans" cxnId="{8D847B34-331C-4287-AF74-0A4D07F55C1D}">
      <dgm:prSet/>
      <dgm:spPr/>
      <dgm:t>
        <a:bodyPr/>
        <a:lstStyle/>
        <a:p>
          <a:pPr latinLnBrk="1"/>
          <a:endParaRPr lang="ko-KR" altLang="en-US" sz="1300"/>
        </a:p>
      </dgm:t>
    </dgm:pt>
    <dgm:pt modelId="{B2E0138C-5CC9-4BBA-A96F-7D7DA8E33484}">
      <dgm:prSet phldrT="[텍스트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300" dirty="0"/>
            <a:t>중계서버</a:t>
          </a:r>
          <a:endParaRPr lang="en-US" altLang="ko-KR" sz="1300" dirty="0"/>
        </a:p>
        <a:p>
          <a:pPr latinLnBrk="1"/>
          <a:r>
            <a:rPr lang="ko-KR" altLang="en-US" sz="1300" dirty="0"/>
            <a:t>접속지원</a:t>
          </a:r>
        </a:p>
      </dgm:t>
    </dgm:pt>
    <dgm:pt modelId="{F6698923-74AF-4C0A-BAAD-686750772F89}" type="parTrans" cxnId="{5B4470DA-3A27-4C9F-9AB8-063F4C92487A}">
      <dgm:prSet/>
      <dgm:spPr/>
      <dgm:t>
        <a:bodyPr/>
        <a:lstStyle/>
        <a:p>
          <a:pPr latinLnBrk="1"/>
          <a:endParaRPr lang="ko-KR" altLang="en-US" sz="1300"/>
        </a:p>
      </dgm:t>
    </dgm:pt>
    <dgm:pt modelId="{92A702CC-CA9A-4D9E-90F8-58F759E09B2A}" type="sibTrans" cxnId="{5B4470DA-3A27-4C9F-9AB8-063F4C92487A}">
      <dgm:prSet/>
      <dgm:spPr/>
      <dgm:t>
        <a:bodyPr/>
        <a:lstStyle/>
        <a:p>
          <a:pPr latinLnBrk="1"/>
          <a:endParaRPr lang="ko-KR" altLang="en-US" sz="1300"/>
        </a:p>
      </dgm:t>
    </dgm:pt>
    <dgm:pt modelId="{72AD0DAD-4576-4278-ACAB-B80B677DD491}">
      <dgm:prSet phldrT="[텍스트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 sz="1300" dirty="0"/>
        </a:p>
      </dgm:t>
    </dgm:pt>
    <dgm:pt modelId="{B290B184-5AC9-4A72-98AB-4FA032DD7985}" type="parTrans" cxnId="{C96B4859-60BA-45F2-83FD-0E112304A83C}">
      <dgm:prSet/>
      <dgm:spPr/>
      <dgm:t>
        <a:bodyPr/>
        <a:lstStyle/>
        <a:p>
          <a:pPr latinLnBrk="1"/>
          <a:endParaRPr lang="ko-KR" altLang="en-US" sz="1300"/>
        </a:p>
      </dgm:t>
    </dgm:pt>
    <dgm:pt modelId="{D1C33EBE-86E7-42A4-8F9D-A3125EAEE569}" type="sibTrans" cxnId="{C96B4859-60BA-45F2-83FD-0E112304A83C}">
      <dgm:prSet/>
      <dgm:spPr/>
      <dgm:t>
        <a:bodyPr/>
        <a:lstStyle/>
        <a:p>
          <a:pPr latinLnBrk="1"/>
          <a:endParaRPr lang="ko-KR" altLang="en-US" sz="1300"/>
        </a:p>
      </dgm:t>
    </dgm:pt>
    <dgm:pt modelId="{A5AC8A7A-B00B-4845-A2CD-3621095F0C8D}">
      <dgm:prSet phldrT="[텍스트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300" b="1" dirty="0"/>
            <a:t>중계서버</a:t>
          </a:r>
          <a:endParaRPr lang="en-US" altLang="ko-KR" sz="1300" b="1" dirty="0"/>
        </a:p>
        <a:p>
          <a:pPr latinLnBrk="1"/>
          <a:r>
            <a:rPr lang="ko-KR" altLang="en-US" sz="1300" b="1" dirty="0"/>
            <a:t>설치</a:t>
          </a:r>
        </a:p>
      </dgm:t>
    </dgm:pt>
    <dgm:pt modelId="{A2EE4C23-DB48-4CA2-94E3-B41F44922453}" type="parTrans" cxnId="{48C6B47F-B344-42BE-A2D6-DA032E5EF71B}">
      <dgm:prSet/>
      <dgm:spPr/>
      <dgm:t>
        <a:bodyPr/>
        <a:lstStyle/>
        <a:p>
          <a:pPr latinLnBrk="1"/>
          <a:endParaRPr lang="ko-KR" altLang="en-US" sz="1300"/>
        </a:p>
      </dgm:t>
    </dgm:pt>
    <dgm:pt modelId="{BBFE9214-CC8F-45A2-8CF0-00019C9DF743}" type="sibTrans" cxnId="{48C6B47F-B344-42BE-A2D6-DA032E5EF71B}">
      <dgm:prSet/>
      <dgm:spPr/>
      <dgm:t>
        <a:bodyPr/>
        <a:lstStyle/>
        <a:p>
          <a:pPr latinLnBrk="1"/>
          <a:endParaRPr lang="ko-KR" altLang="en-US" sz="1300"/>
        </a:p>
      </dgm:t>
    </dgm:pt>
    <dgm:pt modelId="{13A8E16B-5B2D-485C-8D6B-55A75345427C}">
      <dgm:prSet phldrT="[텍스트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65000"/>
          </a:scheme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300" b="1" dirty="0" err="1"/>
            <a:t>스마트빌</a:t>
          </a:r>
          <a:endParaRPr lang="en-US" altLang="ko-KR" sz="1300" b="1" dirty="0"/>
        </a:p>
        <a:p>
          <a:pPr latinLnBrk="1"/>
          <a:r>
            <a:rPr lang="ko-KR" altLang="en-US" sz="1300" b="1" dirty="0"/>
            <a:t>회원가입</a:t>
          </a:r>
          <a:endParaRPr lang="en-US" altLang="ko-KR" sz="1300" b="1" dirty="0"/>
        </a:p>
      </dgm:t>
    </dgm:pt>
    <dgm:pt modelId="{0EEB21FA-C6C2-4E2D-9EEE-59724B055D52}" type="sibTrans" cxnId="{E14F39E0-69F3-4965-B56A-B21DF03F98E9}">
      <dgm:prSet/>
      <dgm:spPr/>
      <dgm:t>
        <a:bodyPr/>
        <a:lstStyle/>
        <a:p>
          <a:pPr latinLnBrk="1"/>
          <a:endParaRPr lang="ko-KR" altLang="en-US" sz="1300"/>
        </a:p>
      </dgm:t>
    </dgm:pt>
    <dgm:pt modelId="{F3B17451-5ECE-4FD7-BA30-114F9DC9F4DE}" type="parTrans" cxnId="{E14F39E0-69F3-4965-B56A-B21DF03F98E9}">
      <dgm:prSet/>
      <dgm:spPr/>
      <dgm:t>
        <a:bodyPr/>
        <a:lstStyle/>
        <a:p>
          <a:pPr latinLnBrk="1"/>
          <a:endParaRPr lang="ko-KR" altLang="en-US" sz="1300"/>
        </a:p>
      </dgm:t>
    </dgm:pt>
    <dgm:pt modelId="{67F6E7AE-FAD7-4A23-ADF8-8AC8EF4EDC8B}">
      <dgm:prSet phldrT="[텍스트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 sz="1300" dirty="0"/>
        </a:p>
      </dgm:t>
    </dgm:pt>
    <dgm:pt modelId="{33F0DFE7-5856-47C8-9FD1-4D079E989593}" type="sibTrans" cxnId="{649014AB-00D0-49E9-8B87-C0AA8733EB5A}">
      <dgm:prSet/>
      <dgm:spPr/>
      <dgm:t>
        <a:bodyPr/>
        <a:lstStyle/>
        <a:p>
          <a:pPr latinLnBrk="1"/>
          <a:endParaRPr lang="ko-KR" altLang="en-US" sz="1300"/>
        </a:p>
      </dgm:t>
    </dgm:pt>
    <dgm:pt modelId="{21459D5A-C4AC-44EB-92D8-31BEE564BDB7}" type="parTrans" cxnId="{649014AB-00D0-49E9-8B87-C0AA8733EB5A}">
      <dgm:prSet/>
      <dgm:spPr/>
      <dgm:t>
        <a:bodyPr/>
        <a:lstStyle/>
        <a:p>
          <a:pPr latinLnBrk="1"/>
          <a:endParaRPr lang="ko-KR" altLang="en-US" sz="1300"/>
        </a:p>
      </dgm:t>
    </dgm:pt>
    <dgm:pt modelId="{6854C5E9-72A5-4509-88B2-ECE170FB0FD7}">
      <dgm:prSet phldrT="[텍스트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3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300" b="1" dirty="0"/>
            <a:t>화면개발</a:t>
          </a:r>
          <a:endParaRPr lang="en-US" altLang="ko-KR" sz="1300" b="1" dirty="0"/>
        </a:p>
        <a:p>
          <a:pPr latinLnBrk="1"/>
          <a:r>
            <a:rPr lang="ko-KR" altLang="en-US" sz="1300" b="1" dirty="0"/>
            <a:t>기능테스트</a:t>
          </a:r>
          <a:endParaRPr lang="en-US" altLang="ko-KR" sz="1300" b="1" dirty="0"/>
        </a:p>
      </dgm:t>
    </dgm:pt>
    <dgm:pt modelId="{EAAE91D5-F652-4978-93D1-5F886989F8E6}" type="sibTrans" cxnId="{75A158DE-0FBB-46C6-9F99-8D9DA97ADC15}">
      <dgm:prSet/>
      <dgm:spPr/>
      <dgm:t>
        <a:bodyPr/>
        <a:lstStyle/>
        <a:p>
          <a:pPr latinLnBrk="1"/>
          <a:endParaRPr lang="ko-KR" altLang="en-US" sz="1300"/>
        </a:p>
      </dgm:t>
    </dgm:pt>
    <dgm:pt modelId="{EE4D570F-6F11-488C-8E70-6738E2E18246}" type="parTrans" cxnId="{75A158DE-0FBB-46C6-9F99-8D9DA97ADC15}">
      <dgm:prSet/>
      <dgm:spPr/>
      <dgm:t>
        <a:bodyPr/>
        <a:lstStyle/>
        <a:p>
          <a:pPr latinLnBrk="1"/>
          <a:endParaRPr lang="ko-KR" altLang="en-US" sz="1300"/>
        </a:p>
      </dgm:t>
    </dgm:pt>
    <dgm:pt modelId="{104B4C5A-685A-425A-A48A-415B873620B6}">
      <dgm:prSet phldrT="[텍스트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300" dirty="0"/>
            <a:t>개발가이드</a:t>
          </a:r>
          <a:endParaRPr lang="en-US" altLang="ko-KR" sz="1300" dirty="0"/>
        </a:p>
        <a:p>
          <a:pPr latinLnBrk="1"/>
          <a:r>
            <a:rPr lang="ko-KR" altLang="en-US" sz="1300" dirty="0"/>
            <a:t>테스트지원</a:t>
          </a:r>
        </a:p>
      </dgm:t>
    </dgm:pt>
    <dgm:pt modelId="{618091DD-E11A-4F52-868B-BFFAA299E027}" type="sibTrans" cxnId="{DA37FD64-E43D-4D8B-BFD5-824FA69795C1}">
      <dgm:prSet/>
      <dgm:spPr/>
      <dgm:t>
        <a:bodyPr/>
        <a:lstStyle/>
        <a:p>
          <a:pPr latinLnBrk="1"/>
          <a:endParaRPr lang="ko-KR" altLang="en-US" sz="1300"/>
        </a:p>
      </dgm:t>
    </dgm:pt>
    <dgm:pt modelId="{E0A4FF3C-25D6-4409-A8CA-D89023408134}" type="parTrans" cxnId="{DA37FD64-E43D-4D8B-BFD5-824FA69795C1}">
      <dgm:prSet/>
      <dgm:spPr/>
      <dgm:t>
        <a:bodyPr/>
        <a:lstStyle/>
        <a:p>
          <a:pPr latinLnBrk="1"/>
          <a:endParaRPr lang="ko-KR" altLang="en-US" sz="1300"/>
        </a:p>
      </dgm:t>
    </dgm:pt>
    <dgm:pt modelId="{723E57EF-E3DA-4B25-89A4-575F8F4E2A38}">
      <dgm:prSet phldrT="[텍스트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3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300" b="1" dirty="0"/>
            <a:t>통신테스트</a:t>
          </a:r>
        </a:p>
      </dgm:t>
    </dgm:pt>
    <dgm:pt modelId="{B0EAD2B4-2E22-40CF-869B-2C0DB4EDADDE}" type="sibTrans" cxnId="{EEB2E051-4E8C-45BF-B5ED-22606694B331}">
      <dgm:prSet/>
      <dgm:spPr/>
      <dgm:t>
        <a:bodyPr/>
        <a:lstStyle/>
        <a:p>
          <a:pPr latinLnBrk="1"/>
          <a:endParaRPr lang="ko-KR" altLang="en-US" sz="1300"/>
        </a:p>
      </dgm:t>
    </dgm:pt>
    <dgm:pt modelId="{987616AE-5D60-42FD-AFD6-9A5529FCCF74}" type="parTrans" cxnId="{EEB2E051-4E8C-45BF-B5ED-22606694B331}">
      <dgm:prSet/>
      <dgm:spPr/>
      <dgm:t>
        <a:bodyPr/>
        <a:lstStyle/>
        <a:p>
          <a:pPr latinLnBrk="1"/>
          <a:endParaRPr lang="ko-KR" altLang="en-US" sz="1300"/>
        </a:p>
      </dgm:t>
    </dgm:pt>
    <dgm:pt modelId="{31A78AE2-2967-4B7B-A416-9055CC7C3372}">
      <dgm:prSet phldrT="[텍스트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3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300" b="1" dirty="0" err="1"/>
            <a:t>라우팅등록</a:t>
          </a:r>
          <a:endParaRPr lang="ko-KR" altLang="en-US" sz="1300" dirty="0"/>
        </a:p>
      </dgm:t>
    </dgm:pt>
    <dgm:pt modelId="{89917628-165F-4630-AC4E-D4662A14E2B6}" type="sibTrans" cxnId="{7EBC66C0-FB76-483F-A73B-0501BF9E9EDC}">
      <dgm:prSet/>
      <dgm:spPr/>
      <dgm:t>
        <a:bodyPr/>
        <a:lstStyle/>
        <a:p>
          <a:pPr latinLnBrk="1"/>
          <a:endParaRPr lang="ko-KR" altLang="en-US" sz="1300"/>
        </a:p>
      </dgm:t>
    </dgm:pt>
    <dgm:pt modelId="{7A97DA8F-9E16-4B52-B726-C5CA2996BAFB}" type="parTrans" cxnId="{7EBC66C0-FB76-483F-A73B-0501BF9E9EDC}">
      <dgm:prSet/>
      <dgm:spPr/>
      <dgm:t>
        <a:bodyPr/>
        <a:lstStyle/>
        <a:p>
          <a:pPr latinLnBrk="1"/>
          <a:endParaRPr lang="ko-KR" altLang="en-US" sz="1300"/>
        </a:p>
      </dgm:t>
    </dgm:pt>
    <dgm:pt modelId="{C0185B98-C298-483E-A4B2-0C2AA3160860}">
      <dgm:prSet phldrT="[텍스트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300" dirty="0"/>
            <a:t>환경요청서</a:t>
          </a:r>
          <a:endParaRPr lang="en-US" altLang="ko-KR" sz="1300" dirty="0"/>
        </a:p>
        <a:p>
          <a:pPr latinLnBrk="1"/>
          <a:r>
            <a:rPr lang="ko-KR" altLang="en-US" sz="1300" dirty="0"/>
            <a:t>제공</a:t>
          </a:r>
        </a:p>
      </dgm:t>
    </dgm:pt>
    <dgm:pt modelId="{5C56806D-5F48-4238-99A0-6E0326ED8F0E}" type="sibTrans" cxnId="{579DC2E8-CF03-4A9C-8508-38682CB08397}">
      <dgm:prSet/>
      <dgm:spPr/>
      <dgm:t>
        <a:bodyPr/>
        <a:lstStyle/>
        <a:p>
          <a:pPr latinLnBrk="1"/>
          <a:endParaRPr lang="ko-KR" altLang="en-US" sz="1300"/>
        </a:p>
      </dgm:t>
    </dgm:pt>
    <dgm:pt modelId="{30B547E6-0519-41D1-9AAD-1536210C056D}" type="parTrans" cxnId="{579DC2E8-CF03-4A9C-8508-38682CB08397}">
      <dgm:prSet/>
      <dgm:spPr/>
      <dgm:t>
        <a:bodyPr/>
        <a:lstStyle/>
        <a:p>
          <a:pPr latinLnBrk="1"/>
          <a:endParaRPr lang="ko-KR" altLang="en-US" sz="1300"/>
        </a:p>
      </dgm:t>
    </dgm:pt>
    <dgm:pt modelId="{1DF07B4D-5B9B-40C4-906A-AE229CE5385D}">
      <dgm:prSet phldrT="[텍스트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 sz="1300" b="1" dirty="0"/>
        </a:p>
      </dgm:t>
    </dgm:pt>
    <dgm:pt modelId="{8FD46CE3-E5E4-4B47-AC65-98A1C49151C3}" type="sibTrans" cxnId="{DDEBCDFE-DA22-4CA6-9309-AACD17BDDD63}">
      <dgm:prSet/>
      <dgm:spPr/>
      <dgm:t>
        <a:bodyPr/>
        <a:lstStyle/>
        <a:p>
          <a:pPr latinLnBrk="1"/>
          <a:endParaRPr lang="ko-KR" altLang="en-US" sz="1300"/>
        </a:p>
      </dgm:t>
    </dgm:pt>
    <dgm:pt modelId="{04AC40CA-43D5-4F6D-9F16-1EA3ECB2AAEE}" type="parTrans" cxnId="{DDEBCDFE-DA22-4CA6-9309-AACD17BDDD63}">
      <dgm:prSet/>
      <dgm:spPr/>
      <dgm:t>
        <a:bodyPr/>
        <a:lstStyle/>
        <a:p>
          <a:pPr latinLnBrk="1"/>
          <a:endParaRPr lang="ko-KR" altLang="en-US" sz="1300"/>
        </a:p>
      </dgm:t>
    </dgm:pt>
    <dgm:pt modelId="{F5A0E9C1-5042-4B98-93BD-9C7479EE8DD7}">
      <dgm:prSet phldrT="[텍스트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solidFill>
          <a:schemeClr val="bg1"/>
        </a:solidFill>
        <a:ln w="12700"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300" b="0" dirty="0"/>
            <a:t>가입여부</a:t>
          </a:r>
          <a:endParaRPr lang="en-US" altLang="ko-KR" sz="1300" b="0" dirty="0"/>
        </a:p>
        <a:p>
          <a:pPr latinLnBrk="1"/>
          <a:r>
            <a:rPr lang="ko-KR" altLang="en-US" sz="1300" b="0" dirty="0"/>
            <a:t>확인</a:t>
          </a:r>
        </a:p>
      </dgm:t>
    </dgm:pt>
    <dgm:pt modelId="{F955F875-BE0B-4B1F-BE7E-E61A7C651EB5}" type="sibTrans" cxnId="{45D82F95-C069-4452-BD47-327A21B004CB}">
      <dgm:prSet/>
      <dgm:spPr/>
      <dgm:t>
        <a:bodyPr/>
        <a:lstStyle/>
        <a:p>
          <a:pPr latinLnBrk="1"/>
          <a:endParaRPr lang="ko-KR" altLang="en-US" sz="1300"/>
        </a:p>
      </dgm:t>
    </dgm:pt>
    <dgm:pt modelId="{0836BDEE-0C44-4C9B-8346-408F80C79D75}" type="parTrans" cxnId="{45D82F95-C069-4452-BD47-327A21B004CB}">
      <dgm:prSet/>
      <dgm:spPr/>
      <dgm:t>
        <a:bodyPr/>
        <a:lstStyle/>
        <a:p>
          <a:pPr latinLnBrk="1"/>
          <a:endParaRPr lang="ko-KR" altLang="en-US" sz="1300"/>
        </a:p>
      </dgm:t>
    </dgm:pt>
    <dgm:pt modelId="{7BF89955-FE97-4958-9E75-6A825ECD0C82}">
      <dgm:prSet phldrT="[텍스트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 sz="1300" b="0" dirty="0"/>
        </a:p>
      </dgm:t>
    </dgm:pt>
    <dgm:pt modelId="{3A006348-C24A-4F99-B211-12F4EC4BAAFD}" type="sibTrans" cxnId="{2F9B1F62-8979-4AC8-83DB-7D1A4C21CE67}">
      <dgm:prSet/>
      <dgm:spPr/>
      <dgm:t>
        <a:bodyPr/>
        <a:lstStyle/>
        <a:p>
          <a:pPr latinLnBrk="1"/>
          <a:endParaRPr lang="ko-KR" altLang="en-US" sz="1300"/>
        </a:p>
      </dgm:t>
    </dgm:pt>
    <dgm:pt modelId="{B6D1FBD6-702A-49EE-92E0-EA23F39B4A81}" type="parTrans" cxnId="{2F9B1F62-8979-4AC8-83DB-7D1A4C21CE67}">
      <dgm:prSet/>
      <dgm:spPr/>
      <dgm:t>
        <a:bodyPr/>
        <a:lstStyle/>
        <a:p>
          <a:pPr latinLnBrk="1"/>
          <a:endParaRPr lang="ko-KR" altLang="en-US" sz="1300"/>
        </a:p>
      </dgm:t>
    </dgm:pt>
    <dgm:pt modelId="{9D3F1224-7562-4985-9CE1-F0BF6D46F3E4}" type="pres">
      <dgm:prSet presAssocID="{429B2188-37BD-44AA-9F2F-146BFBDEE009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46396984-B1E3-4C8C-BF8A-9EBC25796ED2}" type="pres">
      <dgm:prSet presAssocID="{8F5E6C3E-DF7E-4218-B19C-DACB58C59343}" presName="horFlow" presStyleCnt="0"/>
      <dgm:spPr/>
    </dgm:pt>
    <dgm:pt modelId="{7E333E87-043A-44A7-B0F7-21E26BF46615}" type="pres">
      <dgm:prSet presAssocID="{8F5E6C3E-DF7E-4218-B19C-DACB58C59343}" presName="bigChev" presStyleLbl="node1" presStyleIdx="0" presStyleCnt="3"/>
      <dgm:spPr>
        <a:prstGeom prst="homePlate">
          <a:avLst/>
        </a:prstGeom>
      </dgm:spPr>
    </dgm:pt>
    <dgm:pt modelId="{447AE1B6-0A6A-415B-9EA3-5E4431AD2B65}" type="pres">
      <dgm:prSet presAssocID="{F3B17451-5ECE-4FD7-BA30-114F9DC9F4DE}" presName="parTrans" presStyleCnt="0"/>
      <dgm:spPr/>
    </dgm:pt>
    <dgm:pt modelId="{BF7AB3A2-B79B-4348-B4C7-0D73F268A745}" type="pres">
      <dgm:prSet presAssocID="{13A8E16B-5B2D-485C-8D6B-55A75345427C}" presName="node" presStyleLbl="alignAccFollowNode1" presStyleIdx="0" presStyleCnt="21">
        <dgm:presLayoutVars>
          <dgm:bulletEnabled val="1"/>
        </dgm:presLayoutVars>
      </dgm:prSet>
      <dgm:spPr/>
    </dgm:pt>
    <dgm:pt modelId="{42238A32-4A59-4D81-9A5B-9BEC10FE3BDB}" type="pres">
      <dgm:prSet presAssocID="{0EEB21FA-C6C2-4E2D-9EEE-59724B055D52}" presName="sibTrans" presStyleCnt="0"/>
      <dgm:spPr/>
    </dgm:pt>
    <dgm:pt modelId="{267AEF6D-D577-46FA-A2D2-9E66715003F2}" type="pres">
      <dgm:prSet presAssocID="{1DF07B4D-5B9B-40C4-906A-AE229CE5385D}" presName="node" presStyleLbl="alignAccFollowNode1" presStyleIdx="1" presStyleCnt="21">
        <dgm:presLayoutVars>
          <dgm:bulletEnabled val="1"/>
        </dgm:presLayoutVars>
      </dgm:prSet>
      <dgm:spPr/>
    </dgm:pt>
    <dgm:pt modelId="{64358158-4D90-41E0-8D33-4CEA3DEBB6BA}" type="pres">
      <dgm:prSet presAssocID="{8FD46CE3-E5E4-4B47-AC65-98A1C49151C3}" presName="sibTrans" presStyleCnt="0"/>
      <dgm:spPr/>
    </dgm:pt>
    <dgm:pt modelId="{F27C975C-404C-4F12-BA6A-BAE5D0552B53}" type="pres">
      <dgm:prSet presAssocID="{6152234C-3BFC-4E5C-9556-6A89EC58F067}" presName="node" presStyleLbl="alignAccFollowNode1" presStyleIdx="2" presStyleCnt="21">
        <dgm:presLayoutVars>
          <dgm:bulletEnabled val="1"/>
        </dgm:presLayoutVars>
      </dgm:prSet>
      <dgm:spPr/>
    </dgm:pt>
    <dgm:pt modelId="{C410E2BA-CF86-42E2-8BC4-FC95A1877AA0}" type="pres">
      <dgm:prSet presAssocID="{5878BECA-617D-452B-A62B-D808CD087075}" presName="sibTrans" presStyleCnt="0"/>
      <dgm:spPr/>
    </dgm:pt>
    <dgm:pt modelId="{F3B403AD-7384-4F02-A974-7B53FB91D6C1}" type="pres">
      <dgm:prSet presAssocID="{67F6E7AE-FAD7-4A23-ADF8-8AC8EF4EDC8B}" presName="node" presStyleLbl="alignAccFollowNode1" presStyleIdx="3" presStyleCnt="21">
        <dgm:presLayoutVars>
          <dgm:bulletEnabled val="1"/>
        </dgm:presLayoutVars>
      </dgm:prSet>
      <dgm:spPr/>
    </dgm:pt>
    <dgm:pt modelId="{A4195034-EEDC-4BF9-9AE8-D7CB76DF571D}" type="pres">
      <dgm:prSet presAssocID="{33F0DFE7-5856-47C8-9FD1-4D079E989593}" presName="sibTrans" presStyleCnt="0"/>
      <dgm:spPr/>
    </dgm:pt>
    <dgm:pt modelId="{2C43EF9B-8DDE-401F-97CF-15E759BA1A0D}" type="pres">
      <dgm:prSet presAssocID="{7BF89955-FE97-4958-9E75-6A825ECD0C82}" presName="node" presStyleLbl="alignAccFollowNode1" presStyleIdx="4" presStyleCnt="21">
        <dgm:presLayoutVars>
          <dgm:bulletEnabled val="1"/>
        </dgm:presLayoutVars>
      </dgm:prSet>
      <dgm:spPr/>
    </dgm:pt>
    <dgm:pt modelId="{D3AD402D-3034-4988-A68F-8616B009AE7C}" type="pres">
      <dgm:prSet presAssocID="{3A006348-C24A-4F99-B211-12F4EC4BAAFD}" presName="sibTrans" presStyleCnt="0"/>
      <dgm:spPr/>
    </dgm:pt>
    <dgm:pt modelId="{821957E7-CC0F-432E-AE72-662A0E807F92}" type="pres">
      <dgm:prSet presAssocID="{DF9EBF9E-3B01-4453-BF97-0C1A0AFC7D12}" presName="node" presStyleLbl="alignAccFollowNode1" presStyleIdx="5" presStyleCnt="21">
        <dgm:presLayoutVars>
          <dgm:bulletEnabled val="1"/>
        </dgm:presLayoutVars>
      </dgm:prSet>
      <dgm:spPr/>
    </dgm:pt>
    <dgm:pt modelId="{D91BCC34-214D-4F48-B5E5-4BD46A013447}" type="pres">
      <dgm:prSet presAssocID="{BD7ACB00-2588-47E2-994C-05C93F66A5DC}" presName="sibTrans" presStyleCnt="0"/>
      <dgm:spPr/>
    </dgm:pt>
    <dgm:pt modelId="{9608AD94-AA47-4114-841C-5AF780255F64}" type="pres">
      <dgm:prSet presAssocID="{5EE723C8-DE26-4C84-8D4D-163EEB2A66DE}" presName="node" presStyleLbl="alignAccFollowNode1" presStyleIdx="6" presStyleCnt="21">
        <dgm:presLayoutVars>
          <dgm:bulletEnabled val="1"/>
        </dgm:presLayoutVars>
      </dgm:prSet>
      <dgm:spPr/>
    </dgm:pt>
    <dgm:pt modelId="{1E03CB45-E9ED-4DBE-8264-7B2ACEDF80F5}" type="pres">
      <dgm:prSet presAssocID="{8F5E6C3E-DF7E-4218-B19C-DACB58C59343}" presName="vSp" presStyleCnt="0"/>
      <dgm:spPr/>
    </dgm:pt>
    <dgm:pt modelId="{4134990B-E764-45A8-AD43-0338F5BDF4FC}" type="pres">
      <dgm:prSet presAssocID="{AE2DEAF1-3072-4B4A-A46A-6DDFEB6557E2}" presName="horFlow" presStyleCnt="0"/>
      <dgm:spPr/>
    </dgm:pt>
    <dgm:pt modelId="{F5DE994E-B2D2-4AF7-A238-72A53E4AA681}" type="pres">
      <dgm:prSet presAssocID="{AE2DEAF1-3072-4B4A-A46A-6DDFEB6557E2}" presName="bigChev" presStyleLbl="node1" presStyleIdx="1" presStyleCnt="3"/>
      <dgm:spPr>
        <a:prstGeom prst="homePlate">
          <a:avLst/>
        </a:prstGeom>
      </dgm:spPr>
    </dgm:pt>
    <dgm:pt modelId="{6AFFF37C-5B1A-4D52-A50E-14B60CAEF044}" type="pres">
      <dgm:prSet presAssocID="{0836BDEE-0C44-4C9B-8346-408F80C79D75}" presName="parTrans" presStyleCnt="0"/>
      <dgm:spPr/>
    </dgm:pt>
    <dgm:pt modelId="{D3603AAD-4EF6-4575-95B4-3F298466D9A5}" type="pres">
      <dgm:prSet presAssocID="{F5A0E9C1-5042-4B98-93BD-9C7479EE8DD7}" presName="node" presStyleLbl="alignAccFollowNode1" presStyleIdx="7" presStyleCnt="21">
        <dgm:presLayoutVars>
          <dgm:bulletEnabled val="1"/>
        </dgm:presLayoutVars>
      </dgm:prSet>
      <dgm:spPr/>
    </dgm:pt>
    <dgm:pt modelId="{A675C3DF-2A8B-4CB4-9785-BC1FDBF05FD6}" type="pres">
      <dgm:prSet presAssocID="{F955F875-BE0B-4B1F-BE7E-E61A7C651EB5}" presName="sibTrans" presStyleCnt="0"/>
      <dgm:spPr/>
    </dgm:pt>
    <dgm:pt modelId="{12A0A505-0F46-42C7-8E35-30BA4606B58D}" type="pres">
      <dgm:prSet presAssocID="{35FD88A9-43DE-4840-A9DB-99633F179E04}" presName="node" presStyleLbl="alignAccFollowNode1" presStyleIdx="8" presStyleCnt="21">
        <dgm:presLayoutVars>
          <dgm:bulletEnabled val="1"/>
        </dgm:presLayoutVars>
      </dgm:prSet>
      <dgm:spPr/>
    </dgm:pt>
    <dgm:pt modelId="{83AB6E43-9FE1-40FC-BAB5-556CE688760E}" type="pres">
      <dgm:prSet presAssocID="{25B7FFD2-24E5-4E00-ABF1-1327436F556C}" presName="sibTrans" presStyleCnt="0"/>
      <dgm:spPr/>
    </dgm:pt>
    <dgm:pt modelId="{6B900200-AF17-424F-969F-8B369F52F34D}" type="pres">
      <dgm:prSet presAssocID="{D2EE032F-38BA-47B5-B48B-9180F16A10D9}" presName="node" presStyleLbl="alignAccFollowNode1" presStyleIdx="9" presStyleCnt="21">
        <dgm:presLayoutVars>
          <dgm:bulletEnabled val="1"/>
        </dgm:presLayoutVars>
      </dgm:prSet>
      <dgm:spPr/>
    </dgm:pt>
    <dgm:pt modelId="{15622BFA-0127-47E9-A8C8-60863B59B0A2}" type="pres">
      <dgm:prSet presAssocID="{738534B6-71AA-402A-863B-8B28178D50DC}" presName="sibTrans" presStyleCnt="0"/>
      <dgm:spPr/>
    </dgm:pt>
    <dgm:pt modelId="{079AF625-E4B9-462A-9C58-21D1BD10620A}" type="pres">
      <dgm:prSet presAssocID="{B2E0138C-5CC9-4BBA-A96F-7D7DA8E33484}" presName="node" presStyleLbl="alignAccFollowNode1" presStyleIdx="10" presStyleCnt="21">
        <dgm:presLayoutVars>
          <dgm:bulletEnabled val="1"/>
        </dgm:presLayoutVars>
      </dgm:prSet>
      <dgm:spPr/>
    </dgm:pt>
    <dgm:pt modelId="{F50C45E4-60A6-4E9B-BC7A-9658B7199827}" type="pres">
      <dgm:prSet presAssocID="{92A702CC-CA9A-4D9E-90F8-58F759E09B2A}" presName="sibTrans" presStyleCnt="0"/>
      <dgm:spPr/>
    </dgm:pt>
    <dgm:pt modelId="{FC11D80F-62EA-47E5-9745-6FADE959A8A2}" type="pres">
      <dgm:prSet presAssocID="{7B2ED6FA-33F3-4D30-8591-80E57EB02B4C}" presName="node" presStyleLbl="alignAccFollowNode1" presStyleIdx="11" presStyleCnt="21">
        <dgm:presLayoutVars>
          <dgm:bulletEnabled val="1"/>
        </dgm:presLayoutVars>
      </dgm:prSet>
      <dgm:spPr/>
    </dgm:pt>
    <dgm:pt modelId="{C9503F76-B093-41AC-BFA2-1C176EA37711}" type="pres">
      <dgm:prSet presAssocID="{B1895008-DBEE-4F97-A267-C71EF0C2E5EC}" presName="sibTrans" presStyleCnt="0"/>
      <dgm:spPr/>
    </dgm:pt>
    <dgm:pt modelId="{AE74041F-C419-41C5-A5C2-CBA8AF2A0C5A}" type="pres">
      <dgm:prSet presAssocID="{72AD0DAD-4576-4278-ACAB-B80B677DD491}" presName="node" presStyleLbl="alignAccFollowNode1" presStyleIdx="12" presStyleCnt="21">
        <dgm:presLayoutVars>
          <dgm:bulletEnabled val="1"/>
        </dgm:presLayoutVars>
      </dgm:prSet>
      <dgm:spPr/>
    </dgm:pt>
    <dgm:pt modelId="{5B15F732-0DF4-4E98-998A-7EAE26949EC5}" type="pres">
      <dgm:prSet presAssocID="{D1C33EBE-86E7-42A4-8F9D-A3125EAEE569}" presName="sibTrans" presStyleCnt="0"/>
      <dgm:spPr/>
    </dgm:pt>
    <dgm:pt modelId="{060D761D-9928-4D20-8332-1A5AC0526D6E}" type="pres">
      <dgm:prSet presAssocID="{6854C5E9-72A5-4509-88B2-ECE170FB0FD7}" presName="node" presStyleLbl="alignAccFollowNode1" presStyleIdx="13" presStyleCnt="21">
        <dgm:presLayoutVars>
          <dgm:bulletEnabled val="1"/>
        </dgm:presLayoutVars>
      </dgm:prSet>
      <dgm:spPr/>
    </dgm:pt>
    <dgm:pt modelId="{62E81C6C-34A7-474B-8228-6704ECBDD13C}" type="pres">
      <dgm:prSet presAssocID="{AE2DEAF1-3072-4B4A-A46A-6DDFEB6557E2}" presName="vSp" presStyleCnt="0"/>
      <dgm:spPr/>
    </dgm:pt>
    <dgm:pt modelId="{4F3DF368-6A59-4FA4-8B72-777A555C3851}" type="pres">
      <dgm:prSet presAssocID="{A9830440-BFF9-4BD9-A65E-D3CEA4F787B0}" presName="horFlow" presStyleCnt="0"/>
      <dgm:spPr/>
    </dgm:pt>
    <dgm:pt modelId="{8391D763-94D9-4230-8437-B1EF13D1DEE5}" type="pres">
      <dgm:prSet presAssocID="{A9830440-BFF9-4BD9-A65E-D3CEA4F787B0}" presName="bigChev" presStyleLbl="node1" presStyleIdx="2" presStyleCnt="3"/>
      <dgm:spPr>
        <a:prstGeom prst="homePlate">
          <a:avLst/>
        </a:prstGeom>
      </dgm:spPr>
    </dgm:pt>
    <dgm:pt modelId="{F582B2CF-0D0E-4528-9ECD-C19DA5CAEFFE}" type="pres">
      <dgm:prSet presAssocID="{9F746F96-1E8C-4DA4-88AB-35557DB88997}" presName="parTrans" presStyleCnt="0"/>
      <dgm:spPr/>
    </dgm:pt>
    <dgm:pt modelId="{6259C32C-2377-4CC5-984F-9A59AEFD8B8E}" type="pres">
      <dgm:prSet presAssocID="{FE9ABC28-DF09-4407-B754-F7C4888EB186}" presName="node" presStyleLbl="alignAccFollowNode1" presStyleIdx="14" presStyleCnt="21">
        <dgm:presLayoutVars>
          <dgm:bulletEnabled val="1"/>
        </dgm:presLayoutVars>
      </dgm:prSet>
      <dgm:spPr/>
    </dgm:pt>
    <dgm:pt modelId="{8861F10F-C91F-4305-B35D-BC280AE7BC7F}" type="pres">
      <dgm:prSet presAssocID="{B46DDE6E-5041-460B-80B6-9EF52A861C58}" presName="sibTrans" presStyleCnt="0"/>
      <dgm:spPr/>
    </dgm:pt>
    <dgm:pt modelId="{58C5311A-45A1-4EF2-8C08-E645B913A2B3}" type="pres">
      <dgm:prSet presAssocID="{C0185B98-C298-483E-A4B2-0C2AA3160860}" presName="node" presStyleLbl="alignAccFollowNode1" presStyleIdx="15" presStyleCnt="21">
        <dgm:presLayoutVars>
          <dgm:bulletEnabled val="1"/>
        </dgm:presLayoutVars>
      </dgm:prSet>
      <dgm:spPr/>
    </dgm:pt>
    <dgm:pt modelId="{49BB4A8D-2B86-4390-8739-BCBB49E4A53B}" type="pres">
      <dgm:prSet presAssocID="{5C56806D-5F48-4238-99A0-6E0326ED8F0E}" presName="sibTrans" presStyleCnt="0"/>
      <dgm:spPr/>
    </dgm:pt>
    <dgm:pt modelId="{F7B8B05F-3D8B-44E8-B51D-61114CF75529}" type="pres">
      <dgm:prSet presAssocID="{8F1E22AB-1F3C-413C-B1E5-25D67F34567C}" presName="node" presStyleLbl="alignAccFollowNode1" presStyleIdx="16" presStyleCnt="21">
        <dgm:presLayoutVars>
          <dgm:bulletEnabled val="1"/>
        </dgm:presLayoutVars>
      </dgm:prSet>
      <dgm:spPr/>
    </dgm:pt>
    <dgm:pt modelId="{7E3EFFDD-D5FF-4667-A560-3A3F719DBE92}" type="pres">
      <dgm:prSet presAssocID="{4A455EC9-EB71-4D64-AC75-B53020A27A91}" presName="sibTrans" presStyleCnt="0"/>
      <dgm:spPr/>
    </dgm:pt>
    <dgm:pt modelId="{11696550-DEC4-4D28-8341-C923D49260AC}" type="pres">
      <dgm:prSet presAssocID="{A5AC8A7A-B00B-4845-A2CD-3621095F0C8D}" presName="node" presStyleLbl="alignAccFollowNode1" presStyleIdx="17" presStyleCnt="21">
        <dgm:presLayoutVars>
          <dgm:bulletEnabled val="1"/>
        </dgm:presLayoutVars>
      </dgm:prSet>
      <dgm:spPr/>
    </dgm:pt>
    <dgm:pt modelId="{4F8E690C-94B7-4206-964C-1BE743DD3685}" type="pres">
      <dgm:prSet presAssocID="{BBFE9214-CC8F-45A2-8CF0-00019C9DF743}" presName="sibTrans" presStyleCnt="0"/>
      <dgm:spPr/>
    </dgm:pt>
    <dgm:pt modelId="{633D2628-E9C2-40D0-B438-E0B3F95A2DEB}" type="pres">
      <dgm:prSet presAssocID="{31A78AE2-2967-4B7B-A416-9055CC7C3372}" presName="node" presStyleLbl="alignAccFollowNode1" presStyleIdx="18" presStyleCnt="21" custLinFactNeighborX="18007" custLinFactNeighborY="-2353">
        <dgm:presLayoutVars>
          <dgm:bulletEnabled val="1"/>
        </dgm:presLayoutVars>
      </dgm:prSet>
      <dgm:spPr/>
    </dgm:pt>
    <dgm:pt modelId="{D8A1A387-6E65-49D8-B761-DF2FF52191A4}" type="pres">
      <dgm:prSet presAssocID="{89917628-165F-4630-AC4E-D4662A14E2B6}" presName="sibTrans" presStyleCnt="0"/>
      <dgm:spPr/>
    </dgm:pt>
    <dgm:pt modelId="{4B964C4D-0A37-435E-B03B-67BD097866C3}" type="pres">
      <dgm:prSet presAssocID="{723E57EF-E3DA-4B25-89A4-575F8F4E2A38}" presName="node" presStyleLbl="alignAccFollowNode1" presStyleIdx="19" presStyleCnt="21">
        <dgm:presLayoutVars>
          <dgm:bulletEnabled val="1"/>
        </dgm:presLayoutVars>
      </dgm:prSet>
      <dgm:spPr/>
    </dgm:pt>
    <dgm:pt modelId="{4315C04C-FA14-4AA7-91AC-EF965D86325E}" type="pres">
      <dgm:prSet presAssocID="{B0EAD2B4-2E22-40CF-869B-2C0DB4EDADDE}" presName="sibTrans" presStyleCnt="0"/>
      <dgm:spPr/>
    </dgm:pt>
    <dgm:pt modelId="{A6CDD180-BDBF-4C84-B126-FD3F11A6B565}" type="pres">
      <dgm:prSet presAssocID="{104B4C5A-685A-425A-A48A-415B873620B6}" presName="node" presStyleLbl="alignAccFollowNode1" presStyleIdx="20" presStyleCnt="21">
        <dgm:presLayoutVars>
          <dgm:bulletEnabled val="1"/>
        </dgm:presLayoutVars>
      </dgm:prSet>
      <dgm:spPr/>
    </dgm:pt>
  </dgm:ptLst>
  <dgm:cxnLst>
    <dgm:cxn modelId="{F188DF07-7503-4FF6-BFAA-35FF546A7863}" type="presOf" srcId="{7B2ED6FA-33F3-4D30-8591-80E57EB02B4C}" destId="{FC11D80F-62EA-47E5-9745-6FADE959A8A2}" srcOrd="0" destOrd="0" presId="urn:microsoft.com/office/officeart/2005/8/layout/lProcess3"/>
    <dgm:cxn modelId="{BEA4030D-858C-4AA0-A9E8-894598F32247}" type="presOf" srcId="{F5A0E9C1-5042-4B98-93BD-9C7479EE8DD7}" destId="{D3603AAD-4EF6-4575-95B4-3F298466D9A5}" srcOrd="0" destOrd="0" presId="urn:microsoft.com/office/officeart/2005/8/layout/lProcess3"/>
    <dgm:cxn modelId="{2E0A6C30-2105-439B-A211-7E7A3D587636}" type="presOf" srcId="{104B4C5A-685A-425A-A48A-415B873620B6}" destId="{A6CDD180-BDBF-4C84-B126-FD3F11A6B565}" srcOrd="0" destOrd="0" presId="urn:microsoft.com/office/officeart/2005/8/layout/lProcess3"/>
    <dgm:cxn modelId="{7A17E833-C318-4768-9396-2D06D83C6A47}" srcId="{AE2DEAF1-3072-4B4A-A46A-6DDFEB6557E2}" destId="{D2EE032F-38BA-47B5-B48B-9180F16A10D9}" srcOrd="2" destOrd="0" parTransId="{A32657EF-9752-4597-BC36-9F3312EBBE46}" sibTransId="{738534B6-71AA-402A-863B-8B28178D50DC}"/>
    <dgm:cxn modelId="{8D847B34-331C-4287-AF74-0A4D07F55C1D}" srcId="{AE2DEAF1-3072-4B4A-A46A-6DDFEB6557E2}" destId="{7B2ED6FA-33F3-4D30-8591-80E57EB02B4C}" srcOrd="4" destOrd="0" parTransId="{1DCE4F6C-10E9-4E21-9063-B7810925B271}" sibTransId="{B1895008-DBEE-4F97-A267-C71EF0C2E5EC}"/>
    <dgm:cxn modelId="{2F9B1F62-8979-4AC8-83DB-7D1A4C21CE67}" srcId="{8F5E6C3E-DF7E-4218-B19C-DACB58C59343}" destId="{7BF89955-FE97-4958-9E75-6A825ECD0C82}" srcOrd="4" destOrd="0" parTransId="{B6D1FBD6-702A-49EE-92E0-EA23F39B4A81}" sibTransId="{3A006348-C24A-4F99-B211-12F4EC4BAAFD}"/>
    <dgm:cxn modelId="{8A23FB64-903E-4E34-990C-3CE2DA620E4F}" type="presOf" srcId="{6152234C-3BFC-4E5C-9556-6A89EC58F067}" destId="{F27C975C-404C-4F12-BA6A-BAE5D0552B53}" srcOrd="0" destOrd="0" presId="urn:microsoft.com/office/officeart/2005/8/layout/lProcess3"/>
    <dgm:cxn modelId="{DA37FD64-E43D-4D8B-BFD5-824FA69795C1}" srcId="{A9830440-BFF9-4BD9-A65E-D3CEA4F787B0}" destId="{104B4C5A-685A-425A-A48A-415B873620B6}" srcOrd="6" destOrd="0" parTransId="{E0A4FF3C-25D6-4409-A8CA-D89023408134}" sibTransId="{618091DD-E11A-4F52-868B-BFFAA299E027}"/>
    <dgm:cxn modelId="{DBA6FF66-1865-45CC-8CD5-B883CA542152}" srcId="{A9830440-BFF9-4BD9-A65E-D3CEA4F787B0}" destId="{8F1E22AB-1F3C-413C-B1E5-25D67F34567C}" srcOrd="2" destOrd="0" parTransId="{D8043DD5-7BEE-4818-9456-139475DBEB50}" sibTransId="{4A455EC9-EB71-4D64-AC75-B53020A27A91}"/>
    <dgm:cxn modelId="{0EC09849-870A-4E1F-98D0-E3171FE2B70B}" srcId="{AE2DEAF1-3072-4B4A-A46A-6DDFEB6557E2}" destId="{35FD88A9-43DE-4840-A9DB-99633F179E04}" srcOrd="1" destOrd="0" parTransId="{1748BD28-66B7-4D50-8280-EF7F2327AF20}" sibTransId="{25B7FFD2-24E5-4E00-ABF1-1327436F556C}"/>
    <dgm:cxn modelId="{E10B0D4C-ED5E-47A4-8FC0-E613E7BA6E8B}" srcId="{A9830440-BFF9-4BD9-A65E-D3CEA4F787B0}" destId="{FE9ABC28-DF09-4407-B754-F7C4888EB186}" srcOrd="0" destOrd="0" parTransId="{9F746F96-1E8C-4DA4-88AB-35557DB88997}" sibTransId="{B46DDE6E-5041-460B-80B6-9EF52A861C58}"/>
    <dgm:cxn modelId="{EEB2E051-4E8C-45BF-B5ED-22606694B331}" srcId="{A9830440-BFF9-4BD9-A65E-D3CEA4F787B0}" destId="{723E57EF-E3DA-4B25-89A4-575F8F4E2A38}" srcOrd="5" destOrd="0" parTransId="{987616AE-5D60-42FD-AFD6-9A5529FCCF74}" sibTransId="{B0EAD2B4-2E22-40CF-869B-2C0DB4EDADDE}"/>
    <dgm:cxn modelId="{4EC87F57-42C3-418B-9530-4E6D959BBF7E}" type="presOf" srcId="{DF9EBF9E-3B01-4453-BF97-0C1A0AFC7D12}" destId="{821957E7-CC0F-432E-AE72-662A0E807F92}" srcOrd="0" destOrd="0" presId="urn:microsoft.com/office/officeart/2005/8/layout/lProcess3"/>
    <dgm:cxn modelId="{9C5C9358-24CA-423D-9677-BE5B2FC27807}" type="presOf" srcId="{C0185B98-C298-483E-A4B2-0C2AA3160860}" destId="{58C5311A-45A1-4EF2-8C08-E645B913A2B3}" srcOrd="0" destOrd="0" presId="urn:microsoft.com/office/officeart/2005/8/layout/lProcess3"/>
    <dgm:cxn modelId="{C96B4859-60BA-45F2-83FD-0E112304A83C}" srcId="{AE2DEAF1-3072-4B4A-A46A-6DDFEB6557E2}" destId="{72AD0DAD-4576-4278-ACAB-B80B677DD491}" srcOrd="5" destOrd="0" parTransId="{B290B184-5AC9-4A72-98AB-4FA032DD7985}" sibTransId="{D1C33EBE-86E7-42A4-8F9D-A3125EAEE569}"/>
    <dgm:cxn modelId="{D932377C-22DD-43C6-9C1A-90459143D2B7}" type="presOf" srcId="{723E57EF-E3DA-4B25-89A4-575F8F4E2A38}" destId="{4B964C4D-0A37-435E-B03B-67BD097866C3}" srcOrd="0" destOrd="0" presId="urn:microsoft.com/office/officeart/2005/8/layout/lProcess3"/>
    <dgm:cxn modelId="{48C6B47F-B344-42BE-A2D6-DA032E5EF71B}" srcId="{A9830440-BFF9-4BD9-A65E-D3CEA4F787B0}" destId="{A5AC8A7A-B00B-4845-A2CD-3621095F0C8D}" srcOrd="3" destOrd="0" parTransId="{A2EE4C23-DB48-4CA2-94E3-B41F44922453}" sibTransId="{BBFE9214-CC8F-45A2-8CF0-00019C9DF743}"/>
    <dgm:cxn modelId="{4EB37788-1842-4E47-B59F-F965BDB05438}" type="presOf" srcId="{A5AC8A7A-B00B-4845-A2CD-3621095F0C8D}" destId="{11696550-DEC4-4D28-8341-C923D49260AC}" srcOrd="0" destOrd="0" presId="urn:microsoft.com/office/officeart/2005/8/layout/lProcess3"/>
    <dgm:cxn modelId="{9818F492-FC5B-46B7-B5A9-E3B3A7542636}" type="presOf" srcId="{8F5E6C3E-DF7E-4218-B19C-DACB58C59343}" destId="{7E333E87-043A-44A7-B0F7-21E26BF46615}" srcOrd="0" destOrd="0" presId="urn:microsoft.com/office/officeart/2005/8/layout/lProcess3"/>
    <dgm:cxn modelId="{EBCDF492-8CA6-45E8-95E5-1A1518A0F3CE}" type="presOf" srcId="{B2E0138C-5CC9-4BBA-A96F-7D7DA8E33484}" destId="{079AF625-E4B9-462A-9C58-21D1BD10620A}" srcOrd="0" destOrd="0" presId="urn:microsoft.com/office/officeart/2005/8/layout/lProcess3"/>
    <dgm:cxn modelId="{3B3EB093-87ED-4D40-ADD8-142A40911601}" type="presOf" srcId="{A9830440-BFF9-4BD9-A65E-D3CEA4F787B0}" destId="{8391D763-94D9-4230-8437-B1EF13D1DEE5}" srcOrd="0" destOrd="0" presId="urn:microsoft.com/office/officeart/2005/8/layout/lProcess3"/>
    <dgm:cxn modelId="{45D82F95-C069-4452-BD47-327A21B004CB}" srcId="{AE2DEAF1-3072-4B4A-A46A-6DDFEB6557E2}" destId="{F5A0E9C1-5042-4B98-93BD-9C7479EE8DD7}" srcOrd="0" destOrd="0" parTransId="{0836BDEE-0C44-4C9B-8346-408F80C79D75}" sibTransId="{F955F875-BE0B-4B1F-BE7E-E61A7C651EB5}"/>
    <dgm:cxn modelId="{12348F9C-C27A-44E3-86CF-5C38271ACEE3}" srcId="{429B2188-37BD-44AA-9F2F-146BFBDEE009}" destId="{A9830440-BFF9-4BD9-A65E-D3CEA4F787B0}" srcOrd="2" destOrd="0" parTransId="{4F7271A0-5283-424C-BC60-3E15FD2F0BC6}" sibTransId="{CB6B5A01-59A0-4E5A-B81A-C0DC8125CCED}"/>
    <dgm:cxn modelId="{8AAE80AA-4805-488D-BEDA-831656FF0A6D}" type="presOf" srcId="{6854C5E9-72A5-4509-88B2-ECE170FB0FD7}" destId="{060D761D-9928-4D20-8332-1A5AC0526D6E}" srcOrd="0" destOrd="0" presId="urn:microsoft.com/office/officeart/2005/8/layout/lProcess3"/>
    <dgm:cxn modelId="{649014AB-00D0-49E9-8B87-C0AA8733EB5A}" srcId="{8F5E6C3E-DF7E-4218-B19C-DACB58C59343}" destId="{67F6E7AE-FAD7-4A23-ADF8-8AC8EF4EDC8B}" srcOrd="3" destOrd="0" parTransId="{21459D5A-C4AC-44EB-92D8-31BEE564BDB7}" sibTransId="{33F0DFE7-5856-47C8-9FD1-4D079E989593}"/>
    <dgm:cxn modelId="{240243AD-45B5-4A95-A123-62A435EC896B}" srcId="{8F5E6C3E-DF7E-4218-B19C-DACB58C59343}" destId="{5EE723C8-DE26-4C84-8D4D-163EEB2A66DE}" srcOrd="6" destOrd="0" parTransId="{574B3AA6-27AB-464C-8554-ED9F7B719FF9}" sibTransId="{0625D540-714D-4742-9306-562284278D4F}"/>
    <dgm:cxn modelId="{9335CFB2-1597-4CF4-AE7D-3E8376B842D1}" type="presOf" srcId="{31A78AE2-2967-4B7B-A416-9055CC7C3372}" destId="{633D2628-E9C2-40D0-B438-E0B3F95A2DEB}" srcOrd="0" destOrd="0" presId="urn:microsoft.com/office/officeart/2005/8/layout/lProcess3"/>
    <dgm:cxn modelId="{35EA83B3-E23F-4248-94DE-6A90FA74B9E9}" type="presOf" srcId="{72AD0DAD-4576-4278-ACAB-B80B677DD491}" destId="{AE74041F-C419-41C5-A5C2-CBA8AF2A0C5A}" srcOrd="0" destOrd="0" presId="urn:microsoft.com/office/officeart/2005/8/layout/lProcess3"/>
    <dgm:cxn modelId="{7EBC66C0-FB76-483F-A73B-0501BF9E9EDC}" srcId="{A9830440-BFF9-4BD9-A65E-D3CEA4F787B0}" destId="{31A78AE2-2967-4B7B-A416-9055CC7C3372}" srcOrd="4" destOrd="0" parTransId="{7A97DA8F-9E16-4B52-B726-C5CA2996BAFB}" sibTransId="{89917628-165F-4630-AC4E-D4662A14E2B6}"/>
    <dgm:cxn modelId="{B6EB0AC1-0D03-408E-BB33-C2F90F7DED48}" type="presOf" srcId="{35FD88A9-43DE-4840-A9DB-99633F179E04}" destId="{12A0A505-0F46-42C7-8E35-30BA4606B58D}" srcOrd="0" destOrd="0" presId="urn:microsoft.com/office/officeart/2005/8/layout/lProcess3"/>
    <dgm:cxn modelId="{62A474C2-BCF7-40FE-89D3-90B660981E8C}" type="presOf" srcId="{13A8E16B-5B2D-485C-8D6B-55A75345427C}" destId="{BF7AB3A2-B79B-4348-B4C7-0D73F268A745}" srcOrd="0" destOrd="0" presId="urn:microsoft.com/office/officeart/2005/8/layout/lProcess3"/>
    <dgm:cxn modelId="{25C97FC8-3649-40C5-A21B-1273D4E7F1AB}" srcId="{429B2188-37BD-44AA-9F2F-146BFBDEE009}" destId="{AE2DEAF1-3072-4B4A-A46A-6DDFEB6557E2}" srcOrd="1" destOrd="0" parTransId="{152F8554-E6E5-4D90-B75F-48AB896CE93E}" sibTransId="{B0BD6215-47CD-4984-9C89-B18FAD524CF8}"/>
    <dgm:cxn modelId="{39C761CC-6663-42F8-A5B4-E5330697233E}" type="presOf" srcId="{FE9ABC28-DF09-4407-B754-F7C4888EB186}" destId="{6259C32C-2377-4CC5-984F-9A59AEFD8B8E}" srcOrd="0" destOrd="0" presId="urn:microsoft.com/office/officeart/2005/8/layout/lProcess3"/>
    <dgm:cxn modelId="{46FA22CD-3457-44C8-8030-0D9D64A74E53}" type="presOf" srcId="{7BF89955-FE97-4958-9E75-6A825ECD0C82}" destId="{2C43EF9B-8DDE-401F-97CF-15E759BA1A0D}" srcOrd="0" destOrd="0" presId="urn:microsoft.com/office/officeart/2005/8/layout/lProcess3"/>
    <dgm:cxn modelId="{876A47D3-2F8E-4CB5-8B94-73762C28A722}" type="presOf" srcId="{67F6E7AE-FAD7-4A23-ADF8-8AC8EF4EDC8B}" destId="{F3B403AD-7384-4F02-A974-7B53FB91D6C1}" srcOrd="0" destOrd="0" presId="urn:microsoft.com/office/officeart/2005/8/layout/lProcess3"/>
    <dgm:cxn modelId="{A2CB19D8-BE7D-4847-B98C-3AA762DFB814}" srcId="{8F5E6C3E-DF7E-4218-B19C-DACB58C59343}" destId="{DF9EBF9E-3B01-4453-BF97-0C1A0AFC7D12}" srcOrd="5" destOrd="0" parTransId="{1578828F-3646-4E58-B6CA-8DFC25104CB4}" sibTransId="{BD7ACB00-2588-47E2-994C-05C93F66A5DC}"/>
    <dgm:cxn modelId="{5B4470DA-3A27-4C9F-9AB8-063F4C92487A}" srcId="{AE2DEAF1-3072-4B4A-A46A-6DDFEB6557E2}" destId="{B2E0138C-5CC9-4BBA-A96F-7D7DA8E33484}" srcOrd="3" destOrd="0" parTransId="{F6698923-74AF-4C0A-BAAD-686750772F89}" sibTransId="{92A702CC-CA9A-4D9E-90F8-58F759E09B2A}"/>
    <dgm:cxn modelId="{75A158DE-0FBB-46C6-9F99-8D9DA97ADC15}" srcId="{AE2DEAF1-3072-4B4A-A46A-6DDFEB6557E2}" destId="{6854C5E9-72A5-4509-88B2-ECE170FB0FD7}" srcOrd="6" destOrd="0" parTransId="{EE4D570F-6F11-488C-8E70-6738E2E18246}" sibTransId="{EAAE91D5-F652-4978-93D1-5F886989F8E6}"/>
    <dgm:cxn modelId="{E14F39E0-69F3-4965-B56A-B21DF03F98E9}" srcId="{8F5E6C3E-DF7E-4218-B19C-DACB58C59343}" destId="{13A8E16B-5B2D-485C-8D6B-55A75345427C}" srcOrd="0" destOrd="0" parTransId="{F3B17451-5ECE-4FD7-BA30-114F9DC9F4DE}" sibTransId="{0EEB21FA-C6C2-4E2D-9EEE-59724B055D52}"/>
    <dgm:cxn modelId="{FA1767E1-8D6E-430D-A8F8-E3B626E831A9}" type="presOf" srcId="{429B2188-37BD-44AA-9F2F-146BFBDEE009}" destId="{9D3F1224-7562-4985-9CE1-F0BF6D46F3E4}" srcOrd="0" destOrd="0" presId="urn:microsoft.com/office/officeart/2005/8/layout/lProcess3"/>
    <dgm:cxn modelId="{405E5AE6-84F8-4524-807C-06DF0B0762EA}" type="presOf" srcId="{5EE723C8-DE26-4C84-8D4D-163EEB2A66DE}" destId="{9608AD94-AA47-4114-841C-5AF780255F64}" srcOrd="0" destOrd="0" presId="urn:microsoft.com/office/officeart/2005/8/layout/lProcess3"/>
    <dgm:cxn modelId="{579DC2E8-CF03-4A9C-8508-38682CB08397}" srcId="{A9830440-BFF9-4BD9-A65E-D3CEA4F787B0}" destId="{C0185B98-C298-483E-A4B2-0C2AA3160860}" srcOrd="1" destOrd="0" parTransId="{30B547E6-0519-41D1-9AAD-1536210C056D}" sibTransId="{5C56806D-5F48-4238-99A0-6E0326ED8F0E}"/>
    <dgm:cxn modelId="{2ED205F3-2C59-471E-9059-6ABFFD8F51AA}" srcId="{8F5E6C3E-DF7E-4218-B19C-DACB58C59343}" destId="{6152234C-3BFC-4E5C-9556-6A89EC58F067}" srcOrd="2" destOrd="0" parTransId="{F2AD0A34-554D-4717-845D-70A8DD0C0A3E}" sibTransId="{5878BECA-617D-452B-A62B-D808CD087075}"/>
    <dgm:cxn modelId="{0DC67AF4-F05A-4488-98E0-A067283A781E}" type="presOf" srcId="{8F1E22AB-1F3C-413C-B1E5-25D67F34567C}" destId="{F7B8B05F-3D8B-44E8-B51D-61114CF75529}" srcOrd="0" destOrd="0" presId="urn:microsoft.com/office/officeart/2005/8/layout/lProcess3"/>
    <dgm:cxn modelId="{20BAF5F9-1F8A-4E41-8569-EA6A5FA76468}" srcId="{429B2188-37BD-44AA-9F2F-146BFBDEE009}" destId="{8F5E6C3E-DF7E-4218-B19C-DACB58C59343}" srcOrd="0" destOrd="0" parTransId="{0AC7A997-F5D3-4A2A-B525-88FC0118B6E3}" sibTransId="{E2F6CF49-D9F1-4E76-89DB-4E17250FB7EC}"/>
    <dgm:cxn modelId="{5842BFFA-7AEE-49DF-B333-9A31C123AE19}" type="presOf" srcId="{AE2DEAF1-3072-4B4A-A46A-6DDFEB6557E2}" destId="{F5DE994E-B2D2-4AF7-A238-72A53E4AA681}" srcOrd="0" destOrd="0" presId="urn:microsoft.com/office/officeart/2005/8/layout/lProcess3"/>
    <dgm:cxn modelId="{568CB8FB-65C8-4EA2-B8A6-B96D692172A2}" type="presOf" srcId="{D2EE032F-38BA-47B5-B48B-9180F16A10D9}" destId="{6B900200-AF17-424F-969F-8B369F52F34D}" srcOrd="0" destOrd="0" presId="urn:microsoft.com/office/officeart/2005/8/layout/lProcess3"/>
    <dgm:cxn modelId="{DDEBCDFE-DA22-4CA6-9309-AACD17BDDD63}" srcId="{8F5E6C3E-DF7E-4218-B19C-DACB58C59343}" destId="{1DF07B4D-5B9B-40C4-906A-AE229CE5385D}" srcOrd="1" destOrd="0" parTransId="{04AC40CA-43D5-4F6D-9F16-1EA3ECB2AAEE}" sibTransId="{8FD46CE3-E5E4-4B47-AC65-98A1C49151C3}"/>
    <dgm:cxn modelId="{6C2229FF-68E4-4291-836D-25B598F6BE44}" type="presOf" srcId="{1DF07B4D-5B9B-40C4-906A-AE229CE5385D}" destId="{267AEF6D-D577-46FA-A2D2-9E66715003F2}" srcOrd="0" destOrd="0" presId="urn:microsoft.com/office/officeart/2005/8/layout/lProcess3"/>
    <dgm:cxn modelId="{8BD616F7-E9CA-4A51-8838-284387327B76}" type="presParOf" srcId="{9D3F1224-7562-4985-9CE1-F0BF6D46F3E4}" destId="{46396984-B1E3-4C8C-BF8A-9EBC25796ED2}" srcOrd="0" destOrd="0" presId="urn:microsoft.com/office/officeart/2005/8/layout/lProcess3"/>
    <dgm:cxn modelId="{60DED998-E7A4-4EBA-95D4-3470DD16E4F6}" type="presParOf" srcId="{46396984-B1E3-4C8C-BF8A-9EBC25796ED2}" destId="{7E333E87-043A-44A7-B0F7-21E26BF46615}" srcOrd="0" destOrd="0" presId="urn:microsoft.com/office/officeart/2005/8/layout/lProcess3"/>
    <dgm:cxn modelId="{8567EC41-7071-4A67-96B0-52DDCE6E7291}" type="presParOf" srcId="{46396984-B1E3-4C8C-BF8A-9EBC25796ED2}" destId="{447AE1B6-0A6A-415B-9EA3-5E4431AD2B65}" srcOrd="1" destOrd="0" presId="urn:microsoft.com/office/officeart/2005/8/layout/lProcess3"/>
    <dgm:cxn modelId="{E5ABDD74-902A-4C7B-A0EE-6D1A2F735341}" type="presParOf" srcId="{46396984-B1E3-4C8C-BF8A-9EBC25796ED2}" destId="{BF7AB3A2-B79B-4348-B4C7-0D73F268A745}" srcOrd="2" destOrd="0" presId="urn:microsoft.com/office/officeart/2005/8/layout/lProcess3"/>
    <dgm:cxn modelId="{9F140C4C-BA9D-4A89-98E1-7CAAB70BB73B}" type="presParOf" srcId="{46396984-B1E3-4C8C-BF8A-9EBC25796ED2}" destId="{42238A32-4A59-4D81-9A5B-9BEC10FE3BDB}" srcOrd="3" destOrd="0" presId="urn:microsoft.com/office/officeart/2005/8/layout/lProcess3"/>
    <dgm:cxn modelId="{919606A0-8C5A-46B1-866A-431BBA5EE44E}" type="presParOf" srcId="{46396984-B1E3-4C8C-BF8A-9EBC25796ED2}" destId="{267AEF6D-D577-46FA-A2D2-9E66715003F2}" srcOrd="4" destOrd="0" presId="urn:microsoft.com/office/officeart/2005/8/layout/lProcess3"/>
    <dgm:cxn modelId="{3E132E83-8797-4188-8F9C-8CF32CF223D5}" type="presParOf" srcId="{46396984-B1E3-4C8C-BF8A-9EBC25796ED2}" destId="{64358158-4D90-41E0-8D33-4CEA3DEBB6BA}" srcOrd="5" destOrd="0" presId="urn:microsoft.com/office/officeart/2005/8/layout/lProcess3"/>
    <dgm:cxn modelId="{B5E9E469-6341-4129-A75A-9543C47AF857}" type="presParOf" srcId="{46396984-B1E3-4C8C-BF8A-9EBC25796ED2}" destId="{F27C975C-404C-4F12-BA6A-BAE5D0552B53}" srcOrd="6" destOrd="0" presId="urn:microsoft.com/office/officeart/2005/8/layout/lProcess3"/>
    <dgm:cxn modelId="{0713A040-D17A-4B0F-8009-A8BB4CDB814D}" type="presParOf" srcId="{46396984-B1E3-4C8C-BF8A-9EBC25796ED2}" destId="{C410E2BA-CF86-42E2-8BC4-FC95A1877AA0}" srcOrd="7" destOrd="0" presId="urn:microsoft.com/office/officeart/2005/8/layout/lProcess3"/>
    <dgm:cxn modelId="{2A9ECF27-AA1D-4B54-958A-C8FC14D80F66}" type="presParOf" srcId="{46396984-B1E3-4C8C-BF8A-9EBC25796ED2}" destId="{F3B403AD-7384-4F02-A974-7B53FB91D6C1}" srcOrd="8" destOrd="0" presId="urn:microsoft.com/office/officeart/2005/8/layout/lProcess3"/>
    <dgm:cxn modelId="{850CDDF7-30FE-481C-B3A7-05AB6163654C}" type="presParOf" srcId="{46396984-B1E3-4C8C-BF8A-9EBC25796ED2}" destId="{A4195034-EEDC-4BF9-9AE8-D7CB76DF571D}" srcOrd="9" destOrd="0" presId="urn:microsoft.com/office/officeart/2005/8/layout/lProcess3"/>
    <dgm:cxn modelId="{F6E3912C-01AA-4F3D-A5E3-89B9C0CB0054}" type="presParOf" srcId="{46396984-B1E3-4C8C-BF8A-9EBC25796ED2}" destId="{2C43EF9B-8DDE-401F-97CF-15E759BA1A0D}" srcOrd="10" destOrd="0" presId="urn:microsoft.com/office/officeart/2005/8/layout/lProcess3"/>
    <dgm:cxn modelId="{83992799-E738-4C8A-B3EF-5A6953DE6B21}" type="presParOf" srcId="{46396984-B1E3-4C8C-BF8A-9EBC25796ED2}" destId="{D3AD402D-3034-4988-A68F-8616B009AE7C}" srcOrd="11" destOrd="0" presId="urn:microsoft.com/office/officeart/2005/8/layout/lProcess3"/>
    <dgm:cxn modelId="{B28BE19C-825D-4A4B-A2DB-88AA1C0E7BD4}" type="presParOf" srcId="{46396984-B1E3-4C8C-BF8A-9EBC25796ED2}" destId="{821957E7-CC0F-432E-AE72-662A0E807F92}" srcOrd="12" destOrd="0" presId="urn:microsoft.com/office/officeart/2005/8/layout/lProcess3"/>
    <dgm:cxn modelId="{5CC13166-3BEE-4637-833B-1A479EAC3F3C}" type="presParOf" srcId="{46396984-B1E3-4C8C-BF8A-9EBC25796ED2}" destId="{D91BCC34-214D-4F48-B5E5-4BD46A013447}" srcOrd="13" destOrd="0" presId="urn:microsoft.com/office/officeart/2005/8/layout/lProcess3"/>
    <dgm:cxn modelId="{2509DB7F-91AD-4570-85B9-EBB0EA3FEA3D}" type="presParOf" srcId="{46396984-B1E3-4C8C-BF8A-9EBC25796ED2}" destId="{9608AD94-AA47-4114-841C-5AF780255F64}" srcOrd="14" destOrd="0" presId="urn:microsoft.com/office/officeart/2005/8/layout/lProcess3"/>
    <dgm:cxn modelId="{34E235FF-030B-4CFC-A1E8-BFE797038EC8}" type="presParOf" srcId="{9D3F1224-7562-4985-9CE1-F0BF6D46F3E4}" destId="{1E03CB45-E9ED-4DBE-8264-7B2ACEDF80F5}" srcOrd="1" destOrd="0" presId="urn:microsoft.com/office/officeart/2005/8/layout/lProcess3"/>
    <dgm:cxn modelId="{A67EB342-8B21-4834-97AD-496B7F82DECD}" type="presParOf" srcId="{9D3F1224-7562-4985-9CE1-F0BF6D46F3E4}" destId="{4134990B-E764-45A8-AD43-0338F5BDF4FC}" srcOrd="2" destOrd="0" presId="urn:microsoft.com/office/officeart/2005/8/layout/lProcess3"/>
    <dgm:cxn modelId="{A083C232-6061-4812-B092-92843F4C49FC}" type="presParOf" srcId="{4134990B-E764-45A8-AD43-0338F5BDF4FC}" destId="{F5DE994E-B2D2-4AF7-A238-72A53E4AA681}" srcOrd="0" destOrd="0" presId="urn:microsoft.com/office/officeart/2005/8/layout/lProcess3"/>
    <dgm:cxn modelId="{E5D0F9A9-7095-4B6E-89C6-870108A6C18A}" type="presParOf" srcId="{4134990B-E764-45A8-AD43-0338F5BDF4FC}" destId="{6AFFF37C-5B1A-4D52-A50E-14B60CAEF044}" srcOrd="1" destOrd="0" presId="urn:microsoft.com/office/officeart/2005/8/layout/lProcess3"/>
    <dgm:cxn modelId="{267BA021-A41E-410E-B6C3-89775348F960}" type="presParOf" srcId="{4134990B-E764-45A8-AD43-0338F5BDF4FC}" destId="{D3603AAD-4EF6-4575-95B4-3F298466D9A5}" srcOrd="2" destOrd="0" presId="urn:microsoft.com/office/officeart/2005/8/layout/lProcess3"/>
    <dgm:cxn modelId="{F817EC74-37A0-4068-B0E7-AD14B9EE12F4}" type="presParOf" srcId="{4134990B-E764-45A8-AD43-0338F5BDF4FC}" destId="{A675C3DF-2A8B-4CB4-9785-BC1FDBF05FD6}" srcOrd="3" destOrd="0" presId="urn:microsoft.com/office/officeart/2005/8/layout/lProcess3"/>
    <dgm:cxn modelId="{D5F9E51A-E603-4CCF-8B02-02075FBA74BF}" type="presParOf" srcId="{4134990B-E764-45A8-AD43-0338F5BDF4FC}" destId="{12A0A505-0F46-42C7-8E35-30BA4606B58D}" srcOrd="4" destOrd="0" presId="urn:microsoft.com/office/officeart/2005/8/layout/lProcess3"/>
    <dgm:cxn modelId="{6199BBB9-20C9-469C-B6D8-488CA5B4BD1D}" type="presParOf" srcId="{4134990B-E764-45A8-AD43-0338F5BDF4FC}" destId="{83AB6E43-9FE1-40FC-BAB5-556CE688760E}" srcOrd="5" destOrd="0" presId="urn:microsoft.com/office/officeart/2005/8/layout/lProcess3"/>
    <dgm:cxn modelId="{52C96EDF-88E2-4401-899E-9CFA901A7355}" type="presParOf" srcId="{4134990B-E764-45A8-AD43-0338F5BDF4FC}" destId="{6B900200-AF17-424F-969F-8B369F52F34D}" srcOrd="6" destOrd="0" presId="urn:microsoft.com/office/officeart/2005/8/layout/lProcess3"/>
    <dgm:cxn modelId="{9CE47CD1-E678-4F86-A257-E459E83836AA}" type="presParOf" srcId="{4134990B-E764-45A8-AD43-0338F5BDF4FC}" destId="{15622BFA-0127-47E9-A8C8-60863B59B0A2}" srcOrd="7" destOrd="0" presId="urn:microsoft.com/office/officeart/2005/8/layout/lProcess3"/>
    <dgm:cxn modelId="{FFE51FCE-E060-4163-B72F-421B7778E205}" type="presParOf" srcId="{4134990B-E764-45A8-AD43-0338F5BDF4FC}" destId="{079AF625-E4B9-462A-9C58-21D1BD10620A}" srcOrd="8" destOrd="0" presId="urn:microsoft.com/office/officeart/2005/8/layout/lProcess3"/>
    <dgm:cxn modelId="{1DFB82C7-EAE2-4190-8BE9-B5E87B6E77FB}" type="presParOf" srcId="{4134990B-E764-45A8-AD43-0338F5BDF4FC}" destId="{F50C45E4-60A6-4E9B-BC7A-9658B7199827}" srcOrd="9" destOrd="0" presId="urn:microsoft.com/office/officeart/2005/8/layout/lProcess3"/>
    <dgm:cxn modelId="{66CE81CE-F3DB-4EED-A31A-1F160ABF73B4}" type="presParOf" srcId="{4134990B-E764-45A8-AD43-0338F5BDF4FC}" destId="{FC11D80F-62EA-47E5-9745-6FADE959A8A2}" srcOrd="10" destOrd="0" presId="urn:microsoft.com/office/officeart/2005/8/layout/lProcess3"/>
    <dgm:cxn modelId="{BAF1146B-F566-4CE4-9FCC-41A66F85098F}" type="presParOf" srcId="{4134990B-E764-45A8-AD43-0338F5BDF4FC}" destId="{C9503F76-B093-41AC-BFA2-1C176EA37711}" srcOrd="11" destOrd="0" presId="urn:microsoft.com/office/officeart/2005/8/layout/lProcess3"/>
    <dgm:cxn modelId="{57344247-D646-4655-90DF-77941C61157D}" type="presParOf" srcId="{4134990B-E764-45A8-AD43-0338F5BDF4FC}" destId="{AE74041F-C419-41C5-A5C2-CBA8AF2A0C5A}" srcOrd="12" destOrd="0" presId="urn:microsoft.com/office/officeart/2005/8/layout/lProcess3"/>
    <dgm:cxn modelId="{757B1101-22D6-4637-9C15-56A2C3BBB7DB}" type="presParOf" srcId="{4134990B-E764-45A8-AD43-0338F5BDF4FC}" destId="{5B15F732-0DF4-4E98-998A-7EAE26949EC5}" srcOrd="13" destOrd="0" presId="urn:microsoft.com/office/officeart/2005/8/layout/lProcess3"/>
    <dgm:cxn modelId="{70AD2204-EBD0-40CA-8565-3BD8F96EDC26}" type="presParOf" srcId="{4134990B-E764-45A8-AD43-0338F5BDF4FC}" destId="{060D761D-9928-4D20-8332-1A5AC0526D6E}" srcOrd="14" destOrd="0" presId="urn:microsoft.com/office/officeart/2005/8/layout/lProcess3"/>
    <dgm:cxn modelId="{5B463600-78DD-4215-8028-7C983E44E08F}" type="presParOf" srcId="{9D3F1224-7562-4985-9CE1-F0BF6D46F3E4}" destId="{62E81C6C-34A7-474B-8228-6704ECBDD13C}" srcOrd="3" destOrd="0" presId="urn:microsoft.com/office/officeart/2005/8/layout/lProcess3"/>
    <dgm:cxn modelId="{A288F5BC-2024-4FF7-AAC2-123373FB0586}" type="presParOf" srcId="{9D3F1224-7562-4985-9CE1-F0BF6D46F3E4}" destId="{4F3DF368-6A59-4FA4-8B72-777A555C3851}" srcOrd="4" destOrd="0" presId="urn:microsoft.com/office/officeart/2005/8/layout/lProcess3"/>
    <dgm:cxn modelId="{63B19D4C-FB59-46D6-8AA4-EAE8583790D7}" type="presParOf" srcId="{4F3DF368-6A59-4FA4-8B72-777A555C3851}" destId="{8391D763-94D9-4230-8437-B1EF13D1DEE5}" srcOrd="0" destOrd="0" presId="urn:microsoft.com/office/officeart/2005/8/layout/lProcess3"/>
    <dgm:cxn modelId="{1622128E-4B2E-4BFC-94D4-DEDEB1432091}" type="presParOf" srcId="{4F3DF368-6A59-4FA4-8B72-777A555C3851}" destId="{F582B2CF-0D0E-4528-9ECD-C19DA5CAEFFE}" srcOrd="1" destOrd="0" presId="urn:microsoft.com/office/officeart/2005/8/layout/lProcess3"/>
    <dgm:cxn modelId="{C2E45FFB-4513-44ED-924E-19DC9E3E96DB}" type="presParOf" srcId="{4F3DF368-6A59-4FA4-8B72-777A555C3851}" destId="{6259C32C-2377-4CC5-984F-9A59AEFD8B8E}" srcOrd="2" destOrd="0" presId="urn:microsoft.com/office/officeart/2005/8/layout/lProcess3"/>
    <dgm:cxn modelId="{80D5F3F4-8F8A-4968-95E6-0BB6D2284F76}" type="presParOf" srcId="{4F3DF368-6A59-4FA4-8B72-777A555C3851}" destId="{8861F10F-C91F-4305-B35D-BC280AE7BC7F}" srcOrd="3" destOrd="0" presId="urn:microsoft.com/office/officeart/2005/8/layout/lProcess3"/>
    <dgm:cxn modelId="{46EE0CCA-151E-460E-8416-FB80DFAF0284}" type="presParOf" srcId="{4F3DF368-6A59-4FA4-8B72-777A555C3851}" destId="{58C5311A-45A1-4EF2-8C08-E645B913A2B3}" srcOrd="4" destOrd="0" presId="urn:microsoft.com/office/officeart/2005/8/layout/lProcess3"/>
    <dgm:cxn modelId="{06EA480F-EC97-4E95-B324-6DC27D8240B8}" type="presParOf" srcId="{4F3DF368-6A59-4FA4-8B72-777A555C3851}" destId="{49BB4A8D-2B86-4390-8739-BCBB49E4A53B}" srcOrd="5" destOrd="0" presId="urn:microsoft.com/office/officeart/2005/8/layout/lProcess3"/>
    <dgm:cxn modelId="{A7A72BBD-8594-4610-A38D-C6E04CC2D4DF}" type="presParOf" srcId="{4F3DF368-6A59-4FA4-8B72-777A555C3851}" destId="{F7B8B05F-3D8B-44E8-B51D-61114CF75529}" srcOrd="6" destOrd="0" presId="urn:microsoft.com/office/officeart/2005/8/layout/lProcess3"/>
    <dgm:cxn modelId="{A9E7A41E-635C-447A-887E-C356FCFB69C2}" type="presParOf" srcId="{4F3DF368-6A59-4FA4-8B72-777A555C3851}" destId="{7E3EFFDD-D5FF-4667-A560-3A3F719DBE92}" srcOrd="7" destOrd="0" presId="urn:microsoft.com/office/officeart/2005/8/layout/lProcess3"/>
    <dgm:cxn modelId="{6646484A-BDB6-440A-B9EA-EE5C60BF3F5E}" type="presParOf" srcId="{4F3DF368-6A59-4FA4-8B72-777A555C3851}" destId="{11696550-DEC4-4D28-8341-C923D49260AC}" srcOrd="8" destOrd="0" presId="urn:microsoft.com/office/officeart/2005/8/layout/lProcess3"/>
    <dgm:cxn modelId="{4A45F697-0FFD-4098-A927-80BCD5E6C051}" type="presParOf" srcId="{4F3DF368-6A59-4FA4-8B72-777A555C3851}" destId="{4F8E690C-94B7-4206-964C-1BE743DD3685}" srcOrd="9" destOrd="0" presId="urn:microsoft.com/office/officeart/2005/8/layout/lProcess3"/>
    <dgm:cxn modelId="{D3E42FB4-2E22-4AC6-AB0E-CD7BB09AEC90}" type="presParOf" srcId="{4F3DF368-6A59-4FA4-8B72-777A555C3851}" destId="{633D2628-E9C2-40D0-B438-E0B3F95A2DEB}" srcOrd="10" destOrd="0" presId="urn:microsoft.com/office/officeart/2005/8/layout/lProcess3"/>
    <dgm:cxn modelId="{E072C4D9-44D1-4BCC-A89E-FBF4E98F2857}" type="presParOf" srcId="{4F3DF368-6A59-4FA4-8B72-777A555C3851}" destId="{D8A1A387-6E65-49D8-B761-DF2FF52191A4}" srcOrd="11" destOrd="0" presId="urn:microsoft.com/office/officeart/2005/8/layout/lProcess3"/>
    <dgm:cxn modelId="{C7B7A3D8-4E37-46FA-B16C-A9C5E98A8F78}" type="presParOf" srcId="{4F3DF368-6A59-4FA4-8B72-777A555C3851}" destId="{4B964C4D-0A37-435E-B03B-67BD097866C3}" srcOrd="12" destOrd="0" presId="urn:microsoft.com/office/officeart/2005/8/layout/lProcess3"/>
    <dgm:cxn modelId="{12B574C4-B226-4FCA-9800-2E469240DEBA}" type="presParOf" srcId="{4F3DF368-6A59-4FA4-8B72-777A555C3851}" destId="{4315C04C-FA14-4AA7-91AC-EF965D86325E}" srcOrd="13" destOrd="0" presId="urn:microsoft.com/office/officeart/2005/8/layout/lProcess3"/>
    <dgm:cxn modelId="{729AC954-E90A-4E35-9419-180DD425203E}" type="presParOf" srcId="{4F3DF368-6A59-4FA4-8B72-777A555C3851}" destId="{A6CDD180-BDBF-4C84-B126-FD3F11A6B565}" srcOrd="1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33E87-043A-44A7-B0F7-21E26BF46615}">
      <dsp:nvSpPr>
        <dsp:cNvPr id="0" name=""/>
        <dsp:cNvSpPr/>
      </dsp:nvSpPr>
      <dsp:spPr>
        <a:xfrm>
          <a:off x="4859" y="854033"/>
          <a:ext cx="1765658" cy="706263"/>
        </a:xfrm>
        <a:prstGeom prst="homePlate">
          <a:avLst/>
        </a:prstGeom>
        <a:solidFill>
          <a:schemeClr val="accent3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/>
            <a:t>연동고객</a:t>
          </a:r>
        </a:p>
      </dsp:txBody>
      <dsp:txXfrm>
        <a:off x="4859" y="854033"/>
        <a:ext cx="1589092" cy="706263"/>
      </dsp:txXfrm>
    </dsp:sp>
    <dsp:sp modelId="{BF7AB3A2-B79B-4348-B4C7-0D73F268A745}">
      <dsp:nvSpPr>
        <dsp:cNvPr id="0" name=""/>
        <dsp:cNvSpPr/>
      </dsp:nvSpPr>
      <dsp:spPr>
        <a:xfrm>
          <a:off x="1540981" y="914066"/>
          <a:ext cx="1465496" cy="586198"/>
        </a:xfrm>
        <a:prstGeom prst="chevron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 err="1"/>
            <a:t>스마트빌</a:t>
          </a:r>
          <a:endParaRPr lang="en-US" altLang="ko-KR" sz="1300" b="1" kern="1200" dirty="0"/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/>
            <a:t>회원가입</a:t>
          </a:r>
          <a:endParaRPr lang="en-US" altLang="ko-KR" sz="1300" b="1" kern="1200" dirty="0"/>
        </a:p>
      </dsp:txBody>
      <dsp:txXfrm>
        <a:off x="1834080" y="914066"/>
        <a:ext cx="879298" cy="586198"/>
      </dsp:txXfrm>
    </dsp:sp>
    <dsp:sp modelId="{267AEF6D-D577-46FA-A2D2-9E66715003F2}">
      <dsp:nvSpPr>
        <dsp:cNvPr id="0" name=""/>
        <dsp:cNvSpPr/>
      </dsp:nvSpPr>
      <dsp:spPr>
        <a:xfrm>
          <a:off x="2801308" y="914066"/>
          <a:ext cx="1465496" cy="586198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b="1" kern="1200" dirty="0"/>
        </a:p>
      </dsp:txBody>
      <dsp:txXfrm>
        <a:off x="3094407" y="914066"/>
        <a:ext cx="879298" cy="586198"/>
      </dsp:txXfrm>
    </dsp:sp>
    <dsp:sp modelId="{F27C975C-404C-4F12-BA6A-BAE5D0552B53}">
      <dsp:nvSpPr>
        <dsp:cNvPr id="0" name=""/>
        <dsp:cNvSpPr/>
      </dsp:nvSpPr>
      <dsp:spPr>
        <a:xfrm>
          <a:off x="4061635" y="914066"/>
          <a:ext cx="1465496" cy="586198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300" b="1" kern="1200" dirty="0"/>
        </a:p>
      </dsp:txBody>
      <dsp:txXfrm>
        <a:off x="4354734" y="914066"/>
        <a:ext cx="879298" cy="586198"/>
      </dsp:txXfrm>
    </dsp:sp>
    <dsp:sp modelId="{F3B403AD-7384-4F02-A974-7B53FB91D6C1}">
      <dsp:nvSpPr>
        <dsp:cNvPr id="0" name=""/>
        <dsp:cNvSpPr/>
      </dsp:nvSpPr>
      <dsp:spPr>
        <a:xfrm>
          <a:off x="5321962" y="914066"/>
          <a:ext cx="1465496" cy="586198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 dirty="0"/>
        </a:p>
      </dsp:txBody>
      <dsp:txXfrm>
        <a:off x="5615061" y="914066"/>
        <a:ext cx="879298" cy="586198"/>
      </dsp:txXfrm>
    </dsp:sp>
    <dsp:sp modelId="{2C43EF9B-8DDE-401F-97CF-15E759BA1A0D}">
      <dsp:nvSpPr>
        <dsp:cNvPr id="0" name=""/>
        <dsp:cNvSpPr/>
      </dsp:nvSpPr>
      <dsp:spPr>
        <a:xfrm>
          <a:off x="6582288" y="914066"/>
          <a:ext cx="1465496" cy="586198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b="0" kern="1200" dirty="0"/>
        </a:p>
      </dsp:txBody>
      <dsp:txXfrm>
        <a:off x="6875387" y="914066"/>
        <a:ext cx="879298" cy="586198"/>
      </dsp:txXfrm>
    </dsp:sp>
    <dsp:sp modelId="{821957E7-CC0F-432E-AE72-662A0E807F92}">
      <dsp:nvSpPr>
        <dsp:cNvPr id="0" name=""/>
        <dsp:cNvSpPr/>
      </dsp:nvSpPr>
      <dsp:spPr>
        <a:xfrm>
          <a:off x="7842615" y="914066"/>
          <a:ext cx="1465496" cy="586198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b="0" kern="1200" dirty="0"/>
        </a:p>
      </dsp:txBody>
      <dsp:txXfrm>
        <a:off x="8135714" y="914066"/>
        <a:ext cx="879298" cy="586198"/>
      </dsp:txXfrm>
    </dsp:sp>
    <dsp:sp modelId="{9608AD94-AA47-4114-841C-5AF780255F64}">
      <dsp:nvSpPr>
        <dsp:cNvPr id="0" name=""/>
        <dsp:cNvSpPr/>
      </dsp:nvSpPr>
      <dsp:spPr>
        <a:xfrm>
          <a:off x="9102942" y="914066"/>
          <a:ext cx="1465496" cy="586198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b="0" kern="1200" dirty="0"/>
        </a:p>
      </dsp:txBody>
      <dsp:txXfrm>
        <a:off x="9396041" y="914066"/>
        <a:ext cx="879298" cy="586198"/>
      </dsp:txXfrm>
    </dsp:sp>
    <dsp:sp modelId="{F5DE994E-B2D2-4AF7-A238-72A53E4AA681}">
      <dsp:nvSpPr>
        <dsp:cNvPr id="0" name=""/>
        <dsp:cNvSpPr/>
      </dsp:nvSpPr>
      <dsp:spPr>
        <a:xfrm>
          <a:off x="4859" y="1659173"/>
          <a:ext cx="1765658" cy="706263"/>
        </a:xfrm>
        <a:prstGeom prst="homePlate">
          <a:avLst/>
        </a:prstGeom>
        <a:solidFill>
          <a:schemeClr val="accent3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/>
            <a:t>ERP</a:t>
          </a:r>
          <a:endParaRPr lang="ko-KR" altLang="en-US" sz="1800" b="1" kern="1200" dirty="0"/>
        </a:p>
      </dsp:txBody>
      <dsp:txXfrm>
        <a:off x="4859" y="1659173"/>
        <a:ext cx="1589092" cy="706263"/>
      </dsp:txXfrm>
    </dsp:sp>
    <dsp:sp modelId="{D3603AAD-4EF6-4575-95B4-3F298466D9A5}">
      <dsp:nvSpPr>
        <dsp:cNvPr id="0" name=""/>
        <dsp:cNvSpPr/>
      </dsp:nvSpPr>
      <dsp:spPr>
        <a:xfrm>
          <a:off x="1540981" y="1719206"/>
          <a:ext cx="1465496" cy="586198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0" kern="1200" dirty="0"/>
            <a:t>가입여부</a:t>
          </a:r>
          <a:endParaRPr lang="en-US" altLang="ko-KR" sz="1300" b="0" kern="1200" dirty="0"/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0" kern="1200" dirty="0"/>
            <a:t>확인</a:t>
          </a:r>
        </a:p>
      </dsp:txBody>
      <dsp:txXfrm>
        <a:off x="1834080" y="1719206"/>
        <a:ext cx="879298" cy="586198"/>
      </dsp:txXfrm>
    </dsp:sp>
    <dsp:sp modelId="{12A0A505-0F46-42C7-8E35-30BA4606B58D}">
      <dsp:nvSpPr>
        <dsp:cNvPr id="0" name=""/>
        <dsp:cNvSpPr/>
      </dsp:nvSpPr>
      <dsp:spPr>
        <a:xfrm>
          <a:off x="2801308" y="1719206"/>
          <a:ext cx="1465496" cy="58619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/>
            <a:t>중계서버</a:t>
          </a:r>
          <a:endParaRPr lang="en-US" altLang="ko-KR" sz="1300" b="1" kern="1200" dirty="0"/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/>
            <a:t>준비</a:t>
          </a:r>
        </a:p>
      </dsp:txBody>
      <dsp:txXfrm>
        <a:off x="3094407" y="1719206"/>
        <a:ext cx="879298" cy="586198"/>
      </dsp:txXfrm>
    </dsp:sp>
    <dsp:sp modelId="{6B900200-AF17-424F-969F-8B369F52F34D}">
      <dsp:nvSpPr>
        <dsp:cNvPr id="0" name=""/>
        <dsp:cNvSpPr/>
      </dsp:nvSpPr>
      <dsp:spPr>
        <a:xfrm>
          <a:off x="4061635" y="1719206"/>
          <a:ext cx="1465496" cy="58619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/>
            <a:t>중계</a:t>
          </a:r>
          <a:r>
            <a:rPr lang="en-US" altLang="ko-KR" sz="1300" b="1" kern="1200" dirty="0"/>
            <a:t>DB</a:t>
          </a:r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/>
            <a:t>구성</a:t>
          </a:r>
        </a:p>
      </dsp:txBody>
      <dsp:txXfrm>
        <a:off x="4354734" y="1719206"/>
        <a:ext cx="879298" cy="586198"/>
      </dsp:txXfrm>
    </dsp:sp>
    <dsp:sp modelId="{079AF625-E4B9-462A-9C58-21D1BD10620A}">
      <dsp:nvSpPr>
        <dsp:cNvPr id="0" name=""/>
        <dsp:cNvSpPr/>
      </dsp:nvSpPr>
      <dsp:spPr>
        <a:xfrm>
          <a:off x="5321962" y="1719206"/>
          <a:ext cx="1465496" cy="586198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중계서버</a:t>
          </a:r>
          <a:endParaRPr lang="en-US" altLang="ko-KR" sz="1300" kern="1200" dirty="0"/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접속지원</a:t>
          </a:r>
        </a:p>
      </dsp:txBody>
      <dsp:txXfrm>
        <a:off x="5615061" y="1719206"/>
        <a:ext cx="879298" cy="586198"/>
      </dsp:txXfrm>
    </dsp:sp>
    <dsp:sp modelId="{FC11D80F-62EA-47E5-9745-6FADE959A8A2}">
      <dsp:nvSpPr>
        <dsp:cNvPr id="0" name=""/>
        <dsp:cNvSpPr/>
      </dsp:nvSpPr>
      <dsp:spPr>
        <a:xfrm>
          <a:off x="6582288" y="1719206"/>
          <a:ext cx="1465496" cy="586198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중계서버</a:t>
          </a:r>
          <a:endParaRPr lang="en-US" altLang="ko-KR" sz="1300" kern="1200" dirty="0"/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공인</a:t>
          </a:r>
          <a:r>
            <a:rPr lang="en-US" altLang="ko-KR" sz="1300" kern="1200" dirty="0"/>
            <a:t>IP </a:t>
          </a:r>
          <a:r>
            <a:rPr lang="ko-KR" altLang="en-US" sz="1300" kern="1200" dirty="0"/>
            <a:t>제공</a:t>
          </a:r>
        </a:p>
      </dsp:txBody>
      <dsp:txXfrm>
        <a:off x="6875387" y="1719206"/>
        <a:ext cx="879298" cy="586198"/>
      </dsp:txXfrm>
    </dsp:sp>
    <dsp:sp modelId="{AE74041F-C419-41C5-A5C2-CBA8AF2A0C5A}">
      <dsp:nvSpPr>
        <dsp:cNvPr id="0" name=""/>
        <dsp:cNvSpPr/>
      </dsp:nvSpPr>
      <dsp:spPr>
        <a:xfrm>
          <a:off x="7842615" y="1719206"/>
          <a:ext cx="1465496" cy="586198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 dirty="0"/>
        </a:p>
      </dsp:txBody>
      <dsp:txXfrm>
        <a:off x="8135714" y="1719206"/>
        <a:ext cx="879298" cy="586198"/>
      </dsp:txXfrm>
    </dsp:sp>
    <dsp:sp modelId="{060D761D-9928-4D20-8332-1A5AC0526D6E}">
      <dsp:nvSpPr>
        <dsp:cNvPr id="0" name=""/>
        <dsp:cNvSpPr/>
      </dsp:nvSpPr>
      <dsp:spPr>
        <a:xfrm>
          <a:off x="9102942" y="1719206"/>
          <a:ext cx="1465496" cy="58619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/>
            <a:t>화면개발</a:t>
          </a:r>
          <a:endParaRPr lang="en-US" altLang="ko-KR" sz="1300" b="1" kern="1200" dirty="0"/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/>
            <a:t>기능테스트</a:t>
          </a:r>
          <a:endParaRPr lang="en-US" altLang="ko-KR" sz="1300" b="1" kern="1200" dirty="0"/>
        </a:p>
      </dsp:txBody>
      <dsp:txXfrm>
        <a:off x="9396041" y="1719206"/>
        <a:ext cx="879298" cy="586198"/>
      </dsp:txXfrm>
    </dsp:sp>
    <dsp:sp modelId="{8391D763-94D9-4230-8437-B1EF13D1DEE5}">
      <dsp:nvSpPr>
        <dsp:cNvPr id="0" name=""/>
        <dsp:cNvSpPr/>
      </dsp:nvSpPr>
      <dsp:spPr>
        <a:xfrm>
          <a:off x="4859" y="2464313"/>
          <a:ext cx="1765658" cy="706263"/>
        </a:xfrm>
        <a:prstGeom prst="homePlate">
          <a:avLst/>
        </a:prstGeom>
        <a:solidFill>
          <a:schemeClr val="accent3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 err="1"/>
            <a:t>스마트빌</a:t>
          </a:r>
          <a:endParaRPr lang="ko-KR" altLang="en-US" sz="1800" b="1" kern="1200" dirty="0"/>
        </a:p>
      </dsp:txBody>
      <dsp:txXfrm>
        <a:off x="4859" y="2464313"/>
        <a:ext cx="1589092" cy="706263"/>
      </dsp:txXfrm>
    </dsp:sp>
    <dsp:sp modelId="{6259C32C-2377-4CC5-984F-9A59AEFD8B8E}">
      <dsp:nvSpPr>
        <dsp:cNvPr id="0" name=""/>
        <dsp:cNvSpPr/>
      </dsp:nvSpPr>
      <dsp:spPr>
        <a:xfrm>
          <a:off x="1540981" y="2524346"/>
          <a:ext cx="1465496" cy="586198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 dirty="0"/>
        </a:p>
      </dsp:txBody>
      <dsp:txXfrm>
        <a:off x="1834080" y="2524346"/>
        <a:ext cx="879298" cy="586198"/>
      </dsp:txXfrm>
    </dsp:sp>
    <dsp:sp modelId="{58C5311A-45A1-4EF2-8C08-E645B913A2B3}">
      <dsp:nvSpPr>
        <dsp:cNvPr id="0" name=""/>
        <dsp:cNvSpPr/>
      </dsp:nvSpPr>
      <dsp:spPr>
        <a:xfrm>
          <a:off x="2801308" y="2524346"/>
          <a:ext cx="1465496" cy="586198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환경요청서</a:t>
          </a:r>
          <a:endParaRPr lang="en-US" altLang="ko-KR" sz="1300" kern="1200" dirty="0"/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제공</a:t>
          </a:r>
        </a:p>
      </dsp:txBody>
      <dsp:txXfrm>
        <a:off x="3094407" y="2524346"/>
        <a:ext cx="879298" cy="586198"/>
      </dsp:txXfrm>
    </dsp:sp>
    <dsp:sp modelId="{F7B8B05F-3D8B-44E8-B51D-61114CF75529}">
      <dsp:nvSpPr>
        <dsp:cNvPr id="0" name=""/>
        <dsp:cNvSpPr/>
      </dsp:nvSpPr>
      <dsp:spPr>
        <a:xfrm>
          <a:off x="4061635" y="2524346"/>
          <a:ext cx="1465496" cy="586198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DB Script</a:t>
          </a:r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제공</a:t>
          </a:r>
          <a:r>
            <a:rPr lang="en-US" altLang="ko-KR" sz="1300" kern="1200" dirty="0"/>
            <a:t> </a:t>
          </a:r>
          <a:endParaRPr lang="ko-KR" altLang="en-US" sz="1300" kern="1200" dirty="0"/>
        </a:p>
      </dsp:txBody>
      <dsp:txXfrm>
        <a:off x="4354734" y="2524346"/>
        <a:ext cx="879298" cy="586198"/>
      </dsp:txXfrm>
    </dsp:sp>
    <dsp:sp modelId="{11696550-DEC4-4D28-8341-C923D49260AC}">
      <dsp:nvSpPr>
        <dsp:cNvPr id="0" name=""/>
        <dsp:cNvSpPr/>
      </dsp:nvSpPr>
      <dsp:spPr>
        <a:xfrm>
          <a:off x="5321962" y="2524346"/>
          <a:ext cx="1465496" cy="58619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/>
            <a:t>중계서버</a:t>
          </a:r>
          <a:endParaRPr lang="en-US" altLang="ko-KR" sz="1300" b="1" kern="1200" dirty="0"/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/>
            <a:t>설치</a:t>
          </a:r>
        </a:p>
      </dsp:txBody>
      <dsp:txXfrm>
        <a:off x="5615061" y="2524346"/>
        <a:ext cx="879298" cy="586198"/>
      </dsp:txXfrm>
    </dsp:sp>
    <dsp:sp modelId="{633D2628-E9C2-40D0-B438-E0B3F95A2DEB}">
      <dsp:nvSpPr>
        <dsp:cNvPr id="0" name=""/>
        <dsp:cNvSpPr/>
      </dsp:nvSpPr>
      <dsp:spPr>
        <a:xfrm>
          <a:off x="6619233" y="2510553"/>
          <a:ext cx="1465496" cy="58619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 err="1"/>
            <a:t>라우팅등록</a:t>
          </a:r>
          <a:endParaRPr lang="ko-KR" altLang="en-US" sz="1300" kern="1200" dirty="0"/>
        </a:p>
      </dsp:txBody>
      <dsp:txXfrm>
        <a:off x="6912332" y="2510553"/>
        <a:ext cx="879298" cy="586198"/>
      </dsp:txXfrm>
    </dsp:sp>
    <dsp:sp modelId="{4B964C4D-0A37-435E-B03B-67BD097866C3}">
      <dsp:nvSpPr>
        <dsp:cNvPr id="0" name=""/>
        <dsp:cNvSpPr/>
      </dsp:nvSpPr>
      <dsp:spPr>
        <a:xfrm>
          <a:off x="7842615" y="2524346"/>
          <a:ext cx="1465496" cy="586198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/>
            <a:t>통신테스트</a:t>
          </a:r>
        </a:p>
      </dsp:txBody>
      <dsp:txXfrm>
        <a:off x="8135714" y="2524346"/>
        <a:ext cx="879298" cy="586198"/>
      </dsp:txXfrm>
    </dsp:sp>
    <dsp:sp modelId="{A6CDD180-BDBF-4C84-B126-FD3F11A6B565}">
      <dsp:nvSpPr>
        <dsp:cNvPr id="0" name=""/>
        <dsp:cNvSpPr/>
      </dsp:nvSpPr>
      <dsp:spPr>
        <a:xfrm>
          <a:off x="9102942" y="2524346"/>
          <a:ext cx="1465496" cy="586198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개발가이드</a:t>
          </a:r>
          <a:endParaRPr lang="en-US" altLang="ko-KR" sz="1300" kern="1200" dirty="0"/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테스트지원</a:t>
          </a:r>
        </a:p>
      </dsp:txBody>
      <dsp:txXfrm>
        <a:off x="9396041" y="2524346"/>
        <a:ext cx="879298" cy="586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F2AF1-C9E6-46EF-8087-DCF1D7501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904EC1-AFC2-41D7-B247-94F35ACD0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8D6C69-498A-45A9-98BF-C5822277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FDBF-66BD-4C3D-83E2-A72213388E28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D58021-EEE7-45CE-8372-F373850CE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F42C47-5B1C-4F75-A7B2-77AB1D61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16D9-3348-4FA7-8DB0-3DB54CF5C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5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272E0-371C-455B-AC1D-B3DC8B63F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86535F-8005-4FE0-8ED8-887F19AAB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813819-423D-4E9C-ACEE-1A39CE7B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FDBF-66BD-4C3D-83E2-A72213388E28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22EB73-81BB-424E-8C9E-AE405B7FE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5F168B-D074-4EA0-820E-78BB32BEA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16D9-3348-4FA7-8DB0-3DB54CF5C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9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64837E-94DA-44ED-8138-158574B56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FB30E4-4AD0-44A5-BFF0-7BDE0EFC2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6A407-3FAB-4386-845D-E1431BDC4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FDBF-66BD-4C3D-83E2-A72213388E28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97B047-F914-4846-B3B4-C11B44F19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51CC8-A426-474A-85C4-10D290C8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16D9-3348-4FA7-8DB0-3DB54CF5C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67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5DFD9-E8CF-4205-9763-95E8B929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3BC890-B557-4887-85AF-FB0F3A18A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EA1563-20FD-4A60-82E6-9E5E2155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FDBF-66BD-4C3D-83E2-A72213388E28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73531B-AB78-44CE-9174-93E4DB9B2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C12B15-D194-4569-B96C-2EBFD001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16D9-3348-4FA7-8DB0-3DB54CF5C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79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6C5DB-5DAC-4523-8A21-F06C1936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B05EE-489B-43C9-B19A-88D80DFAE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1BC6E-1ABB-4FF1-AB02-F708F8E8D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FDBF-66BD-4C3D-83E2-A72213388E28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E75D73-95C4-4E03-BFCC-8D8D9DBE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5A2CE-F20E-48B5-BC73-809C71D6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16D9-3348-4FA7-8DB0-3DB54CF5C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26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7F715-B022-47A2-94D8-E3285779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D689F4-9418-4DAF-A4A6-5DE78887E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E226C3-DC9D-452C-B770-55FD4E145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D10BF4-D003-4753-955E-311572315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FDBF-66BD-4C3D-83E2-A72213388E28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4B3D8F-3A1C-40B5-815B-89D40112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82D056-16C7-4609-A42B-B197FA719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16D9-3348-4FA7-8DB0-3DB54CF5C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68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1EDED-AAF5-4EBB-A066-CA6FB08AD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F7EF61-13F0-4DC6-92A9-2E700C307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7F74F-B70B-46AC-BEC0-1637C7B7C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67EA78-69B6-4AC9-A653-4EDB394CA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E6AA76-E6F4-4FAA-9124-F75D133FD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3016A5-F982-418B-8A61-2CFFF598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FDBF-66BD-4C3D-83E2-A72213388E28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ECC0F1-90E1-4755-92F7-B03918D8E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8D7A3A-F377-4EB8-9E78-76E15061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16D9-3348-4FA7-8DB0-3DB54CF5C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91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0EFF9-2484-4AD2-B8BC-17A3AFF5D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A59487-D7F2-459E-B4BB-F3B125439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FDBF-66BD-4C3D-83E2-A72213388E28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9693E-E9AA-4BFD-A048-7D008993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D5E439-4904-4F67-99E0-E6926A25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16D9-3348-4FA7-8DB0-3DB54CF5C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67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A22374-DAC1-4447-B862-E0AD7905D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FDBF-66BD-4C3D-83E2-A72213388E28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48846B-2CAA-4494-BA07-3AF963DD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C0A81B-BE3E-4EF1-885F-58453058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16D9-3348-4FA7-8DB0-3DB54CF5C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63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53EC2-1430-4D7F-8931-9166FEC50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2E4A9-4637-421D-9100-989D6B54E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3F0820-C5BD-4A34-A9A2-4002E7F93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FE8CAE-9A82-4ED5-8941-6AF8572BB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FDBF-66BD-4C3D-83E2-A72213388E28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369F9A-0BD8-40B1-A74B-81E4789C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926A95-39AF-4032-9CB9-3404FE83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16D9-3348-4FA7-8DB0-3DB54CF5C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13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5E0B6-3626-4B6A-9B56-FFA686F33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ABD409-F3A4-4320-AF50-78BB247CA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0219AD-15E3-460B-BEF0-B18C12F07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E61EBE-EDA3-4453-9148-BF25FBF80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FDBF-66BD-4C3D-83E2-A72213388E28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B9B2E9-F90C-4E2E-B46A-A5088243C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E45261-B3D8-4FBE-B4E6-4A281831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16D9-3348-4FA7-8DB0-3DB54CF5C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48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FCBDD2-4290-4A14-891F-FC339780C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77430B-855B-430D-B9F2-C81A5DFDF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3764D5-7B05-4775-8E96-5F700BFC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6FDBF-66BD-4C3D-83E2-A72213388E28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C31B93-4959-497D-8A78-D1F57F505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CFEC4-A435-4A2B-81AF-2B53B734E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316D9-3348-4FA7-8DB0-3DB54CF5C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7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B20131B9-8E62-4D5A-BC36-16C9DBA90B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9676843"/>
              </p:ext>
            </p:extLst>
          </p:nvPr>
        </p:nvGraphicFramePr>
        <p:xfrm>
          <a:off x="94703" y="918450"/>
          <a:ext cx="10573298" cy="4024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3631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31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상원</dc:creator>
  <cp:lastModifiedBy>임 상원</cp:lastModifiedBy>
  <cp:revision>11</cp:revision>
  <dcterms:created xsi:type="dcterms:W3CDTF">2020-11-20T01:19:12Z</dcterms:created>
  <dcterms:modified xsi:type="dcterms:W3CDTF">2020-12-22T02:26:13Z</dcterms:modified>
</cp:coreProperties>
</file>