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BD2977-D2AF-43F1-AC90-525B205CB7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AA3A8F-3A55-41EC-BF2F-7B987C3B38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25C399-2F38-4949-924C-74BA0DD213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8531E6-7182-42CA-A65B-E2B9E94B35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71FE90-407E-4A06-9D08-F9D1994CED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4B22D3-8218-4B3C-8036-A727F249F4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CDC826-5B38-40EB-A7F8-7200B4A880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27B3F-31D2-42C4-AEE8-BE9211A82B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6AFA4F-4B15-4291-9374-953719CCD5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8DB52D-0481-4017-A5F9-2EAE8B7F34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D3E18B-5E3F-430E-BA0D-08F86D16C1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CEB3B5-80E9-472D-A249-F1AE59B37A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82DFF0-5D86-4076-BE74-9262D74E1F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3"/>
          <p:cNvSpPr/>
          <p:nvPr/>
        </p:nvSpPr>
        <p:spPr>
          <a:xfrm>
            <a:off x="3501360" y="2514600"/>
            <a:ext cx="287640" cy="28764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5"/>
          <p:cNvSpPr/>
          <p:nvPr/>
        </p:nvSpPr>
        <p:spPr>
          <a:xfrm>
            <a:off x="3645360" y="2802960"/>
            <a:ext cx="3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7"/>
          <p:cNvSpPr/>
          <p:nvPr/>
        </p:nvSpPr>
        <p:spPr>
          <a:xfrm>
            <a:off x="3645360" y="2802960"/>
            <a:ext cx="5400" cy="5781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0"/>
          <p:cNvSpPr/>
          <p:nvPr/>
        </p:nvSpPr>
        <p:spPr>
          <a:xfrm flipH="1" flipV="1">
            <a:off x="3650760" y="3381120"/>
            <a:ext cx="178560" cy="5018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Straight Connector 12"/>
          <p:cNvSpPr/>
          <p:nvPr/>
        </p:nvSpPr>
        <p:spPr>
          <a:xfrm flipV="1">
            <a:off x="3471840" y="3381120"/>
            <a:ext cx="178920" cy="50184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Straight Connector 13"/>
          <p:cNvSpPr/>
          <p:nvPr/>
        </p:nvSpPr>
        <p:spPr>
          <a:xfrm flipH="1" flipV="1">
            <a:off x="3650760" y="2864880"/>
            <a:ext cx="221760" cy="2437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Straight Connector 17"/>
          <p:cNvSpPr/>
          <p:nvPr/>
        </p:nvSpPr>
        <p:spPr>
          <a:xfrm flipV="1">
            <a:off x="3429000" y="2864880"/>
            <a:ext cx="221760" cy="2437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Rectangle 18"/>
          <p:cNvSpPr/>
          <p:nvPr/>
        </p:nvSpPr>
        <p:spPr>
          <a:xfrm>
            <a:off x="4750560" y="2330280"/>
            <a:ext cx="1163160" cy="441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Rectangle 20"/>
          <p:cNvSpPr/>
          <p:nvPr/>
        </p:nvSpPr>
        <p:spPr>
          <a:xfrm>
            <a:off x="4750560" y="2772720"/>
            <a:ext cx="1163160" cy="441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A/D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I2C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" name="Rectangle 21"/>
          <p:cNvSpPr/>
          <p:nvPr/>
        </p:nvSpPr>
        <p:spPr>
          <a:xfrm>
            <a:off x="4750560" y="3215160"/>
            <a:ext cx="1163160" cy="441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ESP32-S3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51" name="Group 25"/>
          <p:cNvGrpSpPr/>
          <p:nvPr/>
        </p:nvGrpSpPr>
        <p:grpSpPr>
          <a:xfrm>
            <a:off x="6117120" y="3097080"/>
            <a:ext cx="578880" cy="906120"/>
            <a:chOff x="6117120" y="3097080"/>
            <a:chExt cx="578880" cy="906120"/>
          </a:xfrm>
        </p:grpSpPr>
        <p:sp>
          <p:nvSpPr>
            <p:cNvPr id="52" name="Oval 22"/>
            <p:cNvSpPr/>
            <p:nvPr/>
          </p:nvSpPr>
          <p:spPr>
            <a:xfrm rot="16200000">
              <a:off x="5987880" y="3478680"/>
              <a:ext cx="401040" cy="14292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Oval 22"/>
            <p:cNvSpPr/>
            <p:nvPr/>
          </p:nvSpPr>
          <p:spPr>
            <a:xfrm rot="16200000">
              <a:off x="5994360" y="3460680"/>
              <a:ext cx="754560" cy="17892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Oval 22"/>
            <p:cNvSpPr/>
            <p:nvPr/>
          </p:nvSpPr>
          <p:spPr>
            <a:xfrm rot="16200000">
              <a:off x="6138720" y="3445920"/>
              <a:ext cx="906120" cy="20844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5" name="Group 26"/>
          <p:cNvGrpSpPr/>
          <p:nvPr/>
        </p:nvGrpSpPr>
        <p:grpSpPr>
          <a:xfrm>
            <a:off x="6638040" y="3064320"/>
            <a:ext cx="578880" cy="906120"/>
            <a:chOff x="6638040" y="3064320"/>
            <a:chExt cx="578880" cy="906120"/>
          </a:xfrm>
        </p:grpSpPr>
        <p:sp>
          <p:nvSpPr>
            <p:cNvPr id="56" name="Oval 22"/>
            <p:cNvSpPr/>
            <p:nvPr/>
          </p:nvSpPr>
          <p:spPr>
            <a:xfrm flipV="1" rot="16200000">
              <a:off x="6944760" y="3445920"/>
              <a:ext cx="401040" cy="14292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Oval 22"/>
            <p:cNvSpPr/>
            <p:nvPr/>
          </p:nvSpPr>
          <p:spPr>
            <a:xfrm flipV="1" rot="16200000">
              <a:off x="6584760" y="3427920"/>
              <a:ext cx="754560" cy="17892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Oval 22"/>
            <p:cNvSpPr/>
            <p:nvPr/>
          </p:nvSpPr>
          <p:spPr>
            <a:xfrm flipV="1" rot="16200000">
              <a:off x="6289200" y="3412800"/>
              <a:ext cx="906120" cy="208440"/>
            </a:xfrm>
            <a:custGeom>
              <a:avLst/>
              <a:gdLst/>
              <a:ahLst/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Rectangle 30"/>
          <p:cNvSpPr/>
          <p:nvPr/>
        </p:nvSpPr>
        <p:spPr>
          <a:xfrm>
            <a:off x="7362720" y="3216240"/>
            <a:ext cx="1163160" cy="441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BLE Receiver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" name="Rectangle 31"/>
          <p:cNvSpPr/>
          <p:nvPr/>
        </p:nvSpPr>
        <p:spPr>
          <a:xfrm>
            <a:off x="7364880" y="3657600"/>
            <a:ext cx="1163160" cy="388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Display and Storage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Rectangle 1"/>
          <p:cNvSpPr/>
          <p:nvPr/>
        </p:nvSpPr>
        <p:spPr>
          <a:xfrm>
            <a:off x="4750560" y="3657600"/>
            <a:ext cx="1163160" cy="441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Battery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  <Words>13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2023-09-16T17:52:22Z</dcterms:created>
  <dc:creator>Utzinger, Urs - (utzinger)</dc:creator>
  <dc:description/>
  <dc:language>en-US</dc:language>
  <cp:lastModifiedBy/>
  <dcterms:modified xsi:type="dcterms:W3CDTF">2024-10-18T16:57:01Z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