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4ACD02-599F-4EC1-B5DA-A92F2A101C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FB579E-4690-4DFB-B6EF-05E6AC019B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FDB18B-A50F-4918-B4F4-E15DD66A64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34AA7E-C6CE-4F05-ADA7-4D3447D24A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A290AD-F1AA-4B09-9AF0-B57444879D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9F3B8F-0667-41CC-AA08-EA5BEEA764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4A615A-7A97-4C29-B0EF-39BA720FF5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EA0D81-79DE-4B82-B95D-65091A5175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4E3DAE-47FE-4D93-AEAD-C1F07D7E63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F355B7-6333-4380-B804-1832996AF3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28CED2-C0E9-4DBA-BE76-8A444A2282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05D2AD-45AD-47CF-B4A7-00F25270C4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111E85-8581-47C5-A5E0-B2548539FE3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"/>
          <p:cNvSpPr/>
          <p:nvPr/>
        </p:nvSpPr>
        <p:spPr>
          <a:xfrm>
            <a:off x="2339280" y="872640"/>
            <a:ext cx="288360" cy="28836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Straight Connector 5"/>
          <p:cNvSpPr/>
          <p:nvPr/>
        </p:nvSpPr>
        <p:spPr>
          <a:xfrm>
            <a:off x="2483280" y="1161000"/>
            <a:ext cx="3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Straight Connector 7"/>
          <p:cNvSpPr/>
          <p:nvPr/>
        </p:nvSpPr>
        <p:spPr>
          <a:xfrm>
            <a:off x="2483280" y="1161000"/>
            <a:ext cx="5400" cy="5781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Straight Connector 10"/>
          <p:cNvSpPr/>
          <p:nvPr/>
        </p:nvSpPr>
        <p:spPr>
          <a:xfrm flipH="1" flipV="1">
            <a:off x="2488680" y="1739160"/>
            <a:ext cx="178560" cy="5018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" name="Straight Connector 12"/>
          <p:cNvSpPr/>
          <p:nvPr/>
        </p:nvSpPr>
        <p:spPr>
          <a:xfrm flipV="1">
            <a:off x="2309760" y="1739160"/>
            <a:ext cx="178920" cy="5018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" name="Straight Connector 13"/>
          <p:cNvSpPr/>
          <p:nvPr/>
        </p:nvSpPr>
        <p:spPr>
          <a:xfrm flipH="1" flipV="1">
            <a:off x="2488680" y="1222920"/>
            <a:ext cx="221760" cy="2437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5" name="Straight Connector 17"/>
          <p:cNvSpPr/>
          <p:nvPr/>
        </p:nvSpPr>
        <p:spPr>
          <a:xfrm flipV="1">
            <a:off x="2266920" y="1222920"/>
            <a:ext cx="221760" cy="2437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" name="Rectangle 18"/>
          <p:cNvSpPr/>
          <p:nvPr/>
        </p:nvSpPr>
        <p:spPr>
          <a:xfrm>
            <a:off x="1906560" y="2330280"/>
            <a:ext cx="1163880" cy="442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Signal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Conditioning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" name="Rectangle 20"/>
          <p:cNvSpPr/>
          <p:nvPr/>
        </p:nvSpPr>
        <p:spPr>
          <a:xfrm>
            <a:off x="1906560" y="2772720"/>
            <a:ext cx="1163880" cy="442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A/D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I2C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" name="Rectangle 21"/>
          <p:cNvSpPr/>
          <p:nvPr/>
        </p:nvSpPr>
        <p:spPr>
          <a:xfrm>
            <a:off x="1906560" y="3215160"/>
            <a:ext cx="1163880" cy="442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ESP32-S3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49" name="Group 25"/>
          <p:cNvGrpSpPr/>
          <p:nvPr/>
        </p:nvGrpSpPr>
        <p:grpSpPr>
          <a:xfrm>
            <a:off x="3273120" y="3096360"/>
            <a:ext cx="579600" cy="906840"/>
            <a:chOff x="3273120" y="3096360"/>
            <a:chExt cx="579600" cy="906840"/>
          </a:xfrm>
        </p:grpSpPr>
        <p:sp>
          <p:nvSpPr>
            <p:cNvPr id="50" name="Oval 22"/>
            <p:cNvSpPr/>
            <p:nvPr/>
          </p:nvSpPr>
          <p:spPr>
            <a:xfrm rot="16200000">
              <a:off x="3143880" y="3477960"/>
              <a:ext cx="401760" cy="143640"/>
            </a:xfrm>
            <a:custGeom>
              <a:avLst/>
              <a:gdLst/>
              <a:ahLst/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Oval 22"/>
            <p:cNvSpPr/>
            <p:nvPr/>
          </p:nvSpPr>
          <p:spPr>
            <a:xfrm rot="16200000">
              <a:off x="3150360" y="3459960"/>
              <a:ext cx="755280" cy="179640"/>
            </a:xfrm>
            <a:custGeom>
              <a:avLst/>
              <a:gdLst/>
              <a:ahLst/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Oval 22"/>
            <p:cNvSpPr/>
            <p:nvPr/>
          </p:nvSpPr>
          <p:spPr>
            <a:xfrm rot="16200000">
              <a:off x="3294720" y="3445200"/>
              <a:ext cx="906840" cy="209160"/>
            </a:xfrm>
            <a:custGeom>
              <a:avLst/>
              <a:gdLst/>
              <a:ahLst/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3" name="Group 26"/>
          <p:cNvGrpSpPr/>
          <p:nvPr/>
        </p:nvGrpSpPr>
        <p:grpSpPr>
          <a:xfrm>
            <a:off x="3793320" y="3065040"/>
            <a:ext cx="579600" cy="906840"/>
            <a:chOff x="3793320" y="3065040"/>
            <a:chExt cx="579600" cy="906840"/>
          </a:xfrm>
        </p:grpSpPr>
        <p:sp>
          <p:nvSpPr>
            <p:cNvPr id="54" name="Oval 22"/>
            <p:cNvSpPr/>
            <p:nvPr/>
          </p:nvSpPr>
          <p:spPr>
            <a:xfrm flipV="1" rot="16200000">
              <a:off x="4100040" y="3446640"/>
              <a:ext cx="401760" cy="143640"/>
            </a:xfrm>
            <a:custGeom>
              <a:avLst/>
              <a:gdLst/>
              <a:ahLst/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Oval 22"/>
            <p:cNvSpPr/>
            <p:nvPr/>
          </p:nvSpPr>
          <p:spPr>
            <a:xfrm flipV="1" rot="16200000">
              <a:off x="3740040" y="3428640"/>
              <a:ext cx="755280" cy="179640"/>
            </a:xfrm>
            <a:custGeom>
              <a:avLst/>
              <a:gdLst/>
              <a:ahLst/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Oval 22"/>
            <p:cNvSpPr/>
            <p:nvPr/>
          </p:nvSpPr>
          <p:spPr>
            <a:xfrm flipV="1" rot="16200000">
              <a:off x="3444480" y="3413520"/>
              <a:ext cx="906840" cy="209160"/>
            </a:xfrm>
            <a:custGeom>
              <a:avLst/>
              <a:gdLst/>
              <a:ahLst/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7" name="Rectangle 30"/>
          <p:cNvSpPr/>
          <p:nvPr/>
        </p:nvSpPr>
        <p:spPr>
          <a:xfrm>
            <a:off x="4518720" y="3216240"/>
            <a:ext cx="1163880" cy="442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BLE/EPSNow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Receiver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" name="Rectangle 31"/>
          <p:cNvSpPr/>
          <p:nvPr/>
        </p:nvSpPr>
        <p:spPr>
          <a:xfrm>
            <a:off x="4520880" y="3657600"/>
            <a:ext cx="1163880" cy="3891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Display and Storage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" name="Freeform: Shape 37"/>
          <p:cNvSpPr/>
          <p:nvPr/>
        </p:nvSpPr>
        <p:spPr>
          <a:xfrm>
            <a:off x="1631160" y="1442880"/>
            <a:ext cx="673200" cy="1229760"/>
          </a:xfrm>
          <a:custGeom>
            <a:avLst/>
            <a:gdLst/>
            <a:ahLst/>
            <a:rect l="l" t="t" r="r" b="b"/>
            <a:pathLst>
              <a:path w="673561" h="1230268">
                <a:moveTo>
                  <a:pt x="673216" y="0"/>
                </a:moveTo>
                <a:cubicBezTo>
                  <a:pt x="676567" y="57679"/>
                  <a:pt x="655225" y="134762"/>
                  <a:pt x="622417" y="179917"/>
                </a:cubicBezTo>
                <a:cubicBezTo>
                  <a:pt x="589609" y="225072"/>
                  <a:pt x="507059" y="216252"/>
                  <a:pt x="476367" y="270933"/>
                </a:cubicBezTo>
                <a:cubicBezTo>
                  <a:pt x="445675" y="325614"/>
                  <a:pt x="501767" y="424039"/>
                  <a:pt x="438267" y="508000"/>
                </a:cubicBezTo>
                <a:cubicBezTo>
                  <a:pt x="374767" y="591961"/>
                  <a:pt x="161689" y="668161"/>
                  <a:pt x="95367" y="774700"/>
                </a:cubicBezTo>
                <a:cubicBezTo>
                  <a:pt x="29045" y="881239"/>
                  <a:pt x="-49273" y="1026230"/>
                  <a:pt x="40333" y="1147233"/>
                </a:cubicBezTo>
                <a:cubicBezTo>
                  <a:pt x="129939" y="1268236"/>
                  <a:pt x="277400" y="1221317"/>
                  <a:pt x="277400" y="1221317"/>
                </a:cubicBezTo>
                <a:lnTo>
                  <a:pt x="277400" y="1221317"/>
                </a:lnTo>
              </a:path>
            </a:pathLst>
          </a:custGeom>
          <a:noFill/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Freeform: Shape 38"/>
          <p:cNvSpPr/>
          <p:nvPr/>
        </p:nvSpPr>
        <p:spPr>
          <a:xfrm>
            <a:off x="1704600" y="1437120"/>
            <a:ext cx="978840" cy="1146600"/>
          </a:xfrm>
          <a:custGeom>
            <a:avLst/>
            <a:gdLst/>
            <a:ahLst/>
            <a:rect l="l" t="t" r="r" b="b"/>
            <a:pathLst>
              <a:path w="979120" h="1146796">
                <a:moveTo>
                  <a:pt x="966680" y="0"/>
                </a:moveTo>
                <a:cubicBezTo>
                  <a:pt x="970031" y="57679"/>
                  <a:pt x="1003017" y="111126"/>
                  <a:pt x="945514" y="156634"/>
                </a:cubicBezTo>
                <a:cubicBezTo>
                  <a:pt x="888011" y="202142"/>
                  <a:pt x="681636" y="217664"/>
                  <a:pt x="621664" y="273050"/>
                </a:cubicBezTo>
                <a:cubicBezTo>
                  <a:pt x="561692" y="328436"/>
                  <a:pt x="668231" y="403226"/>
                  <a:pt x="585681" y="488951"/>
                </a:cubicBezTo>
                <a:cubicBezTo>
                  <a:pt x="503131" y="574676"/>
                  <a:pt x="221262" y="689328"/>
                  <a:pt x="126365" y="787400"/>
                </a:cubicBezTo>
                <a:cubicBezTo>
                  <a:pt x="31468" y="885472"/>
                  <a:pt x="-31327" y="984249"/>
                  <a:pt x="16297" y="1077383"/>
                </a:cubicBezTo>
                <a:cubicBezTo>
                  <a:pt x="63921" y="1170517"/>
                  <a:pt x="208914" y="1143001"/>
                  <a:pt x="208914" y="1143001"/>
                </a:cubicBezTo>
              </a:path>
            </a:pathLst>
          </a:custGeom>
          <a:noFill/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Rectangle 1"/>
          <p:cNvSpPr/>
          <p:nvPr/>
        </p:nvSpPr>
        <p:spPr>
          <a:xfrm>
            <a:off x="1906560" y="3657600"/>
            <a:ext cx="1163880" cy="442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Battery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LibreOffice/7.3.7.2$Linux_X86_64 LibreOffice_project/30$Build-2</Application>
  <AppVersion>15.0000</AppVersion>
  <Words>13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2023-09-16T17:52:22Z</dcterms:created>
  <dc:creator>Utzinger, Urs - (utzinger)</dc:creator>
  <dc:description/>
  <dc:language>en-US</dc:language>
  <cp:lastModifiedBy/>
  <dcterms:modified xsi:type="dcterms:W3CDTF">2024-04-21T12:23:56Z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