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6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2598-DA52-69FF-E885-6EC1A89B0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A28B6-78A0-131C-8FD8-C0805936D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736EC-7936-9639-BAB8-3C5AE7D4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AB62A-FB15-BCC6-3F81-2DD8BCD5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7CCBC-CD62-138C-21DA-3C5D0B38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FE55-DBC0-AABE-F14C-4A8FBCE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02219-0D18-5F1F-2FF3-1647C7DBB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98A17-5EBA-12C1-34D2-D7FABDFC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9B37-8FFA-0DA2-C179-13436023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14E22-0F71-7365-C5B6-B5B5B147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6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DF18D-3CAD-7AF3-B651-981B193E2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A5A3B-46E0-1953-E914-372F33377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C33E-AB95-E803-8D98-0D6EB9391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7CD4-2B8D-63BA-6583-040CBFBA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80FE6-5A94-8B94-8140-2285D4CF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8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DF39-C63E-D14D-3A3A-74927720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621B7-E525-508E-BA6C-A4EEBFB64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6AEE8-D4C2-53F9-33E4-B1477B18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20DC1-7EE7-4CCE-4BBB-BB5B609A4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82485-4CD0-5141-8680-8DD55425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AA3F-3662-CD7E-843B-5334FA9C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F2D3C-1E5E-E96A-7CE5-F4605CAF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62F0-3664-D217-B133-56D92D3F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352EE-A0AB-CF21-7E65-E6FE571F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4DEFD-6A9A-686A-47BD-0688472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64A4-C398-B67B-E9A6-BD8058D0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25F0-A810-F09F-C22B-F81A17602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6B78B-A311-306A-5C3D-6798115E0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58D72-845C-B00B-A2AD-7D544EC5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A1C20-E017-A4DF-475F-A751D707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FBBC5-930F-B535-CE5A-D2D40542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3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CA2E-660B-C385-7543-9FCE32B2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CA5E6-E96D-42A6-93EA-7F8902D7C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13795-9DBF-ECDB-9EB5-26340B0F8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979DA-7CA7-219B-07DF-9D471846B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C41BC-7058-2711-F892-A968D8F9B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637B8-DE44-5B9A-EFF8-2C73E470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401FC-9C86-B65C-4C54-56B8BB3F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FF2E-9321-E34B-412F-CFF71CE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4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4F0B-0563-F094-4725-8C55CB56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D73F5-C9D2-661D-D650-9A40FF06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81BCD-7427-37E3-F0A0-602CDACB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6E021-30DD-8717-F75B-4B0E1EAE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5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43022-842D-E3F4-DC09-5710F8A1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1B23C-84A9-C0F7-8F35-609BF2C7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A7E8B-FB60-165A-AA9B-94A515A5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7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3327-CB46-A6CC-F609-4CB384E4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6435E-9C1B-51AA-2BDE-E4F51CB34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0A4BD-CC09-7619-1D29-66CB59A80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90489-C7E4-4A9B-6D09-3B3D47B8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428D9-ED1C-CBDA-E410-8DCF98AC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F349E-F56C-48F4-0025-09B7DD5A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8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7E94-C9CA-C746-022A-828208D6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B4AE9-9759-2729-0A96-10C3CD831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45F22-8165-2523-886D-F81C4CD6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E06A7-444B-D7D9-0A34-7D25B373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1AC35-BADD-2C22-9104-7A9FB6F5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0EA88-ADD3-370D-FE0C-E4B72960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4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56FB25-641F-4529-320B-2A78E5AC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9FF98-AD56-C914-43AF-46CDD5304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B36AF-E2F1-7211-36E6-953D18F55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5FC8-7546-49F0-B5E9-438FC5193EAA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E4CC-1137-F4AC-8F57-7CB0E6473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F5622-3BEF-478F-E38B-631B086EC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B59B6-2534-4597-B3C6-CA8BA7024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6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3F3ACD-DD56-10BB-B782-E4335ACC9824}"/>
              </a:ext>
            </a:extLst>
          </p:cNvPr>
          <p:cNvSpPr/>
          <p:nvPr/>
        </p:nvSpPr>
        <p:spPr>
          <a:xfrm>
            <a:off x="2296313" y="715020"/>
            <a:ext cx="385010" cy="3850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AEDFE9-B0DB-4227-C449-9FFAFB164334}"/>
              </a:ext>
            </a:extLst>
          </p:cNvPr>
          <p:cNvCxnSpPr>
            <a:stCxn id="4" idx="4"/>
            <a:endCxn id="4" idx="4"/>
          </p:cNvCxnSpPr>
          <p:nvPr/>
        </p:nvCxnSpPr>
        <p:spPr>
          <a:xfrm>
            <a:off x="2488818" y="110003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6BAFF3-0912-4769-8013-96C3B68F2B15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488818" y="1100030"/>
            <a:ext cx="0" cy="639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C95C10-37FB-201A-2E57-CB284E16C3EE}"/>
              </a:ext>
            </a:extLst>
          </p:cNvPr>
          <p:cNvCxnSpPr>
            <a:cxnSpLocks/>
          </p:cNvCxnSpPr>
          <p:nvPr/>
        </p:nvCxnSpPr>
        <p:spPr>
          <a:xfrm flipH="1" flipV="1">
            <a:off x="2488818" y="1739423"/>
            <a:ext cx="178755" cy="501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90B06E-E2C0-DC30-82CD-0252FF990A47}"/>
              </a:ext>
            </a:extLst>
          </p:cNvPr>
          <p:cNvCxnSpPr>
            <a:cxnSpLocks/>
          </p:cNvCxnSpPr>
          <p:nvPr/>
        </p:nvCxnSpPr>
        <p:spPr>
          <a:xfrm flipV="1">
            <a:off x="2310062" y="1739423"/>
            <a:ext cx="178755" cy="5018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F2335D-0B77-52FF-B7DB-F0ADD2781914}"/>
              </a:ext>
            </a:extLst>
          </p:cNvPr>
          <p:cNvCxnSpPr>
            <a:cxnSpLocks/>
          </p:cNvCxnSpPr>
          <p:nvPr/>
        </p:nvCxnSpPr>
        <p:spPr>
          <a:xfrm flipH="1" flipV="1">
            <a:off x="2488821" y="1222950"/>
            <a:ext cx="221866" cy="2439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B60DCE-C15E-CA4A-34AD-E62AAAD77E0A}"/>
              </a:ext>
            </a:extLst>
          </p:cNvPr>
          <p:cNvCxnSpPr>
            <a:cxnSpLocks/>
          </p:cNvCxnSpPr>
          <p:nvPr/>
        </p:nvCxnSpPr>
        <p:spPr>
          <a:xfrm flipV="1">
            <a:off x="2266951" y="1222950"/>
            <a:ext cx="221866" cy="2439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A9BFF9A-8A66-EA54-8C59-572358F5A14B}"/>
              </a:ext>
            </a:extLst>
          </p:cNvPr>
          <p:cNvSpPr/>
          <p:nvPr/>
        </p:nvSpPr>
        <p:spPr>
          <a:xfrm>
            <a:off x="1906737" y="2330449"/>
            <a:ext cx="1164160" cy="442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Signal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Conditioning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A37F88-7DC2-EB5D-45FE-15FA8A644A0B}"/>
              </a:ext>
            </a:extLst>
          </p:cNvPr>
          <p:cNvSpPr/>
          <p:nvPr/>
        </p:nvSpPr>
        <p:spPr>
          <a:xfrm>
            <a:off x="1906737" y="2772832"/>
            <a:ext cx="1164160" cy="442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A/D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I2C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183BCB-39D3-D934-6EF5-93AB447532FA}"/>
              </a:ext>
            </a:extLst>
          </p:cNvPr>
          <p:cNvSpPr/>
          <p:nvPr/>
        </p:nvSpPr>
        <p:spPr>
          <a:xfrm>
            <a:off x="1906737" y="3215215"/>
            <a:ext cx="1164160" cy="442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ESP32-S3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126D59-ECB9-62E9-1213-9D55233BB46A}"/>
              </a:ext>
            </a:extLst>
          </p:cNvPr>
          <p:cNvGrpSpPr/>
          <p:nvPr/>
        </p:nvGrpSpPr>
        <p:grpSpPr>
          <a:xfrm rot="16200000">
            <a:off x="3109428" y="2778419"/>
            <a:ext cx="907269" cy="579967"/>
            <a:chOff x="2072998" y="3841750"/>
            <a:chExt cx="907269" cy="57996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4063FAE-0EBE-D8B6-4FFD-3587435DFE23}"/>
                </a:ext>
              </a:extLst>
            </p:cNvPr>
            <p:cNvSpPr/>
            <p:nvPr/>
          </p:nvSpPr>
          <p:spPr>
            <a:xfrm>
              <a:off x="2325548" y="3841750"/>
              <a:ext cx="402168" cy="143935"/>
            </a:xfrm>
            <a:custGeom>
              <a:avLst/>
              <a:gdLst>
                <a:gd name="connsiteX0" fmla="*/ 0 w 567267"/>
                <a:gd name="connsiteY0" fmla="*/ 179917 h 359833"/>
                <a:gd name="connsiteX1" fmla="*/ 283634 w 567267"/>
                <a:gd name="connsiteY1" fmla="*/ 0 h 359833"/>
                <a:gd name="connsiteX2" fmla="*/ 567268 w 567267"/>
                <a:gd name="connsiteY2" fmla="*/ 179917 h 359833"/>
                <a:gd name="connsiteX3" fmla="*/ 283634 w 567267"/>
                <a:gd name="connsiteY3" fmla="*/ 359834 h 359833"/>
                <a:gd name="connsiteX4" fmla="*/ 0 w 567267"/>
                <a:gd name="connsiteY4" fmla="*/ 179917 h 359833"/>
                <a:gd name="connsiteX0" fmla="*/ 66 w 567334"/>
                <a:gd name="connsiteY0" fmla="*/ 232834 h 412751"/>
                <a:gd name="connsiteX1" fmla="*/ 264650 w 567334"/>
                <a:gd name="connsiteY1" fmla="*/ 0 h 412751"/>
                <a:gd name="connsiteX2" fmla="*/ 567334 w 567334"/>
                <a:gd name="connsiteY2" fmla="*/ 232834 h 412751"/>
                <a:gd name="connsiteX3" fmla="*/ 283700 w 567334"/>
                <a:gd name="connsiteY3" fmla="*/ 412751 h 412751"/>
                <a:gd name="connsiteX4" fmla="*/ 66 w 567334"/>
                <a:gd name="connsiteY4" fmla="*/ 232834 h 412751"/>
                <a:gd name="connsiteX0" fmla="*/ 264650 w 567334"/>
                <a:gd name="connsiteY0" fmla="*/ 0 h 412751"/>
                <a:gd name="connsiteX1" fmla="*/ 567334 w 567334"/>
                <a:gd name="connsiteY1" fmla="*/ 232834 h 412751"/>
                <a:gd name="connsiteX2" fmla="*/ 283700 w 567334"/>
                <a:gd name="connsiteY2" fmla="*/ 412751 h 412751"/>
                <a:gd name="connsiteX3" fmla="*/ 66 w 567334"/>
                <a:gd name="connsiteY3" fmla="*/ 232834 h 412751"/>
                <a:gd name="connsiteX4" fmla="*/ 356090 w 567334"/>
                <a:gd name="connsiteY4" fmla="*/ 91440 h 412751"/>
                <a:gd name="connsiteX0" fmla="*/ 264584 w 567268"/>
                <a:gd name="connsiteY0" fmla="*/ 0 h 412751"/>
                <a:gd name="connsiteX1" fmla="*/ 567268 w 567268"/>
                <a:gd name="connsiteY1" fmla="*/ 232834 h 412751"/>
                <a:gd name="connsiteX2" fmla="*/ 283634 w 567268"/>
                <a:gd name="connsiteY2" fmla="*/ 412751 h 412751"/>
                <a:gd name="connsiteX3" fmla="*/ 0 w 567268"/>
                <a:gd name="connsiteY3" fmla="*/ 232834 h 412751"/>
                <a:gd name="connsiteX0" fmla="*/ 567268 w 567268"/>
                <a:gd name="connsiteY0" fmla="*/ 0 h 179917"/>
                <a:gd name="connsiteX1" fmla="*/ 283634 w 567268"/>
                <a:gd name="connsiteY1" fmla="*/ 179917 h 179917"/>
                <a:gd name="connsiteX2" fmla="*/ 0 w 567268"/>
                <a:gd name="connsiteY2" fmla="*/ 0 h 17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1892C25F-8476-D0D7-2CF8-D8EF6BCE9700}"/>
                </a:ext>
              </a:extLst>
            </p:cNvPr>
            <p:cNvSpPr/>
            <p:nvPr/>
          </p:nvSpPr>
          <p:spPr>
            <a:xfrm>
              <a:off x="2148808" y="4006852"/>
              <a:ext cx="755649" cy="179917"/>
            </a:xfrm>
            <a:custGeom>
              <a:avLst/>
              <a:gdLst>
                <a:gd name="connsiteX0" fmla="*/ 0 w 567267"/>
                <a:gd name="connsiteY0" fmla="*/ 179917 h 359833"/>
                <a:gd name="connsiteX1" fmla="*/ 283634 w 567267"/>
                <a:gd name="connsiteY1" fmla="*/ 0 h 359833"/>
                <a:gd name="connsiteX2" fmla="*/ 567268 w 567267"/>
                <a:gd name="connsiteY2" fmla="*/ 179917 h 359833"/>
                <a:gd name="connsiteX3" fmla="*/ 283634 w 567267"/>
                <a:gd name="connsiteY3" fmla="*/ 359834 h 359833"/>
                <a:gd name="connsiteX4" fmla="*/ 0 w 567267"/>
                <a:gd name="connsiteY4" fmla="*/ 179917 h 359833"/>
                <a:gd name="connsiteX0" fmla="*/ 66 w 567334"/>
                <a:gd name="connsiteY0" fmla="*/ 232834 h 412751"/>
                <a:gd name="connsiteX1" fmla="*/ 264650 w 567334"/>
                <a:gd name="connsiteY1" fmla="*/ 0 h 412751"/>
                <a:gd name="connsiteX2" fmla="*/ 567334 w 567334"/>
                <a:gd name="connsiteY2" fmla="*/ 232834 h 412751"/>
                <a:gd name="connsiteX3" fmla="*/ 283700 w 567334"/>
                <a:gd name="connsiteY3" fmla="*/ 412751 h 412751"/>
                <a:gd name="connsiteX4" fmla="*/ 66 w 567334"/>
                <a:gd name="connsiteY4" fmla="*/ 232834 h 412751"/>
                <a:gd name="connsiteX0" fmla="*/ 264650 w 567334"/>
                <a:gd name="connsiteY0" fmla="*/ 0 h 412751"/>
                <a:gd name="connsiteX1" fmla="*/ 567334 w 567334"/>
                <a:gd name="connsiteY1" fmla="*/ 232834 h 412751"/>
                <a:gd name="connsiteX2" fmla="*/ 283700 w 567334"/>
                <a:gd name="connsiteY2" fmla="*/ 412751 h 412751"/>
                <a:gd name="connsiteX3" fmla="*/ 66 w 567334"/>
                <a:gd name="connsiteY3" fmla="*/ 232834 h 412751"/>
                <a:gd name="connsiteX4" fmla="*/ 356090 w 567334"/>
                <a:gd name="connsiteY4" fmla="*/ 91440 h 412751"/>
                <a:gd name="connsiteX0" fmla="*/ 264584 w 567268"/>
                <a:gd name="connsiteY0" fmla="*/ 0 h 412751"/>
                <a:gd name="connsiteX1" fmla="*/ 567268 w 567268"/>
                <a:gd name="connsiteY1" fmla="*/ 232834 h 412751"/>
                <a:gd name="connsiteX2" fmla="*/ 283634 w 567268"/>
                <a:gd name="connsiteY2" fmla="*/ 412751 h 412751"/>
                <a:gd name="connsiteX3" fmla="*/ 0 w 567268"/>
                <a:gd name="connsiteY3" fmla="*/ 232834 h 412751"/>
                <a:gd name="connsiteX0" fmla="*/ 567268 w 567268"/>
                <a:gd name="connsiteY0" fmla="*/ 0 h 179917"/>
                <a:gd name="connsiteX1" fmla="*/ 283634 w 567268"/>
                <a:gd name="connsiteY1" fmla="*/ 179917 h 179917"/>
                <a:gd name="connsiteX2" fmla="*/ 0 w 567268"/>
                <a:gd name="connsiteY2" fmla="*/ 0 h 17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2">
              <a:extLst>
                <a:ext uri="{FF2B5EF4-FFF2-40B4-BE49-F238E27FC236}">
                  <a16:creationId xmlns:a16="http://schemas.microsoft.com/office/drawing/2014/main" id="{E5CDEC3B-8306-026A-3B73-8687C7E22BB8}"/>
                </a:ext>
              </a:extLst>
            </p:cNvPr>
            <p:cNvSpPr/>
            <p:nvPr/>
          </p:nvSpPr>
          <p:spPr>
            <a:xfrm>
              <a:off x="2072998" y="4212170"/>
              <a:ext cx="907269" cy="209547"/>
            </a:xfrm>
            <a:custGeom>
              <a:avLst/>
              <a:gdLst>
                <a:gd name="connsiteX0" fmla="*/ 0 w 567267"/>
                <a:gd name="connsiteY0" fmla="*/ 179917 h 359833"/>
                <a:gd name="connsiteX1" fmla="*/ 283634 w 567267"/>
                <a:gd name="connsiteY1" fmla="*/ 0 h 359833"/>
                <a:gd name="connsiteX2" fmla="*/ 567268 w 567267"/>
                <a:gd name="connsiteY2" fmla="*/ 179917 h 359833"/>
                <a:gd name="connsiteX3" fmla="*/ 283634 w 567267"/>
                <a:gd name="connsiteY3" fmla="*/ 359834 h 359833"/>
                <a:gd name="connsiteX4" fmla="*/ 0 w 567267"/>
                <a:gd name="connsiteY4" fmla="*/ 179917 h 359833"/>
                <a:gd name="connsiteX0" fmla="*/ 66 w 567334"/>
                <a:gd name="connsiteY0" fmla="*/ 232834 h 412751"/>
                <a:gd name="connsiteX1" fmla="*/ 264650 w 567334"/>
                <a:gd name="connsiteY1" fmla="*/ 0 h 412751"/>
                <a:gd name="connsiteX2" fmla="*/ 567334 w 567334"/>
                <a:gd name="connsiteY2" fmla="*/ 232834 h 412751"/>
                <a:gd name="connsiteX3" fmla="*/ 283700 w 567334"/>
                <a:gd name="connsiteY3" fmla="*/ 412751 h 412751"/>
                <a:gd name="connsiteX4" fmla="*/ 66 w 567334"/>
                <a:gd name="connsiteY4" fmla="*/ 232834 h 412751"/>
                <a:gd name="connsiteX0" fmla="*/ 264650 w 567334"/>
                <a:gd name="connsiteY0" fmla="*/ 0 h 412751"/>
                <a:gd name="connsiteX1" fmla="*/ 567334 w 567334"/>
                <a:gd name="connsiteY1" fmla="*/ 232834 h 412751"/>
                <a:gd name="connsiteX2" fmla="*/ 283700 w 567334"/>
                <a:gd name="connsiteY2" fmla="*/ 412751 h 412751"/>
                <a:gd name="connsiteX3" fmla="*/ 66 w 567334"/>
                <a:gd name="connsiteY3" fmla="*/ 232834 h 412751"/>
                <a:gd name="connsiteX4" fmla="*/ 356090 w 567334"/>
                <a:gd name="connsiteY4" fmla="*/ 91440 h 412751"/>
                <a:gd name="connsiteX0" fmla="*/ 264584 w 567268"/>
                <a:gd name="connsiteY0" fmla="*/ 0 h 412751"/>
                <a:gd name="connsiteX1" fmla="*/ 567268 w 567268"/>
                <a:gd name="connsiteY1" fmla="*/ 232834 h 412751"/>
                <a:gd name="connsiteX2" fmla="*/ 283634 w 567268"/>
                <a:gd name="connsiteY2" fmla="*/ 412751 h 412751"/>
                <a:gd name="connsiteX3" fmla="*/ 0 w 567268"/>
                <a:gd name="connsiteY3" fmla="*/ 232834 h 412751"/>
                <a:gd name="connsiteX0" fmla="*/ 567268 w 567268"/>
                <a:gd name="connsiteY0" fmla="*/ 0 h 179917"/>
                <a:gd name="connsiteX1" fmla="*/ 283634 w 567268"/>
                <a:gd name="connsiteY1" fmla="*/ 179917 h 179917"/>
                <a:gd name="connsiteX2" fmla="*/ 0 w 567268"/>
                <a:gd name="connsiteY2" fmla="*/ 0 h 17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3147D1-8D4E-6826-F38E-FD9E30E725B2}"/>
              </a:ext>
            </a:extLst>
          </p:cNvPr>
          <p:cNvGrpSpPr/>
          <p:nvPr/>
        </p:nvGrpSpPr>
        <p:grpSpPr>
          <a:xfrm rot="16200000" flipV="1">
            <a:off x="3629148" y="2747659"/>
            <a:ext cx="907269" cy="579967"/>
            <a:chOff x="2072998" y="3841750"/>
            <a:chExt cx="907269" cy="579967"/>
          </a:xfrm>
        </p:grpSpPr>
        <p:sp>
          <p:nvSpPr>
            <p:cNvPr id="28" name="Oval 22">
              <a:extLst>
                <a:ext uri="{FF2B5EF4-FFF2-40B4-BE49-F238E27FC236}">
                  <a16:creationId xmlns:a16="http://schemas.microsoft.com/office/drawing/2014/main" id="{3E898736-5B32-534B-AFFA-274A59C4B55C}"/>
                </a:ext>
              </a:extLst>
            </p:cNvPr>
            <p:cNvSpPr/>
            <p:nvPr/>
          </p:nvSpPr>
          <p:spPr>
            <a:xfrm>
              <a:off x="2325548" y="3841750"/>
              <a:ext cx="402168" cy="143935"/>
            </a:xfrm>
            <a:custGeom>
              <a:avLst/>
              <a:gdLst>
                <a:gd name="connsiteX0" fmla="*/ 0 w 567267"/>
                <a:gd name="connsiteY0" fmla="*/ 179917 h 359833"/>
                <a:gd name="connsiteX1" fmla="*/ 283634 w 567267"/>
                <a:gd name="connsiteY1" fmla="*/ 0 h 359833"/>
                <a:gd name="connsiteX2" fmla="*/ 567268 w 567267"/>
                <a:gd name="connsiteY2" fmla="*/ 179917 h 359833"/>
                <a:gd name="connsiteX3" fmla="*/ 283634 w 567267"/>
                <a:gd name="connsiteY3" fmla="*/ 359834 h 359833"/>
                <a:gd name="connsiteX4" fmla="*/ 0 w 567267"/>
                <a:gd name="connsiteY4" fmla="*/ 179917 h 359833"/>
                <a:gd name="connsiteX0" fmla="*/ 66 w 567334"/>
                <a:gd name="connsiteY0" fmla="*/ 232834 h 412751"/>
                <a:gd name="connsiteX1" fmla="*/ 264650 w 567334"/>
                <a:gd name="connsiteY1" fmla="*/ 0 h 412751"/>
                <a:gd name="connsiteX2" fmla="*/ 567334 w 567334"/>
                <a:gd name="connsiteY2" fmla="*/ 232834 h 412751"/>
                <a:gd name="connsiteX3" fmla="*/ 283700 w 567334"/>
                <a:gd name="connsiteY3" fmla="*/ 412751 h 412751"/>
                <a:gd name="connsiteX4" fmla="*/ 66 w 567334"/>
                <a:gd name="connsiteY4" fmla="*/ 232834 h 412751"/>
                <a:gd name="connsiteX0" fmla="*/ 264650 w 567334"/>
                <a:gd name="connsiteY0" fmla="*/ 0 h 412751"/>
                <a:gd name="connsiteX1" fmla="*/ 567334 w 567334"/>
                <a:gd name="connsiteY1" fmla="*/ 232834 h 412751"/>
                <a:gd name="connsiteX2" fmla="*/ 283700 w 567334"/>
                <a:gd name="connsiteY2" fmla="*/ 412751 h 412751"/>
                <a:gd name="connsiteX3" fmla="*/ 66 w 567334"/>
                <a:gd name="connsiteY3" fmla="*/ 232834 h 412751"/>
                <a:gd name="connsiteX4" fmla="*/ 356090 w 567334"/>
                <a:gd name="connsiteY4" fmla="*/ 91440 h 412751"/>
                <a:gd name="connsiteX0" fmla="*/ 264584 w 567268"/>
                <a:gd name="connsiteY0" fmla="*/ 0 h 412751"/>
                <a:gd name="connsiteX1" fmla="*/ 567268 w 567268"/>
                <a:gd name="connsiteY1" fmla="*/ 232834 h 412751"/>
                <a:gd name="connsiteX2" fmla="*/ 283634 w 567268"/>
                <a:gd name="connsiteY2" fmla="*/ 412751 h 412751"/>
                <a:gd name="connsiteX3" fmla="*/ 0 w 567268"/>
                <a:gd name="connsiteY3" fmla="*/ 232834 h 412751"/>
                <a:gd name="connsiteX0" fmla="*/ 567268 w 567268"/>
                <a:gd name="connsiteY0" fmla="*/ 0 h 179917"/>
                <a:gd name="connsiteX1" fmla="*/ 283634 w 567268"/>
                <a:gd name="connsiteY1" fmla="*/ 179917 h 179917"/>
                <a:gd name="connsiteX2" fmla="*/ 0 w 567268"/>
                <a:gd name="connsiteY2" fmla="*/ 0 h 17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2">
              <a:extLst>
                <a:ext uri="{FF2B5EF4-FFF2-40B4-BE49-F238E27FC236}">
                  <a16:creationId xmlns:a16="http://schemas.microsoft.com/office/drawing/2014/main" id="{63AF86F9-3ED5-0EC4-AEA6-D8D5ABC394F9}"/>
                </a:ext>
              </a:extLst>
            </p:cNvPr>
            <p:cNvSpPr/>
            <p:nvPr/>
          </p:nvSpPr>
          <p:spPr>
            <a:xfrm>
              <a:off x="2148808" y="4006852"/>
              <a:ext cx="755649" cy="179917"/>
            </a:xfrm>
            <a:custGeom>
              <a:avLst/>
              <a:gdLst>
                <a:gd name="connsiteX0" fmla="*/ 0 w 567267"/>
                <a:gd name="connsiteY0" fmla="*/ 179917 h 359833"/>
                <a:gd name="connsiteX1" fmla="*/ 283634 w 567267"/>
                <a:gd name="connsiteY1" fmla="*/ 0 h 359833"/>
                <a:gd name="connsiteX2" fmla="*/ 567268 w 567267"/>
                <a:gd name="connsiteY2" fmla="*/ 179917 h 359833"/>
                <a:gd name="connsiteX3" fmla="*/ 283634 w 567267"/>
                <a:gd name="connsiteY3" fmla="*/ 359834 h 359833"/>
                <a:gd name="connsiteX4" fmla="*/ 0 w 567267"/>
                <a:gd name="connsiteY4" fmla="*/ 179917 h 359833"/>
                <a:gd name="connsiteX0" fmla="*/ 66 w 567334"/>
                <a:gd name="connsiteY0" fmla="*/ 232834 h 412751"/>
                <a:gd name="connsiteX1" fmla="*/ 264650 w 567334"/>
                <a:gd name="connsiteY1" fmla="*/ 0 h 412751"/>
                <a:gd name="connsiteX2" fmla="*/ 567334 w 567334"/>
                <a:gd name="connsiteY2" fmla="*/ 232834 h 412751"/>
                <a:gd name="connsiteX3" fmla="*/ 283700 w 567334"/>
                <a:gd name="connsiteY3" fmla="*/ 412751 h 412751"/>
                <a:gd name="connsiteX4" fmla="*/ 66 w 567334"/>
                <a:gd name="connsiteY4" fmla="*/ 232834 h 412751"/>
                <a:gd name="connsiteX0" fmla="*/ 264650 w 567334"/>
                <a:gd name="connsiteY0" fmla="*/ 0 h 412751"/>
                <a:gd name="connsiteX1" fmla="*/ 567334 w 567334"/>
                <a:gd name="connsiteY1" fmla="*/ 232834 h 412751"/>
                <a:gd name="connsiteX2" fmla="*/ 283700 w 567334"/>
                <a:gd name="connsiteY2" fmla="*/ 412751 h 412751"/>
                <a:gd name="connsiteX3" fmla="*/ 66 w 567334"/>
                <a:gd name="connsiteY3" fmla="*/ 232834 h 412751"/>
                <a:gd name="connsiteX4" fmla="*/ 356090 w 567334"/>
                <a:gd name="connsiteY4" fmla="*/ 91440 h 412751"/>
                <a:gd name="connsiteX0" fmla="*/ 264584 w 567268"/>
                <a:gd name="connsiteY0" fmla="*/ 0 h 412751"/>
                <a:gd name="connsiteX1" fmla="*/ 567268 w 567268"/>
                <a:gd name="connsiteY1" fmla="*/ 232834 h 412751"/>
                <a:gd name="connsiteX2" fmla="*/ 283634 w 567268"/>
                <a:gd name="connsiteY2" fmla="*/ 412751 h 412751"/>
                <a:gd name="connsiteX3" fmla="*/ 0 w 567268"/>
                <a:gd name="connsiteY3" fmla="*/ 232834 h 412751"/>
                <a:gd name="connsiteX0" fmla="*/ 567268 w 567268"/>
                <a:gd name="connsiteY0" fmla="*/ 0 h 179917"/>
                <a:gd name="connsiteX1" fmla="*/ 283634 w 567268"/>
                <a:gd name="connsiteY1" fmla="*/ 179917 h 179917"/>
                <a:gd name="connsiteX2" fmla="*/ 0 w 567268"/>
                <a:gd name="connsiteY2" fmla="*/ 0 h 17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2">
              <a:extLst>
                <a:ext uri="{FF2B5EF4-FFF2-40B4-BE49-F238E27FC236}">
                  <a16:creationId xmlns:a16="http://schemas.microsoft.com/office/drawing/2014/main" id="{3924A7C4-3490-6F53-B48C-B008175CDF48}"/>
                </a:ext>
              </a:extLst>
            </p:cNvPr>
            <p:cNvSpPr/>
            <p:nvPr/>
          </p:nvSpPr>
          <p:spPr>
            <a:xfrm>
              <a:off x="2072998" y="4212170"/>
              <a:ext cx="907269" cy="209547"/>
            </a:xfrm>
            <a:custGeom>
              <a:avLst/>
              <a:gdLst>
                <a:gd name="connsiteX0" fmla="*/ 0 w 567267"/>
                <a:gd name="connsiteY0" fmla="*/ 179917 h 359833"/>
                <a:gd name="connsiteX1" fmla="*/ 283634 w 567267"/>
                <a:gd name="connsiteY1" fmla="*/ 0 h 359833"/>
                <a:gd name="connsiteX2" fmla="*/ 567268 w 567267"/>
                <a:gd name="connsiteY2" fmla="*/ 179917 h 359833"/>
                <a:gd name="connsiteX3" fmla="*/ 283634 w 567267"/>
                <a:gd name="connsiteY3" fmla="*/ 359834 h 359833"/>
                <a:gd name="connsiteX4" fmla="*/ 0 w 567267"/>
                <a:gd name="connsiteY4" fmla="*/ 179917 h 359833"/>
                <a:gd name="connsiteX0" fmla="*/ 66 w 567334"/>
                <a:gd name="connsiteY0" fmla="*/ 232834 h 412751"/>
                <a:gd name="connsiteX1" fmla="*/ 264650 w 567334"/>
                <a:gd name="connsiteY1" fmla="*/ 0 h 412751"/>
                <a:gd name="connsiteX2" fmla="*/ 567334 w 567334"/>
                <a:gd name="connsiteY2" fmla="*/ 232834 h 412751"/>
                <a:gd name="connsiteX3" fmla="*/ 283700 w 567334"/>
                <a:gd name="connsiteY3" fmla="*/ 412751 h 412751"/>
                <a:gd name="connsiteX4" fmla="*/ 66 w 567334"/>
                <a:gd name="connsiteY4" fmla="*/ 232834 h 412751"/>
                <a:gd name="connsiteX0" fmla="*/ 264650 w 567334"/>
                <a:gd name="connsiteY0" fmla="*/ 0 h 412751"/>
                <a:gd name="connsiteX1" fmla="*/ 567334 w 567334"/>
                <a:gd name="connsiteY1" fmla="*/ 232834 h 412751"/>
                <a:gd name="connsiteX2" fmla="*/ 283700 w 567334"/>
                <a:gd name="connsiteY2" fmla="*/ 412751 h 412751"/>
                <a:gd name="connsiteX3" fmla="*/ 66 w 567334"/>
                <a:gd name="connsiteY3" fmla="*/ 232834 h 412751"/>
                <a:gd name="connsiteX4" fmla="*/ 356090 w 567334"/>
                <a:gd name="connsiteY4" fmla="*/ 91440 h 412751"/>
                <a:gd name="connsiteX0" fmla="*/ 264584 w 567268"/>
                <a:gd name="connsiteY0" fmla="*/ 0 h 412751"/>
                <a:gd name="connsiteX1" fmla="*/ 567268 w 567268"/>
                <a:gd name="connsiteY1" fmla="*/ 232834 h 412751"/>
                <a:gd name="connsiteX2" fmla="*/ 283634 w 567268"/>
                <a:gd name="connsiteY2" fmla="*/ 412751 h 412751"/>
                <a:gd name="connsiteX3" fmla="*/ 0 w 567268"/>
                <a:gd name="connsiteY3" fmla="*/ 232834 h 412751"/>
                <a:gd name="connsiteX0" fmla="*/ 567268 w 567268"/>
                <a:gd name="connsiteY0" fmla="*/ 0 h 179917"/>
                <a:gd name="connsiteX1" fmla="*/ 283634 w 567268"/>
                <a:gd name="connsiteY1" fmla="*/ 179917 h 179917"/>
                <a:gd name="connsiteX2" fmla="*/ 0 w 567268"/>
                <a:gd name="connsiteY2" fmla="*/ 0 h 179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7268" h="179917">
                  <a:moveTo>
                    <a:pt x="567268" y="0"/>
                  </a:moveTo>
                  <a:cubicBezTo>
                    <a:pt x="567268" y="99365"/>
                    <a:pt x="440281" y="179917"/>
                    <a:pt x="283634" y="179917"/>
                  </a:cubicBezTo>
                  <a:cubicBezTo>
                    <a:pt x="126987" y="179917"/>
                    <a:pt x="3175" y="6879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F0166CB-D430-CD34-EC3A-C1119E76D6A3}"/>
              </a:ext>
            </a:extLst>
          </p:cNvPr>
          <p:cNvSpPr/>
          <p:nvPr/>
        </p:nvSpPr>
        <p:spPr>
          <a:xfrm>
            <a:off x="4518814" y="2410886"/>
            <a:ext cx="1164160" cy="442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BLE receiver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BCF879-41D6-0BF1-F64A-E56067439BF4}"/>
              </a:ext>
            </a:extLst>
          </p:cNvPr>
          <p:cNvSpPr/>
          <p:nvPr/>
        </p:nvSpPr>
        <p:spPr>
          <a:xfrm>
            <a:off x="4520928" y="2881250"/>
            <a:ext cx="1164160" cy="684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Computer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Display and Storage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2B85163-598F-E4B9-C2CE-10E80204A46E}"/>
              </a:ext>
            </a:extLst>
          </p:cNvPr>
          <p:cNvSpPr/>
          <p:nvPr/>
        </p:nvSpPr>
        <p:spPr>
          <a:xfrm>
            <a:off x="1631000" y="1442878"/>
            <a:ext cx="673561" cy="1230268"/>
          </a:xfrm>
          <a:custGeom>
            <a:avLst/>
            <a:gdLst>
              <a:gd name="connsiteX0" fmla="*/ 617289 w 619484"/>
              <a:gd name="connsiteY0" fmla="*/ 0 h 1198034"/>
              <a:gd name="connsiteX1" fmla="*/ 596123 w 619484"/>
              <a:gd name="connsiteY1" fmla="*/ 156634 h 1198034"/>
              <a:gd name="connsiteX2" fmla="*/ 450073 w 619484"/>
              <a:gd name="connsiteY2" fmla="*/ 247650 h 1198034"/>
              <a:gd name="connsiteX3" fmla="*/ 411973 w 619484"/>
              <a:gd name="connsiteY3" fmla="*/ 484717 h 1198034"/>
              <a:gd name="connsiteX4" fmla="*/ 69073 w 619484"/>
              <a:gd name="connsiteY4" fmla="*/ 751417 h 1198034"/>
              <a:gd name="connsiteX5" fmla="*/ 14039 w 619484"/>
              <a:gd name="connsiteY5" fmla="*/ 1123950 h 1198034"/>
              <a:gd name="connsiteX6" fmla="*/ 251106 w 619484"/>
              <a:gd name="connsiteY6" fmla="*/ 1198034 h 1198034"/>
              <a:gd name="connsiteX7" fmla="*/ 251106 w 619484"/>
              <a:gd name="connsiteY7" fmla="*/ 1198034 h 1198034"/>
              <a:gd name="connsiteX0" fmla="*/ 617289 w 619484"/>
              <a:gd name="connsiteY0" fmla="*/ 0 h 1198034"/>
              <a:gd name="connsiteX1" fmla="*/ 596123 w 619484"/>
              <a:gd name="connsiteY1" fmla="*/ 156634 h 1198034"/>
              <a:gd name="connsiteX2" fmla="*/ 450073 w 619484"/>
              <a:gd name="connsiteY2" fmla="*/ 247650 h 1198034"/>
              <a:gd name="connsiteX3" fmla="*/ 411973 w 619484"/>
              <a:gd name="connsiteY3" fmla="*/ 484717 h 1198034"/>
              <a:gd name="connsiteX4" fmla="*/ 69073 w 619484"/>
              <a:gd name="connsiteY4" fmla="*/ 751417 h 1198034"/>
              <a:gd name="connsiteX5" fmla="*/ 14039 w 619484"/>
              <a:gd name="connsiteY5" fmla="*/ 1123950 h 1198034"/>
              <a:gd name="connsiteX6" fmla="*/ 251106 w 619484"/>
              <a:gd name="connsiteY6" fmla="*/ 1198034 h 1198034"/>
              <a:gd name="connsiteX7" fmla="*/ 251106 w 619484"/>
              <a:gd name="connsiteY7" fmla="*/ 1198034 h 1198034"/>
              <a:gd name="connsiteX0" fmla="*/ 643583 w 645778"/>
              <a:gd name="connsiteY0" fmla="*/ 0 h 1206985"/>
              <a:gd name="connsiteX1" fmla="*/ 622417 w 645778"/>
              <a:gd name="connsiteY1" fmla="*/ 156634 h 1206985"/>
              <a:gd name="connsiteX2" fmla="*/ 476367 w 645778"/>
              <a:gd name="connsiteY2" fmla="*/ 247650 h 1206985"/>
              <a:gd name="connsiteX3" fmla="*/ 438267 w 645778"/>
              <a:gd name="connsiteY3" fmla="*/ 484717 h 1206985"/>
              <a:gd name="connsiteX4" fmla="*/ 95367 w 645778"/>
              <a:gd name="connsiteY4" fmla="*/ 751417 h 1206985"/>
              <a:gd name="connsiteX5" fmla="*/ 40333 w 645778"/>
              <a:gd name="connsiteY5" fmla="*/ 1123950 h 1206985"/>
              <a:gd name="connsiteX6" fmla="*/ 277400 w 645778"/>
              <a:gd name="connsiteY6" fmla="*/ 1198034 h 1206985"/>
              <a:gd name="connsiteX7" fmla="*/ 277400 w 645778"/>
              <a:gd name="connsiteY7" fmla="*/ 1198034 h 1206985"/>
              <a:gd name="connsiteX0" fmla="*/ 643583 w 645778"/>
              <a:gd name="connsiteY0" fmla="*/ 0 h 1206985"/>
              <a:gd name="connsiteX1" fmla="*/ 622417 w 645778"/>
              <a:gd name="connsiteY1" fmla="*/ 156634 h 1206985"/>
              <a:gd name="connsiteX2" fmla="*/ 476367 w 645778"/>
              <a:gd name="connsiteY2" fmla="*/ 247650 h 1206985"/>
              <a:gd name="connsiteX3" fmla="*/ 438267 w 645778"/>
              <a:gd name="connsiteY3" fmla="*/ 484717 h 1206985"/>
              <a:gd name="connsiteX4" fmla="*/ 95367 w 645778"/>
              <a:gd name="connsiteY4" fmla="*/ 751417 h 1206985"/>
              <a:gd name="connsiteX5" fmla="*/ 40333 w 645778"/>
              <a:gd name="connsiteY5" fmla="*/ 1123950 h 1206985"/>
              <a:gd name="connsiteX6" fmla="*/ 277400 w 645778"/>
              <a:gd name="connsiteY6" fmla="*/ 1198034 h 1206985"/>
              <a:gd name="connsiteX7" fmla="*/ 277400 w 645778"/>
              <a:gd name="connsiteY7" fmla="*/ 1198034 h 1206985"/>
              <a:gd name="connsiteX0" fmla="*/ 673216 w 673561"/>
              <a:gd name="connsiteY0" fmla="*/ 0 h 1230268"/>
              <a:gd name="connsiteX1" fmla="*/ 622417 w 673561"/>
              <a:gd name="connsiteY1" fmla="*/ 179917 h 1230268"/>
              <a:gd name="connsiteX2" fmla="*/ 476367 w 673561"/>
              <a:gd name="connsiteY2" fmla="*/ 270933 h 1230268"/>
              <a:gd name="connsiteX3" fmla="*/ 438267 w 673561"/>
              <a:gd name="connsiteY3" fmla="*/ 508000 h 1230268"/>
              <a:gd name="connsiteX4" fmla="*/ 95367 w 673561"/>
              <a:gd name="connsiteY4" fmla="*/ 774700 h 1230268"/>
              <a:gd name="connsiteX5" fmla="*/ 40333 w 673561"/>
              <a:gd name="connsiteY5" fmla="*/ 1147233 h 1230268"/>
              <a:gd name="connsiteX6" fmla="*/ 277400 w 673561"/>
              <a:gd name="connsiteY6" fmla="*/ 1221317 h 1230268"/>
              <a:gd name="connsiteX7" fmla="*/ 277400 w 673561"/>
              <a:gd name="connsiteY7" fmla="*/ 1221317 h 1230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561" h="1230268">
                <a:moveTo>
                  <a:pt x="673216" y="0"/>
                </a:moveTo>
                <a:cubicBezTo>
                  <a:pt x="676567" y="57679"/>
                  <a:pt x="655225" y="134762"/>
                  <a:pt x="622417" y="179917"/>
                </a:cubicBezTo>
                <a:cubicBezTo>
                  <a:pt x="589609" y="225072"/>
                  <a:pt x="507059" y="216252"/>
                  <a:pt x="476367" y="270933"/>
                </a:cubicBezTo>
                <a:cubicBezTo>
                  <a:pt x="445675" y="325614"/>
                  <a:pt x="501767" y="424039"/>
                  <a:pt x="438267" y="508000"/>
                </a:cubicBezTo>
                <a:cubicBezTo>
                  <a:pt x="374767" y="591961"/>
                  <a:pt x="161689" y="668161"/>
                  <a:pt x="95367" y="774700"/>
                </a:cubicBezTo>
                <a:cubicBezTo>
                  <a:pt x="29045" y="881239"/>
                  <a:pt x="-49273" y="1026230"/>
                  <a:pt x="40333" y="1147233"/>
                </a:cubicBezTo>
                <a:cubicBezTo>
                  <a:pt x="129939" y="1268236"/>
                  <a:pt x="277400" y="1221317"/>
                  <a:pt x="277400" y="1221317"/>
                </a:cubicBezTo>
                <a:lnTo>
                  <a:pt x="277400" y="1221317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35605E0-1680-147B-7480-973B52CD0A83}"/>
              </a:ext>
            </a:extLst>
          </p:cNvPr>
          <p:cNvSpPr/>
          <p:nvPr/>
        </p:nvSpPr>
        <p:spPr>
          <a:xfrm>
            <a:off x="1704555" y="1437212"/>
            <a:ext cx="979120" cy="1146796"/>
          </a:xfrm>
          <a:custGeom>
            <a:avLst/>
            <a:gdLst>
              <a:gd name="connsiteX0" fmla="*/ 617289 w 619484"/>
              <a:gd name="connsiteY0" fmla="*/ 0 h 1198034"/>
              <a:gd name="connsiteX1" fmla="*/ 596123 w 619484"/>
              <a:gd name="connsiteY1" fmla="*/ 156634 h 1198034"/>
              <a:gd name="connsiteX2" fmla="*/ 450073 w 619484"/>
              <a:gd name="connsiteY2" fmla="*/ 247650 h 1198034"/>
              <a:gd name="connsiteX3" fmla="*/ 411973 w 619484"/>
              <a:gd name="connsiteY3" fmla="*/ 484717 h 1198034"/>
              <a:gd name="connsiteX4" fmla="*/ 69073 w 619484"/>
              <a:gd name="connsiteY4" fmla="*/ 751417 h 1198034"/>
              <a:gd name="connsiteX5" fmla="*/ 14039 w 619484"/>
              <a:gd name="connsiteY5" fmla="*/ 1123950 h 1198034"/>
              <a:gd name="connsiteX6" fmla="*/ 251106 w 619484"/>
              <a:gd name="connsiteY6" fmla="*/ 1198034 h 1198034"/>
              <a:gd name="connsiteX7" fmla="*/ 251106 w 619484"/>
              <a:gd name="connsiteY7" fmla="*/ 1198034 h 1198034"/>
              <a:gd name="connsiteX0" fmla="*/ 617289 w 629729"/>
              <a:gd name="connsiteY0" fmla="*/ 0 h 1198034"/>
              <a:gd name="connsiteX1" fmla="*/ 596123 w 629729"/>
              <a:gd name="connsiteY1" fmla="*/ 156634 h 1198034"/>
              <a:gd name="connsiteX2" fmla="*/ 272273 w 629729"/>
              <a:gd name="connsiteY2" fmla="*/ 273050 h 1198034"/>
              <a:gd name="connsiteX3" fmla="*/ 411973 w 629729"/>
              <a:gd name="connsiteY3" fmla="*/ 484717 h 1198034"/>
              <a:gd name="connsiteX4" fmla="*/ 69073 w 629729"/>
              <a:gd name="connsiteY4" fmla="*/ 751417 h 1198034"/>
              <a:gd name="connsiteX5" fmla="*/ 14039 w 629729"/>
              <a:gd name="connsiteY5" fmla="*/ 1123950 h 1198034"/>
              <a:gd name="connsiteX6" fmla="*/ 251106 w 629729"/>
              <a:gd name="connsiteY6" fmla="*/ 1198034 h 1198034"/>
              <a:gd name="connsiteX7" fmla="*/ 251106 w 629729"/>
              <a:gd name="connsiteY7" fmla="*/ 1198034 h 1198034"/>
              <a:gd name="connsiteX0" fmla="*/ 612809 w 625249"/>
              <a:gd name="connsiteY0" fmla="*/ 0 h 1198034"/>
              <a:gd name="connsiteX1" fmla="*/ 591643 w 625249"/>
              <a:gd name="connsiteY1" fmla="*/ 156634 h 1198034"/>
              <a:gd name="connsiteX2" fmla="*/ 267793 w 625249"/>
              <a:gd name="connsiteY2" fmla="*/ 273050 h 1198034"/>
              <a:gd name="connsiteX3" fmla="*/ 231810 w 625249"/>
              <a:gd name="connsiteY3" fmla="*/ 488951 h 1198034"/>
              <a:gd name="connsiteX4" fmla="*/ 64593 w 625249"/>
              <a:gd name="connsiteY4" fmla="*/ 751417 h 1198034"/>
              <a:gd name="connsiteX5" fmla="*/ 9559 w 625249"/>
              <a:gd name="connsiteY5" fmla="*/ 1123950 h 1198034"/>
              <a:gd name="connsiteX6" fmla="*/ 246626 w 625249"/>
              <a:gd name="connsiteY6" fmla="*/ 1198034 h 1198034"/>
              <a:gd name="connsiteX7" fmla="*/ 246626 w 625249"/>
              <a:gd name="connsiteY7" fmla="*/ 1198034 h 1198034"/>
              <a:gd name="connsiteX0" fmla="*/ 750193 w 762633"/>
              <a:gd name="connsiteY0" fmla="*/ 0 h 1198034"/>
              <a:gd name="connsiteX1" fmla="*/ 729027 w 762633"/>
              <a:gd name="connsiteY1" fmla="*/ 156634 h 1198034"/>
              <a:gd name="connsiteX2" fmla="*/ 405177 w 762633"/>
              <a:gd name="connsiteY2" fmla="*/ 273050 h 1198034"/>
              <a:gd name="connsiteX3" fmla="*/ 369194 w 762633"/>
              <a:gd name="connsiteY3" fmla="*/ 488951 h 1198034"/>
              <a:gd name="connsiteX4" fmla="*/ 7244 w 762633"/>
              <a:gd name="connsiteY4" fmla="*/ 812800 h 1198034"/>
              <a:gd name="connsiteX5" fmla="*/ 146943 w 762633"/>
              <a:gd name="connsiteY5" fmla="*/ 1123950 h 1198034"/>
              <a:gd name="connsiteX6" fmla="*/ 384010 w 762633"/>
              <a:gd name="connsiteY6" fmla="*/ 1198034 h 1198034"/>
              <a:gd name="connsiteX7" fmla="*/ 384010 w 762633"/>
              <a:gd name="connsiteY7" fmla="*/ 1198034 h 1198034"/>
              <a:gd name="connsiteX0" fmla="*/ 882981 w 895421"/>
              <a:gd name="connsiteY0" fmla="*/ 0 h 1198034"/>
              <a:gd name="connsiteX1" fmla="*/ 861815 w 895421"/>
              <a:gd name="connsiteY1" fmla="*/ 156634 h 1198034"/>
              <a:gd name="connsiteX2" fmla="*/ 537965 w 895421"/>
              <a:gd name="connsiteY2" fmla="*/ 273050 h 1198034"/>
              <a:gd name="connsiteX3" fmla="*/ 501982 w 895421"/>
              <a:gd name="connsiteY3" fmla="*/ 488951 h 1198034"/>
              <a:gd name="connsiteX4" fmla="*/ 140032 w 895421"/>
              <a:gd name="connsiteY4" fmla="*/ 812800 h 1198034"/>
              <a:gd name="connsiteX5" fmla="*/ 19381 w 895421"/>
              <a:gd name="connsiteY5" fmla="*/ 1109133 h 1198034"/>
              <a:gd name="connsiteX6" fmla="*/ 516798 w 895421"/>
              <a:gd name="connsiteY6" fmla="*/ 1198034 h 1198034"/>
              <a:gd name="connsiteX7" fmla="*/ 516798 w 895421"/>
              <a:gd name="connsiteY7" fmla="*/ 1198034 h 1198034"/>
              <a:gd name="connsiteX0" fmla="*/ 882981 w 895421"/>
              <a:gd name="connsiteY0" fmla="*/ 0 h 1198034"/>
              <a:gd name="connsiteX1" fmla="*/ 861815 w 895421"/>
              <a:gd name="connsiteY1" fmla="*/ 156634 h 1198034"/>
              <a:gd name="connsiteX2" fmla="*/ 537965 w 895421"/>
              <a:gd name="connsiteY2" fmla="*/ 273050 h 1198034"/>
              <a:gd name="connsiteX3" fmla="*/ 501982 w 895421"/>
              <a:gd name="connsiteY3" fmla="*/ 488951 h 1198034"/>
              <a:gd name="connsiteX4" fmla="*/ 140032 w 895421"/>
              <a:gd name="connsiteY4" fmla="*/ 812800 h 1198034"/>
              <a:gd name="connsiteX5" fmla="*/ 19381 w 895421"/>
              <a:gd name="connsiteY5" fmla="*/ 1109133 h 1198034"/>
              <a:gd name="connsiteX6" fmla="*/ 516798 w 895421"/>
              <a:gd name="connsiteY6" fmla="*/ 1198034 h 1198034"/>
              <a:gd name="connsiteX7" fmla="*/ 307248 w 895421"/>
              <a:gd name="connsiteY7" fmla="*/ 996951 h 1198034"/>
              <a:gd name="connsiteX0" fmla="*/ 863642 w 876082"/>
              <a:gd name="connsiteY0" fmla="*/ 0 h 1176868"/>
              <a:gd name="connsiteX1" fmla="*/ 842476 w 876082"/>
              <a:gd name="connsiteY1" fmla="*/ 156634 h 1176868"/>
              <a:gd name="connsiteX2" fmla="*/ 518626 w 876082"/>
              <a:gd name="connsiteY2" fmla="*/ 273050 h 1176868"/>
              <a:gd name="connsiteX3" fmla="*/ 482643 w 876082"/>
              <a:gd name="connsiteY3" fmla="*/ 488951 h 1176868"/>
              <a:gd name="connsiteX4" fmla="*/ 120693 w 876082"/>
              <a:gd name="connsiteY4" fmla="*/ 812800 h 1176868"/>
              <a:gd name="connsiteX5" fmla="*/ 42 w 876082"/>
              <a:gd name="connsiteY5" fmla="*/ 1109133 h 1176868"/>
              <a:gd name="connsiteX6" fmla="*/ 105876 w 876082"/>
              <a:gd name="connsiteY6" fmla="*/ 1176868 h 1176868"/>
              <a:gd name="connsiteX7" fmla="*/ 287909 w 876082"/>
              <a:gd name="connsiteY7" fmla="*/ 996951 h 1176868"/>
              <a:gd name="connsiteX0" fmla="*/ 863642 w 876082"/>
              <a:gd name="connsiteY0" fmla="*/ 0 h 1181101"/>
              <a:gd name="connsiteX1" fmla="*/ 842476 w 876082"/>
              <a:gd name="connsiteY1" fmla="*/ 156634 h 1181101"/>
              <a:gd name="connsiteX2" fmla="*/ 518626 w 876082"/>
              <a:gd name="connsiteY2" fmla="*/ 273050 h 1181101"/>
              <a:gd name="connsiteX3" fmla="*/ 482643 w 876082"/>
              <a:gd name="connsiteY3" fmla="*/ 488951 h 1181101"/>
              <a:gd name="connsiteX4" fmla="*/ 120693 w 876082"/>
              <a:gd name="connsiteY4" fmla="*/ 812800 h 1181101"/>
              <a:gd name="connsiteX5" fmla="*/ 42 w 876082"/>
              <a:gd name="connsiteY5" fmla="*/ 1109133 h 1181101"/>
              <a:gd name="connsiteX6" fmla="*/ 105876 w 876082"/>
              <a:gd name="connsiteY6" fmla="*/ 1176868 h 1181101"/>
              <a:gd name="connsiteX7" fmla="*/ 103759 w 876082"/>
              <a:gd name="connsiteY7" fmla="*/ 1181101 h 1181101"/>
              <a:gd name="connsiteX0" fmla="*/ 950406 w 962846"/>
              <a:gd name="connsiteY0" fmla="*/ 0 h 1181101"/>
              <a:gd name="connsiteX1" fmla="*/ 929240 w 962846"/>
              <a:gd name="connsiteY1" fmla="*/ 156634 h 1181101"/>
              <a:gd name="connsiteX2" fmla="*/ 605390 w 962846"/>
              <a:gd name="connsiteY2" fmla="*/ 273050 h 1181101"/>
              <a:gd name="connsiteX3" fmla="*/ 569407 w 962846"/>
              <a:gd name="connsiteY3" fmla="*/ 488951 h 1181101"/>
              <a:gd name="connsiteX4" fmla="*/ 207457 w 962846"/>
              <a:gd name="connsiteY4" fmla="*/ 812800 h 1181101"/>
              <a:gd name="connsiteX5" fmla="*/ 23 w 962846"/>
              <a:gd name="connsiteY5" fmla="*/ 1077383 h 1181101"/>
              <a:gd name="connsiteX6" fmla="*/ 192640 w 962846"/>
              <a:gd name="connsiteY6" fmla="*/ 1176868 h 1181101"/>
              <a:gd name="connsiteX7" fmla="*/ 190523 w 962846"/>
              <a:gd name="connsiteY7" fmla="*/ 1181101 h 1181101"/>
              <a:gd name="connsiteX0" fmla="*/ 953617 w 966057"/>
              <a:gd name="connsiteY0" fmla="*/ 0 h 1181101"/>
              <a:gd name="connsiteX1" fmla="*/ 932451 w 966057"/>
              <a:gd name="connsiteY1" fmla="*/ 156634 h 1181101"/>
              <a:gd name="connsiteX2" fmla="*/ 608601 w 966057"/>
              <a:gd name="connsiteY2" fmla="*/ 273050 h 1181101"/>
              <a:gd name="connsiteX3" fmla="*/ 572618 w 966057"/>
              <a:gd name="connsiteY3" fmla="*/ 488951 h 1181101"/>
              <a:gd name="connsiteX4" fmla="*/ 113302 w 966057"/>
              <a:gd name="connsiteY4" fmla="*/ 787400 h 1181101"/>
              <a:gd name="connsiteX5" fmla="*/ 3234 w 966057"/>
              <a:gd name="connsiteY5" fmla="*/ 1077383 h 1181101"/>
              <a:gd name="connsiteX6" fmla="*/ 195851 w 966057"/>
              <a:gd name="connsiteY6" fmla="*/ 1176868 h 1181101"/>
              <a:gd name="connsiteX7" fmla="*/ 193734 w 966057"/>
              <a:gd name="connsiteY7" fmla="*/ 1181101 h 1181101"/>
              <a:gd name="connsiteX0" fmla="*/ 953617 w 966057"/>
              <a:gd name="connsiteY0" fmla="*/ 0 h 1181101"/>
              <a:gd name="connsiteX1" fmla="*/ 932451 w 966057"/>
              <a:gd name="connsiteY1" fmla="*/ 156634 h 1181101"/>
              <a:gd name="connsiteX2" fmla="*/ 608601 w 966057"/>
              <a:gd name="connsiteY2" fmla="*/ 273050 h 1181101"/>
              <a:gd name="connsiteX3" fmla="*/ 572618 w 966057"/>
              <a:gd name="connsiteY3" fmla="*/ 488951 h 1181101"/>
              <a:gd name="connsiteX4" fmla="*/ 113302 w 966057"/>
              <a:gd name="connsiteY4" fmla="*/ 787400 h 1181101"/>
              <a:gd name="connsiteX5" fmla="*/ 3234 w 966057"/>
              <a:gd name="connsiteY5" fmla="*/ 1077383 h 1181101"/>
              <a:gd name="connsiteX6" fmla="*/ 195851 w 966057"/>
              <a:gd name="connsiteY6" fmla="*/ 1176868 h 1181101"/>
              <a:gd name="connsiteX7" fmla="*/ 193734 w 966057"/>
              <a:gd name="connsiteY7" fmla="*/ 1181101 h 1181101"/>
              <a:gd name="connsiteX0" fmla="*/ 953617 w 966057"/>
              <a:gd name="connsiteY0" fmla="*/ 0 h 1176868"/>
              <a:gd name="connsiteX1" fmla="*/ 932451 w 966057"/>
              <a:gd name="connsiteY1" fmla="*/ 156634 h 1176868"/>
              <a:gd name="connsiteX2" fmla="*/ 608601 w 966057"/>
              <a:gd name="connsiteY2" fmla="*/ 273050 h 1176868"/>
              <a:gd name="connsiteX3" fmla="*/ 572618 w 966057"/>
              <a:gd name="connsiteY3" fmla="*/ 488951 h 1176868"/>
              <a:gd name="connsiteX4" fmla="*/ 113302 w 966057"/>
              <a:gd name="connsiteY4" fmla="*/ 787400 h 1176868"/>
              <a:gd name="connsiteX5" fmla="*/ 3234 w 966057"/>
              <a:gd name="connsiteY5" fmla="*/ 1077383 h 1176868"/>
              <a:gd name="connsiteX6" fmla="*/ 195851 w 966057"/>
              <a:gd name="connsiteY6" fmla="*/ 1176868 h 1176868"/>
              <a:gd name="connsiteX0" fmla="*/ 953617 w 966057"/>
              <a:gd name="connsiteY0" fmla="*/ 0 h 1176868"/>
              <a:gd name="connsiteX1" fmla="*/ 932451 w 966057"/>
              <a:gd name="connsiteY1" fmla="*/ 156634 h 1176868"/>
              <a:gd name="connsiteX2" fmla="*/ 608601 w 966057"/>
              <a:gd name="connsiteY2" fmla="*/ 273050 h 1176868"/>
              <a:gd name="connsiteX3" fmla="*/ 572618 w 966057"/>
              <a:gd name="connsiteY3" fmla="*/ 488951 h 1176868"/>
              <a:gd name="connsiteX4" fmla="*/ 113302 w 966057"/>
              <a:gd name="connsiteY4" fmla="*/ 787400 h 1176868"/>
              <a:gd name="connsiteX5" fmla="*/ 3234 w 966057"/>
              <a:gd name="connsiteY5" fmla="*/ 1077383 h 1176868"/>
              <a:gd name="connsiteX6" fmla="*/ 195851 w 966057"/>
              <a:gd name="connsiteY6" fmla="*/ 1176868 h 1176868"/>
              <a:gd name="connsiteX0" fmla="*/ 953617 w 966057"/>
              <a:gd name="connsiteY0" fmla="*/ 0 h 1176868"/>
              <a:gd name="connsiteX1" fmla="*/ 932451 w 966057"/>
              <a:gd name="connsiteY1" fmla="*/ 156634 h 1176868"/>
              <a:gd name="connsiteX2" fmla="*/ 608601 w 966057"/>
              <a:gd name="connsiteY2" fmla="*/ 273050 h 1176868"/>
              <a:gd name="connsiteX3" fmla="*/ 572618 w 966057"/>
              <a:gd name="connsiteY3" fmla="*/ 488951 h 1176868"/>
              <a:gd name="connsiteX4" fmla="*/ 113302 w 966057"/>
              <a:gd name="connsiteY4" fmla="*/ 787400 h 1176868"/>
              <a:gd name="connsiteX5" fmla="*/ 3234 w 966057"/>
              <a:gd name="connsiteY5" fmla="*/ 1077383 h 1176868"/>
              <a:gd name="connsiteX6" fmla="*/ 195851 w 966057"/>
              <a:gd name="connsiteY6" fmla="*/ 1176868 h 1176868"/>
              <a:gd name="connsiteX0" fmla="*/ 953617 w 966057"/>
              <a:gd name="connsiteY0" fmla="*/ 0 h 1143001"/>
              <a:gd name="connsiteX1" fmla="*/ 932451 w 966057"/>
              <a:gd name="connsiteY1" fmla="*/ 156634 h 1143001"/>
              <a:gd name="connsiteX2" fmla="*/ 608601 w 966057"/>
              <a:gd name="connsiteY2" fmla="*/ 273050 h 1143001"/>
              <a:gd name="connsiteX3" fmla="*/ 572618 w 966057"/>
              <a:gd name="connsiteY3" fmla="*/ 488951 h 1143001"/>
              <a:gd name="connsiteX4" fmla="*/ 113302 w 966057"/>
              <a:gd name="connsiteY4" fmla="*/ 787400 h 1143001"/>
              <a:gd name="connsiteX5" fmla="*/ 3234 w 966057"/>
              <a:gd name="connsiteY5" fmla="*/ 1077383 h 1143001"/>
              <a:gd name="connsiteX6" fmla="*/ 195851 w 966057"/>
              <a:gd name="connsiteY6" fmla="*/ 1143001 h 1143001"/>
              <a:gd name="connsiteX0" fmla="*/ 966680 w 979120"/>
              <a:gd name="connsiteY0" fmla="*/ 0 h 1146796"/>
              <a:gd name="connsiteX1" fmla="*/ 945514 w 979120"/>
              <a:gd name="connsiteY1" fmla="*/ 156634 h 1146796"/>
              <a:gd name="connsiteX2" fmla="*/ 621664 w 979120"/>
              <a:gd name="connsiteY2" fmla="*/ 273050 h 1146796"/>
              <a:gd name="connsiteX3" fmla="*/ 585681 w 979120"/>
              <a:gd name="connsiteY3" fmla="*/ 488951 h 1146796"/>
              <a:gd name="connsiteX4" fmla="*/ 126365 w 979120"/>
              <a:gd name="connsiteY4" fmla="*/ 787400 h 1146796"/>
              <a:gd name="connsiteX5" fmla="*/ 16297 w 979120"/>
              <a:gd name="connsiteY5" fmla="*/ 1077383 h 1146796"/>
              <a:gd name="connsiteX6" fmla="*/ 208914 w 979120"/>
              <a:gd name="connsiteY6" fmla="*/ 1143001 h 1146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9120" h="1146796">
                <a:moveTo>
                  <a:pt x="966680" y="0"/>
                </a:moveTo>
                <a:cubicBezTo>
                  <a:pt x="970031" y="57679"/>
                  <a:pt x="1003017" y="111126"/>
                  <a:pt x="945514" y="156634"/>
                </a:cubicBezTo>
                <a:cubicBezTo>
                  <a:pt x="888011" y="202142"/>
                  <a:pt x="681636" y="217664"/>
                  <a:pt x="621664" y="273050"/>
                </a:cubicBezTo>
                <a:cubicBezTo>
                  <a:pt x="561692" y="328436"/>
                  <a:pt x="668231" y="403226"/>
                  <a:pt x="585681" y="488951"/>
                </a:cubicBezTo>
                <a:cubicBezTo>
                  <a:pt x="503131" y="574676"/>
                  <a:pt x="221262" y="689328"/>
                  <a:pt x="126365" y="787400"/>
                </a:cubicBezTo>
                <a:cubicBezTo>
                  <a:pt x="31468" y="885472"/>
                  <a:pt x="-31327" y="984249"/>
                  <a:pt x="16297" y="1077383"/>
                </a:cubicBezTo>
                <a:cubicBezTo>
                  <a:pt x="63921" y="1170517"/>
                  <a:pt x="208914" y="1143001"/>
                  <a:pt x="208914" y="114300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5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Utzinger, Urs - (utzinger)</dc:creator>
  <cp:lastModifiedBy>Utzinger, Urs - (utzinger)</cp:lastModifiedBy>
  <cp:revision>3</cp:revision>
  <dcterms:created xsi:type="dcterms:W3CDTF">2023-09-16T17:52:22Z</dcterms:created>
  <dcterms:modified xsi:type="dcterms:W3CDTF">2023-09-16T18:12:49Z</dcterms:modified>
</cp:coreProperties>
</file>