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125" d="100"/>
          <a:sy n="125" d="100"/>
        </p:scale>
        <p:origin x="1596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23:18:4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3587 187 24575,'-16'-10'0,"4"3"0,-10-2 0,0 1 0,-1 1 0,-31-4 0,-75-6 0,26 4 0,-491-47 0,233 39 0,-100-2 0,303 25 0,-172 24 0,203-9 0,-210 32 0,264-34 0,0 3 0,-106 41 0,142-43 0,1 1 0,1 1 0,-40 29 0,55-33 0,0 2 0,1 1 0,1 0 0,1 1 0,0 1 0,-18 26 0,6 0 0,1 2 0,-36 83 0,51-97 0,1 1 0,2 0 0,1 0 0,2 1 0,-4 41 0,11-59 0,0 0 0,1-1 0,1 1 0,1 0 0,0-1 0,1 0 0,1 0 0,0 0 0,2 0 0,-1-1 0,11 17 0,8 9 0,2 0 0,50 57 0,-37-53 0,2-2 0,49 39 0,103 67 0,-148-115 0,38 28 0,2-4 0,3-3 0,2-5 0,181 72 0,214 36 0,-323-116 0,173 23 0,355 13 0,-395-47 0,311 6 0,-1-35 0,-468-3 0,-33 0 0,169-24 0,-227 17 0,-1-2 0,0-2 0,0-2 0,-1-2 0,83-43 0,-66 22 0,-2-3 0,-2-3 0,-2-2 0,-2-2 0,62-70 0,-100 100 0,-1-2 0,0 0 0,-1-1 0,-1 0 0,14-32 0,-20 35 0,0 0 0,-2-1 0,0 1 0,-1-1 0,0 0 0,-2-1 0,1-32 0,-3 20 0,-2 1 0,-10-59 0,8 70 0,-1 1 0,-1 0 0,-1 1 0,0-1 0,-1 1 0,-12-18 0,-22-25 0,-2 1 0,-3 2 0,-2 2 0,-3 3 0,-77-62 0,13 25 0,-217-125 0,272 181 0,-102-39 0,-71-9 0,176 66 0,-97-14 0,-7-1 0,98 14 0,-22-7 0,-110-13 0,125 29 0,-1 3 0,-101 7 0,169-3-124,1 1 0,0-1 0,-1 1 0,1 0 0,0 0 0,0 0-1,0 1 1,0-1 0,0 1 0,-4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3F18-28F1-8429-0F4E-2375C3414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00249-FA27-39DC-125E-26CE6B518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F5B03-A9D8-226C-A432-A92FE26B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142-1D68-4AD5-8AD8-14A135E50EA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E0893-0141-DC0E-4C56-B3F779B9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FBE92-7126-7A72-6B3E-87842CF8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9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FB0A-E2A3-8B07-1791-42B0B011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3865D-3EB8-3DB1-F3F3-EA12905A5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9501D-7682-DBC9-2DA5-32725FF0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142-1D68-4AD5-8AD8-14A135E50EA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26B6E-DC71-8F6C-D5F5-F6368455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516D2-DEA0-6E9D-6646-5679DE7A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7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7A39F-914F-F9D4-2F78-E9058A156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D51C2-C494-0A69-D69E-B68778FBF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B9E9E-2992-39B0-BD2B-576FE3D8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142-1D68-4AD5-8AD8-14A135E50EA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73B8-38F9-85DA-E10E-878BD391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E686B-B0EE-AF98-4F0F-5B5BE7BC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9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0B29-D4F6-AF44-3675-D5CE3ED9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95551-92C3-D9FF-16B6-F5632BA5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7EA2-6CA6-C2FA-62E2-7220C77C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142-1D68-4AD5-8AD8-14A135E50EA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73C9B-4CD9-678D-80EF-B903287D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F6065-99A9-C144-9C87-42F0FAD8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7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5FF0-891D-3088-7556-88858926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FD54E-76AC-739E-31B4-1F2B5310B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8CB5-0C9D-F24E-C4C5-786831F3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142-1D68-4AD5-8AD8-14A135E50EA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E02E-57B5-DFE3-479A-FEF07B51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96FB6-61C2-DCEF-7641-11C43B2C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9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123A-4F9B-9CCB-6E2C-39D935BD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35580-3FDD-B911-9155-98843264F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50769-7ECF-4917-3481-B62979E8B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8CF95-FF93-C006-145C-6D9A152B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142-1D68-4AD5-8AD8-14A135E50EA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B090A-CE6A-A75C-66EC-14DE0BA7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84A8E-E4CF-A0F9-80F7-7364558E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9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62AB-EAD4-519A-CE61-AB60CB1B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34E69-4D10-397B-A71C-DD0E921C7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727FF-C303-92D5-FDEC-7B6549292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B83B-FB71-FC17-0D10-D9EC2036F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D5541-3D88-420E-D1F0-4AC93F827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43E48-DAEC-85B7-156D-2A7D269B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142-1D68-4AD5-8AD8-14A135E50EA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44A74-7068-6C0F-42A2-DAC8E67C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5227B-DFCC-FF52-7BE9-5B47EC63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9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3655-653E-E746-39C3-A245B67F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CE0D0-CE61-AA80-676F-E132CCF7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142-1D68-4AD5-8AD8-14A135E50EA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8242F-F598-46B1-B4FE-69BFB83C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DA224-16CF-1EDD-E984-7A4BE800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6E9E0-636E-E714-DC80-80534A7E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142-1D68-4AD5-8AD8-14A135E50EA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15F39-89CD-E4C6-B174-DBC96CED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68BA7-F30B-9D66-0474-4B391ABF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5B7F-E6E9-A01E-583E-CE179F62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C00C-CC63-D68B-E4D2-52251B51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2A0FF-67AB-01E7-0ED5-82F29C8FA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02252-340E-A72D-A703-765DEF03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142-1D68-4AD5-8AD8-14A135E50EA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ADD0C-63EC-B1BE-85A1-3CA0BFD4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CAC42-07B7-BBA6-A737-8FA51427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1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9D58-F569-209D-D8E8-E8B19D6E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04F9C-C578-694C-897A-888FD484D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44BD5-8119-846B-5CD4-8C9DE0360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28E6D-CEA4-A888-81E4-FB065807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142-1D68-4AD5-8AD8-14A135E50EA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B5B01-E9C1-0870-24DD-75E76ABF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88EE6-049B-5FB1-815B-EFCD7BCD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2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C2307-D1FE-F528-D8F2-6194D7CA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71A9F-438F-3A27-7D02-DA1FEBA46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308D6-1E6D-D30C-C09D-F54A60F2E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A142-1D68-4AD5-8AD8-14A135E50EAD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3213A-ECDA-EEAE-882E-5A51418E8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AC7C-B58B-D1A7-F6FF-8509734C7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E848-CF9C-4152-BA2B-72B3B098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4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C57590-A005-FDBD-8ED3-99A498A01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37" y="552261"/>
            <a:ext cx="4282534" cy="2416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D4C86-F52E-5BB5-081F-E2231E9A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447" y="3347574"/>
            <a:ext cx="3872271" cy="3023016"/>
          </a:xfrm>
          <a:prstGeom prst="rect">
            <a:avLst/>
          </a:prstGeom>
        </p:spPr>
      </p:pic>
      <p:pic>
        <p:nvPicPr>
          <p:cNvPr id="1028" name="Picture 4" descr="Determining Body Composition Using Arduino">
            <a:extLst>
              <a:ext uri="{FF2B5EF4-FFF2-40B4-BE49-F238E27FC236}">
                <a16:creationId xmlns:a16="http://schemas.microsoft.com/office/drawing/2014/main" id="{73008FF6-5287-6C66-8BA2-420729900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641" y="298315"/>
            <a:ext cx="4896637" cy="267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A6CE13-5745-3F97-6592-102731978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149" y="3347574"/>
            <a:ext cx="5711711" cy="29336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3A5FE5-E95D-0EEC-CCBD-1610A3FA8213}"/>
              </a:ext>
            </a:extLst>
          </p:cNvPr>
          <p:cNvSpPr txBox="1"/>
          <p:nvPr/>
        </p:nvSpPr>
        <p:spPr>
          <a:xfrm>
            <a:off x="1573170" y="2968322"/>
            <a:ext cx="324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Devices Evaluation Board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BCFC5-AA24-AACF-5261-1FAA9B17CFD5}"/>
              </a:ext>
            </a:extLst>
          </p:cNvPr>
          <p:cNvSpPr txBox="1"/>
          <p:nvPr/>
        </p:nvSpPr>
        <p:spPr>
          <a:xfrm>
            <a:off x="8190627" y="113649"/>
            <a:ext cx="139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Instructables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830782-6DE1-E814-5509-0E50FE62DB53}"/>
              </a:ext>
            </a:extLst>
          </p:cNvPr>
          <p:cNvSpPr txBox="1"/>
          <p:nvPr/>
        </p:nvSpPr>
        <p:spPr>
          <a:xfrm>
            <a:off x="6440671" y="3059668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Senior Design 2022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EBA4C1-4C99-2324-F5D8-D909AE7F03EF}"/>
              </a:ext>
            </a:extLst>
          </p:cNvPr>
          <p:cNvSpPr txBox="1"/>
          <p:nvPr/>
        </p:nvSpPr>
        <p:spPr>
          <a:xfrm>
            <a:off x="1346184" y="298315"/>
            <a:ext cx="324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Devices Evaluation Board</a:t>
            </a:r>
          </a:p>
        </p:txBody>
      </p:sp>
    </p:spTree>
    <p:extLst>
      <p:ext uri="{BB962C8B-B14F-4D97-AF65-F5344CB8AC3E}">
        <p14:creationId xmlns:p14="http://schemas.microsoft.com/office/powerpoint/2010/main" val="199571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B6F323-D6D6-FDD6-EFB1-E2C0B9F58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98"/>
          <a:stretch/>
        </p:blipFill>
        <p:spPr>
          <a:xfrm>
            <a:off x="1602940" y="2152451"/>
            <a:ext cx="4269791" cy="2416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7F6703-865E-18BE-AF71-B6B013BD943D}"/>
              </a:ext>
            </a:extLst>
          </p:cNvPr>
          <p:cNvSpPr txBox="1"/>
          <p:nvPr/>
        </p:nvSpPr>
        <p:spPr>
          <a:xfrm>
            <a:off x="4339736" y="2849348"/>
            <a:ext cx="336952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10nF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665CB-EBE8-25C9-B8E6-FBA134CF0CCD}"/>
              </a:ext>
            </a:extLst>
          </p:cNvPr>
          <p:cNvSpPr txBox="1"/>
          <p:nvPr/>
        </p:nvSpPr>
        <p:spPr>
          <a:xfrm>
            <a:off x="4769281" y="2849348"/>
            <a:ext cx="335348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100k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2DCD5-94FA-D565-E7B7-4742DB6754F1}"/>
              </a:ext>
            </a:extLst>
          </p:cNvPr>
          <p:cNvSpPr txBox="1"/>
          <p:nvPr/>
        </p:nvSpPr>
        <p:spPr>
          <a:xfrm>
            <a:off x="4752209" y="2188948"/>
            <a:ext cx="335348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/>
              <a:t>100k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F17607D-BD2A-695A-CC6B-8F8FCC87B6ED}"/>
              </a:ext>
            </a:extLst>
          </p:cNvPr>
          <p:cNvSpPr/>
          <p:nvPr/>
        </p:nvSpPr>
        <p:spPr>
          <a:xfrm>
            <a:off x="4800695" y="2390032"/>
            <a:ext cx="114774" cy="353484"/>
          </a:xfrm>
          <a:custGeom>
            <a:avLst/>
            <a:gdLst>
              <a:gd name="connsiteX0" fmla="*/ 114774 w 114774"/>
              <a:gd name="connsiteY0" fmla="*/ 0 h 353484"/>
              <a:gd name="connsiteX1" fmla="*/ 85141 w 114774"/>
              <a:gd name="connsiteY1" fmla="*/ 35984 h 353484"/>
              <a:gd name="connsiteX2" fmla="*/ 55507 w 114774"/>
              <a:gd name="connsiteY2" fmla="*/ 93134 h 353484"/>
              <a:gd name="connsiteX3" fmla="*/ 42807 w 114774"/>
              <a:gd name="connsiteY3" fmla="*/ 146050 h 353484"/>
              <a:gd name="connsiteX4" fmla="*/ 19524 w 114774"/>
              <a:gd name="connsiteY4" fmla="*/ 222250 h 353484"/>
              <a:gd name="connsiteX5" fmla="*/ 13174 w 114774"/>
              <a:gd name="connsiteY5" fmla="*/ 249767 h 353484"/>
              <a:gd name="connsiteX6" fmla="*/ 11057 w 114774"/>
              <a:gd name="connsiteY6" fmla="*/ 266700 h 353484"/>
              <a:gd name="connsiteX7" fmla="*/ 474 w 114774"/>
              <a:gd name="connsiteY7" fmla="*/ 300567 h 353484"/>
              <a:gd name="connsiteX8" fmla="*/ 474 w 114774"/>
              <a:gd name="connsiteY8" fmla="*/ 353484 h 35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774" h="353484">
                <a:moveTo>
                  <a:pt x="114774" y="0"/>
                </a:moveTo>
                <a:cubicBezTo>
                  <a:pt x="96835" y="14352"/>
                  <a:pt x="103415" y="7430"/>
                  <a:pt x="85141" y="35984"/>
                </a:cubicBezTo>
                <a:cubicBezTo>
                  <a:pt x="75501" y="51047"/>
                  <a:pt x="61289" y="76838"/>
                  <a:pt x="55507" y="93134"/>
                </a:cubicBezTo>
                <a:cubicBezTo>
                  <a:pt x="50401" y="107524"/>
                  <a:pt x="46805" y="130057"/>
                  <a:pt x="42807" y="146050"/>
                </a:cubicBezTo>
                <a:cubicBezTo>
                  <a:pt x="18975" y="241376"/>
                  <a:pt x="46024" y="133916"/>
                  <a:pt x="19524" y="222250"/>
                </a:cubicBezTo>
                <a:cubicBezTo>
                  <a:pt x="16819" y="231266"/>
                  <a:pt x="14935" y="240520"/>
                  <a:pt x="13174" y="249767"/>
                </a:cubicBezTo>
                <a:cubicBezTo>
                  <a:pt x="12110" y="255355"/>
                  <a:pt x="12437" y="261182"/>
                  <a:pt x="11057" y="266700"/>
                </a:cubicBezTo>
                <a:cubicBezTo>
                  <a:pt x="7670" y="280247"/>
                  <a:pt x="1338" y="286312"/>
                  <a:pt x="474" y="300567"/>
                </a:cubicBezTo>
                <a:cubicBezTo>
                  <a:pt x="-593" y="318174"/>
                  <a:pt x="474" y="335845"/>
                  <a:pt x="474" y="35348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D8F6DB-FE85-FDE6-829F-C202785BB30D}"/>
              </a:ext>
            </a:extLst>
          </p:cNvPr>
          <p:cNvSpPr/>
          <p:nvPr/>
        </p:nvSpPr>
        <p:spPr>
          <a:xfrm>
            <a:off x="4964152" y="2521266"/>
            <a:ext cx="63500" cy="68103"/>
          </a:xfrm>
          <a:custGeom>
            <a:avLst/>
            <a:gdLst>
              <a:gd name="connsiteX0" fmla="*/ 0 w 63500"/>
              <a:gd name="connsiteY0" fmla="*/ 0 h 68103"/>
              <a:gd name="connsiteX1" fmla="*/ 23284 w 63500"/>
              <a:gd name="connsiteY1" fmla="*/ 4233 h 68103"/>
              <a:gd name="connsiteX2" fmla="*/ 25400 w 63500"/>
              <a:gd name="connsiteY2" fmla="*/ 29633 h 68103"/>
              <a:gd name="connsiteX3" fmla="*/ 16934 w 63500"/>
              <a:gd name="connsiteY3" fmla="*/ 35983 h 68103"/>
              <a:gd name="connsiteX4" fmla="*/ 10584 w 63500"/>
              <a:gd name="connsiteY4" fmla="*/ 42333 h 68103"/>
              <a:gd name="connsiteX5" fmla="*/ 6350 w 63500"/>
              <a:gd name="connsiteY5" fmla="*/ 52916 h 68103"/>
              <a:gd name="connsiteX6" fmla="*/ 19050 w 63500"/>
              <a:gd name="connsiteY6" fmla="*/ 63500 h 68103"/>
              <a:gd name="connsiteX7" fmla="*/ 63500 w 63500"/>
              <a:gd name="connsiteY7" fmla="*/ 67733 h 6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500" h="68103">
                <a:moveTo>
                  <a:pt x="0" y="0"/>
                </a:moveTo>
                <a:cubicBezTo>
                  <a:pt x="7761" y="1411"/>
                  <a:pt x="15855" y="1580"/>
                  <a:pt x="23284" y="4233"/>
                </a:cubicBezTo>
                <a:cubicBezTo>
                  <a:pt x="34837" y="8359"/>
                  <a:pt x="28972" y="22489"/>
                  <a:pt x="25400" y="29633"/>
                </a:cubicBezTo>
                <a:cubicBezTo>
                  <a:pt x="23822" y="32788"/>
                  <a:pt x="19612" y="33687"/>
                  <a:pt x="16934" y="35983"/>
                </a:cubicBezTo>
                <a:cubicBezTo>
                  <a:pt x="14661" y="37931"/>
                  <a:pt x="12701" y="40216"/>
                  <a:pt x="10584" y="42333"/>
                </a:cubicBezTo>
                <a:cubicBezTo>
                  <a:pt x="9173" y="45861"/>
                  <a:pt x="6821" y="49146"/>
                  <a:pt x="6350" y="52916"/>
                </a:cubicBezTo>
                <a:cubicBezTo>
                  <a:pt x="5357" y="60857"/>
                  <a:pt x="13738" y="61865"/>
                  <a:pt x="19050" y="63500"/>
                </a:cubicBezTo>
                <a:cubicBezTo>
                  <a:pt x="40036" y="69957"/>
                  <a:pt x="37806" y="67733"/>
                  <a:pt x="63500" y="6773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AEC31C-E735-FC0C-01E9-56E693AE23F8}"/>
              </a:ext>
            </a:extLst>
          </p:cNvPr>
          <p:cNvSpPr/>
          <p:nvPr/>
        </p:nvSpPr>
        <p:spPr>
          <a:xfrm>
            <a:off x="4913352" y="2732932"/>
            <a:ext cx="65835" cy="76202"/>
          </a:xfrm>
          <a:custGeom>
            <a:avLst/>
            <a:gdLst>
              <a:gd name="connsiteX0" fmla="*/ 0 w 65835"/>
              <a:gd name="connsiteY0" fmla="*/ 0 h 76202"/>
              <a:gd name="connsiteX1" fmla="*/ 12700 w 65835"/>
              <a:gd name="connsiteY1" fmla="*/ 4234 h 76202"/>
              <a:gd name="connsiteX2" fmla="*/ 21167 w 65835"/>
              <a:gd name="connsiteY2" fmla="*/ 23284 h 76202"/>
              <a:gd name="connsiteX3" fmla="*/ 12700 w 65835"/>
              <a:gd name="connsiteY3" fmla="*/ 25400 h 76202"/>
              <a:gd name="connsiteX4" fmla="*/ 6350 w 65835"/>
              <a:gd name="connsiteY4" fmla="*/ 27517 h 76202"/>
              <a:gd name="connsiteX5" fmla="*/ 23284 w 65835"/>
              <a:gd name="connsiteY5" fmla="*/ 38100 h 76202"/>
              <a:gd name="connsiteX6" fmla="*/ 42334 w 65835"/>
              <a:gd name="connsiteY6" fmla="*/ 44450 h 76202"/>
              <a:gd name="connsiteX7" fmla="*/ 57150 w 65835"/>
              <a:gd name="connsiteY7" fmla="*/ 50800 h 76202"/>
              <a:gd name="connsiteX8" fmla="*/ 63500 w 65835"/>
              <a:gd name="connsiteY8" fmla="*/ 57150 h 76202"/>
              <a:gd name="connsiteX9" fmla="*/ 65617 w 65835"/>
              <a:gd name="connsiteY9" fmla="*/ 63500 h 76202"/>
              <a:gd name="connsiteX10" fmla="*/ 48684 w 65835"/>
              <a:gd name="connsiteY10" fmla="*/ 69850 h 76202"/>
              <a:gd name="connsiteX11" fmla="*/ 40217 w 65835"/>
              <a:gd name="connsiteY11" fmla="*/ 74084 h 76202"/>
              <a:gd name="connsiteX12" fmla="*/ 4234 w 65835"/>
              <a:gd name="connsiteY12" fmla="*/ 76200 h 76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835" h="76202">
                <a:moveTo>
                  <a:pt x="0" y="0"/>
                </a:moveTo>
                <a:cubicBezTo>
                  <a:pt x="4233" y="1411"/>
                  <a:pt x="8638" y="2387"/>
                  <a:pt x="12700" y="4234"/>
                </a:cubicBezTo>
                <a:cubicBezTo>
                  <a:pt x="21441" y="8207"/>
                  <a:pt x="29722" y="11308"/>
                  <a:pt x="21167" y="23284"/>
                </a:cubicBezTo>
                <a:cubicBezTo>
                  <a:pt x="19476" y="25651"/>
                  <a:pt x="15497" y="24601"/>
                  <a:pt x="12700" y="25400"/>
                </a:cubicBezTo>
                <a:cubicBezTo>
                  <a:pt x="10555" y="26013"/>
                  <a:pt x="8467" y="26811"/>
                  <a:pt x="6350" y="27517"/>
                </a:cubicBezTo>
                <a:cubicBezTo>
                  <a:pt x="11995" y="31045"/>
                  <a:pt x="17261" y="35266"/>
                  <a:pt x="23284" y="38100"/>
                </a:cubicBezTo>
                <a:cubicBezTo>
                  <a:pt x="29340" y="40950"/>
                  <a:pt x="36067" y="42100"/>
                  <a:pt x="42334" y="44450"/>
                </a:cubicBezTo>
                <a:cubicBezTo>
                  <a:pt x="47365" y="46337"/>
                  <a:pt x="52211" y="48683"/>
                  <a:pt x="57150" y="50800"/>
                </a:cubicBezTo>
                <a:cubicBezTo>
                  <a:pt x="59267" y="52917"/>
                  <a:pt x="61840" y="54659"/>
                  <a:pt x="63500" y="57150"/>
                </a:cubicBezTo>
                <a:cubicBezTo>
                  <a:pt x="64738" y="59006"/>
                  <a:pt x="66446" y="61428"/>
                  <a:pt x="65617" y="63500"/>
                </a:cubicBezTo>
                <a:cubicBezTo>
                  <a:pt x="63721" y="68241"/>
                  <a:pt x="51231" y="69341"/>
                  <a:pt x="48684" y="69850"/>
                </a:cubicBezTo>
                <a:cubicBezTo>
                  <a:pt x="45862" y="71261"/>
                  <a:pt x="43330" y="73565"/>
                  <a:pt x="40217" y="74084"/>
                </a:cubicBezTo>
                <a:cubicBezTo>
                  <a:pt x="26616" y="76351"/>
                  <a:pt x="16609" y="76200"/>
                  <a:pt x="4234" y="76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0E8DC2D-2BB5-4874-6657-ADDB2D182331}"/>
              </a:ext>
            </a:extLst>
          </p:cNvPr>
          <p:cNvSpPr/>
          <p:nvPr/>
        </p:nvSpPr>
        <p:spPr>
          <a:xfrm>
            <a:off x="5194869" y="2616516"/>
            <a:ext cx="21167" cy="80433"/>
          </a:xfrm>
          <a:custGeom>
            <a:avLst/>
            <a:gdLst>
              <a:gd name="connsiteX0" fmla="*/ 0 w 21167"/>
              <a:gd name="connsiteY0" fmla="*/ 19050 h 80433"/>
              <a:gd name="connsiteX1" fmla="*/ 10583 w 21167"/>
              <a:gd name="connsiteY1" fmla="*/ 10583 h 80433"/>
              <a:gd name="connsiteX2" fmla="*/ 21167 w 21167"/>
              <a:gd name="connsiteY2" fmla="*/ 0 h 80433"/>
              <a:gd name="connsiteX3" fmla="*/ 14817 w 21167"/>
              <a:gd name="connsiteY3" fmla="*/ 31750 h 80433"/>
              <a:gd name="connsiteX4" fmla="*/ 10583 w 21167"/>
              <a:gd name="connsiteY4" fmla="*/ 80433 h 8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67" h="80433">
                <a:moveTo>
                  <a:pt x="0" y="19050"/>
                </a:moveTo>
                <a:cubicBezTo>
                  <a:pt x="3528" y="16228"/>
                  <a:pt x="7225" y="13605"/>
                  <a:pt x="10583" y="10583"/>
                </a:cubicBezTo>
                <a:cubicBezTo>
                  <a:pt x="14291" y="7245"/>
                  <a:pt x="21167" y="0"/>
                  <a:pt x="21167" y="0"/>
                </a:cubicBezTo>
                <a:cubicBezTo>
                  <a:pt x="18121" y="12183"/>
                  <a:pt x="15699" y="19397"/>
                  <a:pt x="14817" y="31750"/>
                </a:cubicBezTo>
                <a:cubicBezTo>
                  <a:pt x="11347" y="80331"/>
                  <a:pt x="19471" y="62661"/>
                  <a:pt x="10583" y="8043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813886-C519-CF2E-A2FE-F4CFA47F4114}"/>
              </a:ext>
            </a:extLst>
          </p:cNvPr>
          <p:cNvSpPr/>
          <p:nvPr/>
        </p:nvSpPr>
        <p:spPr>
          <a:xfrm>
            <a:off x="5082178" y="2410821"/>
            <a:ext cx="49540" cy="95628"/>
          </a:xfrm>
          <a:custGeom>
            <a:avLst/>
            <a:gdLst>
              <a:gd name="connsiteX0" fmla="*/ 15324 w 49540"/>
              <a:gd name="connsiteY0" fmla="*/ 2495 h 95628"/>
              <a:gd name="connsiteX1" fmla="*/ 4741 w 49540"/>
              <a:gd name="connsiteY1" fmla="*/ 10961 h 95628"/>
              <a:gd name="connsiteX2" fmla="*/ 4741 w 49540"/>
              <a:gd name="connsiteY2" fmla="*/ 44828 h 95628"/>
              <a:gd name="connsiteX3" fmla="*/ 11091 w 49540"/>
              <a:gd name="connsiteY3" fmla="*/ 49061 h 95628"/>
              <a:gd name="connsiteX4" fmla="*/ 17441 w 49540"/>
              <a:gd name="connsiteY4" fmla="*/ 57528 h 95628"/>
              <a:gd name="connsiteX5" fmla="*/ 25908 w 49540"/>
              <a:gd name="connsiteY5" fmla="*/ 61761 h 95628"/>
              <a:gd name="connsiteX6" fmla="*/ 34374 w 49540"/>
              <a:gd name="connsiteY6" fmla="*/ 70228 h 95628"/>
              <a:gd name="connsiteX7" fmla="*/ 32258 w 49540"/>
              <a:gd name="connsiteY7" fmla="*/ 87161 h 95628"/>
              <a:gd name="connsiteX8" fmla="*/ 30141 w 49540"/>
              <a:gd name="connsiteY8" fmla="*/ 93511 h 95628"/>
              <a:gd name="connsiteX9" fmla="*/ 23791 w 49540"/>
              <a:gd name="connsiteY9" fmla="*/ 95628 h 95628"/>
              <a:gd name="connsiteX10" fmla="*/ 4741 w 49540"/>
              <a:gd name="connsiteY10" fmla="*/ 93511 h 95628"/>
              <a:gd name="connsiteX11" fmla="*/ 4741 w 49540"/>
              <a:gd name="connsiteY11" fmla="*/ 68111 h 95628"/>
              <a:gd name="connsiteX12" fmla="*/ 23791 w 49540"/>
              <a:gd name="connsiteY12" fmla="*/ 57528 h 95628"/>
              <a:gd name="connsiteX13" fmla="*/ 38608 w 49540"/>
              <a:gd name="connsiteY13" fmla="*/ 49061 h 95628"/>
              <a:gd name="connsiteX14" fmla="*/ 47074 w 49540"/>
              <a:gd name="connsiteY14" fmla="*/ 44828 h 95628"/>
              <a:gd name="connsiteX15" fmla="*/ 44958 w 49540"/>
              <a:gd name="connsiteY15" fmla="*/ 19428 h 95628"/>
              <a:gd name="connsiteX16" fmla="*/ 36491 w 49540"/>
              <a:gd name="connsiteY16" fmla="*/ 8845 h 95628"/>
              <a:gd name="connsiteX17" fmla="*/ 30141 w 49540"/>
              <a:gd name="connsiteY17" fmla="*/ 6728 h 95628"/>
              <a:gd name="connsiteX18" fmla="*/ 23791 w 49540"/>
              <a:gd name="connsiteY18" fmla="*/ 2495 h 95628"/>
              <a:gd name="connsiteX19" fmla="*/ 13208 w 49540"/>
              <a:gd name="connsiteY19" fmla="*/ 378 h 95628"/>
              <a:gd name="connsiteX20" fmla="*/ 15324 w 49540"/>
              <a:gd name="connsiteY20" fmla="*/ 2495 h 9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540" h="95628">
                <a:moveTo>
                  <a:pt x="15324" y="2495"/>
                </a:moveTo>
                <a:cubicBezTo>
                  <a:pt x="13913" y="4259"/>
                  <a:pt x="7716" y="7561"/>
                  <a:pt x="4741" y="10961"/>
                </a:cubicBezTo>
                <a:cubicBezTo>
                  <a:pt x="-3667" y="20571"/>
                  <a:pt x="906" y="34091"/>
                  <a:pt x="4741" y="44828"/>
                </a:cubicBezTo>
                <a:cubicBezTo>
                  <a:pt x="5597" y="47224"/>
                  <a:pt x="8974" y="47650"/>
                  <a:pt x="11091" y="49061"/>
                </a:cubicBezTo>
                <a:cubicBezTo>
                  <a:pt x="13208" y="51883"/>
                  <a:pt x="14762" y="55232"/>
                  <a:pt x="17441" y="57528"/>
                </a:cubicBezTo>
                <a:cubicBezTo>
                  <a:pt x="19837" y="59581"/>
                  <a:pt x="23384" y="59868"/>
                  <a:pt x="25908" y="61761"/>
                </a:cubicBezTo>
                <a:cubicBezTo>
                  <a:pt x="29101" y="64156"/>
                  <a:pt x="31552" y="67406"/>
                  <a:pt x="34374" y="70228"/>
                </a:cubicBezTo>
                <a:cubicBezTo>
                  <a:pt x="33669" y="75872"/>
                  <a:pt x="33275" y="81565"/>
                  <a:pt x="32258" y="87161"/>
                </a:cubicBezTo>
                <a:cubicBezTo>
                  <a:pt x="31859" y="89356"/>
                  <a:pt x="31719" y="91933"/>
                  <a:pt x="30141" y="93511"/>
                </a:cubicBezTo>
                <a:cubicBezTo>
                  <a:pt x="28563" y="95089"/>
                  <a:pt x="25908" y="94922"/>
                  <a:pt x="23791" y="95628"/>
                </a:cubicBezTo>
                <a:cubicBezTo>
                  <a:pt x="17441" y="94922"/>
                  <a:pt x="10557" y="96155"/>
                  <a:pt x="4741" y="93511"/>
                </a:cubicBezTo>
                <a:cubicBezTo>
                  <a:pt x="-4144" y="89472"/>
                  <a:pt x="3523" y="70344"/>
                  <a:pt x="4741" y="68111"/>
                </a:cubicBezTo>
                <a:cubicBezTo>
                  <a:pt x="7684" y="62715"/>
                  <a:pt x="19155" y="59588"/>
                  <a:pt x="23791" y="57528"/>
                </a:cubicBezTo>
                <a:cubicBezTo>
                  <a:pt x="38187" y="51130"/>
                  <a:pt x="26687" y="55874"/>
                  <a:pt x="38608" y="49061"/>
                </a:cubicBezTo>
                <a:cubicBezTo>
                  <a:pt x="41347" y="47496"/>
                  <a:pt x="44252" y="46239"/>
                  <a:pt x="47074" y="44828"/>
                </a:cubicBezTo>
                <a:cubicBezTo>
                  <a:pt x="51133" y="32654"/>
                  <a:pt x="50012" y="39645"/>
                  <a:pt x="44958" y="19428"/>
                </a:cubicBezTo>
                <a:cubicBezTo>
                  <a:pt x="43214" y="12453"/>
                  <a:pt x="43355" y="12277"/>
                  <a:pt x="36491" y="8845"/>
                </a:cubicBezTo>
                <a:cubicBezTo>
                  <a:pt x="34495" y="7847"/>
                  <a:pt x="32137" y="7726"/>
                  <a:pt x="30141" y="6728"/>
                </a:cubicBezTo>
                <a:cubicBezTo>
                  <a:pt x="27866" y="5590"/>
                  <a:pt x="26173" y="3388"/>
                  <a:pt x="23791" y="2495"/>
                </a:cubicBezTo>
                <a:cubicBezTo>
                  <a:pt x="20423" y="1232"/>
                  <a:pt x="16654" y="1412"/>
                  <a:pt x="13208" y="378"/>
                </a:cubicBezTo>
                <a:cubicBezTo>
                  <a:pt x="9569" y="-714"/>
                  <a:pt x="16735" y="731"/>
                  <a:pt x="15324" y="249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3AADD3-60A6-3448-A6BD-D93197825DD9}"/>
              </a:ext>
            </a:extLst>
          </p:cNvPr>
          <p:cNvSpPr/>
          <p:nvPr/>
        </p:nvSpPr>
        <p:spPr>
          <a:xfrm>
            <a:off x="5148302" y="3632516"/>
            <a:ext cx="40217" cy="97366"/>
          </a:xfrm>
          <a:custGeom>
            <a:avLst/>
            <a:gdLst>
              <a:gd name="connsiteX0" fmla="*/ 23284 w 40217"/>
              <a:gd name="connsiteY0" fmla="*/ 0 h 97366"/>
              <a:gd name="connsiteX1" fmla="*/ 12700 w 40217"/>
              <a:gd name="connsiteY1" fmla="*/ 2116 h 97366"/>
              <a:gd name="connsiteX2" fmla="*/ 10584 w 40217"/>
              <a:gd name="connsiteY2" fmla="*/ 8466 h 97366"/>
              <a:gd name="connsiteX3" fmla="*/ 2117 w 40217"/>
              <a:gd name="connsiteY3" fmla="*/ 27516 h 97366"/>
              <a:gd name="connsiteX4" fmla="*/ 0 w 40217"/>
              <a:gd name="connsiteY4" fmla="*/ 38100 h 97366"/>
              <a:gd name="connsiteX5" fmla="*/ 10584 w 40217"/>
              <a:gd name="connsiteY5" fmla="*/ 84666 h 97366"/>
              <a:gd name="connsiteX6" fmla="*/ 14817 w 40217"/>
              <a:gd name="connsiteY6" fmla="*/ 93133 h 97366"/>
              <a:gd name="connsiteX7" fmla="*/ 23284 w 40217"/>
              <a:gd name="connsiteY7" fmla="*/ 97366 h 97366"/>
              <a:gd name="connsiteX8" fmla="*/ 35984 w 40217"/>
              <a:gd name="connsiteY8" fmla="*/ 80433 h 97366"/>
              <a:gd name="connsiteX9" fmla="*/ 40217 w 40217"/>
              <a:gd name="connsiteY9" fmla="*/ 63500 h 97366"/>
              <a:gd name="connsiteX10" fmla="*/ 35984 w 40217"/>
              <a:gd name="connsiteY10" fmla="*/ 55033 h 97366"/>
              <a:gd name="connsiteX11" fmla="*/ 12700 w 40217"/>
              <a:gd name="connsiteY11" fmla="*/ 61383 h 97366"/>
              <a:gd name="connsiteX12" fmla="*/ 14817 w 40217"/>
              <a:gd name="connsiteY12" fmla="*/ 59266 h 9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217" h="97366">
                <a:moveTo>
                  <a:pt x="23284" y="0"/>
                </a:moveTo>
                <a:cubicBezTo>
                  <a:pt x="19756" y="705"/>
                  <a:pt x="15694" y="120"/>
                  <a:pt x="12700" y="2116"/>
                </a:cubicBezTo>
                <a:cubicBezTo>
                  <a:pt x="10844" y="3354"/>
                  <a:pt x="11463" y="6415"/>
                  <a:pt x="10584" y="8466"/>
                </a:cubicBezTo>
                <a:cubicBezTo>
                  <a:pt x="6412" y="18202"/>
                  <a:pt x="5402" y="16567"/>
                  <a:pt x="2117" y="27516"/>
                </a:cubicBezTo>
                <a:cubicBezTo>
                  <a:pt x="1083" y="30962"/>
                  <a:pt x="706" y="34572"/>
                  <a:pt x="0" y="38100"/>
                </a:cubicBezTo>
                <a:cubicBezTo>
                  <a:pt x="6455" y="96182"/>
                  <a:pt x="-3939" y="61429"/>
                  <a:pt x="10584" y="84666"/>
                </a:cubicBezTo>
                <a:cubicBezTo>
                  <a:pt x="12256" y="87342"/>
                  <a:pt x="12586" y="90902"/>
                  <a:pt x="14817" y="93133"/>
                </a:cubicBezTo>
                <a:cubicBezTo>
                  <a:pt x="17048" y="95364"/>
                  <a:pt x="20462" y="95955"/>
                  <a:pt x="23284" y="97366"/>
                </a:cubicBezTo>
                <a:cubicBezTo>
                  <a:pt x="27517" y="91722"/>
                  <a:pt x="34273" y="87278"/>
                  <a:pt x="35984" y="80433"/>
                </a:cubicBezTo>
                <a:lnTo>
                  <a:pt x="40217" y="63500"/>
                </a:lnTo>
                <a:cubicBezTo>
                  <a:pt x="38806" y="60678"/>
                  <a:pt x="39028" y="55863"/>
                  <a:pt x="35984" y="55033"/>
                </a:cubicBezTo>
                <a:cubicBezTo>
                  <a:pt x="21291" y="51026"/>
                  <a:pt x="19472" y="54615"/>
                  <a:pt x="12700" y="61383"/>
                </a:cubicBezTo>
                <a:lnTo>
                  <a:pt x="14817" y="5926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11919D-8933-F59A-924F-479C6DC9EF1A}"/>
              </a:ext>
            </a:extLst>
          </p:cNvPr>
          <p:cNvSpPr txBox="1"/>
          <p:nvPr/>
        </p:nvSpPr>
        <p:spPr>
          <a:xfrm>
            <a:off x="4756123" y="3408147"/>
            <a:ext cx="335348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200k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EBE8E65-580C-5B69-6733-559A6072E5D3}"/>
              </a:ext>
            </a:extLst>
          </p:cNvPr>
          <p:cNvSpPr/>
          <p:nvPr/>
        </p:nvSpPr>
        <p:spPr>
          <a:xfrm>
            <a:off x="4769419" y="3753166"/>
            <a:ext cx="42829" cy="78316"/>
          </a:xfrm>
          <a:custGeom>
            <a:avLst/>
            <a:gdLst>
              <a:gd name="connsiteX0" fmla="*/ 0 w 42829"/>
              <a:gd name="connsiteY0" fmla="*/ 0 h 78316"/>
              <a:gd name="connsiteX1" fmla="*/ 29633 w 42829"/>
              <a:gd name="connsiteY1" fmla="*/ 2116 h 78316"/>
              <a:gd name="connsiteX2" fmla="*/ 42333 w 42829"/>
              <a:gd name="connsiteY2" fmla="*/ 4233 h 78316"/>
              <a:gd name="connsiteX3" fmla="*/ 38100 w 42829"/>
              <a:gd name="connsiteY3" fmla="*/ 14816 h 78316"/>
              <a:gd name="connsiteX4" fmla="*/ 33867 w 42829"/>
              <a:gd name="connsiteY4" fmla="*/ 31750 h 78316"/>
              <a:gd name="connsiteX5" fmla="*/ 29633 w 42829"/>
              <a:gd name="connsiteY5" fmla="*/ 44450 h 78316"/>
              <a:gd name="connsiteX6" fmla="*/ 27517 w 42829"/>
              <a:gd name="connsiteY6" fmla="*/ 57150 h 78316"/>
              <a:gd name="connsiteX7" fmla="*/ 25400 w 42829"/>
              <a:gd name="connsiteY7" fmla="*/ 65616 h 78316"/>
              <a:gd name="connsiteX8" fmla="*/ 23283 w 42829"/>
              <a:gd name="connsiteY8" fmla="*/ 78316 h 7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29" h="78316">
                <a:moveTo>
                  <a:pt x="0" y="0"/>
                </a:moveTo>
                <a:cubicBezTo>
                  <a:pt x="9878" y="705"/>
                  <a:pt x="19779" y="1131"/>
                  <a:pt x="29633" y="2116"/>
                </a:cubicBezTo>
                <a:cubicBezTo>
                  <a:pt x="33903" y="2543"/>
                  <a:pt x="39952" y="662"/>
                  <a:pt x="42333" y="4233"/>
                </a:cubicBezTo>
                <a:cubicBezTo>
                  <a:pt x="44441" y="7394"/>
                  <a:pt x="39217" y="11185"/>
                  <a:pt x="38100" y="14816"/>
                </a:cubicBezTo>
                <a:cubicBezTo>
                  <a:pt x="36389" y="20377"/>
                  <a:pt x="35465" y="26156"/>
                  <a:pt x="33867" y="31750"/>
                </a:cubicBezTo>
                <a:cubicBezTo>
                  <a:pt x="32641" y="36041"/>
                  <a:pt x="31044" y="40217"/>
                  <a:pt x="29633" y="44450"/>
                </a:cubicBezTo>
                <a:cubicBezTo>
                  <a:pt x="28928" y="48683"/>
                  <a:pt x="28359" y="52942"/>
                  <a:pt x="27517" y="57150"/>
                </a:cubicBezTo>
                <a:cubicBezTo>
                  <a:pt x="26947" y="60002"/>
                  <a:pt x="25971" y="62764"/>
                  <a:pt x="25400" y="65616"/>
                </a:cubicBezTo>
                <a:cubicBezTo>
                  <a:pt x="24558" y="69824"/>
                  <a:pt x="23989" y="74083"/>
                  <a:pt x="23283" y="783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9DC41BE-778D-B4D0-F6E1-87E0C1EA37D6}"/>
              </a:ext>
            </a:extLst>
          </p:cNvPr>
          <p:cNvSpPr/>
          <p:nvPr/>
        </p:nvSpPr>
        <p:spPr>
          <a:xfrm>
            <a:off x="5105969" y="3818782"/>
            <a:ext cx="59267" cy="118611"/>
          </a:xfrm>
          <a:custGeom>
            <a:avLst/>
            <a:gdLst>
              <a:gd name="connsiteX0" fmla="*/ 59267 w 59267"/>
              <a:gd name="connsiteY0" fmla="*/ 4234 h 118611"/>
              <a:gd name="connsiteX1" fmla="*/ 23283 w 59267"/>
              <a:gd name="connsiteY1" fmla="*/ 0 h 118611"/>
              <a:gd name="connsiteX2" fmla="*/ 6350 w 59267"/>
              <a:gd name="connsiteY2" fmla="*/ 2117 h 118611"/>
              <a:gd name="connsiteX3" fmla="*/ 6350 w 59267"/>
              <a:gd name="connsiteY3" fmla="*/ 57150 h 118611"/>
              <a:gd name="connsiteX4" fmla="*/ 25400 w 59267"/>
              <a:gd name="connsiteY4" fmla="*/ 59267 h 118611"/>
              <a:gd name="connsiteX5" fmla="*/ 40217 w 59267"/>
              <a:gd name="connsiteY5" fmla="*/ 65617 h 118611"/>
              <a:gd name="connsiteX6" fmla="*/ 50800 w 59267"/>
              <a:gd name="connsiteY6" fmla="*/ 84667 h 118611"/>
              <a:gd name="connsiteX7" fmla="*/ 44450 w 59267"/>
              <a:gd name="connsiteY7" fmla="*/ 107950 h 118611"/>
              <a:gd name="connsiteX8" fmla="*/ 42333 w 59267"/>
              <a:gd name="connsiteY8" fmla="*/ 114300 h 118611"/>
              <a:gd name="connsiteX9" fmla="*/ 33867 w 59267"/>
              <a:gd name="connsiteY9" fmla="*/ 116417 h 118611"/>
              <a:gd name="connsiteX10" fmla="*/ 0 w 59267"/>
              <a:gd name="connsiteY10" fmla="*/ 118534 h 11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267" h="118611">
                <a:moveTo>
                  <a:pt x="59267" y="4234"/>
                </a:moveTo>
                <a:cubicBezTo>
                  <a:pt x="45467" y="1474"/>
                  <a:pt x="40190" y="0"/>
                  <a:pt x="23283" y="0"/>
                </a:cubicBezTo>
                <a:cubicBezTo>
                  <a:pt x="17595" y="0"/>
                  <a:pt x="11994" y="1411"/>
                  <a:pt x="6350" y="2117"/>
                </a:cubicBezTo>
                <a:cubicBezTo>
                  <a:pt x="5573" y="11439"/>
                  <a:pt x="1107" y="49286"/>
                  <a:pt x="6350" y="57150"/>
                </a:cubicBezTo>
                <a:cubicBezTo>
                  <a:pt x="9894" y="62466"/>
                  <a:pt x="19050" y="58561"/>
                  <a:pt x="25400" y="59267"/>
                </a:cubicBezTo>
                <a:cubicBezTo>
                  <a:pt x="29194" y="60532"/>
                  <a:pt x="37603" y="63003"/>
                  <a:pt x="40217" y="65617"/>
                </a:cubicBezTo>
                <a:cubicBezTo>
                  <a:pt x="47494" y="72894"/>
                  <a:pt x="48138" y="76683"/>
                  <a:pt x="50800" y="84667"/>
                </a:cubicBezTo>
                <a:cubicBezTo>
                  <a:pt x="47729" y="103087"/>
                  <a:pt x="50568" y="91636"/>
                  <a:pt x="44450" y="107950"/>
                </a:cubicBezTo>
                <a:cubicBezTo>
                  <a:pt x="43667" y="110039"/>
                  <a:pt x="44075" y="112906"/>
                  <a:pt x="42333" y="114300"/>
                </a:cubicBezTo>
                <a:cubicBezTo>
                  <a:pt x="40062" y="116117"/>
                  <a:pt x="36736" y="115939"/>
                  <a:pt x="33867" y="116417"/>
                </a:cubicBezTo>
                <a:cubicBezTo>
                  <a:pt x="16967" y="119234"/>
                  <a:pt x="17031" y="118534"/>
                  <a:pt x="0" y="11853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3F8E0A-B99B-0E2E-16A3-13196B0E4D72}"/>
              </a:ext>
            </a:extLst>
          </p:cNvPr>
          <p:cNvSpPr/>
          <p:nvPr/>
        </p:nvSpPr>
        <p:spPr>
          <a:xfrm>
            <a:off x="5152536" y="3844182"/>
            <a:ext cx="188383" cy="622300"/>
          </a:xfrm>
          <a:custGeom>
            <a:avLst/>
            <a:gdLst>
              <a:gd name="connsiteX0" fmla="*/ 188383 w 188383"/>
              <a:gd name="connsiteY0" fmla="*/ 622300 h 622300"/>
              <a:gd name="connsiteX1" fmla="*/ 12700 w 188383"/>
              <a:gd name="connsiteY1" fmla="*/ 567267 h 622300"/>
              <a:gd name="connsiteX2" fmla="*/ 4233 w 188383"/>
              <a:gd name="connsiteY2" fmla="*/ 558800 h 622300"/>
              <a:gd name="connsiteX3" fmla="*/ 8466 w 188383"/>
              <a:gd name="connsiteY3" fmla="*/ 543984 h 622300"/>
              <a:gd name="connsiteX4" fmla="*/ 46566 w 188383"/>
              <a:gd name="connsiteY4" fmla="*/ 491067 h 622300"/>
              <a:gd name="connsiteX5" fmla="*/ 67733 w 188383"/>
              <a:gd name="connsiteY5" fmla="*/ 476250 h 622300"/>
              <a:gd name="connsiteX6" fmla="*/ 88900 w 188383"/>
              <a:gd name="connsiteY6" fmla="*/ 459317 h 622300"/>
              <a:gd name="connsiteX7" fmla="*/ 103716 w 188383"/>
              <a:gd name="connsiteY7" fmla="*/ 448734 h 622300"/>
              <a:gd name="connsiteX8" fmla="*/ 133350 w 188383"/>
              <a:gd name="connsiteY8" fmla="*/ 423334 h 622300"/>
              <a:gd name="connsiteX9" fmla="*/ 152400 w 188383"/>
              <a:gd name="connsiteY9" fmla="*/ 406400 h 622300"/>
              <a:gd name="connsiteX10" fmla="*/ 152400 w 188383"/>
              <a:gd name="connsiteY10" fmla="*/ 376767 h 622300"/>
              <a:gd name="connsiteX11" fmla="*/ 99483 w 188383"/>
              <a:gd name="connsiteY11" fmla="*/ 328084 h 622300"/>
              <a:gd name="connsiteX12" fmla="*/ 71966 w 188383"/>
              <a:gd name="connsiteY12" fmla="*/ 309034 h 622300"/>
              <a:gd name="connsiteX13" fmla="*/ 65616 w 188383"/>
              <a:gd name="connsiteY13" fmla="*/ 294217 h 622300"/>
              <a:gd name="connsiteX14" fmla="*/ 55033 w 188383"/>
              <a:gd name="connsiteY14" fmla="*/ 281517 h 622300"/>
              <a:gd name="connsiteX15" fmla="*/ 50800 w 188383"/>
              <a:gd name="connsiteY15" fmla="*/ 258234 h 622300"/>
              <a:gd name="connsiteX16" fmla="*/ 71966 w 188383"/>
              <a:gd name="connsiteY16" fmla="*/ 222250 h 622300"/>
              <a:gd name="connsiteX17" fmla="*/ 101600 w 188383"/>
              <a:gd name="connsiteY17" fmla="*/ 205317 h 622300"/>
              <a:gd name="connsiteX18" fmla="*/ 114300 w 188383"/>
              <a:gd name="connsiteY18" fmla="*/ 196850 h 622300"/>
              <a:gd name="connsiteX19" fmla="*/ 137583 w 188383"/>
              <a:gd name="connsiteY19" fmla="*/ 182034 h 622300"/>
              <a:gd name="connsiteX20" fmla="*/ 150283 w 188383"/>
              <a:gd name="connsiteY20" fmla="*/ 171450 h 622300"/>
              <a:gd name="connsiteX21" fmla="*/ 156633 w 188383"/>
              <a:gd name="connsiteY21" fmla="*/ 160867 h 622300"/>
              <a:gd name="connsiteX22" fmla="*/ 158750 w 188383"/>
              <a:gd name="connsiteY22" fmla="*/ 148167 h 622300"/>
              <a:gd name="connsiteX23" fmla="*/ 101600 w 188383"/>
              <a:gd name="connsiteY23" fmla="*/ 76200 h 622300"/>
              <a:gd name="connsiteX24" fmla="*/ 55033 w 188383"/>
              <a:gd name="connsiteY24" fmla="*/ 40217 h 622300"/>
              <a:gd name="connsiteX25" fmla="*/ 0 w 188383"/>
              <a:gd name="connsiteY25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8383" h="622300">
                <a:moveTo>
                  <a:pt x="188383" y="622300"/>
                </a:moveTo>
                <a:cubicBezTo>
                  <a:pt x="81849" y="599764"/>
                  <a:pt x="94381" y="611609"/>
                  <a:pt x="12700" y="567267"/>
                </a:cubicBezTo>
                <a:cubicBezTo>
                  <a:pt x="9192" y="565363"/>
                  <a:pt x="7055" y="561622"/>
                  <a:pt x="4233" y="558800"/>
                </a:cubicBezTo>
                <a:cubicBezTo>
                  <a:pt x="5644" y="553861"/>
                  <a:pt x="6090" y="548538"/>
                  <a:pt x="8466" y="543984"/>
                </a:cubicBezTo>
                <a:cubicBezTo>
                  <a:pt x="16947" y="527729"/>
                  <a:pt x="31759" y="504229"/>
                  <a:pt x="46566" y="491067"/>
                </a:cubicBezTo>
                <a:cubicBezTo>
                  <a:pt x="53003" y="485345"/>
                  <a:pt x="60843" y="481417"/>
                  <a:pt x="67733" y="476250"/>
                </a:cubicBezTo>
                <a:cubicBezTo>
                  <a:pt x="74961" y="470829"/>
                  <a:pt x="81723" y="464806"/>
                  <a:pt x="88900" y="459317"/>
                </a:cubicBezTo>
                <a:cubicBezTo>
                  <a:pt x="93721" y="455630"/>
                  <a:pt x="98999" y="452553"/>
                  <a:pt x="103716" y="448734"/>
                </a:cubicBezTo>
                <a:cubicBezTo>
                  <a:pt x="113828" y="440548"/>
                  <a:pt x="123399" y="431714"/>
                  <a:pt x="133350" y="423334"/>
                </a:cubicBezTo>
                <a:cubicBezTo>
                  <a:pt x="150698" y="408725"/>
                  <a:pt x="137515" y="421285"/>
                  <a:pt x="152400" y="406400"/>
                </a:cubicBezTo>
                <a:cubicBezTo>
                  <a:pt x="154006" y="396762"/>
                  <a:pt x="156963" y="386464"/>
                  <a:pt x="152400" y="376767"/>
                </a:cubicBezTo>
                <a:cubicBezTo>
                  <a:pt x="144058" y="359041"/>
                  <a:pt x="111227" y="334609"/>
                  <a:pt x="99483" y="328084"/>
                </a:cubicBezTo>
                <a:cubicBezTo>
                  <a:pt x="76944" y="315562"/>
                  <a:pt x="85570" y="322636"/>
                  <a:pt x="71966" y="309034"/>
                </a:cubicBezTo>
                <a:cubicBezTo>
                  <a:pt x="69849" y="304095"/>
                  <a:pt x="68432" y="298793"/>
                  <a:pt x="65616" y="294217"/>
                </a:cubicBezTo>
                <a:cubicBezTo>
                  <a:pt x="62728" y="289524"/>
                  <a:pt x="57672" y="286355"/>
                  <a:pt x="55033" y="281517"/>
                </a:cubicBezTo>
                <a:cubicBezTo>
                  <a:pt x="54321" y="280212"/>
                  <a:pt x="50827" y="258394"/>
                  <a:pt x="50800" y="258234"/>
                </a:cubicBezTo>
                <a:cubicBezTo>
                  <a:pt x="58070" y="242239"/>
                  <a:pt x="59540" y="233546"/>
                  <a:pt x="71966" y="222250"/>
                </a:cubicBezTo>
                <a:cubicBezTo>
                  <a:pt x="80691" y="214318"/>
                  <a:pt x="91560" y="211054"/>
                  <a:pt x="101600" y="205317"/>
                </a:cubicBezTo>
                <a:cubicBezTo>
                  <a:pt x="106018" y="202793"/>
                  <a:pt x="109967" y="199517"/>
                  <a:pt x="114300" y="196850"/>
                </a:cubicBezTo>
                <a:cubicBezTo>
                  <a:pt x="147692" y="176301"/>
                  <a:pt x="114944" y="198205"/>
                  <a:pt x="137583" y="182034"/>
                </a:cubicBezTo>
                <a:cubicBezTo>
                  <a:pt x="143373" y="177898"/>
                  <a:pt x="145723" y="177530"/>
                  <a:pt x="150283" y="171450"/>
                </a:cubicBezTo>
                <a:cubicBezTo>
                  <a:pt x="152751" y="168159"/>
                  <a:pt x="154516" y="164395"/>
                  <a:pt x="156633" y="160867"/>
                </a:cubicBezTo>
                <a:cubicBezTo>
                  <a:pt x="157339" y="156634"/>
                  <a:pt x="158750" y="152459"/>
                  <a:pt x="158750" y="148167"/>
                </a:cubicBezTo>
                <a:cubicBezTo>
                  <a:pt x="158750" y="113883"/>
                  <a:pt x="129044" y="101357"/>
                  <a:pt x="101600" y="76200"/>
                </a:cubicBezTo>
                <a:cubicBezTo>
                  <a:pt x="87140" y="62945"/>
                  <a:pt x="70852" y="51817"/>
                  <a:pt x="55033" y="40217"/>
                </a:cubicBezTo>
                <a:cubicBezTo>
                  <a:pt x="-3331" y="-2584"/>
                  <a:pt x="21422" y="21422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9401363-37C0-256D-2A26-238D636F86E0}"/>
              </a:ext>
            </a:extLst>
          </p:cNvPr>
          <p:cNvSpPr/>
          <p:nvPr/>
        </p:nvSpPr>
        <p:spPr>
          <a:xfrm>
            <a:off x="6510942" y="3776449"/>
            <a:ext cx="182033" cy="1152161"/>
          </a:xfrm>
          <a:custGeom>
            <a:avLst/>
            <a:gdLst>
              <a:gd name="connsiteX0" fmla="*/ 69850 w 182033"/>
              <a:gd name="connsiteY0" fmla="*/ 0 h 1152161"/>
              <a:gd name="connsiteX1" fmla="*/ 91016 w 182033"/>
              <a:gd name="connsiteY1" fmla="*/ 55033 h 1152161"/>
              <a:gd name="connsiteX2" fmla="*/ 103716 w 182033"/>
              <a:gd name="connsiteY2" fmla="*/ 93133 h 1152161"/>
              <a:gd name="connsiteX3" fmla="*/ 110066 w 182033"/>
              <a:gd name="connsiteY3" fmla="*/ 114300 h 1152161"/>
              <a:gd name="connsiteX4" fmla="*/ 33866 w 182033"/>
              <a:gd name="connsiteY4" fmla="*/ 146050 h 1152161"/>
              <a:gd name="connsiteX5" fmla="*/ 182033 w 182033"/>
              <a:gd name="connsiteY5" fmla="*/ 188383 h 1152161"/>
              <a:gd name="connsiteX6" fmla="*/ 103716 w 182033"/>
              <a:gd name="connsiteY6" fmla="*/ 237066 h 1152161"/>
              <a:gd name="connsiteX7" fmla="*/ 148166 w 182033"/>
              <a:gd name="connsiteY7" fmla="*/ 262466 h 1152161"/>
              <a:gd name="connsiteX8" fmla="*/ 165100 w 182033"/>
              <a:gd name="connsiteY8" fmla="*/ 268816 h 1152161"/>
              <a:gd name="connsiteX9" fmla="*/ 131233 w 182033"/>
              <a:gd name="connsiteY9" fmla="*/ 281516 h 1152161"/>
              <a:gd name="connsiteX10" fmla="*/ 52916 w 182033"/>
              <a:gd name="connsiteY10" fmla="*/ 302683 h 1152161"/>
              <a:gd name="connsiteX11" fmla="*/ 46566 w 182033"/>
              <a:gd name="connsiteY11" fmla="*/ 309033 h 1152161"/>
              <a:gd name="connsiteX12" fmla="*/ 65616 w 182033"/>
              <a:gd name="connsiteY12" fmla="*/ 330200 h 1152161"/>
              <a:gd name="connsiteX13" fmla="*/ 65616 w 182033"/>
              <a:gd name="connsiteY13" fmla="*/ 412750 h 1152161"/>
              <a:gd name="connsiteX14" fmla="*/ 63500 w 182033"/>
              <a:gd name="connsiteY14" fmla="*/ 503766 h 1152161"/>
              <a:gd name="connsiteX15" fmla="*/ 61383 w 182033"/>
              <a:gd name="connsiteY15" fmla="*/ 529166 h 1152161"/>
              <a:gd name="connsiteX16" fmla="*/ 59266 w 182033"/>
              <a:gd name="connsiteY16" fmla="*/ 569383 h 1152161"/>
              <a:gd name="connsiteX17" fmla="*/ 27516 w 182033"/>
              <a:gd name="connsiteY17" fmla="*/ 577850 h 1152161"/>
              <a:gd name="connsiteX18" fmla="*/ 2116 w 182033"/>
              <a:gd name="connsiteY18" fmla="*/ 586316 h 1152161"/>
              <a:gd name="connsiteX19" fmla="*/ 25400 w 182033"/>
              <a:gd name="connsiteY19" fmla="*/ 603250 h 1152161"/>
              <a:gd name="connsiteX20" fmla="*/ 48683 w 182033"/>
              <a:gd name="connsiteY20" fmla="*/ 618066 h 1152161"/>
              <a:gd name="connsiteX21" fmla="*/ 12700 w 182033"/>
              <a:gd name="connsiteY21" fmla="*/ 647700 h 1152161"/>
              <a:gd name="connsiteX22" fmla="*/ 0 w 182033"/>
              <a:gd name="connsiteY22" fmla="*/ 662516 h 1152161"/>
              <a:gd name="connsiteX23" fmla="*/ 14816 w 182033"/>
              <a:gd name="connsiteY23" fmla="*/ 690033 h 1152161"/>
              <a:gd name="connsiteX24" fmla="*/ 76200 w 182033"/>
              <a:gd name="connsiteY24" fmla="*/ 734483 h 1152161"/>
              <a:gd name="connsiteX25" fmla="*/ 95250 w 182033"/>
              <a:gd name="connsiteY25" fmla="*/ 751416 h 1152161"/>
              <a:gd name="connsiteX26" fmla="*/ 52916 w 182033"/>
              <a:gd name="connsiteY26" fmla="*/ 789516 h 1152161"/>
              <a:gd name="connsiteX27" fmla="*/ 25400 w 182033"/>
              <a:gd name="connsiteY27" fmla="*/ 817033 h 1152161"/>
              <a:gd name="connsiteX28" fmla="*/ 23283 w 182033"/>
              <a:gd name="connsiteY28" fmla="*/ 829733 h 1152161"/>
              <a:gd name="connsiteX29" fmla="*/ 48683 w 182033"/>
              <a:gd name="connsiteY29" fmla="*/ 861483 h 1152161"/>
              <a:gd name="connsiteX30" fmla="*/ 52916 w 182033"/>
              <a:gd name="connsiteY30" fmla="*/ 872066 h 1152161"/>
              <a:gd name="connsiteX31" fmla="*/ 44450 w 182033"/>
              <a:gd name="connsiteY31" fmla="*/ 884766 h 1152161"/>
              <a:gd name="connsiteX32" fmla="*/ 25400 w 182033"/>
              <a:gd name="connsiteY32" fmla="*/ 914400 h 1152161"/>
              <a:gd name="connsiteX33" fmla="*/ 19050 w 182033"/>
              <a:gd name="connsiteY33" fmla="*/ 948266 h 1152161"/>
              <a:gd name="connsiteX34" fmla="*/ 6350 w 182033"/>
              <a:gd name="connsiteY34" fmla="*/ 973666 h 1152161"/>
              <a:gd name="connsiteX35" fmla="*/ 2116 w 182033"/>
              <a:gd name="connsiteY35" fmla="*/ 984250 h 1152161"/>
              <a:gd name="connsiteX36" fmla="*/ 4233 w 182033"/>
              <a:gd name="connsiteY36" fmla="*/ 1039283 h 1152161"/>
              <a:gd name="connsiteX37" fmla="*/ 8466 w 182033"/>
              <a:gd name="connsiteY37" fmla="*/ 1054100 h 1152161"/>
              <a:gd name="connsiteX38" fmla="*/ 14816 w 182033"/>
              <a:gd name="connsiteY38" fmla="*/ 1073150 h 1152161"/>
              <a:gd name="connsiteX39" fmla="*/ 16933 w 182033"/>
              <a:gd name="connsiteY39" fmla="*/ 1085850 h 1152161"/>
              <a:gd name="connsiteX40" fmla="*/ 21166 w 182033"/>
              <a:gd name="connsiteY40" fmla="*/ 1100666 h 1152161"/>
              <a:gd name="connsiteX41" fmla="*/ 23283 w 182033"/>
              <a:gd name="connsiteY41" fmla="*/ 1109133 h 1152161"/>
              <a:gd name="connsiteX42" fmla="*/ 31750 w 182033"/>
              <a:gd name="connsiteY42" fmla="*/ 1147233 h 1152161"/>
              <a:gd name="connsiteX43" fmla="*/ 33866 w 182033"/>
              <a:gd name="connsiteY43" fmla="*/ 1145116 h 115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82033" h="1152161">
                <a:moveTo>
                  <a:pt x="69850" y="0"/>
                </a:moveTo>
                <a:cubicBezTo>
                  <a:pt x="83258" y="58099"/>
                  <a:pt x="66519" y="-3384"/>
                  <a:pt x="91016" y="55033"/>
                </a:cubicBezTo>
                <a:cubicBezTo>
                  <a:pt x="96193" y="67378"/>
                  <a:pt x="99483" y="80433"/>
                  <a:pt x="103716" y="93133"/>
                </a:cubicBezTo>
                <a:cubicBezTo>
                  <a:pt x="108872" y="108600"/>
                  <a:pt x="106867" y="101499"/>
                  <a:pt x="110066" y="114300"/>
                </a:cubicBezTo>
                <a:cubicBezTo>
                  <a:pt x="40613" y="141185"/>
                  <a:pt x="64562" y="127634"/>
                  <a:pt x="33866" y="146050"/>
                </a:cubicBezTo>
                <a:cubicBezTo>
                  <a:pt x="140714" y="179928"/>
                  <a:pt x="91150" y="166445"/>
                  <a:pt x="182033" y="188383"/>
                </a:cubicBezTo>
                <a:cubicBezTo>
                  <a:pt x="111167" y="227245"/>
                  <a:pt x="134055" y="206727"/>
                  <a:pt x="103716" y="237066"/>
                </a:cubicBezTo>
                <a:cubicBezTo>
                  <a:pt x="118533" y="245533"/>
                  <a:pt x="133008" y="254626"/>
                  <a:pt x="148166" y="262466"/>
                </a:cubicBezTo>
                <a:cubicBezTo>
                  <a:pt x="153521" y="265236"/>
                  <a:pt x="169105" y="264310"/>
                  <a:pt x="165100" y="268816"/>
                </a:cubicBezTo>
                <a:cubicBezTo>
                  <a:pt x="157090" y="277827"/>
                  <a:pt x="142775" y="278032"/>
                  <a:pt x="131233" y="281516"/>
                </a:cubicBezTo>
                <a:cubicBezTo>
                  <a:pt x="105345" y="289331"/>
                  <a:pt x="52916" y="302683"/>
                  <a:pt x="52916" y="302683"/>
                </a:cubicBezTo>
                <a:cubicBezTo>
                  <a:pt x="50799" y="304800"/>
                  <a:pt x="45917" y="306111"/>
                  <a:pt x="46566" y="309033"/>
                </a:cubicBezTo>
                <a:cubicBezTo>
                  <a:pt x="47316" y="312409"/>
                  <a:pt x="62226" y="326810"/>
                  <a:pt x="65616" y="330200"/>
                </a:cubicBezTo>
                <a:cubicBezTo>
                  <a:pt x="60189" y="373631"/>
                  <a:pt x="65616" y="323048"/>
                  <a:pt x="65616" y="412750"/>
                </a:cubicBezTo>
                <a:cubicBezTo>
                  <a:pt x="65616" y="443097"/>
                  <a:pt x="64603" y="473439"/>
                  <a:pt x="63500" y="503766"/>
                </a:cubicBezTo>
                <a:cubicBezTo>
                  <a:pt x="63191" y="512256"/>
                  <a:pt x="61930" y="520688"/>
                  <a:pt x="61383" y="529166"/>
                </a:cubicBezTo>
                <a:cubicBezTo>
                  <a:pt x="60519" y="542562"/>
                  <a:pt x="66932" y="558363"/>
                  <a:pt x="59266" y="569383"/>
                </a:cubicBezTo>
                <a:cubicBezTo>
                  <a:pt x="53011" y="578375"/>
                  <a:pt x="38018" y="574738"/>
                  <a:pt x="27516" y="577850"/>
                </a:cubicBezTo>
                <a:cubicBezTo>
                  <a:pt x="18959" y="580385"/>
                  <a:pt x="10583" y="583494"/>
                  <a:pt x="2116" y="586316"/>
                </a:cubicBezTo>
                <a:cubicBezTo>
                  <a:pt x="9877" y="591961"/>
                  <a:pt x="17171" y="598312"/>
                  <a:pt x="25400" y="603250"/>
                </a:cubicBezTo>
                <a:cubicBezTo>
                  <a:pt x="50469" y="618291"/>
                  <a:pt x="39243" y="603905"/>
                  <a:pt x="48683" y="618066"/>
                </a:cubicBezTo>
                <a:cubicBezTo>
                  <a:pt x="13317" y="653435"/>
                  <a:pt x="78789" y="588956"/>
                  <a:pt x="12700" y="647700"/>
                </a:cubicBezTo>
                <a:cubicBezTo>
                  <a:pt x="7838" y="652021"/>
                  <a:pt x="4233" y="657577"/>
                  <a:pt x="0" y="662516"/>
                </a:cubicBezTo>
                <a:cubicBezTo>
                  <a:pt x="4939" y="671688"/>
                  <a:pt x="7242" y="682880"/>
                  <a:pt x="14816" y="690033"/>
                </a:cubicBezTo>
                <a:cubicBezTo>
                  <a:pt x="33182" y="707379"/>
                  <a:pt x="56117" y="719157"/>
                  <a:pt x="76200" y="734483"/>
                </a:cubicBezTo>
                <a:cubicBezTo>
                  <a:pt x="82954" y="739637"/>
                  <a:pt x="88900" y="745772"/>
                  <a:pt x="95250" y="751416"/>
                </a:cubicBezTo>
                <a:cubicBezTo>
                  <a:pt x="71555" y="779848"/>
                  <a:pt x="99874" y="747588"/>
                  <a:pt x="52916" y="789516"/>
                </a:cubicBezTo>
                <a:cubicBezTo>
                  <a:pt x="43240" y="798155"/>
                  <a:pt x="34572" y="807861"/>
                  <a:pt x="25400" y="817033"/>
                </a:cubicBezTo>
                <a:cubicBezTo>
                  <a:pt x="24694" y="821266"/>
                  <a:pt x="22021" y="825631"/>
                  <a:pt x="23283" y="829733"/>
                </a:cubicBezTo>
                <a:cubicBezTo>
                  <a:pt x="25107" y="835662"/>
                  <a:pt x="46080" y="858508"/>
                  <a:pt x="48683" y="861483"/>
                </a:cubicBezTo>
                <a:cubicBezTo>
                  <a:pt x="50094" y="865011"/>
                  <a:pt x="53596" y="868328"/>
                  <a:pt x="52916" y="872066"/>
                </a:cubicBezTo>
                <a:cubicBezTo>
                  <a:pt x="52006" y="877072"/>
                  <a:pt x="47407" y="880626"/>
                  <a:pt x="44450" y="884766"/>
                </a:cubicBezTo>
                <a:cubicBezTo>
                  <a:pt x="27183" y="908941"/>
                  <a:pt x="36064" y="893072"/>
                  <a:pt x="25400" y="914400"/>
                </a:cubicBezTo>
                <a:cubicBezTo>
                  <a:pt x="23283" y="925689"/>
                  <a:pt x="22565" y="937332"/>
                  <a:pt x="19050" y="948266"/>
                </a:cubicBezTo>
                <a:cubicBezTo>
                  <a:pt x="16153" y="957278"/>
                  <a:pt x="10381" y="965101"/>
                  <a:pt x="6350" y="973666"/>
                </a:cubicBezTo>
                <a:cubicBezTo>
                  <a:pt x="4732" y="977104"/>
                  <a:pt x="3527" y="980722"/>
                  <a:pt x="2116" y="984250"/>
                </a:cubicBezTo>
                <a:cubicBezTo>
                  <a:pt x="2822" y="1002594"/>
                  <a:pt x="2571" y="1021000"/>
                  <a:pt x="4233" y="1039283"/>
                </a:cubicBezTo>
                <a:cubicBezTo>
                  <a:pt x="4698" y="1044399"/>
                  <a:pt x="7114" y="1049144"/>
                  <a:pt x="8466" y="1054100"/>
                </a:cubicBezTo>
                <a:cubicBezTo>
                  <a:pt x="12371" y="1068418"/>
                  <a:pt x="8371" y="1057036"/>
                  <a:pt x="14816" y="1073150"/>
                </a:cubicBezTo>
                <a:cubicBezTo>
                  <a:pt x="15522" y="1077383"/>
                  <a:pt x="15968" y="1081668"/>
                  <a:pt x="16933" y="1085850"/>
                </a:cubicBezTo>
                <a:cubicBezTo>
                  <a:pt x="18088" y="1090855"/>
                  <a:pt x="19815" y="1095711"/>
                  <a:pt x="21166" y="1100666"/>
                </a:cubicBezTo>
                <a:cubicBezTo>
                  <a:pt x="21931" y="1103473"/>
                  <a:pt x="22577" y="1106311"/>
                  <a:pt x="23283" y="1109133"/>
                </a:cubicBezTo>
                <a:cubicBezTo>
                  <a:pt x="25123" y="1145919"/>
                  <a:pt x="13717" y="1160759"/>
                  <a:pt x="31750" y="1147233"/>
                </a:cubicBezTo>
                <a:cubicBezTo>
                  <a:pt x="32548" y="1146634"/>
                  <a:pt x="33161" y="1145822"/>
                  <a:pt x="33866" y="11451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66E33C-6FE9-E450-1392-7D831739B792}"/>
              </a:ext>
            </a:extLst>
          </p:cNvPr>
          <p:cNvSpPr txBox="1"/>
          <p:nvPr/>
        </p:nvSpPr>
        <p:spPr>
          <a:xfrm>
            <a:off x="6433482" y="3574049"/>
            <a:ext cx="324128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3.3V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B676AB-F9B2-3670-D98E-E457AEC8CBE5}"/>
              </a:ext>
            </a:extLst>
          </p:cNvPr>
          <p:cNvSpPr txBox="1"/>
          <p:nvPr/>
        </p:nvSpPr>
        <p:spPr>
          <a:xfrm>
            <a:off x="6356023" y="4945934"/>
            <a:ext cx="330540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GND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0D35FF-49EA-CC8A-273A-CC3586F4481B}"/>
              </a:ext>
            </a:extLst>
          </p:cNvPr>
          <p:cNvSpPr txBox="1"/>
          <p:nvPr/>
        </p:nvSpPr>
        <p:spPr>
          <a:xfrm>
            <a:off x="6717115" y="3922576"/>
            <a:ext cx="296876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20k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943E6A-70EB-D82A-7359-3D4EA41261D6}"/>
              </a:ext>
            </a:extLst>
          </p:cNvPr>
          <p:cNvSpPr txBox="1"/>
          <p:nvPr/>
        </p:nvSpPr>
        <p:spPr>
          <a:xfrm>
            <a:off x="6686563" y="4352529"/>
            <a:ext cx="296876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20k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BD83442-4813-DA60-5C24-DB6DFEFFF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55" t="10709" r="12716" b="69820"/>
          <a:stretch/>
        </p:blipFill>
        <p:spPr>
          <a:xfrm flipH="1">
            <a:off x="5824211" y="3920124"/>
            <a:ext cx="446617" cy="470415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5C3F52D-0BDB-ADC1-C273-545982C4940A}"/>
              </a:ext>
            </a:extLst>
          </p:cNvPr>
          <p:cNvSpPr/>
          <p:nvPr/>
        </p:nvSpPr>
        <p:spPr>
          <a:xfrm>
            <a:off x="6280719" y="4199782"/>
            <a:ext cx="317500" cy="101600"/>
          </a:xfrm>
          <a:custGeom>
            <a:avLst/>
            <a:gdLst>
              <a:gd name="connsiteX0" fmla="*/ 0 w 317500"/>
              <a:gd name="connsiteY0" fmla="*/ 101600 h 101600"/>
              <a:gd name="connsiteX1" fmla="*/ 55033 w 317500"/>
              <a:gd name="connsiteY1" fmla="*/ 69850 h 101600"/>
              <a:gd name="connsiteX2" fmla="*/ 88900 w 317500"/>
              <a:gd name="connsiteY2" fmla="*/ 38100 h 101600"/>
              <a:gd name="connsiteX3" fmla="*/ 118533 w 317500"/>
              <a:gd name="connsiteY3" fmla="*/ 21167 h 101600"/>
              <a:gd name="connsiteX4" fmla="*/ 177800 w 317500"/>
              <a:gd name="connsiteY4" fmla="*/ 0 h 101600"/>
              <a:gd name="connsiteX5" fmla="*/ 289983 w 317500"/>
              <a:gd name="connsiteY5" fmla="*/ 2117 h 101600"/>
              <a:gd name="connsiteX6" fmla="*/ 309033 w 317500"/>
              <a:gd name="connsiteY6" fmla="*/ 6350 h 101600"/>
              <a:gd name="connsiteX7" fmla="*/ 317500 w 317500"/>
              <a:gd name="connsiteY7" fmla="*/ 635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500" h="101600">
                <a:moveTo>
                  <a:pt x="0" y="101600"/>
                </a:moveTo>
                <a:cubicBezTo>
                  <a:pt x="22750" y="92500"/>
                  <a:pt x="25755" y="92006"/>
                  <a:pt x="55033" y="69850"/>
                </a:cubicBezTo>
                <a:cubicBezTo>
                  <a:pt x="67372" y="60512"/>
                  <a:pt x="77189" y="48214"/>
                  <a:pt x="88900" y="38100"/>
                </a:cubicBezTo>
                <a:cubicBezTo>
                  <a:pt x="95708" y="32220"/>
                  <a:pt x="110870" y="24360"/>
                  <a:pt x="118533" y="21167"/>
                </a:cubicBezTo>
                <a:cubicBezTo>
                  <a:pt x="139638" y="12373"/>
                  <a:pt x="156595" y="7069"/>
                  <a:pt x="177800" y="0"/>
                </a:cubicBezTo>
                <a:cubicBezTo>
                  <a:pt x="215194" y="706"/>
                  <a:pt x="252626" y="309"/>
                  <a:pt x="289983" y="2117"/>
                </a:cubicBezTo>
                <a:cubicBezTo>
                  <a:pt x="296480" y="2431"/>
                  <a:pt x="302604" y="5361"/>
                  <a:pt x="309033" y="6350"/>
                </a:cubicBezTo>
                <a:cubicBezTo>
                  <a:pt x="311823" y="6779"/>
                  <a:pt x="314678" y="6350"/>
                  <a:pt x="317500" y="63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A72A188-280E-5C6E-449E-5C337FD2E248}"/>
              </a:ext>
            </a:extLst>
          </p:cNvPr>
          <p:cNvSpPr/>
          <p:nvPr/>
        </p:nvSpPr>
        <p:spPr>
          <a:xfrm>
            <a:off x="5194869" y="4157449"/>
            <a:ext cx="649817" cy="59267"/>
          </a:xfrm>
          <a:custGeom>
            <a:avLst/>
            <a:gdLst>
              <a:gd name="connsiteX0" fmla="*/ 649817 w 649817"/>
              <a:gd name="connsiteY0" fmla="*/ 59267 h 59267"/>
              <a:gd name="connsiteX1" fmla="*/ 491067 w 649817"/>
              <a:gd name="connsiteY1" fmla="*/ 55033 h 59267"/>
              <a:gd name="connsiteX2" fmla="*/ 412750 w 649817"/>
              <a:gd name="connsiteY2" fmla="*/ 50800 h 59267"/>
              <a:gd name="connsiteX3" fmla="*/ 321733 w 649817"/>
              <a:gd name="connsiteY3" fmla="*/ 29633 h 59267"/>
              <a:gd name="connsiteX4" fmla="*/ 251883 w 649817"/>
              <a:gd name="connsiteY4" fmla="*/ 23283 h 59267"/>
              <a:gd name="connsiteX5" fmla="*/ 203200 w 649817"/>
              <a:gd name="connsiteY5" fmla="*/ 16933 h 59267"/>
              <a:gd name="connsiteX6" fmla="*/ 173567 w 649817"/>
              <a:gd name="connsiteY6" fmla="*/ 14817 h 59267"/>
              <a:gd name="connsiteX7" fmla="*/ 141817 w 649817"/>
              <a:gd name="connsiteY7" fmla="*/ 10583 h 59267"/>
              <a:gd name="connsiteX8" fmla="*/ 93133 w 649817"/>
              <a:gd name="connsiteY8" fmla="*/ 8467 h 59267"/>
              <a:gd name="connsiteX9" fmla="*/ 16933 w 649817"/>
              <a:gd name="connsiteY9" fmla="*/ 4233 h 59267"/>
              <a:gd name="connsiteX10" fmla="*/ 0 w 649817"/>
              <a:gd name="connsiteY10" fmla="*/ 0 h 5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9817" h="59267">
                <a:moveTo>
                  <a:pt x="649817" y="59267"/>
                </a:moveTo>
                <a:lnTo>
                  <a:pt x="491067" y="55033"/>
                </a:lnTo>
                <a:cubicBezTo>
                  <a:pt x="464940" y="54100"/>
                  <a:pt x="438605" y="54678"/>
                  <a:pt x="412750" y="50800"/>
                </a:cubicBezTo>
                <a:cubicBezTo>
                  <a:pt x="381946" y="46179"/>
                  <a:pt x="352436" y="34885"/>
                  <a:pt x="321733" y="29633"/>
                </a:cubicBezTo>
                <a:cubicBezTo>
                  <a:pt x="298688" y="25691"/>
                  <a:pt x="275129" y="25774"/>
                  <a:pt x="251883" y="23283"/>
                </a:cubicBezTo>
                <a:cubicBezTo>
                  <a:pt x="235611" y="21540"/>
                  <a:pt x="219470" y="18692"/>
                  <a:pt x="203200" y="16933"/>
                </a:cubicBezTo>
                <a:cubicBezTo>
                  <a:pt x="193355" y="15869"/>
                  <a:pt x="183417" y="15836"/>
                  <a:pt x="173567" y="14817"/>
                </a:cubicBezTo>
                <a:cubicBezTo>
                  <a:pt x="162947" y="13718"/>
                  <a:pt x="152461" y="11423"/>
                  <a:pt x="141817" y="10583"/>
                </a:cubicBezTo>
                <a:cubicBezTo>
                  <a:pt x="125624" y="9305"/>
                  <a:pt x="109355" y="9292"/>
                  <a:pt x="93133" y="8467"/>
                </a:cubicBezTo>
                <a:lnTo>
                  <a:pt x="16933" y="4233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C0E2FCF-390F-B266-D5EC-11BC45258E1B}"/>
              </a:ext>
            </a:extLst>
          </p:cNvPr>
          <p:cNvSpPr/>
          <p:nvPr/>
        </p:nvSpPr>
        <p:spPr>
          <a:xfrm>
            <a:off x="6232036" y="4210366"/>
            <a:ext cx="120650" cy="139702"/>
          </a:xfrm>
          <a:custGeom>
            <a:avLst/>
            <a:gdLst>
              <a:gd name="connsiteX0" fmla="*/ 0 w 120650"/>
              <a:gd name="connsiteY0" fmla="*/ 0 h 139702"/>
              <a:gd name="connsiteX1" fmla="*/ 40216 w 120650"/>
              <a:gd name="connsiteY1" fmla="*/ 10583 h 139702"/>
              <a:gd name="connsiteX2" fmla="*/ 57150 w 120650"/>
              <a:gd name="connsiteY2" fmla="*/ 14816 h 139702"/>
              <a:gd name="connsiteX3" fmla="*/ 59266 w 120650"/>
              <a:gd name="connsiteY3" fmla="*/ 21166 h 139702"/>
              <a:gd name="connsiteX4" fmla="*/ 52916 w 120650"/>
              <a:gd name="connsiteY4" fmla="*/ 29633 h 139702"/>
              <a:gd name="connsiteX5" fmla="*/ 46566 w 120650"/>
              <a:gd name="connsiteY5" fmla="*/ 35983 h 139702"/>
              <a:gd name="connsiteX6" fmla="*/ 40216 w 120650"/>
              <a:gd name="connsiteY6" fmla="*/ 38100 h 139702"/>
              <a:gd name="connsiteX7" fmla="*/ 25400 w 120650"/>
              <a:gd name="connsiteY7" fmla="*/ 44450 h 139702"/>
              <a:gd name="connsiteX8" fmla="*/ 40216 w 120650"/>
              <a:gd name="connsiteY8" fmla="*/ 52916 h 139702"/>
              <a:gd name="connsiteX9" fmla="*/ 61383 w 120650"/>
              <a:gd name="connsiteY9" fmla="*/ 61383 h 139702"/>
              <a:gd name="connsiteX10" fmla="*/ 88900 w 120650"/>
              <a:gd name="connsiteY10" fmla="*/ 80433 h 139702"/>
              <a:gd name="connsiteX11" fmla="*/ 120650 w 120650"/>
              <a:gd name="connsiteY11" fmla="*/ 107950 h 139702"/>
              <a:gd name="connsiteX12" fmla="*/ 116416 w 120650"/>
              <a:gd name="connsiteY12" fmla="*/ 118533 h 139702"/>
              <a:gd name="connsiteX13" fmla="*/ 103716 w 120650"/>
              <a:gd name="connsiteY13" fmla="*/ 124883 h 139702"/>
              <a:gd name="connsiteX14" fmla="*/ 65616 w 120650"/>
              <a:gd name="connsiteY14" fmla="*/ 137583 h 139702"/>
              <a:gd name="connsiteX15" fmla="*/ 55033 w 120650"/>
              <a:gd name="connsiteY15" fmla="*/ 139700 h 13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650" h="139702">
                <a:moveTo>
                  <a:pt x="0" y="0"/>
                </a:moveTo>
                <a:cubicBezTo>
                  <a:pt x="22727" y="4544"/>
                  <a:pt x="1212" y="-54"/>
                  <a:pt x="40216" y="10583"/>
                </a:cubicBezTo>
                <a:cubicBezTo>
                  <a:pt x="45829" y="12114"/>
                  <a:pt x="51505" y="13405"/>
                  <a:pt x="57150" y="14816"/>
                </a:cubicBezTo>
                <a:cubicBezTo>
                  <a:pt x="57855" y="16933"/>
                  <a:pt x="59879" y="19021"/>
                  <a:pt x="59266" y="21166"/>
                </a:cubicBezTo>
                <a:cubicBezTo>
                  <a:pt x="58297" y="24558"/>
                  <a:pt x="55212" y="26954"/>
                  <a:pt x="52916" y="29633"/>
                </a:cubicBezTo>
                <a:cubicBezTo>
                  <a:pt x="50968" y="31906"/>
                  <a:pt x="49057" y="34323"/>
                  <a:pt x="46566" y="35983"/>
                </a:cubicBezTo>
                <a:cubicBezTo>
                  <a:pt x="44710" y="37221"/>
                  <a:pt x="42288" y="37271"/>
                  <a:pt x="40216" y="38100"/>
                </a:cubicBezTo>
                <a:cubicBezTo>
                  <a:pt x="35227" y="40096"/>
                  <a:pt x="30339" y="42333"/>
                  <a:pt x="25400" y="44450"/>
                </a:cubicBezTo>
                <a:cubicBezTo>
                  <a:pt x="30339" y="47272"/>
                  <a:pt x="35069" y="50494"/>
                  <a:pt x="40216" y="52916"/>
                </a:cubicBezTo>
                <a:cubicBezTo>
                  <a:pt x="47092" y="56152"/>
                  <a:pt x="54767" y="57644"/>
                  <a:pt x="61383" y="61383"/>
                </a:cubicBezTo>
                <a:cubicBezTo>
                  <a:pt x="71095" y="66872"/>
                  <a:pt x="79975" y="73739"/>
                  <a:pt x="88900" y="80433"/>
                </a:cubicBezTo>
                <a:cubicBezTo>
                  <a:pt x="108079" y="94817"/>
                  <a:pt x="107956" y="95256"/>
                  <a:pt x="120650" y="107950"/>
                </a:cubicBezTo>
                <a:cubicBezTo>
                  <a:pt x="119239" y="111478"/>
                  <a:pt x="119103" y="115846"/>
                  <a:pt x="116416" y="118533"/>
                </a:cubicBezTo>
                <a:cubicBezTo>
                  <a:pt x="113069" y="121880"/>
                  <a:pt x="108025" y="122924"/>
                  <a:pt x="103716" y="124883"/>
                </a:cubicBezTo>
                <a:cubicBezTo>
                  <a:pt x="91544" y="130415"/>
                  <a:pt x="78472" y="134077"/>
                  <a:pt x="65616" y="137583"/>
                </a:cubicBezTo>
                <a:cubicBezTo>
                  <a:pt x="57226" y="139871"/>
                  <a:pt x="59874" y="139700"/>
                  <a:pt x="55033" y="1397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3DC8696-DC16-8A9D-DA06-FCDF9493CFD3}"/>
              </a:ext>
            </a:extLst>
          </p:cNvPr>
          <p:cNvSpPr/>
          <p:nvPr/>
        </p:nvSpPr>
        <p:spPr>
          <a:xfrm>
            <a:off x="6170652" y="3981766"/>
            <a:ext cx="52917" cy="88926"/>
          </a:xfrm>
          <a:custGeom>
            <a:avLst/>
            <a:gdLst>
              <a:gd name="connsiteX0" fmla="*/ 0 w 52917"/>
              <a:gd name="connsiteY0" fmla="*/ 0 h 88926"/>
              <a:gd name="connsiteX1" fmla="*/ 25400 w 52917"/>
              <a:gd name="connsiteY1" fmla="*/ 4233 h 88926"/>
              <a:gd name="connsiteX2" fmla="*/ 29634 w 52917"/>
              <a:gd name="connsiteY2" fmla="*/ 10583 h 88926"/>
              <a:gd name="connsiteX3" fmla="*/ 40217 w 52917"/>
              <a:gd name="connsiteY3" fmla="*/ 23283 h 88926"/>
              <a:gd name="connsiteX4" fmla="*/ 38100 w 52917"/>
              <a:gd name="connsiteY4" fmla="*/ 38100 h 88926"/>
              <a:gd name="connsiteX5" fmla="*/ 33867 w 52917"/>
              <a:gd name="connsiteY5" fmla="*/ 46566 h 88926"/>
              <a:gd name="connsiteX6" fmla="*/ 27517 w 52917"/>
              <a:gd name="connsiteY6" fmla="*/ 69850 h 88926"/>
              <a:gd name="connsiteX7" fmla="*/ 23284 w 52917"/>
              <a:gd name="connsiteY7" fmla="*/ 76200 h 88926"/>
              <a:gd name="connsiteX8" fmla="*/ 19050 w 52917"/>
              <a:gd name="connsiteY8" fmla="*/ 84666 h 88926"/>
              <a:gd name="connsiteX9" fmla="*/ 52917 w 52917"/>
              <a:gd name="connsiteY9" fmla="*/ 88900 h 8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917" h="88926">
                <a:moveTo>
                  <a:pt x="0" y="0"/>
                </a:moveTo>
                <a:cubicBezTo>
                  <a:pt x="8467" y="1411"/>
                  <a:pt x="17317" y="1346"/>
                  <a:pt x="25400" y="4233"/>
                </a:cubicBezTo>
                <a:cubicBezTo>
                  <a:pt x="27796" y="5089"/>
                  <a:pt x="28005" y="8629"/>
                  <a:pt x="29634" y="10583"/>
                </a:cubicBezTo>
                <a:cubicBezTo>
                  <a:pt x="43210" y="26873"/>
                  <a:pt x="29712" y="7524"/>
                  <a:pt x="40217" y="23283"/>
                </a:cubicBezTo>
                <a:cubicBezTo>
                  <a:pt x="39511" y="28222"/>
                  <a:pt x="39413" y="33287"/>
                  <a:pt x="38100" y="38100"/>
                </a:cubicBezTo>
                <a:cubicBezTo>
                  <a:pt x="37270" y="41144"/>
                  <a:pt x="34774" y="43544"/>
                  <a:pt x="33867" y="46566"/>
                </a:cubicBezTo>
                <a:cubicBezTo>
                  <a:pt x="28111" y="65751"/>
                  <a:pt x="36012" y="52858"/>
                  <a:pt x="27517" y="69850"/>
                </a:cubicBezTo>
                <a:cubicBezTo>
                  <a:pt x="26379" y="72125"/>
                  <a:pt x="24546" y="73991"/>
                  <a:pt x="23284" y="76200"/>
                </a:cubicBezTo>
                <a:cubicBezTo>
                  <a:pt x="21718" y="78939"/>
                  <a:pt x="20461" y="81844"/>
                  <a:pt x="19050" y="84666"/>
                </a:cubicBezTo>
                <a:cubicBezTo>
                  <a:pt x="45805" y="89531"/>
                  <a:pt x="34445" y="88900"/>
                  <a:pt x="52917" y="889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958FE29-CABC-DDF6-D6D9-BA4113CE45ED}"/>
              </a:ext>
            </a:extLst>
          </p:cNvPr>
          <p:cNvSpPr/>
          <p:nvPr/>
        </p:nvSpPr>
        <p:spPr>
          <a:xfrm>
            <a:off x="5918769" y="4115116"/>
            <a:ext cx="23283" cy="65616"/>
          </a:xfrm>
          <a:custGeom>
            <a:avLst/>
            <a:gdLst>
              <a:gd name="connsiteX0" fmla="*/ 23283 w 23283"/>
              <a:gd name="connsiteY0" fmla="*/ 0 h 65616"/>
              <a:gd name="connsiteX1" fmla="*/ 14817 w 23283"/>
              <a:gd name="connsiteY1" fmla="*/ 10583 h 65616"/>
              <a:gd name="connsiteX2" fmla="*/ 12700 w 23283"/>
              <a:gd name="connsiteY2" fmla="*/ 21166 h 65616"/>
              <a:gd name="connsiteX3" fmla="*/ 6350 w 23283"/>
              <a:gd name="connsiteY3" fmla="*/ 40216 h 65616"/>
              <a:gd name="connsiteX4" fmla="*/ 2117 w 23283"/>
              <a:gd name="connsiteY4" fmla="*/ 59266 h 65616"/>
              <a:gd name="connsiteX5" fmla="*/ 0 w 23283"/>
              <a:gd name="connsiteY5" fmla="*/ 65616 h 6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83" h="65616">
                <a:moveTo>
                  <a:pt x="23283" y="0"/>
                </a:moveTo>
                <a:cubicBezTo>
                  <a:pt x="20461" y="3528"/>
                  <a:pt x="16837" y="6542"/>
                  <a:pt x="14817" y="10583"/>
                </a:cubicBezTo>
                <a:cubicBezTo>
                  <a:pt x="13208" y="13801"/>
                  <a:pt x="13688" y="17707"/>
                  <a:pt x="12700" y="21166"/>
                </a:cubicBezTo>
                <a:cubicBezTo>
                  <a:pt x="10861" y="27602"/>
                  <a:pt x="7663" y="33653"/>
                  <a:pt x="6350" y="40216"/>
                </a:cubicBezTo>
                <a:cubicBezTo>
                  <a:pt x="4897" y="47480"/>
                  <a:pt x="4107" y="52300"/>
                  <a:pt x="2117" y="59266"/>
                </a:cubicBezTo>
                <a:cubicBezTo>
                  <a:pt x="1504" y="61411"/>
                  <a:pt x="0" y="65616"/>
                  <a:pt x="0" y="656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802044C-B299-99E3-3619-49D88B6F08B6}"/>
              </a:ext>
            </a:extLst>
          </p:cNvPr>
          <p:cNvSpPr/>
          <p:nvPr/>
        </p:nvSpPr>
        <p:spPr>
          <a:xfrm>
            <a:off x="5984386" y="3810472"/>
            <a:ext cx="125196" cy="145894"/>
          </a:xfrm>
          <a:custGeom>
            <a:avLst/>
            <a:gdLst>
              <a:gd name="connsiteX0" fmla="*/ 110066 w 125196"/>
              <a:gd name="connsiteY0" fmla="*/ 8310 h 145894"/>
              <a:gd name="connsiteX1" fmla="*/ 19050 w 125196"/>
              <a:gd name="connsiteY1" fmla="*/ 4077 h 145894"/>
              <a:gd name="connsiteX2" fmla="*/ 0 w 125196"/>
              <a:gd name="connsiteY2" fmla="*/ 14660 h 145894"/>
              <a:gd name="connsiteX3" fmla="*/ 14816 w 125196"/>
              <a:gd name="connsiteY3" fmla="*/ 71810 h 145894"/>
              <a:gd name="connsiteX4" fmla="*/ 33866 w 125196"/>
              <a:gd name="connsiteY4" fmla="*/ 88744 h 145894"/>
              <a:gd name="connsiteX5" fmla="*/ 61383 w 125196"/>
              <a:gd name="connsiteY5" fmla="*/ 99327 h 145894"/>
              <a:gd name="connsiteX6" fmla="*/ 78316 w 125196"/>
              <a:gd name="connsiteY6" fmla="*/ 114144 h 145894"/>
              <a:gd name="connsiteX7" fmla="*/ 61383 w 125196"/>
              <a:gd name="connsiteY7" fmla="*/ 143777 h 145894"/>
              <a:gd name="connsiteX8" fmla="*/ 52916 w 125196"/>
              <a:gd name="connsiteY8" fmla="*/ 145894 h 145894"/>
              <a:gd name="connsiteX9" fmla="*/ 50800 w 125196"/>
              <a:gd name="connsiteY9" fmla="*/ 135310 h 145894"/>
              <a:gd name="connsiteX10" fmla="*/ 63500 w 125196"/>
              <a:gd name="connsiteY10" fmla="*/ 107794 h 145894"/>
              <a:gd name="connsiteX11" fmla="*/ 82550 w 125196"/>
              <a:gd name="connsiteY11" fmla="*/ 88744 h 145894"/>
              <a:gd name="connsiteX12" fmla="*/ 93133 w 125196"/>
              <a:gd name="connsiteY12" fmla="*/ 76044 h 145894"/>
              <a:gd name="connsiteX13" fmla="*/ 97366 w 125196"/>
              <a:gd name="connsiteY13" fmla="*/ 67577 h 145894"/>
              <a:gd name="connsiteX14" fmla="*/ 105833 w 125196"/>
              <a:gd name="connsiteY14" fmla="*/ 61227 h 145894"/>
              <a:gd name="connsiteX15" fmla="*/ 120650 w 125196"/>
              <a:gd name="connsiteY15" fmla="*/ 42177 h 145894"/>
              <a:gd name="connsiteX16" fmla="*/ 124883 w 125196"/>
              <a:gd name="connsiteY16" fmla="*/ 23127 h 145894"/>
              <a:gd name="connsiteX17" fmla="*/ 110066 w 125196"/>
              <a:gd name="connsiteY17" fmla="*/ 8310 h 14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5196" h="145894">
                <a:moveTo>
                  <a:pt x="110066" y="8310"/>
                </a:moveTo>
                <a:cubicBezTo>
                  <a:pt x="92427" y="5135"/>
                  <a:pt x="73114" y="-5882"/>
                  <a:pt x="19050" y="4077"/>
                </a:cubicBezTo>
                <a:cubicBezTo>
                  <a:pt x="11906" y="5393"/>
                  <a:pt x="6350" y="11132"/>
                  <a:pt x="0" y="14660"/>
                </a:cubicBezTo>
                <a:cubicBezTo>
                  <a:pt x="4939" y="33710"/>
                  <a:pt x="6634" y="53912"/>
                  <a:pt x="14816" y="71810"/>
                </a:cubicBezTo>
                <a:cubicBezTo>
                  <a:pt x="18348" y="79537"/>
                  <a:pt x="26797" y="84031"/>
                  <a:pt x="33866" y="88744"/>
                </a:cubicBezTo>
                <a:cubicBezTo>
                  <a:pt x="43994" y="95496"/>
                  <a:pt x="51023" y="96737"/>
                  <a:pt x="61383" y="99327"/>
                </a:cubicBezTo>
                <a:cubicBezTo>
                  <a:pt x="67027" y="104266"/>
                  <a:pt x="76057" y="106992"/>
                  <a:pt x="78316" y="114144"/>
                </a:cubicBezTo>
                <a:cubicBezTo>
                  <a:pt x="86098" y="138786"/>
                  <a:pt x="75599" y="139512"/>
                  <a:pt x="61383" y="143777"/>
                </a:cubicBezTo>
                <a:cubicBezTo>
                  <a:pt x="58596" y="144613"/>
                  <a:pt x="55738" y="145188"/>
                  <a:pt x="52916" y="145894"/>
                </a:cubicBezTo>
                <a:cubicBezTo>
                  <a:pt x="52211" y="142366"/>
                  <a:pt x="50524" y="138897"/>
                  <a:pt x="50800" y="135310"/>
                </a:cubicBezTo>
                <a:cubicBezTo>
                  <a:pt x="51881" y="121265"/>
                  <a:pt x="54697" y="117274"/>
                  <a:pt x="63500" y="107794"/>
                </a:cubicBezTo>
                <a:cubicBezTo>
                  <a:pt x="69611" y="101213"/>
                  <a:pt x="82550" y="88744"/>
                  <a:pt x="82550" y="88744"/>
                </a:cubicBezTo>
                <a:cubicBezTo>
                  <a:pt x="95342" y="63157"/>
                  <a:pt x="78174" y="93995"/>
                  <a:pt x="93133" y="76044"/>
                </a:cubicBezTo>
                <a:cubicBezTo>
                  <a:pt x="95153" y="73620"/>
                  <a:pt x="95313" y="69973"/>
                  <a:pt x="97366" y="67577"/>
                </a:cubicBezTo>
                <a:cubicBezTo>
                  <a:pt x="99662" y="64898"/>
                  <a:pt x="103449" y="63828"/>
                  <a:pt x="105833" y="61227"/>
                </a:cubicBezTo>
                <a:cubicBezTo>
                  <a:pt x="111269" y="55297"/>
                  <a:pt x="120650" y="42177"/>
                  <a:pt x="120650" y="42177"/>
                </a:cubicBezTo>
                <a:cubicBezTo>
                  <a:pt x="121826" y="37469"/>
                  <a:pt x="124436" y="27597"/>
                  <a:pt x="124883" y="23127"/>
                </a:cubicBezTo>
                <a:cubicBezTo>
                  <a:pt x="125234" y="19617"/>
                  <a:pt x="127705" y="11485"/>
                  <a:pt x="110066" y="831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B6A8F37-11A2-54A5-6384-DE2ACB26BCC0}"/>
              </a:ext>
            </a:extLst>
          </p:cNvPr>
          <p:cNvSpPr/>
          <p:nvPr/>
        </p:nvSpPr>
        <p:spPr>
          <a:xfrm>
            <a:off x="5984386" y="4419916"/>
            <a:ext cx="99483" cy="186266"/>
          </a:xfrm>
          <a:custGeom>
            <a:avLst/>
            <a:gdLst>
              <a:gd name="connsiteX0" fmla="*/ 0 w 99483"/>
              <a:gd name="connsiteY0" fmla="*/ 0 h 186266"/>
              <a:gd name="connsiteX1" fmla="*/ 29633 w 99483"/>
              <a:gd name="connsiteY1" fmla="*/ 57150 h 186266"/>
              <a:gd name="connsiteX2" fmla="*/ 67733 w 99483"/>
              <a:gd name="connsiteY2" fmla="*/ 86783 h 186266"/>
              <a:gd name="connsiteX3" fmla="*/ 99483 w 99483"/>
              <a:gd name="connsiteY3" fmla="*/ 88900 h 186266"/>
              <a:gd name="connsiteX4" fmla="*/ 88900 w 99483"/>
              <a:gd name="connsiteY4" fmla="*/ 93133 h 186266"/>
              <a:gd name="connsiteX5" fmla="*/ 74083 w 99483"/>
              <a:gd name="connsiteY5" fmla="*/ 91016 h 186266"/>
              <a:gd name="connsiteX6" fmla="*/ 78316 w 99483"/>
              <a:gd name="connsiteY6" fmla="*/ 25400 h 186266"/>
              <a:gd name="connsiteX7" fmla="*/ 82550 w 99483"/>
              <a:gd name="connsiteY7" fmla="*/ 91016 h 186266"/>
              <a:gd name="connsiteX8" fmla="*/ 86783 w 99483"/>
              <a:gd name="connsiteY8" fmla="*/ 114300 h 186266"/>
              <a:gd name="connsiteX9" fmla="*/ 95250 w 99483"/>
              <a:gd name="connsiteY9" fmla="*/ 150283 h 186266"/>
              <a:gd name="connsiteX10" fmla="*/ 93133 w 99483"/>
              <a:gd name="connsiteY10" fmla="*/ 186266 h 18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9483" h="186266">
                <a:moveTo>
                  <a:pt x="0" y="0"/>
                </a:moveTo>
                <a:cubicBezTo>
                  <a:pt x="9572" y="22333"/>
                  <a:pt x="13120" y="31945"/>
                  <a:pt x="29633" y="57150"/>
                </a:cubicBezTo>
                <a:cubicBezTo>
                  <a:pt x="38627" y="70878"/>
                  <a:pt x="51204" y="82816"/>
                  <a:pt x="67733" y="86783"/>
                </a:cubicBezTo>
                <a:cubicBezTo>
                  <a:pt x="78047" y="89258"/>
                  <a:pt x="88900" y="88194"/>
                  <a:pt x="99483" y="88900"/>
                </a:cubicBezTo>
                <a:cubicBezTo>
                  <a:pt x="95955" y="90311"/>
                  <a:pt x="92686" y="92818"/>
                  <a:pt x="88900" y="93133"/>
                </a:cubicBezTo>
                <a:cubicBezTo>
                  <a:pt x="83928" y="93547"/>
                  <a:pt x="75128" y="95894"/>
                  <a:pt x="74083" y="91016"/>
                </a:cubicBezTo>
                <a:cubicBezTo>
                  <a:pt x="68181" y="63473"/>
                  <a:pt x="72818" y="47399"/>
                  <a:pt x="78316" y="25400"/>
                </a:cubicBezTo>
                <a:cubicBezTo>
                  <a:pt x="79727" y="47272"/>
                  <a:pt x="80472" y="69197"/>
                  <a:pt x="82550" y="91016"/>
                </a:cubicBezTo>
                <a:cubicBezTo>
                  <a:pt x="83298" y="98869"/>
                  <a:pt x="85035" y="106608"/>
                  <a:pt x="86783" y="114300"/>
                </a:cubicBezTo>
                <a:cubicBezTo>
                  <a:pt x="87815" y="118840"/>
                  <a:pt x="95250" y="141856"/>
                  <a:pt x="95250" y="150283"/>
                </a:cubicBezTo>
                <a:cubicBezTo>
                  <a:pt x="95250" y="162298"/>
                  <a:pt x="93839" y="174272"/>
                  <a:pt x="93133" y="18626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CFB499E-3D18-09AA-170C-70CBE2444F63}"/>
              </a:ext>
            </a:extLst>
          </p:cNvPr>
          <p:cNvSpPr/>
          <p:nvPr/>
        </p:nvSpPr>
        <p:spPr>
          <a:xfrm>
            <a:off x="5996445" y="4280216"/>
            <a:ext cx="124341" cy="175724"/>
          </a:xfrm>
          <a:custGeom>
            <a:avLst/>
            <a:gdLst>
              <a:gd name="connsiteX0" fmla="*/ 53557 w 124341"/>
              <a:gd name="connsiteY0" fmla="*/ 0 h 175724"/>
              <a:gd name="connsiteX1" fmla="*/ 55674 w 124341"/>
              <a:gd name="connsiteY1" fmla="*/ 10583 h 175724"/>
              <a:gd name="connsiteX2" fmla="*/ 59907 w 124341"/>
              <a:gd name="connsiteY2" fmla="*/ 23283 h 175724"/>
              <a:gd name="connsiteX3" fmla="*/ 62024 w 124341"/>
              <a:gd name="connsiteY3" fmla="*/ 40216 h 175724"/>
              <a:gd name="connsiteX4" fmla="*/ 64141 w 124341"/>
              <a:gd name="connsiteY4" fmla="*/ 50800 h 175724"/>
              <a:gd name="connsiteX5" fmla="*/ 57791 w 124341"/>
              <a:gd name="connsiteY5" fmla="*/ 74083 h 175724"/>
              <a:gd name="connsiteX6" fmla="*/ 53557 w 124341"/>
              <a:gd name="connsiteY6" fmla="*/ 78316 h 175724"/>
              <a:gd name="connsiteX7" fmla="*/ 49324 w 124341"/>
              <a:gd name="connsiteY7" fmla="*/ 84666 h 175724"/>
              <a:gd name="connsiteX8" fmla="*/ 40857 w 124341"/>
              <a:gd name="connsiteY8" fmla="*/ 93133 h 175724"/>
              <a:gd name="connsiteX9" fmla="*/ 36624 w 124341"/>
              <a:gd name="connsiteY9" fmla="*/ 110066 h 175724"/>
              <a:gd name="connsiteX10" fmla="*/ 57791 w 124341"/>
              <a:gd name="connsiteY10" fmla="*/ 110066 h 175724"/>
              <a:gd name="connsiteX11" fmla="*/ 102241 w 124341"/>
              <a:gd name="connsiteY11" fmla="*/ 118533 h 175724"/>
              <a:gd name="connsiteX12" fmla="*/ 85307 w 124341"/>
              <a:gd name="connsiteY12" fmla="*/ 114300 h 175724"/>
              <a:gd name="connsiteX13" fmla="*/ 55674 w 124341"/>
              <a:gd name="connsiteY13" fmla="*/ 110066 h 175724"/>
              <a:gd name="connsiteX14" fmla="*/ 45091 w 124341"/>
              <a:gd name="connsiteY14" fmla="*/ 107950 h 175724"/>
              <a:gd name="connsiteX15" fmla="*/ 30274 w 124341"/>
              <a:gd name="connsiteY15" fmla="*/ 114300 h 175724"/>
              <a:gd name="connsiteX16" fmla="*/ 9107 w 124341"/>
              <a:gd name="connsiteY16" fmla="*/ 139700 h 175724"/>
              <a:gd name="connsiteX17" fmla="*/ 53557 w 124341"/>
              <a:gd name="connsiteY17" fmla="*/ 146050 h 175724"/>
              <a:gd name="connsiteX18" fmla="*/ 36624 w 124341"/>
              <a:gd name="connsiteY18" fmla="*/ 148166 h 175724"/>
              <a:gd name="connsiteX19" fmla="*/ 28157 w 124341"/>
              <a:gd name="connsiteY19" fmla="*/ 175683 h 175724"/>
              <a:gd name="connsiteX20" fmla="*/ 51441 w 124341"/>
              <a:gd name="connsiteY20" fmla="*/ 171450 h 175724"/>
              <a:gd name="connsiteX21" fmla="*/ 53557 w 124341"/>
              <a:gd name="connsiteY21" fmla="*/ 171450 h 17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4341" h="175724">
                <a:moveTo>
                  <a:pt x="53557" y="0"/>
                </a:moveTo>
                <a:cubicBezTo>
                  <a:pt x="54263" y="3528"/>
                  <a:pt x="54727" y="7112"/>
                  <a:pt x="55674" y="10583"/>
                </a:cubicBezTo>
                <a:cubicBezTo>
                  <a:pt x="56848" y="14888"/>
                  <a:pt x="58972" y="18920"/>
                  <a:pt x="59907" y="23283"/>
                </a:cubicBezTo>
                <a:cubicBezTo>
                  <a:pt x="61099" y="28845"/>
                  <a:pt x="61159" y="34594"/>
                  <a:pt x="62024" y="40216"/>
                </a:cubicBezTo>
                <a:cubicBezTo>
                  <a:pt x="62571" y="43772"/>
                  <a:pt x="63435" y="47272"/>
                  <a:pt x="64141" y="50800"/>
                </a:cubicBezTo>
                <a:cubicBezTo>
                  <a:pt x="63315" y="54932"/>
                  <a:pt x="60475" y="71399"/>
                  <a:pt x="57791" y="74083"/>
                </a:cubicBezTo>
                <a:cubicBezTo>
                  <a:pt x="56380" y="75494"/>
                  <a:pt x="54804" y="76758"/>
                  <a:pt x="53557" y="78316"/>
                </a:cubicBezTo>
                <a:cubicBezTo>
                  <a:pt x="51968" y="80302"/>
                  <a:pt x="50979" y="82735"/>
                  <a:pt x="49324" y="84666"/>
                </a:cubicBezTo>
                <a:cubicBezTo>
                  <a:pt x="46726" y="87697"/>
                  <a:pt x="40857" y="93133"/>
                  <a:pt x="40857" y="93133"/>
                </a:cubicBezTo>
                <a:cubicBezTo>
                  <a:pt x="39446" y="98777"/>
                  <a:pt x="42425" y="110512"/>
                  <a:pt x="36624" y="110066"/>
                </a:cubicBezTo>
                <a:cubicBezTo>
                  <a:pt x="-7089" y="106705"/>
                  <a:pt x="-84" y="107551"/>
                  <a:pt x="57791" y="110066"/>
                </a:cubicBezTo>
                <a:cubicBezTo>
                  <a:pt x="127593" y="121700"/>
                  <a:pt x="142618" y="123020"/>
                  <a:pt x="102241" y="118533"/>
                </a:cubicBezTo>
                <a:cubicBezTo>
                  <a:pt x="96596" y="117122"/>
                  <a:pt x="90996" y="115519"/>
                  <a:pt x="85307" y="114300"/>
                </a:cubicBezTo>
                <a:cubicBezTo>
                  <a:pt x="73790" y="111832"/>
                  <a:pt x="67861" y="111941"/>
                  <a:pt x="55674" y="110066"/>
                </a:cubicBezTo>
                <a:cubicBezTo>
                  <a:pt x="52118" y="109519"/>
                  <a:pt x="48619" y="108655"/>
                  <a:pt x="45091" y="107950"/>
                </a:cubicBezTo>
                <a:cubicBezTo>
                  <a:pt x="40152" y="110067"/>
                  <a:pt x="33180" y="109780"/>
                  <a:pt x="30274" y="114300"/>
                </a:cubicBezTo>
                <a:cubicBezTo>
                  <a:pt x="10545" y="144990"/>
                  <a:pt x="44310" y="135299"/>
                  <a:pt x="9107" y="139700"/>
                </a:cubicBezTo>
                <a:cubicBezTo>
                  <a:pt x="-14756" y="147652"/>
                  <a:pt x="11139" y="138097"/>
                  <a:pt x="53557" y="146050"/>
                </a:cubicBezTo>
                <a:cubicBezTo>
                  <a:pt x="59148" y="147098"/>
                  <a:pt x="42268" y="147461"/>
                  <a:pt x="36624" y="148166"/>
                </a:cubicBezTo>
                <a:cubicBezTo>
                  <a:pt x="34816" y="151783"/>
                  <a:pt x="23804" y="170459"/>
                  <a:pt x="28157" y="175683"/>
                </a:cubicBezTo>
                <a:cubicBezTo>
                  <a:pt x="28586" y="176198"/>
                  <a:pt x="49910" y="171705"/>
                  <a:pt x="51441" y="171450"/>
                </a:cubicBezTo>
                <a:cubicBezTo>
                  <a:pt x="52137" y="171334"/>
                  <a:pt x="52852" y="171450"/>
                  <a:pt x="53557" y="1714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4" descr="Determining Body Composition Using Arduino">
            <a:extLst>
              <a:ext uri="{FF2B5EF4-FFF2-40B4-BE49-F238E27FC236}">
                <a16:creationId xmlns:a16="http://schemas.microsoft.com/office/drawing/2014/main" id="{DE0108B7-BCD9-5E64-AD56-9C59CFBC2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14" b="40855"/>
          <a:stretch/>
        </p:blipFill>
        <p:spPr bwMode="auto">
          <a:xfrm>
            <a:off x="7455681" y="1399364"/>
            <a:ext cx="1659261" cy="157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DAFE442-869A-2480-F6B5-7858971AE31F}"/>
              </a:ext>
            </a:extLst>
          </p:cNvPr>
          <p:cNvSpPr/>
          <p:nvPr/>
        </p:nvSpPr>
        <p:spPr>
          <a:xfrm>
            <a:off x="5347269" y="1937066"/>
            <a:ext cx="2150533" cy="855497"/>
          </a:xfrm>
          <a:custGeom>
            <a:avLst/>
            <a:gdLst>
              <a:gd name="connsiteX0" fmla="*/ 0 w 2150533"/>
              <a:gd name="connsiteY0" fmla="*/ 768350 h 855497"/>
              <a:gd name="connsiteX1" fmla="*/ 99483 w 2150533"/>
              <a:gd name="connsiteY1" fmla="*/ 808566 h 855497"/>
              <a:gd name="connsiteX2" fmla="*/ 406400 w 2150533"/>
              <a:gd name="connsiteY2" fmla="*/ 853016 h 855497"/>
              <a:gd name="connsiteX3" fmla="*/ 531283 w 2150533"/>
              <a:gd name="connsiteY3" fmla="*/ 850900 h 855497"/>
              <a:gd name="connsiteX4" fmla="*/ 626533 w 2150533"/>
              <a:gd name="connsiteY4" fmla="*/ 802216 h 855497"/>
              <a:gd name="connsiteX5" fmla="*/ 924983 w 2150533"/>
              <a:gd name="connsiteY5" fmla="*/ 579966 h 855497"/>
              <a:gd name="connsiteX6" fmla="*/ 1013883 w 2150533"/>
              <a:gd name="connsiteY6" fmla="*/ 488950 h 855497"/>
              <a:gd name="connsiteX7" fmla="*/ 1079500 w 2150533"/>
              <a:gd name="connsiteY7" fmla="*/ 387350 h 855497"/>
              <a:gd name="connsiteX8" fmla="*/ 1217083 w 2150533"/>
              <a:gd name="connsiteY8" fmla="*/ 162983 h 855497"/>
              <a:gd name="connsiteX9" fmla="*/ 1278467 w 2150533"/>
              <a:gd name="connsiteY9" fmla="*/ 95250 h 855497"/>
              <a:gd name="connsiteX10" fmla="*/ 1382183 w 2150533"/>
              <a:gd name="connsiteY10" fmla="*/ 25400 h 855497"/>
              <a:gd name="connsiteX11" fmla="*/ 1426633 w 2150533"/>
              <a:gd name="connsiteY11" fmla="*/ 6350 h 855497"/>
              <a:gd name="connsiteX12" fmla="*/ 1471083 w 2150533"/>
              <a:gd name="connsiteY12" fmla="*/ 0 h 855497"/>
              <a:gd name="connsiteX13" fmla="*/ 1585383 w 2150533"/>
              <a:gd name="connsiteY13" fmla="*/ 2116 h 855497"/>
              <a:gd name="connsiteX14" fmla="*/ 1651000 w 2150533"/>
              <a:gd name="connsiteY14" fmla="*/ 12700 h 855497"/>
              <a:gd name="connsiteX15" fmla="*/ 1680633 w 2150533"/>
              <a:gd name="connsiteY15" fmla="*/ 16933 h 855497"/>
              <a:gd name="connsiteX16" fmla="*/ 1718733 w 2150533"/>
              <a:gd name="connsiteY16" fmla="*/ 29633 h 855497"/>
              <a:gd name="connsiteX17" fmla="*/ 1758950 w 2150533"/>
              <a:gd name="connsiteY17" fmla="*/ 40216 h 855497"/>
              <a:gd name="connsiteX18" fmla="*/ 1830917 w 2150533"/>
              <a:gd name="connsiteY18" fmla="*/ 63500 h 855497"/>
              <a:gd name="connsiteX19" fmla="*/ 1862667 w 2150533"/>
              <a:gd name="connsiteY19" fmla="*/ 65616 h 855497"/>
              <a:gd name="connsiteX20" fmla="*/ 1890183 w 2150533"/>
              <a:gd name="connsiteY20" fmla="*/ 67733 h 855497"/>
              <a:gd name="connsiteX21" fmla="*/ 1921933 w 2150533"/>
              <a:gd name="connsiteY21" fmla="*/ 63500 h 855497"/>
              <a:gd name="connsiteX22" fmla="*/ 1934633 w 2150533"/>
              <a:gd name="connsiteY22" fmla="*/ 61383 h 855497"/>
              <a:gd name="connsiteX23" fmla="*/ 1962150 w 2150533"/>
              <a:gd name="connsiteY23" fmla="*/ 57150 h 855497"/>
              <a:gd name="connsiteX24" fmla="*/ 2063750 w 2150533"/>
              <a:gd name="connsiteY24" fmla="*/ 59266 h 855497"/>
              <a:gd name="connsiteX25" fmla="*/ 2078567 w 2150533"/>
              <a:gd name="connsiteY25" fmla="*/ 61383 h 855497"/>
              <a:gd name="connsiteX26" fmla="*/ 2103967 w 2150533"/>
              <a:gd name="connsiteY26" fmla="*/ 65616 h 855497"/>
              <a:gd name="connsiteX27" fmla="*/ 2118783 w 2150533"/>
              <a:gd name="connsiteY27" fmla="*/ 67733 h 855497"/>
              <a:gd name="connsiteX28" fmla="*/ 2129367 w 2150533"/>
              <a:gd name="connsiteY28" fmla="*/ 69850 h 855497"/>
              <a:gd name="connsiteX29" fmla="*/ 2137833 w 2150533"/>
              <a:gd name="connsiteY29" fmla="*/ 71966 h 855497"/>
              <a:gd name="connsiteX30" fmla="*/ 2150533 w 2150533"/>
              <a:gd name="connsiteY30" fmla="*/ 71966 h 85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150533" h="855497">
                <a:moveTo>
                  <a:pt x="0" y="768350"/>
                </a:moveTo>
                <a:cubicBezTo>
                  <a:pt x="34644" y="791444"/>
                  <a:pt x="30241" y="789946"/>
                  <a:pt x="99483" y="808566"/>
                </a:cubicBezTo>
                <a:cubicBezTo>
                  <a:pt x="259370" y="851561"/>
                  <a:pt x="251643" y="843778"/>
                  <a:pt x="406400" y="853016"/>
                </a:cubicBezTo>
                <a:cubicBezTo>
                  <a:pt x="448028" y="852311"/>
                  <a:pt x="490716" y="860262"/>
                  <a:pt x="531283" y="850900"/>
                </a:cubicBezTo>
                <a:cubicBezTo>
                  <a:pt x="566027" y="842882"/>
                  <a:pt x="596248" y="821036"/>
                  <a:pt x="626533" y="802216"/>
                </a:cubicBezTo>
                <a:cubicBezTo>
                  <a:pt x="770833" y="712544"/>
                  <a:pt x="817228" y="682824"/>
                  <a:pt x="924983" y="579966"/>
                </a:cubicBezTo>
                <a:cubicBezTo>
                  <a:pt x="955660" y="550683"/>
                  <a:pt x="987346" y="522031"/>
                  <a:pt x="1013883" y="488950"/>
                </a:cubicBezTo>
                <a:cubicBezTo>
                  <a:pt x="1039110" y="457503"/>
                  <a:pt x="1058598" y="421824"/>
                  <a:pt x="1079500" y="387350"/>
                </a:cubicBezTo>
                <a:cubicBezTo>
                  <a:pt x="1108450" y="339602"/>
                  <a:pt x="1168690" y="222466"/>
                  <a:pt x="1217083" y="162983"/>
                </a:cubicBezTo>
                <a:cubicBezTo>
                  <a:pt x="1236312" y="139347"/>
                  <a:pt x="1256337" y="116194"/>
                  <a:pt x="1278467" y="95250"/>
                </a:cubicBezTo>
                <a:cubicBezTo>
                  <a:pt x="1311868" y="63639"/>
                  <a:pt x="1342054" y="44998"/>
                  <a:pt x="1382183" y="25400"/>
                </a:cubicBezTo>
                <a:cubicBezTo>
                  <a:pt x="1396668" y="18326"/>
                  <a:pt x="1411133" y="10779"/>
                  <a:pt x="1426633" y="6350"/>
                </a:cubicBezTo>
                <a:cubicBezTo>
                  <a:pt x="1441024" y="2238"/>
                  <a:pt x="1456266" y="2117"/>
                  <a:pt x="1471083" y="0"/>
                </a:cubicBezTo>
                <a:cubicBezTo>
                  <a:pt x="1509183" y="705"/>
                  <a:pt x="1547311" y="484"/>
                  <a:pt x="1585383" y="2116"/>
                </a:cubicBezTo>
                <a:cubicBezTo>
                  <a:pt x="1611321" y="3228"/>
                  <a:pt x="1625776" y="8351"/>
                  <a:pt x="1651000" y="12700"/>
                </a:cubicBezTo>
                <a:cubicBezTo>
                  <a:pt x="1660833" y="14395"/>
                  <a:pt x="1670755" y="15522"/>
                  <a:pt x="1680633" y="16933"/>
                </a:cubicBezTo>
                <a:cubicBezTo>
                  <a:pt x="1693333" y="21166"/>
                  <a:pt x="1705901" y="25818"/>
                  <a:pt x="1718733" y="29633"/>
                </a:cubicBezTo>
                <a:cubicBezTo>
                  <a:pt x="1732020" y="33583"/>
                  <a:pt x="1745841" y="35710"/>
                  <a:pt x="1758950" y="40216"/>
                </a:cubicBezTo>
                <a:cubicBezTo>
                  <a:pt x="1813275" y="58890"/>
                  <a:pt x="1757072" y="51192"/>
                  <a:pt x="1830917" y="63500"/>
                </a:cubicBezTo>
                <a:cubicBezTo>
                  <a:pt x="1841379" y="65244"/>
                  <a:pt x="1852087" y="64860"/>
                  <a:pt x="1862667" y="65616"/>
                </a:cubicBezTo>
                <a:lnTo>
                  <a:pt x="1890183" y="67733"/>
                </a:lnTo>
                <a:cubicBezTo>
                  <a:pt x="1903153" y="66111"/>
                  <a:pt x="1909303" y="65443"/>
                  <a:pt x="1921933" y="63500"/>
                </a:cubicBezTo>
                <a:cubicBezTo>
                  <a:pt x="1926175" y="62847"/>
                  <a:pt x="1930391" y="62036"/>
                  <a:pt x="1934633" y="61383"/>
                </a:cubicBezTo>
                <a:cubicBezTo>
                  <a:pt x="1970141" y="55919"/>
                  <a:pt x="1930385" y="62443"/>
                  <a:pt x="1962150" y="57150"/>
                </a:cubicBezTo>
                <a:lnTo>
                  <a:pt x="2063750" y="59266"/>
                </a:lnTo>
                <a:cubicBezTo>
                  <a:pt x="2068736" y="59447"/>
                  <a:pt x="2073639" y="60605"/>
                  <a:pt x="2078567" y="61383"/>
                </a:cubicBezTo>
                <a:lnTo>
                  <a:pt x="2103967" y="65616"/>
                </a:lnTo>
                <a:cubicBezTo>
                  <a:pt x="2108895" y="66394"/>
                  <a:pt x="2113862" y="66913"/>
                  <a:pt x="2118783" y="67733"/>
                </a:cubicBezTo>
                <a:cubicBezTo>
                  <a:pt x="2122332" y="68325"/>
                  <a:pt x="2125855" y="69070"/>
                  <a:pt x="2129367" y="69850"/>
                </a:cubicBezTo>
                <a:cubicBezTo>
                  <a:pt x="2132207" y="70481"/>
                  <a:pt x="2134939" y="71677"/>
                  <a:pt x="2137833" y="71966"/>
                </a:cubicBezTo>
                <a:cubicBezTo>
                  <a:pt x="2142045" y="72387"/>
                  <a:pt x="2146300" y="71966"/>
                  <a:pt x="2150533" y="7196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BF84C7-2E92-7A6B-8E16-68F631F81C1A}"/>
              </a:ext>
            </a:extLst>
          </p:cNvPr>
          <p:cNvSpPr txBox="1"/>
          <p:nvPr/>
        </p:nvSpPr>
        <p:spPr>
          <a:xfrm>
            <a:off x="7831430" y="1352865"/>
            <a:ext cx="502456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/>
              <a:t>AD8606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72F2079-B2F1-B70B-C340-2D465001EB15}"/>
              </a:ext>
            </a:extLst>
          </p:cNvPr>
          <p:cNvSpPr/>
          <p:nvPr/>
        </p:nvSpPr>
        <p:spPr>
          <a:xfrm>
            <a:off x="7863986" y="2036549"/>
            <a:ext cx="67733" cy="95250"/>
          </a:xfrm>
          <a:custGeom>
            <a:avLst/>
            <a:gdLst>
              <a:gd name="connsiteX0" fmla="*/ 21166 w 67733"/>
              <a:gd name="connsiteY0" fmla="*/ 0 h 95250"/>
              <a:gd name="connsiteX1" fmla="*/ 2116 w 67733"/>
              <a:gd name="connsiteY1" fmla="*/ 31750 h 95250"/>
              <a:gd name="connsiteX2" fmla="*/ 0 w 67733"/>
              <a:gd name="connsiteY2" fmla="*/ 40217 h 95250"/>
              <a:gd name="connsiteX3" fmla="*/ 6350 w 67733"/>
              <a:gd name="connsiteY3" fmla="*/ 76200 h 95250"/>
              <a:gd name="connsiteX4" fmla="*/ 12700 w 67733"/>
              <a:gd name="connsiteY4" fmla="*/ 84667 h 95250"/>
              <a:gd name="connsiteX5" fmla="*/ 21166 w 67733"/>
              <a:gd name="connsiteY5" fmla="*/ 91017 h 95250"/>
              <a:gd name="connsiteX6" fmla="*/ 35983 w 67733"/>
              <a:gd name="connsiteY6" fmla="*/ 95250 h 95250"/>
              <a:gd name="connsiteX7" fmla="*/ 63500 w 67733"/>
              <a:gd name="connsiteY7" fmla="*/ 88900 h 95250"/>
              <a:gd name="connsiteX8" fmla="*/ 67733 w 67733"/>
              <a:gd name="connsiteY8" fmla="*/ 82550 h 95250"/>
              <a:gd name="connsiteX9" fmla="*/ 65616 w 67733"/>
              <a:gd name="connsiteY9" fmla="*/ 63500 h 95250"/>
              <a:gd name="connsiteX10" fmla="*/ 59266 w 67733"/>
              <a:gd name="connsiteY10" fmla="*/ 59267 h 95250"/>
              <a:gd name="connsiteX11" fmla="*/ 55033 w 67733"/>
              <a:gd name="connsiteY11" fmla="*/ 55033 h 95250"/>
              <a:gd name="connsiteX12" fmla="*/ 38100 w 67733"/>
              <a:gd name="connsiteY12" fmla="*/ 57150 h 95250"/>
              <a:gd name="connsiteX13" fmla="*/ 27516 w 67733"/>
              <a:gd name="connsiteY13" fmla="*/ 74083 h 95250"/>
              <a:gd name="connsiteX14" fmla="*/ 27516 w 67733"/>
              <a:gd name="connsiteY14" fmla="*/ 82550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7733" h="95250">
                <a:moveTo>
                  <a:pt x="21166" y="0"/>
                </a:moveTo>
                <a:cubicBezTo>
                  <a:pt x="5603" y="20011"/>
                  <a:pt x="7789" y="12840"/>
                  <a:pt x="2116" y="31750"/>
                </a:cubicBezTo>
                <a:cubicBezTo>
                  <a:pt x="1280" y="34536"/>
                  <a:pt x="705" y="37395"/>
                  <a:pt x="0" y="40217"/>
                </a:cubicBezTo>
                <a:cubicBezTo>
                  <a:pt x="2117" y="52211"/>
                  <a:pt x="3004" y="64489"/>
                  <a:pt x="6350" y="76200"/>
                </a:cubicBezTo>
                <a:cubicBezTo>
                  <a:pt x="7319" y="79592"/>
                  <a:pt x="10206" y="82172"/>
                  <a:pt x="12700" y="84667"/>
                </a:cubicBezTo>
                <a:cubicBezTo>
                  <a:pt x="15194" y="87161"/>
                  <a:pt x="18103" y="89267"/>
                  <a:pt x="21166" y="91017"/>
                </a:cubicBezTo>
                <a:cubicBezTo>
                  <a:pt x="23524" y="92365"/>
                  <a:pt x="34155" y="94793"/>
                  <a:pt x="35983" y="95250"/>
                </a:cubicBezTo>
                <a:cubicBezTo>
                  <a:pt x="44914" y="94258"/>
                  <a:pt x="55865" y="95263"/>
                  <a:pt x="63500" y="88900"/>
                </a:cubicBezTo>
                <a:cubicBezTo>
                  <a:pt x="65454" y="87271"/>
                  <a:pt x="66322" y="84667"/>
                  <a:pt x="67733" y="82550"/>
                </a:cubicBezTo>
                <a:cubicBezTo>
                  <a:pt x="67027" y="76200"/>
                  <a:pt x="67800" y="69504"/>
                  <a:pt x="65616" y="63500"/>
                </a:cubicBezTo>
                <a:cubicBezTo>
                  <a:pt x="64747" y="61109"/>
                  <a:pt x="61252" y="60856"/>
                  <a:pt x="59266" y="59267"/>
                </a:cubicBezTo>
                <a:cubicBezTo>
                  <a:pt x="57708" y="58020"/>
                  <a:pt x="56444" y="56444"/>
                  <a:pt x="55033" y="55033"/>
                </a:cubicBezTo>
                <a:cubicBezTo>
                  <a:pt x="49389" y="55739"/>
                  <a:pt x="43188" y="54606"/>
                  <a:pt x="38100" y="57150"/>
                </a:cubicBezTo>
                <a:cubicBezTo>
                  <a:pt x="33795" y="59302"/>
                  <a:pt x="28318" y="68471"/>
                  <a:pt x="27516" y="74083"/>
                </a:cubicBezTo>
                <a:cubicBezTo>
                  <a:pt x="27117" y="76877"/>
                  <a:pt x="27516" y="79728"/>
                  <a:pt x="27516" y="825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E801326-8CD1-D551-88C4-FC919FE1B75D}"/>
              </a:ext>
            </a:extLst>
          </p:cNvPr>
          <p:cNvSpPr/>
          <p:nvPr/>
        </p:nvSpPr>
        <p:spPr>
          <a:xfrm>
            <a:off x="8431252" y="1868916"/>
            <a:ext cx="78317" cy="161283"/>
          </a:xfrm>
          <a:custGeom>
            <a:avLst/>
            <a:gdLst>
              <a:gd name="connsiteX0" fmla="*/ 0 w 78317"/>
              <a:gd name="connsiteY0" fmla="*/ 4650 h 161283"/>
              <a:gd name="connsiteX1" fmla="*/ 48684 w 78317"/>
              <a:gd name="connsiteY1" fmla="*/ 2533 h 161283"/>
              <a:gd name="connsiteX2" fmla="*/ 78317 w 78317"/>
              <a:gd name="connsiteY2" fmla="*/ 2533 h 161283"/>
              <a:gd name="connsiteX3" fmla="*/ 76200 w 78317"/>
              <a:gd name="connsiteY3" fmla="*/ 25816 h 161283"/>
              <a:gd name="connsiteX4" fmla="*/ 71967 w 78317"/>
              <a:gd name="connsiteY4" fmla="*/ 36400 h 161283"/>
              <a:gd name="connsiteX5" fmla="*/ 67734 w 78317"/>
              <a:gd name="connsiteY5" fmla="*/ 53333 h 161283"/>
              <a:gd name="connsiteX6" fmla="*/ 63500 w 78317"/>
              <a:gd name="connsiteY6" fmla="*/ 68150 h 161283"/>
              <a:gd name="connsiteX7" fmla="*/ 59267 w 78317"/>
              <a:gd name="connsiteY7" fmla="*/ 80850 h 161283"/>
              <a:gd name="connsiteX8" fmla="*/ 50800 w 78317"/>
              <a:gd name="connsiteY8" fmla="*/ 106250 h 161283"/>
              <a:gd name="connsiteX9" fmla="*/ 46567 w 78317"/>
              <a:gd name="connsiteY9" fmla="*/ 131650 h 161283"/>
              <a:gd name="connsiteX10" fmla="*/ 38100 w 78317"/>
              <a:gd name="connsiteY10" fmla="*/ 148583 h 161283"/>
              <a:gd name="connsiteX11" fmla="*/ 35984 w 78317"/>
              <a:gd name="connsiteY11" fmla="*/ 161283 h 16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317" h="161283">
                <a:moveTo>
                  <a:pt x="0" y="4650"/>
                </a:moveTo>
                <a:lnTo>
                  <a:pt x="48684" y="2533"/>
                </a:lnTo>
                <a:cubicBezTo>
                  <a:pt x="76276" y="910"/>
                  <a:pt x="63977" y="-2248"/>
                  <a:pt x="78317" y="2533"/>
                </a:cubicBezTo>
                <a:cubicBezTo>
                  <a:pt x="77611" y="10294"/>
                  <a:pt x="77636" y="18156"/>
                  <a:pt x="76200" y="25816"/>
                </a:cubicBezTo>
                <a:cubicBezTo>
                  <a:pt x="75500" y="29551"/>
                  <a:pt x="73084" y="32768"/>
                  <a:pt x="71967" y="36400"/>
                </a:cubicBezTo>
                <a:cubicBezTo>
                  <a:pt x="70256" y="41961"/>
                  <a:pt x="69233" y="47711"/>
                  <a:pt x="67734" y="53333"/>
                </a:cubicBezTo>
                <a:cubicBezTo>
                  <a:pt x="66410" y="58296"/>
                  <a:pt x="65011" y="63240"/>
                  <a:pt x="63500" y="68150"/>
                </a:cubicBezTo>
                <a:cubicBezTo>
                  <a:pt x="62188" y="72415"/>
                  <a:pt x="60792" y="76656"/>
                  <a:pt x="59267" y="80850"/>
                </a:cubicBezTo>
                <a:cubicBezTo>
                  <a:pt x="54799" y="93137"/>
                  <a:pt x="53816" y="91925"/>
                  <a:pt x="50800" y="106250"/>
                </a:cubicBezTo>
                <a:cubicBezTo>
                  <a:pt x="49032" y="114649"/>
                  <a:pt x="50406" y="123973"/>
                  <a:pt x="46567" y="131650"/>
                </a:cubicBezTo>
                <a:lnTo>
                  <a:pt x="38100" y="148583"/>
                </a:lnTo>
                <a:cubicBezTo>
                  <a:pt x="35642" y="158419"/>
                  <a:pt x="35984" y="154141"/>
                  <a:pt x="35984" y="16128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04F9381-F67E-7EE3-38C2-A26FA53E05B3}"/>
              </a:ext>
            </a:extLst>
          </p:cNvPr>
          <p:cNvSpPr/>
          <p:nvPr/>
        </p:nvSpPr>
        <p:spPr>
          <a:xfrm>
            <a:off x="5518244" y="1636499"/>
            <a:ext cx="2299175" cy="2575983"/>
          </a:xfrm>
          <a:custGeom>
            <a:avLst/>
            <a:gdLst>
              <a:gd name="connsiteX0" fmla="*/ 2299175 w 2299175"/>
              <a:gd name="connsiteY0" fmla="*/ 31750 h 2575983"/>
              <a:gd name="connsiteX1" fmla="*/ 2108675 w 2299175"/>
              <a:gd name="connsiteY1" fmla="*/ 4233 h 2575983"/>
              <a:gd name="connsiteX2" fmla="*/ 1484258 w 2299175"/>
              <a:gd name="connsiteY2" fmla="*/ 0 h 2575983"/>
              <a:gd name="connsiteX3" fmla="*/ 1420758 w 2299175"/>
              <a:gd name="connsiteY3" fmla="*/ 2117 h 2575983"/>
              <a:gd name="connsiteX4" fmla="*/ 1357258 w 2299175"/>
              <a:gd name="connsiteY4" fmla="*/ 14817 h 2575983"/>
              <a:gd name="connsiteX5" fmla="*/ 1331858 w 2299175"/>
              <a:gd name="connsiteY5" fmla="*/ 16933 h 2575983"/>
              <a:gd name="connsiteX6" fmla="*/ 1317042 w 2299175"/>
              <a:gd name="connsiteY6" fmla="*/ 23283 h 2575983"/>
              <a:gd name="connsiteX7" fmla="*/ 1312808 w 2299175"/>
              <a:gd name="connsiteY7" fmla="*/ 27517 h 2575983"/>
              <a:gd name="connsiteX8" fmla="*/ 1306458 w 2299175"/>
              <a:gd name="connsiteY8" fmla="*/ 31750 h 2575983"/>
              <a:gd name="connsiteX9" fmla="*/ 1295875 w 2299175"/>
              <a:gd name="connsiteY9" fmla="*/ 71967 h 2575983"/>
              <a:gd name="connsiteX10" fmla="*/ 1293758 w 2299175"/>
              <a:gd name="connsiteY10" fmla="*/ 114300 h 2575983"/>
              <a:gd name="connsiteX11" fmla="*/ 1291642 w 2299175"/>
              <a:gd name="connsiteY11" fmla="*/ 131233 h 2575983"/>
              <a:gd name="connsiteX12" fmla="*/ 1289525 w 2299175"/>
              <a:gd name="connsiteY12" fmla="*/ 158750 h 2575983"/>
              <a:gd name="connsiteX13" fmla="*/ 1287408 w 2299175"/>
              <a:gd name="connsiteY13" fmla="*/ 194733 h 2575983"/>
              <a:gd name="connsiteX14" fmla="*/ 1285292 w 2299175"/>
              <a:gd name="connsiteY14" fmla="*/ 209550 h 2575983"/>
              <a:gd name="connsiteX15" fmla="*/ 1283175 w 2299175"/>
              <a:gd name="connsiteY15" fmla="*/ 220133 h 2575983"/>
              <a:gd name="connsiteX16" fmla="*/ 1300108 w 2299175"/>
              <a:gd name="connsiteY16" fmla="*/ 218017 h 2575983"/>
              <a:gd name="connsiteX17" fmla="*/ 1308575 w 2299175"/>
              <a:gd name="connsiteY17" fmla="*/ 215900 h 2575983"/>
              <a:gd name="connsiteX18" fmla="*/ 1314925 w 2299175"/>
              <a:gd name="connsiteY18" fmla="*/ 218017 h 2575983"/>
              <a:gd name="connsiteX19" fmla="*/ 1336092 w 2299175"/>
              <a:gd name="connsiteY19" fmla="*/ 239183 h 2575983"/>
              <a:gd name="connsiteX20" fmla="*/ 1346675 w 2299175"/>
              <a:gd name="connsiteY20" fmla="*/ 249767 h 2575983"/>
              <a:gd name="connsiteX21" fmla="*/ 1367842 w 2299175"/>
              <a:gd name="connsiteY21" fmla="*/ 281517 h 2575983"/>
              <a:gd name="connsiteX22" fmla="*/ 1386892 w 2299175"/>
              <a:gd name="connsiteY22" fmla="*/ 351367 h 2575983"/>
              <a:gd name="connsiteX23" fmla="*/ 1376308 w 2299175"/>
              <a:gd name="connsiteY23" fmla="*/ 391583 h 2575983"/>
              <a:gd name="connsiteX24" fmla="*/ 1348792 w 2299175"/>
              <a:gd name="connsiteY24" fmla="*/ 410633 h 2575983"/>
              <a:gd name="connsiteX25" fmla="*/ 1327625 w 2299175"/>
              <a:gd name="connsiteY25" fmla="*/ 423333 h 2575983"/>
              <a:gd name="connsiteX26" fmla="*/ 1272592 w 2299175"/>
              <a:gd name="connsiteY26" fmla="*/ 448733 h 2575983"/>
              <a:gd name="connsiteX27" fmla="*/ 1259892 w 2299175"/>
              <a:gd name="connsiteY27" fmla="*/ 497417 h 2575983"/>
              <a:gd name="connsiteX28" fmla="*/ 1251425 w 2299175"/>
              <a:gd name="connsiteY28" fmla="*/ 548217 h 2575983"/>
              <a:gd name="connsiteX29" fmla="*/ 1247192 w 2299175"/>
              <a:gd name="connsiteY29" fmla="*/ 563033 h 2575983"/>
              <a:gd name="connsiteX30" fmla="*/ 1242958 w 2299175"/>
              <a:gd name="connsiteY30" fmla="*/ 764117 h 2575983"/>
              <a:gd name="connsiteX31" fmla="*/ 1226025 w 2299175"/>
              <a:gd name="connsiteY31" fmla="*/ 855133 h 2575983"/>
              <a:gd name="connsiteX32" fmla="*/ 1209092 w 2299175"/>
              <a:gd name="connsiteY32" fmla="*/ 905933 h 2575983"/>
              <a:gd name="connsiteX33" fmla="*/ 1168875 w 2299175"/>
              <a:gd name="connsiteY33" fmla="*/ 999067 h 2575983"/>
              <a:gd name="connsiteX34" fmla="*/ 1143475 w 2299175"/>
              <a:gd name="connsiteY34" fmla="*/ 1041400 h 2575983"/>
              <a:gd name="connsiteX35" fmla="*/ 912758 w 2299175"/>
              <a:gd name="connsiteY35" fmla="*/ 1253067 h 2575983"/>
              <a:gd name="connsiteX36" fmla="*/ 798458 w 2299175"/>
              <a:gd name="connsiteY36" fmla="*/ 1331383 h 2575983"/>
              <a:gd name="connsiteX37" fmla="*/ 715908 w 2299175"/>
              <a:gd name="connsiteY37" fmla="*/ 1373717 h 2575983"/>
              <a:gd name="connsiteX38" fmla="*/ 599492 w 2299175"/>
              <a:gd name="connsiteY38" fmla="*/ 1441450 h 2575983"/>
              <a:gd name="connsiteX39" fmla="*/ 571975 w 2299175"/>
              <a:gd name="connsiteY39" fmla="*/ 1460500 h 2575983"/>
              <a:gd name="connsiteX40" fmla="*/ 444975 w 2299175"/>
              <a:gd name="connsiteY40" fmla="*/ 1574800 h 2575983"/>
              <a:gd name="connsiteX41" fmla="*/ 370892 w 2299175"/>
              <a:gd name="connsiteY41" fmla="*/ 1636183 h 2575983"/>
              <a:gd name="connsiteX42" fmla="*/ 320092 w 2299175"/>
              <a:gd name="connsiteY42" fmla="*/ 1701800 h 2575983"/>
              <a:gd name="connsiteX43" fmla="*/ 307392 w 2299175"/>
              <a:gd name="connsiteY43" fmla="*/ 1744133 h 2575983"/>
              <a:gd name="connsiteX44" fmla="*/ 140175 w 2299175"/>
              <a:gd name="connsiteY44" fmla="*/ 2000250 h 2575983"/>
              <a:gd name="connsiteX45" fmla="*/ 80908 w 2299175"/>
              <a:gd name="connsiteY45" fmla="*/ 2116667 h 2575983"/>
              <a:gd name="connsiteX46" fmla="*/ 27992 w 2299175"/>
              <a:gd name="connsiteY46" fmla="*/ 2203450 h 2575983"/>
              <a:gd name="connsiteX47" fmla="*/ 4708 w 2299175"/>
              <a:gd name="connsiteY47" fmla="*/ 2245783 h 2575983"/>
              <a:gd name="connsiteX48" fmla="*/ 4708 w 2299175"/>
              <a:gd name="connsiteY48" fmla="*/ 2296583 h 2575983"/>
              <a:gd name="connsiteX49" fmla="*/ 17408 w 2299175"/>
              <a:gd name="connsiteY49" fmla="*/ 2313517 h 2575983"/>
              <a:gd name="connsiteX50" fmla="*/ 47042 w 2299175"/>
              <a:gd name="connsiteY50" fmla="*/ 2366433 h 2575983"/>
              <a:gd name="connsiteX51" fmla="*/ 63975 w 2299175"/>
              <a:gd name="connsiteY51" fmla="*/ 2396067 h 2575983"/>
              <a:gd name="connsiteX52" fmla="*/ 83025 w 2299175"/>
              <a:gd name="connsiteY52" fmla="*/ 2421467 h 2575983"/>
              <a:gd name="connsiteX53" fmla="*/ 106308 w 2299175"/>
              <a:gd name="connsiteY53" fmla="*/ 2468033 h 2575983"/>
              <a:gd name="connsiteX54" fmla="*/ 116892 w 2299175"/>
              <a:gd name="connsiteY54" fmla="*/ 2495550 h 2575983"/>
              <a:gd name="connsiteX55" fmla="*/ 129592 w 2299175"/>
              <a:gd name="connsiteY55" fmla="*/ 2535767 h 2575983"/>
              <a:gd name="connsiteX56" fmla="*/ 131708 w 2299175"/>
              <a:gd name="connsiteY56" fmla="*/ 2575983 h 257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2299175" h="2575983">
                <a:moveTo>
                  <a:pt x="2299175" y="31750"/>
                </a:moveTo>
                <a:cubicBezTo>
                  <a:pt x="2235512" y="23791"/>
                  <a:pt x="2172820" y="5597"/>
                  <a:pt x="2108675" y="4233"/>
                </a:cubicBezTo>
                <a:cubicBezTo>
                  <a:pt x="1834252" y="-1604"/>
                  <a:pt x="2042360" y="2251"/>
                  <a:pt x="1484258" y="0"/>
                </a:cubicBezTo>
                <a:cubicBezTo>
                  <a:pt x="1463091" y="706"/>
                  <a:pt x="1441857" y="282"/>
                  <a:pt x="1420758" y="2117"/>
                </a:cubicBezTo>
                <a:cubicBezTo>
                  <a:pt x="1400813" y="3851"/>
                  <a:pt x="1377145" y="11758"/>
                  <a:pt x="1357258" y="14817"/>
                </a:cubicBezTo>
                <a:cubicBezTo>
                  <a:pt x="1348861" y="16109"/>
                  <a:pt x="1340325" y="16228"/>
                  <a:pt x="1331858" y="16933"/>
                </a:cubicBezTo>
                <a:cubicBezTo>
                  <a:pt x="1326919" y="19050"/>
                  <a:pt x="1321739" y="20673"/>
                  <a:pt x="1317042" y="23283"/>
                </a:cubicBezTo>
                <a:cubicBezTo>
                  <a:pt x="1315297" y="24252"/>
                  <a:pt x="1314367" y="26270"/>
                  <a:pt x="1312808" y="27517"/>
                </a:cubicBezTo>
                <a:cubicBezTo>
                  <a:pt x="1310822" y="29106"/>
                  <a:pt x="1308575" y="30339"/>
                  <a:pt x="1306458" y="31750"/>
                </a:cubicBezTo>
                <a:cubicBezTo>
                  <a:pt x="1296414" y="61883"/>
                  <a:pt x="1299254" y="48315"/>
                  <a:pt x="1295875" y="71967"/>
                </a:cubicBezTo>
                <a:cubicBezTo>
                  <a:pt x="1295169" y="86078"/>
                  <a:pt x="1294765" y="100207"/>
                  <a:pt x="1293758" y="114300"/>
                </a:cubicBezTo>
                <a:cubicBezTo>
                  <a:pt x="1293353" y="119974"/>
                  <a:pt x="1292181" y="125570"/>
                  <a:pt x="1291642" y="131233"/>
                </a:cubicBezTo>
                <a:cubicBezTo>
                  <a:pt x="1290770" y="140391"/>
                  <a:pt x="1290137" y="149571"/>
                  <a:pt x="1289525" y="158750"/>
                </a:cubicBezTo>
                <a:cubicBezTo>
                  <a:pt x="1288726" y="170738"/>
                  <a:pt x="1288406" y="182759"/>
                  <a:pt x="1287408" y="194733"/>
                </a:cubicBezTo>
                <a:cubicBezTo>
                  <a:pt x="1286994" y="199705"/>
                  <a:pt x="1286112" y="204629"/>
                  <a:pt x="1285292" y="209550"/>
                </a:cubicBezTo>
                <a:cubicBezTo>
                  <a:pt x="1284701" y="213099"/>
                  <a:pt x="1280052" y="218348"/>
                  <a:pt x="1283175" y="220133"/>
                </a:cubicBezTo>
                <a:cubicBezTo>
                  <a:pt x="1288114" y="222955"/>
                  <a:pt x="1294464" y="218722"/>
                  <a:pt x="1300108" y="218017"/>
                </a:cubicBezTo>
                <a:cubicBezTo>
                  <a:pt x="1302930" y="217311"/>
                  <a:pt x="1305666" y="215900"/>
                  <a:pt x="1308575" y="215900"/>
                </a:cubicBezTo>
                <a:cubicBezTo>
                  <a:pt x="1310806" y="215900"/>
                  <a:pt x="1312988" y="216910"/>
                  <a:pt x="1314925" y="218017"/>
                </a:cubicBezTo>
                <a:cubicBezTo>
                  <a:pt x="1325083" y="223821"/>
                  <a:pt x="1327574" y="229890"/>
                  <a:pt x="1336092" y="239183"/>
                </a:cubicBezTo>
                <a:cubicBezTo>
                  <a:pt x="1339463" y="242861"/>
                  <a:pt x="1343337" y="246059"/>
                  <a:pt x="1346675" y="249767"/>
                </a:cubicBezTo>
                <a:cubicBezTo>
                  <a:pt x="1355064" y="259089"/>
                  <a:pt x="1362321" y="270475"/>
                  <a:pt x="1367842" y="281517"/>
                </a:cubicBezTo>
                <a:cubicBezTo>
                  <a:pt x="1378797" y="303427"/>
                  <a:pt x="1382563" y="327560"/>
                  <a:pt x="1386892" y="351367"/>
                </a:cubicBezTo>
                <a:cubicBezTo>
                  <a:pt x="1383364" y="364772"/>
                  <a:pt x="1381640" y="378788"/>
                  <a:pt x="1376308" y="391583"/>
                </a:cubicBezTo>
                <a:cubicBezTo>
                  <a:pt x="1372172" y="401509"/>
                  <a:pt x="1356389" y="406413"/>
                  <a:pt x="1348792" y="410633"/>
                </a:cubicBezTo>
                <a:cubicBezTo>
                  <a:pt x="1341599" y="414629"/>
                  <a:pt x="1335032" y="419749"/>
                  <a:pt x="1327625" y="423333"/>
                </a:cubicBezTo>
                <a:cubicBezTo>
                  <a:pt x="1256432" y="457781"/>
                  <a:pt x="1302858" y="430573"/>
                  <a:pt x="1272592" y="448733"/>
                </a:cubicBezTo>
                <a:cubicBezTo>
                  <a:pt x="1266445" y="469222"/>
                  <a:pt x="1264182" y="475110"/>
                  <a:pt x="1259892" y="497417"/>
                </a:cubicBezTo>
                <a:cubicBezTo>
                  <a:pt x="1254279" y="526603"/>
                  <a:pt x="1257470" y="521011"/>
                  <a:pt x="1251425" y="548217"/>
                </a:cubicBezTo>
                <a:cubicBezTo>
                  <a:pt x="1250311" y="553231"/>
                  <a:pt x="1248603" y="558094"/>
                  <a:pt x="1247192" y="563033"/>
                </a:cubicBezTo>
                <a:cubicBezTo>
                  <a:pt x="1238608" y="657443"/>
                  <a:pt x="1253534" y="486508"/>
                  <a:pt x="1242958" y="764117"/>
                </a:cubicBezTo>
                <a:cubicBezTo>
                  <a:pt x="1242143" y="785514"/>
                  <a:pt x="1231644" y="835249"/>
                  <a:pt x="1226025" y="855133"/>
                </a:cubicBezTo>
                <a:cubicBezTo>
                  <a:pt x="1221171" y="872310"/>
                  <a:pt x="1215163" y="889148"/>
                  <a:pt x="1209092" y="905933"/>
                </a:cubicBezTo>
                <a:cubicBezTo>
                  <a:pt x="1197853" y="937005"/>
                  <a:pt x="1184546" y="969862"/>
                  <a:pt x="1168875" y="999067"/>
                </a:cubicBezTo>
                <a:cubicBezTo>
                  <a:pt x="1161094" y="1013567"/>
                  <a:pt x="1154642" y="1029313"/>
                  <a:pt x="1143475" y="1041400"/>
                </a:cubicBezTo>
                <a:cubicBezTo>
                  <a:pt x="1059607" y="1132175"/>
                  <a:pt x="1004446" y="1186848"/>
                  <a:pt x="912758" y="1253067"/>
                </a:cubicBezTo>
                <a:cubicBezTo>
                  <a:pt x="875316" y="1280108"/>
                  <a:pt x="839555" y="1310308"/>
                  <a:pt x="798458" y="1331383"/>
                </a:cubicBezTo>
                <a:cubicBezTo>
                  <a:pt x="770941" y="1345494"/>
                  <a:pt x="742968" y="1358748"/>
                  <a:pt x="715908" y="1373717"/>
                </a:cubicBezTo>
                <a:cubicBezTo>
                  <a:pt x="676623" y="1395449"/>
                  <a:pt x="636405" y="1415895"/>
                  <a:pt x="599492" y="1441450"/>
                </a:cubicBezTo>
                <a:cubicBezTo>
                  <a:pt x="590320" y="1447800"/>
                  <a:pt x="579980" y="1452730"/>
                  <a:pt x="571975" y="1460500"/>
                </a:cubicBezTo>
                <a:cubicBezTo>
                  <a:pt x="442899" y="1585779"/>
                  <a:pt x="640657" y="1422978"/>
                  <a:pt x="444975" y="1574800"/>
                </a:cubicBezTo>
                <a:cubicBezTo>
                  <a:pt x="433102" y="1584012"/>
                  <a:pt x="382379" y="1623259"/>
                  <a:pt x="370892" y="1636183"/>
                </a:cubicBezTo>
                <a:cubicBezTo>
                  <a:pt x="352515" y="1656857"/>
                  <a:pt x="320092" y="1701800"/>
                  <a:pt x="320092" y="1701800"/>
                </a:cubicBezTo>
                <a:cubicBezTo>
                  <a:pt x="315859" y="1715911"/>
                  <a:pt x="314476" y="1731216"/>
                  <a:pt x="307392" y="1744133"/>
                </a:cubicBezTo>
                <a:cubicBezTo>
                  <a:pt x="95787" y="2130001"/>
                  <a:pt x="311988" y="1714820"/>
                  <a:pt x="140175" y="2000250"/>
                </a:cubicBezTo>
                <a:cubicBezTo>
                  <a:pt x="117718" y="2037557"/>
                  <a:pt x="101954" y="2078546"/>
                  <a:pt x="80908" y="2116667"/>
                </a:cubicBezTo>
                <a:cubicBezTo>
                  <a:pt x="64533" y="2146328"/>
                  <a:pt x="45212" y="2174271"/>
                  <a:pt x="27992" y="2203450"/>
                </a:cubicBezTo>
                <a:cubicBezTo>
                  <a:pt x="19807" y="2217319"/>
                  <a:pt x="12469" y="2231672"/>
                  <a:pt x="4708" y="2245783"/>
                </a:cubicBezTo>
                <a:cubicBezTo>
                  <a:pt x="595" y="2266351"/>
                  <a:pt x="-3422" y="2274225"/>
                  <a:pt x="4708" y="2296583"/>
                </a:cubicBezTo>
                <a:cubicBezTo>
                  <a:pt x="7119" y="2303214"/>
                  <a:pt x="13751" y="2307483"/>
                  <a:pt x="17408" y="2313517"/>
                </a:cubicBezTo>
                <a:cubicBezTo>
                  <a:pt x="27886" y="2330806"/>
                  <a:pt x="37109" y="2348825"/>
                  <a:pt x="47042" y="2366433"/>
                </a:cubicBezTo>
                <a:cubicBezTo>
                  <a:pt x="52632" y="2376342"/>
                  <a:pt x="57149" y="2386965"/>
                  <a:pt x="63975" y="2396067"/>
                </a:cubicBezTo>
                <a:lnTo>
                  <a:pt x="83025" y="2421467"/>
                </a:lnTo>
                <a:cubicBezTo>
                  <a:pt x="97544" y="2465025"/>
                  <a:pt x="78202" y="2411823"/>
                  <a:pt x="106308" y="2468033"/>
                </a:cubicBezTo>
                <a:cubicBezTo>
                  <a:pt x="110703" y="2476823"/>
                  <a:pt x="113563" y="2486303"/>
                  <a:pt x="116892" y="2495550"/>
                </a:cubicBezTo>
                <a:cubicBezTo>
                  <a:pt x="123872" y="2514940"/>
                  <a:pt x="124696" y="2518633"/>
                  <a:pt x="129592" y="2535767"/>
                </a:cubicBezTo>
                <a:cubicBezTo>
                  <a:pt x="131791" y="2573159"/>
                  <a:pt x="131708" y="2559735"/>
                  <a:pt x="131708" y="257598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9697CD-6C0E-97CA-B905-2358C7130C39}"/>
              </a:ext>
            </a:extLst>
          </p:cNvPr>
          <p:cNvSpPr txBox="1"/>
          <p:nvPr/>
        </p:nvSpPr>
        <p:spPr>
          <a:xfrm>
            <a:off x="8095904" y="2363212"/>
            <a:ext cx="335348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/>
              <a:t>1M</a:t>
            </a:r>
          </a:p>
        </p:txBody>
      </p:sp>
      <p:pic>
        <p:nvPicPr>
          <p:cNvPr id="49" name="Picture 4" descr="Determining Body Composition Using Arduino">
            <a:extLst>
              <a:ext uri="{FF2B5EF4-FFF2-40B4-BE49-F238E27FC236}">
                <a16:creationId xmlns:a16="http://schemas.microsoft.com/office/drawing/2014/main" id="{40381DCF-41C2-A8FC-9C25-FD2B42F2E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25" t="50795"/>
          <a:stretch/>
        </p:blipFill>
        <p:spPr bwMode="auto">
          <a:xfrm>
            <a:off x="7716837" y="3632516"/>
            <a:ext cx="2167978" cy="13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52532D6-A1E5-C2FE-1ABE-BA4A52068D88}"/>
              </a:ext>
            </a:extLst>
          </p:cNvPr>
          <p:cNvSpPr txBox="1"/>
          <p:nvPr/>
        </p:nvSpPr>
        <p:spPr>
          <a:xfrm>
            <a:off x="7395821" y="4165631"/>
            <a:ext cx="558072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/>
              <a:t>IN A826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2B1E2CD-7D24-68C3-C20C-1971D59747D9}"/>
              </a:ext>
            </a:extLst>
          </p:cNvPr>
          <p:cNvSpPr/>
          <p:nvPr/>
        </p:nvSpPr>
        <p:spPr>
          <a:xfrm>
            <a:off x="8210737" y="3877124"/>
            <a:ext cx="228970" cy="312048"/>
          </a:xfrm>
          <a:custGeom>
            <a:avLst/>
            <a:gdLst>
              <a:gd name="connsiteX0" fmla="*/ 19050 w 228970"/>
              <a:gd name="connsiteY0" fmla="*/ 32648 h 312048"/>
              <a:gd name="connsiteX1" fmla="*/ 29634 w 228970"/>
              <a:gd name="connsiteY1" fmla="*/ 30532 h 312048"/>
              <a:gd name="connsiteX2" fmla="*/ 67734 w 228970"/>
              <a:gd name="connsiteY2" fmla="*/ 26298 h 312048"/>
              <a:gd name="connsiteX3" fmla="*/ 80434 w 228970"/>
              <a:gd name="connsiteY3" fmla="*/ 22065 h 312048"/>
              <a:gd name="connsiteX4" fmla="*/ 103717 w 228970"/>
              <a:gd name="connsiteY4" fmla="*/ 17832 h 312048"/>
              <a:gd name="connsiteX5" fmla="*/ 135467 w 228970"/>
              <a:gd name="connsiteY5" fmla="*/ 7248 h 312048"/>
              <a:gd name="connsiteX6" fmla="*/ 143934 w 228970"/>
              <a:gd name="connsiteY6" fmla="*/ 5132 h 312048"/>
              <a:gd name="connsiteX7" fmla="*/ 158750 w 228970"/>
              <a:gd name="connsiteY7" fmla="*/ 3015 h 312048"/>
              <a:gd name="connsiteX8" fmla="*/ 182034 w 228970"/>
              <a:gd name="connsiteY8" fmla="*/ 3015 h 312048"/>
              <a:gd name="connsiteX9" fmla="*/ 184150 w 228970"/>
              <a:gd name="connsiteY9" fmla="*/ 9365 h 312048"/>
              <a:gd name="connsiteX10" fmla="*/ 171450 w 228970"/>
              <a:gd name="connsiteY10" fmla="*/ 19948 h 312048"/>
              <a:gd name="connsiteX11" fmla="*/ 160867 w 228970"/>
              <a:gd name="connsiteY11" fmla="*/ 32648 h 312048"/>
              <a:gd name="connsiteX12" fmla="*/ 150284 w 228970"/>
              <a:gd name="connsiteY12" fmla="*/ 38998 h 312048"/>
              <a:gd name="connsiteX13" fmla="*/ 143934 w 228970"/>
              <a:gd name="connsiteY13" fmla="*/ 43232 h 312048"/>
              <a:gd name="connsiteX14" fmla="*/ 137584 w 228970"/>
              <a:gd name="connsiteY14" fmla="*/ 58048 h 312048"/>
              <a:gd name="connsiteX15" fmla="*/ 135467 w 228970"/>
              <a:gd name="connsiteY15" fmla="*/ 64398 h 312048"/>
              <a:gd name="connsiteX16" fmla="*/ 201084 w 228970"/>
              <a:gd name="connsiteY16" fmla="*/ 104615 h 312048"/>
              <a:gd name="connsiteX17" fmla="*/ 220134 w 228970"/>
              <a:gd name="connsiteY17" fmla="*/ 113082 h 312048"/>
              <a:gd name="connsiteX18" fmla="*/ 209550 w 228970"/>
              <a:gd name="connsiteY18" fmla="*/ 127898 h 312048"/>
              <a:gd name="connsiteX19" fmla="*/ 179917 w 228970"/>
              <a:gd name="connsiteY19" fmla="*/ 144832 h 312048"/>
              <a:gd name="connsiteX20" fmla="*/ 169334 w 228970"/>
              <a:gd name="connsiteY20" fmla="*/ 153298 h 312048"/>
              <a:gd name="connsiteX21" fmla="*/ 220134 w 228970"/>
              <a:gd name="connsiteY21" fmla="*/ 187165 h 312048"/>
              <a:gd name="connsiteX22" fmla="*/ 228600 w 228970"/>
              <a:gd name="connsiteY22" fmla="*/ 195632 h 312048"/>
              <a:gd name="connsiteX23" fmla="*/ 203200 w 228970"/>
              <a:gd name="connsiteY23" fmla="*/ 214682 h 312048"/>
              <a:gd name="connsiteX24" fmla="*/ 169334 w 228970"/>
              <a:gd name="connsiteY24" fmla="*/ 227382 h 312048"/>
              <a:gd name="connsiteX25" fmla="*/ 156634 w 228970"/>
              <a:gd name="connsiteY25" fmla="*/ 233732 h 312048"/>
              <a:gd name="connsiteX26" fmla="*/ 177800 w 228970"/>
              <a:gd name="connsiteY26" fmla="*/ 244315 h 312048"/>
              <a:gd name="connsiteX27" fmla="*/ 215900 w 228970"/>
              <a:gd name="connsiteY27" fmla="*/ 263365 h 312048"/>
              <a:gd name="connsiteX28" fmla="*/ 211667 w 228970"/>
              <a:gd name="connsiteY28" fmla="*/ 282415 h 312048"/>
              <a:gd name="connsiteX29" fmla="*/ 209550 w 228970"/>
              <a:gd name="connsiteY29" fmla="*/ 290882 h 312048"/>
              <a:gd name="connsiteX30" fmla="*/ 203200 w 228970"/>
              <a:gd name="connsiteY30" fmla="*/ 312048 h 312048"/>
              <a:gd name="connsiteX31" fmla="*/ 177800 w 228970"/>
              <a:gd name="connsiteY31" fmla="*/ 309932 h 312048"/>
              <a:gd name="connsiteX32" fmla="*/ 50800 w 228970"/>
              <a:gd name="connsiteY32" fmla="*/ 305698 h 312048"/>
              <a:gd name="connsiteX33" fmla="*/ 0 w 228970"/>
              <a:gd name="connsiteY33" fmla="*/ 307815 h 31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28970" h="312048">
                <a:moveTo>
                  <a:pt x="19050" y="32648"/>
                </a:moveTo>
                <a:cubicBezTo>
                  <a:pt x="22578" y="31943"/>
                  <a:pt x="26061" y="30952"/>
                  <a:pt x="29634" y="30532"/>
                </a:cubicBezTo>
                <a:cubicBezTo>
                  <a:pt x="40734" y="29226"/>
                  <a:pt x="56038" y="29222"/>
                  <a:pt x="67734" y="26298"/>
                </a:cubicBezTo>
                <a:cubicBezTo>
                  <a:pt x="72063" y="25216"/>
                  <a:pt x="76160" y="23347"/>
                  <a:pt x="80434" y="22065"/>
                </a:cubicBezTo>
                <a:cubicBezTo>
                  <a:pt x="89512" y="19341"/>
                  <a:pt x="93272" y="19324"/>
                  <a:pt x="103717" y="17832"/>
                </a:cubicBezTo>
                <a:cubicBezTo>
                  <a:pt x="122377" y="10834"/>
                  <a:pt x="117480" y="12153"/>
                  <a:pt x="135467" y="7248"/>
                </a:cubicBezTo>
                <a:cubicBezTo>
                  <a:pt x="138274" y="6483"/>
                  <a:pt x="141072" y="5652"/>
                  <a:pt x="143934" y="5132"/>
                </a:cubicBezTo>
                <a:cubicBezTo>
                  <a:pt x="148842" y="4240"/>
                  <a:pt x="153811" y="3721"/>
                  <a:pt x="158750" y="3015"/>
                </a:cubicBezTo>
                <a:cubicBezTo>
                  <a:pt x="167412" y="127"/>
                  <a:pt x="170750" y="-2000"/>
                  <a:pt x="182034" y="3015"/>
                </a:cubicBezTo>
                <a:cubicBezTo>
                  <a:pt x="184073" y="3921"/>
                  <a:pt x="183445" y="7248"/>
                  <a:pt x="184150" y="9365"/>
                </a:cubicBezTo>
                <a:cubicBezTo>
                  <a:pt x="179917" y="12893"/>
                  <a:pt x="175347" y="16051"/>
                  <a:pt x="171450" y="19948"/>
                </a:cubicBezTo>
                <a:cubicBezTo>
                  <a:pt x="167553" y="23845"/>
                  <a:pt x="164963" y="28962"/>
                  <a:pt x="160867" y="32648"/>
                </a:cubicBezTo>
                <a:cubicBezTo>
                  <a:pt x="157809" y="35400"/>
                  <a:pt x="153773" y="36817"/>
                  <a:pt x="150284" y="38998"/>
                </a:cubicBezTo>
                <a:cubicBezTo>
                  <a:pt x="148127" y="40346"/>
                  <a:pt x="146051" y="41821"/>
                  <a:pt x="143934" y="43232"/>
                </a:cubicBezTo>
                <a:cubicBezTo>
                  <a:pt x="138969" y="58124"/>
                  <a:pt x="145431" y="39740"/>
                  <a:pt x="137584" y="58048"/>
                </a:cubicBezTo>
                <a:cubicBezTo>
                  <a:pt x="136705" y="60099"/>
                  <a:pt x="136173" y="62281"/>
                  <a:pt x="135467" y="64398"/>
                </a:cubicBezTo>
                <a:cubicBezTo>
                  <a:pt x="143295" y="95705"/>
                  <a:pt x="135223" y="72529"/>
                  <a:pt x="201084" y="104615"/>
                </a:cubicBezTo>
                <a:cubicBezTo>
                  <a:pt x="207331" y="107658"/>
                  <a:pt x="213784" y="110260"/>
                  <a:pt x="220134" y="113082"/>
                </a:cubicBezTo>
                <a:cubicBezTo>
                  <a:pt x="216606" y="118021"/>
                  <a:pt x="214314" y="124137"/>
                  <a:pt x="209550" y="127898"/>
                </a:cubicBezTo>
                <a:cubicBezTo>
                  <a:pt x="200621" y="134948"/>
                  <a:pt x="189536" y="138757"/>
                  <a:pt x="179917" y="144832"/>
                </a:cubicBezTo>
                <a:cubicBezTo>
                  <a:pt x="176097" y="147244"/>
                  <a:pt x="172862" y="150476"/>
                  <a:pt x="169334" y="153298"/>
                </a:cubicBezTo>
                <a:cubicBezTo>
                  <a:pt x="186267" y="164587"/>
                  <a:pt x="203574" y="175336"/>
                  <a:pt x="220134" y="187165"/>
                </a:cubicBezTo>
                <a:cubicBezTo>
                  <a:pt x="223382" y="189485"/>
                  <a:pt x="230692" y="192233"/>
                  <a:pt x="228600" y="195632"/>
                </a:cubicBezTo>
                <a:cubicBezTo>
                  <a:pt x="223053" y="204645"/>
                  <a:pt x="212529" y="209684"/>
                  <a:pt x="203200" y="214682"/>
                </a:cubicBezTo>
                <a:cubicBezTo>
                  <a:pt x="192573" y="220375"/>
                  <a:pt x="180493" y="222817"/>
                  <a:pt x="169334" y="227382"/>
                </a:cubicBezTo>
                <a:cubicBezTo>
                  <a:pt x="164953" y="229174"/>
                  <a:pt x="160867" y="231615"/>
                  <a:pt x="156634" y="233732"/>
                </a:cubicBezTo>
                <a:cubicBezTo>
                  <a:pt x="163689" y="237260"/>
                  <a:pt x="170519" y="241281"/>
                  <a:pt x="177800" y="244315"/>
                </a:cubicBezTo>
                <a:cubicBezTo>
                  <a:pt x="214600" y="259648"/>
                  <a:pt x="198721" y="246184"/>
                  <a:pt x="215900" y="263365"/>
                </a:cubicBezTo>
                <a:cubicBezTo>
                  <a:pt x="214489" y="269715"/>
                  <a:pt x="213130" y="276077"/>
                  <a:pt x="211667" y="282415"/>
                </a:cubicBezTo>
                <a:cubicBezTo>
                  <a:pt x="211013" y="285250"/>
                  <a:pt x="210120" y="288029"/>
                  <a:pt x="209550" y="290882"/>
                </a:cubicBezTo>
                <a:cubicBezTo>
                  <a:pt x="206036" y="308452"/>
                  <a:pt x="210000" y="298451"/>
                  <a:pt x="203200" y="312048"/>
                </a:cubicBezTo>
                <a:cubicBezTo>
                  <a:pt x="194733" y="311343"/>
                  <a:pt x="186289" y="310286"/>
                  <a:pt x="177800" y="309932"/>
                </a:cubicBezTo>
                <a:lnTo>
                  <a:pt x="50800" y="305698"/>
                </a:lnTo>
                <a:cubicBezTo>
                  <a:pt x="8473" y="308050"/>
                  <a:pt x="25420" y="307815"/>
                  <a:pt x="0" y="30781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5E1CC1-BEF2-D160-2BEC-EA5277E84654}"/>
              </a:ext>
            </a:extLst>
          </p:cNvPr>
          <p:cNvSpPr txBox="1"/>
          <p:nvPr/>
        </p:nvSpPr>
        <p:spPr>
          <a:xfrm>
            <a:off x="8289291" y="3737910"/>
            <a:ext cx="279036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" dirty="0"/>
              <a:t>1K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FA1DFC5-7751-5B87-2FC3-F8B0483C8693}"/>
              </a:ext>
            </a:extLst>
          </p:cNvPr>
          <p:cNvSpPr/>
          <p:nvPr/>
        </p:nvSpPr>
        <p:spPr>
          <a:xfrm>
            <a:off x="8030655" y="3818756"/>
            <a:ext cx="89066" cy="131233"/>
          </a:xfrm>
          <a:custGeom>
            <a:avLst/>
            <a:gdLst>
              <a:gd name="connsiteX0" fmla="*/ 166 w 89066"/>
              <a:gd name="connsiteY0" fmla="*/ 0 h 131233"/>
              <a:gd name="connsiteX1" fmla="*/ 2282 w 89066"/>
              <a:gd name="connsiteY1" fmla="*/ 42333 h 131233"/>
              <a:gd name="connsiteX2" fmla="*/ 25566 w 89066"/>
              <a:gd name="connsiteY2" fmla="*/ 52916 h 131233"/>
              <a:gd name="connsiteX3" fmla="*/ 89066 w 89066"/>
              <a:gd name="connsiteY3" fmla="*/ 55033 h 131233"/>
              <a:gd name="connsiteX4" fmla="*/ 80599 w 89066"/>
              <a:gd name="connsiteY4" fmla="*/ 50800 h 131233"/>
              <a:gd name="connsiteX5" fmla="*/ 70016 w 89066"/>
              <a:gd name="connsiteY5" fmla="*/ 48683 h 131233"/>
              <a:gd name="connsiteX6" fmla="*/ 61549 w 89066"/>
              <a:gd name="connsiteY6" fmla="*/ 46566 h 131233"/>
              <a:gd name="connsiteX7" fmla="*/ 40382 w 89066"/>
              <a:gd name="connsiteY7" fmla="*/ 42333 h 131233"/>
              <a:gd name="connsiteX8" fmla="*/ 42499 w 89066"/>
              <a:gd name="connsiteY8" fmla="*/ 29633 h 131233"/>
              <a:gd name="connsiteX9" fmla="*/ 46732 w 89066"/>
              <a:gd name="connsiteY9" fmla="*/ 19050 h 131233"/>
              <a:gd name="connsiteX10" fmla="*/ 44616 w 89066"/>
              <a:gd name="connsiteY10" fmla="*/ 33866 h 131233"/>
              <a:gd name="connsiteX11" fmla="*/ 42499 w 89066"/>
              <a:gd name="connsiteY11" fmla="*/ 44450 h 131233"/>
              <a:gd name="connsiteX12" fmla="*/ 38266 w 89066"/>
              <a:gd name="connsiteY12" fmla="*/ 99483 h 131233"/>
              <a:gd name="connsiteX13" fmla="*/ 36149 w 89066"/>
              <a:gd name="connsiteY13" fmla="*/ 110066 h 131233"/>
              <a:gd name="connsiteX14" fmla="*/ 34032 w 89066"/>
              <a:gd name="connsiteY14" fmla="*/ 131233 h 13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066" h="131233">
                <a:moveTo>
                  <a:pt x="166" y="0"/>
                </a:moveTo>
                <a:cubicBezTo>
                  <a:pt x="871" y="14111"/>
                  <a:pt x="-1674" y="28769"/>
                  <a:pt x="2282" y="42333"/>
                </a:cubicBezTo>
                <a:cubicBezTo>
                  <a:pt x="4187" y="48863"/>
                  <a:pt x="19743" y="52583"/>
                  <a:pt x="25566" y="52916"/>
                </a:cubicBezTo>
                <a:cubicBezTo>
                  <a:pt x="46710" y="54124"/>
                  <a:pt x="67899" y="54327"/>
                  <a:pt x="89066" y="55033"/>
                </a:cubicBezTo>
                <a:cubicBezTo>
                  <a:pt x="86244" y="53622"/>
                  <a:pt x="83592" y="51798"/>
                  <a:pt x="80599" y="50800"/>
                </a:cubicBezTo>
                <a:cubicBezTo>
                  <a:pt x="77186" y="49662"/>
                  <a:pt x="73528" y="49464"/>
                  <a:pt x="70016" y="48683"/>
                </a:cubicBezTo>
                <a:cubicBezTo>
                  <a:pt x="67176" y="48052"/>
                  <a:pt x="64394" y="47176"/>
                  <a:pt x="61549" y="46566"/>
                </a:cubicBezTo>
                <a:cubicBezTo>
                  <a:pt x="54513" y="45058"/>
                  <a:pt x="47438" y="43744"/>
                  <a:pt x="40382" y="42333"/>
                </a:cubicBezTo>
                <a:cubicBezTo>
                  <a:pt x="41088" y="38100"/>
                  <a:pt x="41370" y="33774"/>
                  <a:pt x="42499" y="29633"/>
                </a:cubicBezTo>
                <a:cubicBezTo>
                  <a:pt x="43499" y="25967"/>
                  <a:pt x="46732" y="19050"/>
                  <a:pt x="46732" y="19050"/>
                </a:cubicBezTo>
                <a:cubicBezTo>
                  <a:pt x="46027" y="23989"/>
                  <a:pt x="45436" y="28945"/>
                  <a:pt x="44616" y="33866"/>
                </a:cubicBezTo>
                <a:cubicBezTo>
                  <a:pt x="44025" y="37415"/>
                  <a:pt x="42840" y="40868"/>
                  <a:pt x="42499" y="44450"/>
                </a:cubicBezTo>
                <a:cubicBezTo>
                  <a:pt x="39561" y="75294"/>
                  <a:pt x="41744" y="73393"/>
                  <a:pt x="38266" y="99483"/>
                </a:cubicBezTo>
                <a:cubicBezTo>
                  <a:pt x="37791" y="103049"/>
                  <a:pt x="36658" y="106505"/>
                  <a:pt x="36149" y="110066"/>
                </a:cubicBezTo>
                <a:cubicBezTo>
                  <a:pt x="33954" y="125428"/>
                  <a:pt x="34032" y="123212"/>
                  <a:pt x="34032" y="13123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76FCFA6-23E3-9EBD-AA18-420F7B46006E}"/>
              </a:ext>
            </a:extLst>
          </p:cNvPr>
          <p:cNvSpPr/>
          <p:nvPr/>
        </p:nvSpPr>
        <p:spPr>
          <a:xfrm>
            <a:off x="8121834" y="4032539"/>
            <a:ext cx="8470" cy="86784"/>
          </a:xfrm>
          <a:custGeom>
            <a:avLst/>
            <a:gdLst>
              <a:gd name="connsiteX0" fmla="*/ 8470 w 8470"/>
              <a:gd name="connsiteY0" fmla="*/ 0 h 86784"/>
              <a:gd name="connsiteX1" fmla="*/ 6353 w 8470"/>
              <a:gd name="connsiteY1" fmla="*/ 42334 h 86784"/>
              <a:gd name="connsiteX2" fmla="*/ 2120 w 8470"/>
              <a:gd name="connsiteY2" fmla="*/ 57150 h 86784"/>
              <a:gd name="connsiteX3" fmla="*/ 3 w 8470"/>
              <a:gd name="connsiteY3" fmla="*/ 86784 h 8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70" h="86784">
                <a:moveTo>
                  <a:pt x="8470" y="0"/>
                </a:moveTo>
                <a:cubicBezTo>
                  <a:pt x="7764" y="14111"/>
                  <a:pt x="7913" y="28291"/>
                  <a:pt x="6353" y="42334"/>
                </a:cubicBezTo>
                <a:cubicBezTo>
                  <a:pt x="5786" y="47439"/>
                  <a:pt x="2964" y="52084"/>
                  <a:pt x="2120" y="57150"/>
                </a:cubicBezTo>
                <a:cubicBezTo>
                  <a:pt x="-189" y="71002"/>
                  <a:pt x="3" y="75775"/>
                  <a:pt x="3" y="8678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29F6019-2ACA-FC57-C166-42D7E01E1C61}"/>
              </a:ext>
            </a:extLst>
          </p:cNvPr>
          <p:cNvSpPr/>
          <p:nvPr/>
        </p:nvSpPr>
        <p:spPr>
          <a:xfrm>
            <a:off x="7984254" y="4100272"/>
            <a:ext cx="53311" cy="133350"/>
          </a:xfrm>
          <a:custGeom>
            <a:avLst/>
            <a:gdLst>
              <a:gd name="connsiteX0" fmla="*/ 0 w 53311"/>
              <a:gd name="connsiteY0" fmla="*/ 0 h 133350"/>
              <a:gd name="connsiteX1" fmla="*/ 2117 w 53311"/>
              <a:gd name="connsiteY1" fmla="*/ 110067 h 133350"/>
              <a:gd name="connsiteX2" fmla="*/ 4233 w 53311"/>
              <a:gd name="connsiteY2" fmla="*/ 116417 h 133350"/>
              <a:gd name="connsiteX3" fmla="*/ 8467 w 53311"/>
              <a:gd name="connsiteY3" fmla="*/ 122767 h 133350"/>
              <a:gd name="connsiteX4" fmla="*/ 10583 w 53311"/>
              <a:gd name="connsiteY4" fmla="*/ 131234 h 133350"/>
              <a:gd name="connsiteX5" fmla="*/ 46567 w 53311"/>
              <a:gd name="connsiteY5" fmla="*/ 120650 h 133350"/>
              <a:gd name="connsiteX6" fmla="*/ 52917 w 53311"/>
              <a:gd name="connsiteY6" fmla="*/ 110067 h 133350"/>
              <a:gd name="connsiteX7" fmla="*/ 46567 w 53311"/>
              <a:gd name="connsiteY7" fmla="*/ 88900 h 133350"/>
              <a:gd name="connsiteX8" fmla="*/ 42333 w 53311"/>
              <a:gd name="connsiteY8" fmla="*/ 84667 h 133350"/>
              <a:gd name="connsiteX9" fmla="*/ 35983 w 53311"/>
              <a:gd name="connsiteY9" fmla="*/ 82550 h 133350"/>
              <a:gd name="connsiteX10" fmla="*/ 29633 w 53311"/>
              <a:gd name="connsiteY10" fmla="*/ 84667 h 133350"/>
              <a:gd name="connsiteX11" fmla="*/ 25400 w 53311"/>
              <a:gd name="connsiteY11" fmla="*/ 91017 h 133350"/>
              <a:gd name="connsiteX12" fmla="*/ 19050 w 53311"/>
              <a:gd name="connsiteY12" fmla="*/ 97367 h 133350"/>
              <a:gd name="connsiteX13" fmla="*/ 16933 w 53311"/>
              <a:gd name="connsiteY13" fmla="*/ 103717 h 133350"/>
              <a:gd name="connsiteX14" fmla="*/ 12700 w 53311"/>
              <a:gd name="connsiteY14" fmla="*/ 110067 h 133350"/>
              <a:gd name="connsiteX15" fmla="*/ 10583 w 53311"/>
              <a:gd name="connsiteY15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311" h="133350">
                <a:moveTo>
                  <a:pt x="0" y="0"/>
                </a:moveTo>
                <a:cubicBezTo>
                  <a:pt x="706" y="36689"/>
                  <a:pt x="784" y="73395"/>
                  <a:pt x="2117" y="110067"/>
                </a:cubicBezTo>
                <a:cubicBezTo>
                  <a:pt x="2198" y="112297"/>
                  <a:pt x="3235" y="114421"/>
                  <a:pt x="4233" y="116417"/>
                </a:cubicBezTo>
                <a:cubicBezTo>
                  <a:pt x="5371" y="118692"/>
                  <a:pt x="7056" y="120650"/>
                  <a:pt x="8467" y="122767"/>
                </a:cubicBezTo>
                <a:cubicBezTo>
                  <a:pt x="9172" y="125589"/>
                  <a:pt x="7682" y="131011"/>
                  <a:pt x="10583" y="131234"/>
                </a:cubicBezTo>
                <a:cubicBezTo>
                  <a:pt x="19732" y="131938"/>
                  <a:pt x="36561" y="124653"/>
                  <a:pt x="46567" y="120650"/>
                </a:cubicBezTo>
                <a:cubicBezTo>
                  <a:pt x="48684" y="117122"/>
                  <a:pt x="52241" y="114125"/>
                  <a:pt x="52917" y="110067"/>
                </a:cubicBezTo>
                <a:cubicBezTo>
                  <a:pt x="54407" y="101125"/>
                  <a:pt x="51545" y="95122"/>
                  <a:pt x="46567" y="88900"/>
                </a:cubicBezTo>
                <a:cubicBezTo>
                  <a:pt x="45320" y="87342"/>
                  <a:pt x="44044" y="85694"/>
                  <a:pt x="42333" y="84667"/>
                </a:cubicBezTo>
                <a:cubicBezTo>
                  <a:pt x="40420" y="83519"/>
                  <a:pt x="38100" y="83256"/>
                  <a:pt x="35983" y="82550"/>
                </a:cubicBezTo>
                <a:cubicBezTo>
                  <a:pt x="33866" y="83256"/>
                  <a:pt x="31375" y="83273"/>
                  <a:pt x="29633" y="84667"/>
                </a:cubicBezTo>
                <a:cubicBezTo>
                  <a:pt x="27647" y="86256"/>
                  <a:pt x="27029" y="89063"/>
                  <a:pt x="25400" y="91017"/>
                </a:cubicBezTo>
                <a:cubicBezTo>
                  <a:pt x="23484" y="93317"/>
                  <a:pt x="21167" y="95250"/>
                  <a:pt x="19050" y="97367"/>
                </a:cubicBezTo>
                <a:cubicBezTo>
                  <a:pt x="18344" y="99484"/>
                  <a:pt x="17931" y="101721"/>
                  <a:pt x="16933" y="103717"/>
                </a:cubicBezTo>
                <a:cubicBezTo>
                  <a:pt x="15795" y="105992"/>
                  <a:pt x="13369" y="107613"/>
                  <a:pt x="12700" y="110067"/>
                </a:cubicBezTo>
                <a:cubicBezTo>
                  <a:pt x="10320" y="118792"/>
                  <a:pt x="10583" y="125148"/>
                  <a:pt x="10583" y="1333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F67F2D3-AF25-EC13-BDDC-0074415ECB81}"/>
              </a:ext>
            </a:extLst>
          </p:cNvPr>
          <p:cNvSpPr/>
          <p:nvPr/>
        </p:nvSpPr>
        <p:spPr>
          <a:xfrm>
            <a:off x="7791637" y="3953749"/>
            <a:ext cx="41208" cy="78790"/>
          </a:xfrm>
          <a:custGeom>
            <a:avLst/>
            <a:gdLst>
              <a:gd name="connsiteX0" fmla="*/ 0 w 41208"/>
              <a:gd name="connsiteY0" fmla="*/ 473 h 78790"/>
              <a:gd name="connsiteX1" fmla="*/ 40217 w 41208"/>
              <a:gd name="connsiteY1" fmla="*/ 2590 h 78790"/>
              <a:gd name="connsiteX2" fmla="*/ 33867 w 41208"/>
              <a:gd name="connsiteY2" fmla="*/ 13173 h 78790"/>
              <a:gd name="connsiteX3" fmla="*/ 27517 w 41208"/>
              <a:gd name="connsiteY3" fmla="*/ 34340 h 78790"/>
              <a:gd name="connsiteX4" fmla="*/ 19050 w 41208"/>
              <a:gd name="connsiteY4" fmla="*/ 55507 h 78790"/>
              <a:gd name="connsiteX5" fmla="*/ 16934 w 41208"/>
              <a:gd name="connsiteY5" fmla="*/ 78790 h 7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08" h="78790">
                <a:moveTo>
                  <a:pt x="0" y="473"/>
                </a:moveTo>
                <a:cubicBezTo>
                  <a:pt x="13406" y="1179"/>
                  <a:pt x="27647" y="-2124"/>
                  <a:pt x="40217" y="2590"/>
                </a:cubicBezTo>
                <a:cubicBezTo>
                  <a:pt x="44069" y="4034"/>
                  <a:pt x="35569" y="9428"/>
                  <a:pt x="33867" y="13173"/>
                </a:cubicBezTo>
                <a:cubicBezTo>
                  <a:pt x="25774" y="30978"/>
                  <a:pt x="32633" y="20015"/>
                  <a:pt x="27517" y="34340"/>
                </a:cubicBezTo>
                <a:cubicBezTo>
                  <a:pt x="24961" y="41496"/>
                  <a:pt x="19050" y="55507"/>
                  <a:pt x="19050" y="55507"/>
                </a:cubicBezTo>
                <a:cubicBezTo>
                  <a:pt x="16354" y="71687"/>
                  <a:pt x="16934" y="63915"/>
                  <a:pt x="16934" y="7879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F5F2574-A166-4DC3-D4B7-23B759C90D81}"/>
              </a:ext>
            </a:extLst>
          </p:cNvPr>
          <p:cNvSpPr/>
          <p:nvPr/>
        </p:nvSpPr>
        <p:spPr>
          <a:xfrm>
            <a:off x="7874550" y="2976349"/>
            <a:ext cx="704869" cy="662517"/>
          </a:xfrm>
          <a:custGeom>
            <a:avLst/>
            <a:gdLst>
              <a:gd name="connsiteX0" fmla="*/ 12719 w 704869"/>
              <a:gd name="connsiteY0" fmla="*/ 0 h 662517"/>
              <a:gd name="connsiteX1" fmla="*/ 19 w 704869"/>
              <a:gd name="connsiteY1" fmla="*/ 71967 h 662517"/>
              <a:gd name="connsiteX2" fmla="*/ 10602 w 704869"/>
              <a:gd name="connsiteY2" fmla="*/ 160867 h 662517"/>
              <a:gd name="connsiteX3" fmla="*/ 33886 w 704869"/>
              <a:gd name="connsiteY3" fmla="*/ 201083 h 662517"/>
              <a:gd name="connsiteX4" fmla="*/ 131252 w 704869"/>
              <a:gd name="connsiteY4" fmla="*/ 292100 h 662517"/>
              <a:gd name="connsiteX5" fmla="*/ 313286 w 704869"/>
              <a:gd name="connsiteY5" fmla="*/ 381000 h 662517"/>
              <a:gd name="connsiteX6" fmla="*/ 482619 w 704869"/>
              <a:gd name="connsiteY6" fmla="*/ 416983 h 662517"/>
              <a:gd name="connsiteX7" fmla="*/ 630786 w 704869"/>
              <a:gd name="connsiteY7" fmla="*/ 482600 h 662517"/>
              <a:gd name="connsiteX8" fmla="*/ 641369 w 704869"/>
              <a:gd name="connsiteY8" fmla="*/ 491067 h 662517"/>
              <a:gd name="connsiteX9" fmla="*/ 658302 w 704869"/>
              <a:gd name="connsiteY9" fmla="*/ 512233 h 662517"/>
              <a:gd name="connsiteX10" fmla="*/ 664652 w 704869"/>
              <a:gd name="connsiteY10" fmla="*/ 522817 h 662517"/>
              <a:gd name="connsiteX11" fmla="*/ 673119 w 704869"/>
              <a:gd name="connsiteY11" fmla="*/ 531283 h 662517"/>
              <a:gd name="connsiteX12" fmla="*/ 687936 w 704869"/>
              <a:gd name="connsiteY12" fmla="*/ 560917 h 662517"/>
              <a:gd name="connsiteX13" fmla="*/ 690052 w 704869"/>
              <a:gd name="connsiteY13" fmla="*/ 569383 h 662517"/>
              <a:gd name="connsiteX14" fmla="*/ 694286 w 704869"/>
              <a:gd name="connsiteY14" fmla="*/ 601133 h 662517"/>
              <a:gd name="connsiteX15" fmla="*/ 698519 w 704869"/>
              <a:gd name="connsiteY15" fmla="*/ 622300 h 662517"/>
              <a:gd name="connsiteX16" fmla="*/ 702752 w 704869"/>
              <a:gd name="connsiteY16" fmla="*/ 660400 h 662517"/>
              <a:gd name="connsiteX17" fmla="*/ 704869 w 704869"/>
              <a:gd name="connsiteY17" fmla="*/ 662517 h 66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4869" h="662517">
                <a:moveTo>
                  <a:pt x="12719" y="0"/>
                </a:moveTo>
                <a:cubicBezTo>
                  <a:pt x="5765" y="24340"/>
                  <a:pt x="-394" y="43454"/>
                  <a:pt x="19" y="71967"/>
                </a:cubicBezTo>
                <a:cubicBezTo>
                  <a:pt x="451" y="101806"/>
                  <a:pt x="3030" y="132001"/>
                  <a:pt x="10602" y="160867"/>
                </a:cubicBezTo>
                <a:cubicBezTo>
                  <a:pt x="14532" y="175850"/>
                  <a:pt x="25003" y="188393"/>
                  <a:pt x="33886" y="201083"/>
                </a:cubicBezTo>
                <a:cubicBezTo>
                  <a:pt x="64482" y="244792"/>
                  <a:pt x="83709" y="261904"/>
                  <a:pt x="131252" y="292100"/>
                </a:cubicBezTo>
                <a:cubicBezTo>
                  <a:pt x="183949" y="325570"/>
                  <a:pt x="253244" y="360986"/>
                  <a:pt x="313286" y="381000"/>
                </a:cubicBezTo>
                <a:cubicBezTo>
                  <a:pt x="377102" y="402272"/>
                  <a:pt x="417999" y="406504"/>
                  <a:pt x="482619" y="416983"/>
                </a:cubicBezTo>
                <a:cubicBezTo>
                  <a:pt x="524741" y="432393"/>
                  <a:pt x="592964" y="452340"/>
                  <a:pt x="630786" y="482600"/>
                </a:cubicBezTo>
                <a:cubicBezTo>
                  <a:pt x="634314" y="485422"/>
                  <a:pt x="637992" y="488066"/>
                  <a:pt x="641369" y="491067"/>
                </a:cubicBezTo>
                <a:cubicBezTo>
                  <a:pt x="650595" y="499268"/>
                  <a:pt x="651241" y="501136"/>
                  <a:pt x="658302" y="512233"/>
                </a:cubicBezTo>
                <a:cubicBezTo>
                  <a:pt x="660511" y="515704"/>
                  <a:pt x="662126" y="519569"/>
                  <a:pt x="664652" y="522817"/>
                </a:cubicBezTo>
                <a:cubicBezTo>
                  <a:pt x="667102" y="525967"/>
                  <a:pt x="670297" y="528461"/>
                  <a:pt x="673119" y="531283"/>
                </a:cubicBezTo>
                <a:cubicBezTo>
                  <a:pt x="687194" y="566474"/>
                  <a:pt x="661849" y="504396"/>
                  <a:pt x="687936" y="560917"/>
                </a:cubicBezTo>
                <a:cubicBezTo>
                  <a:pt x="689155" y="563558"/>
                  <a:pt x="689421" y="566543"/>
                  <a:pt x="690052" y="569383"/>
                </a:cubicBezTo>
                <a:cubicBezTo>
                  <a:pt x="694683" y="590224"/>
                  <a:pt x="689597" y="569876"/>
                  <a:pt x="694286" y="601133"/>
                </a:cubicBezTo>
                <a:cubicBezTo>
                  <a:pt x="695353" y="608249"/>
                  <a:pt x="697108" y="615244"/>
                  <a:pt x="698519" y="622300"/>
                </a:cubicBezTo>
                <a:cubicBezTo>
                  <a:pt x="698836" y="626735"/>
                  <a:pt x="698825" y="650580"/>
                  <a:pt x="702752" y="660400"/>
                </a:cubicBezTo>
                <a:cubicBezTo>
                  <a:pt x="703123" y="661327"/>
                  <a:pt x="704163" y="661811"/>
                  <a:pt x="704869" y="66251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4621FBF-C431-94FF-7D35-F23DECF3D79B}"/>
              </a:ext>
            </a:extLst>
          </p:cNvPr>
          <p:cNvSpPr/>
          <p:nvPr/>
        </p:nvSpPr>
        <p:spPr>
          <a:xfrm>
            <a:off x="8124336" y="2953066"/>
            <a:ext cx="903816" cy="704850"/>
          </a:xfrm>
          <a:custGeom>
            <a:avLst/>
            <a:gdLst>
              <a:gd name="connsiteX0" fmla="*/ 0 w 903816"/>
              <a:gd name="connsiteY0" fmla="*/ 0 h 704850"/>
              <a:gd name="connsiteX1" fmla="*/ 14816 w 903816"/>
              <a:gd name="connsiteY1" fmla="*/ 74083 h 704850"/>
              <a:gd name="connsiteX2" fmla="*/ 65616 w 903816"/>
              <a:gd name="connsiteY2" fmla="*/ 127000 h 704850"/>
              <a:gd name="connsiteX3" fmla="*/ 249766 w 903816"/>
              <a:gd name="connsiteY3" fmla="*/ 203200 h 704850"/>
              <a:gd name="connsiteX4" fmla="*/ 353483 w 903816"/>
              <a:gd name="connsiteY4" fmla="*/ 232833 h 704850"/>
              <a:gd name="connsiteX5" fmla="*/ 571500 w 903816"/>
              <a:gd name="connsiteY5" fmla="*/ 279400 h 704850"/>
              <a:gd name="connsiteX6" fmla="*/ 662516 w 903816"/>
              <a:gd name="connsiteY6" fmla="*/ 298450 h 704850"/>
              <a:gd name="connsiteX7" fmla="*/ 793750 w 903816"/>
              <a:gd name="connsiteY7" fmla="*/ 349250 h 704850"/>
              <a:gd name="connsiteX8" fmla="*/ 853016 w 903816"/>
              <a:gd name="connsiteY8" fmla="*/ 383116 h 704850"/>
              <a:gd name="connsiteX9" fmla="*/ 895350 w 903816"/>
              <a:gd name="connsiteY9" fmla="*/ 442383 h 704850"/>
              <a:gd name="connsiteX10" fmla="*/ 899583 w 903816"/>
              <a:gd name="connsiteY10" fmla="*/ 457200 h 704850"/>
              <a:gd name="connsiteX11" fmla="*/ 903816 w 903816"/>
              <a:gd name="connsiteY11" fmla="*/ 493183 h 704850"/>
              <a:gd name="connsiteX12" fmla="*/ 897466 w 903816"/>
              <a:gd name="connsiteY12" fmla="*/ 596900 h 704850"/>
              <a:gd name="connsiteX13" fmla="*/ 891116 w 903816"/>
              <a:gd name="connsiteY13" fmla="*/ 615950 h 704850"/>
              <a:gd name="connsiteX14" fmla="*/ 876300 w 903816"/>
              <a:gd name="connsiteY14" fmla="*/ 639233 h 704850"/>
              <a:gd name="connsiteX15" fmla="*/ 867833 w 903816"/>
              <a:gd name="connsiteY15" fmla="*/ 643466 h 704850"/>
              <a:gd name="connsiteX16" fmla="*/ 829733 w 903816"/>
              <a:gd name="connsiteY16" fmla="*/ 690033 h 704850"/>
              <a:gd name="connsiteX17" fmla="*/ 825500 w 903816"/>
              <a:gd name="connsiteY17" fmla="*/ 698500 h 704850"/>
              <a:gd name="connsiteX18" fmla="*/ 823383 w 903816"/>
              <a:gd name="connsiteY18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03816" h="704850">
                <a:moveTo>
                  <a:pt x="0" y="0"/>
                </a:moveTo>
                <a:cubicBezTo>
                  <a:pt x="4939" y="24694"/>
                  <a:pt x="3256" y="51709"/>
                  <a:pt x="14816" y="74083"/>
                </a:cubicBezTo>
                <a:cubicBezTo>
                  <a:pt x="26040" y="95806"/>
                  <a:pt x="45939" y="112484"/>
                  <a:pt x="65616" y="127000"/>
                </a:cubicBezTo>
                <a:cubicBezTo>
                  <a:pt x="122017" y="168607"/>
                  <a:pt x="183695" y="183179"/>
                  <a:pt x="249766" y="203200"/>
                </a:cubicBezTo>
                <a:cubicBezTo>
                  <a:pt x="284177" y="213627"/>
                  <a:pt x="318495" y="224546"/>
                  <a:pt x="353483" y="232833"/>
                </a:cubicBezTo>
                <a:cubicBezTo>
                  <a:pt x="425794" y="249959"/>
                  <a:pt x="498809" y="263966"/>
                  <a:pt x="571500" y="279400"/>
                </a:cubicBezTo>
                <a:cubicBezTo>
                  <a:pt x="601820" y="285838"/>
                  <a:pt x="633272" y="288175"/>
                  <a:pt x="662516" y="298450"/>
                </a:cubicBezTo>
                <a:cubicBezTo>
                  <a:pt x="725771" y="320674"/>
                  <a:pt x="738659" y="322957"/>
                  <a:pt x="793750" y="349250"/>
                </a:cubicBezTo>
                <a:cubicBezTo>
                  <a:pt x="796246" y="350441"/>
                  <a:pt x="843767" y="373867"/>
                  <a:pt x="853016" y="383116"/>
                </a:cubicBezTo>
                <a:cubicBezTo>
                  <a:pt x="875827" y="405927"/>
                  <a:pt x="880541" y="416996"/>
                  <a:pt x="895350" y="442383"/>
                </a:cubicBezTo>
                <a:cubicBezTo>
                  <a:pt x="896761" y="447322"/>
                  <a:pt x="898576" y="452163"/>
                  <a:pt x="899583" y="457200"/>
                </a:cubicBezTo>
                <a:cubicBezTo>
                  <a:pt x="900313" y="460850"/>
                  <a:pt x="903520" y="490520"/>
                  <a:pt x="903816" y="493183"/>
                </a:cubicBezTo>
                <a:cubicBezTo>
                  <a:pt x="901699" y="527755"/>
                  <a:pt x="901030" y="562447"/>
                  <a:pt x="897466" y="596900"/>
                </a:cubicBezTo>
                <a:cubicBezTo>
                  <a:pt x="896777" y="603558"/>
                  <a:pt x="894109" y="609963"/>
                  <a:pt x="891116" y="615950"/>
                </a:cubicBezTo>
                <a:cubicBezTo>
                  <a:pt x="886377" y="625429"/>
                  <a:pt x="884709" y="633227"/>
                  <a:pt x="876300" y="639233"/>
                </a:cubicBezTo>
                <a:cubicBezTo>
                  <a:pt x="873732" y="641067"/>
                  <a:pt x="870655" y="642055"/>
                  <a:pt x="867833" y="643466"/>
                </a:cubicBezTo>
                <a:cubicBezTo>
                  <a:pt x="850489" y="660810"/>
                  <a:pt x="840965" y="667566"/>
                  <a:pt x="829733" y="690033"/>
                </a:cubicBezTo>
                <a:cubicBezTo>
                  <a:pt x="828322" y="692855"/>
                  <a:pt x="826743" y="695600"/>
                  <a:pt x="825500" y="698500"/>
                </a:cubicBezTo>
                <a:cubicBezTo>
                  <a:pt x="824621" y="700551"/>
                  <a:pt x="823383" y="704850"/>
                  <a:pt x="823383" y="7048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89F7E69-6630-5608-FB1F-2A1168104986}"/>
              </a:ext>
            </a:extLst>
          </p:cNvPr>
          <p:cNvSpPr/>
          <p:nvPr/>
        </p:nvSpPr>
        <p:spPr>
          <a:xfrm>
            <a:off x="4591265" y="3842066"/>
            <a:ext cx="3126676" cy="1928283"/>
          </a:xfrm>
          <a:custGeom>
            <a:avLst/>
            <a:gdLst>
              <a:gd name="connsiteX0" fmla="*/ 78671 w 3126676"/>
              <a:gd name="connsiteY0" fmla="*/ 0 h 1928283"/>
              <a:gd name="connsiteX1" fmla="*/ 82904 w 3126676"/>
              <a:gd name="connsiteY1" fmla="*/ 292100 h 1928283"/>
              <a:gd name="connsiteX2" fmla="*/ 68087 w 3126676"/>
              <a:gd name="connsiteY2" fmla="*/ 404283 h 1928283"/>
              <a:gd name="connsiteX3" fmla="*/ 15171 w 3126676"/>
              <a:gd name="connsiteY3" fmla="*/ 715433 h 1928283"/>
              <a:gd name="connsiteX4" fmla="*/ 354 w 3126676"/>
              <a:gd name="connsiteY4" fmla="*/ 838200 h 1928283"/>
              <a:gd name="connsiteX5" fmla="*/ 2471 w 3126676"/>
              <a:gd name="connsiteY5" fmla="*/ 897466 h 1928283"/>
              <a:gd name="connsiteX6" fmla="*/ 114654 w 3126676"/>
              <a:gd name="connsiteY6" fmla="*/ 1130300 h 1928283"/>
              <a:gd name="connsiteX7" fmla="*/ 300921 w 3126676"/>
              <a:gd name="connsiteY7" fmla="*/ 1405466 h 1928283"/>
              <a:gd name="connsiteX8" fmla="*/ 497771 w 3126676"/>
              <a:gd name="connsiteY8" fmla="*/ 1661583 h 1928283"/>
              <a:gd name="connsiteX9" fmla="*/ 859721 w 3126676"/>
              <a:gd name="connsiteY9" fmla="*/ 1852083 h 1928283"/>
              <a:gd name="connsiteX10" fmla="*/ 1120071 w 3126676"/>
              <a:gd name="connsiteY10" fmla="*/ 1911350 h 1928283"/>
              <a:gd name="connsiteX11" fmla="*/ 1414287 w 3126676"/>
              <a:gd name="connsiteY11" fmla="*/ 1928283 h 1928283"/>
              <a:gd name="connsiteX12" fmla="*/ 1899004 w 3126676"/>
              <a:gd name="connsiteY12" fmla="*/ 1924050 h 1928283"/>
              <a:gd name="connsiteX13" fmla="*/ 2343504 w 3126676"/>
              <a:gd name="connsiteY13" fmla="*/ 1875366 h 1928283"/>
              <a:gd name="connsiteX14" fmla="*/ 2559404 w 3126676"/>
              <a:gd name="connsiteY14" fmla="*/ 1869016 h 1928283"/>
              <a:gd name="connsiteX15" fmla="*/ 2864204 w 3126676"/>
              <a:gd name="connsiteY15" fmla="*/ 1833033 h 1928283"/>
              <a:gd name="connsiteX16" fmla="*/ 2915004 w 3126676"/>
              <a:gd name="connsiteY16" fmla="*/ 1799166 h 1928283"/>
              <a:gd name="connsiteX17" fmla="*/ 2989087 w 3126676"/>
              <a:gd name="connsiteY17" fmla="*/ 1708150 h 1928283"/>
              <a:gd name="connsiteX18" fmla="*/ 3016604 w 3126676"/>
              <a:gd name="connsiteY18" fmla="*/ 1651000 h 1928283"/>
              <a:gd name="connsiteX19" fmla="*/ 3022954 w 3126676"/>
              <a:gd name="connsiteY19" fmla="*/ 1557866 h 1928283"/>
              <a:gd name="connsiteX20" fmla="*/ 3020837 w 3126676"/>
              <a:gd name="connsiteY20" fmla="*/ 1511300 h 1928283"/>
              <a:gd name="connsiteX21" fmla="*/ 3016604 w 3126676"/>
              <a:gd name="connsiteY21" fmla="*/ 1458383 h 1928283"/>
              <a:gd name="connsiteX22" fmla="*/ 2980621 w 3126676"/>
              <a:gd name="connsiteY22" fmla="*/ 1341966 h 1928283"/>
              <a:gd name="connsiteX23" fmla="*/ 2915004 w 3126676"/>
              <a:gd name="connsiteY23" fmla="*/ 1208616 h 1928283"/>
              <a:gd name="connsiteX24" fmla="*/ 2864204 w 3126676"/>
              <a:gd name="connsiteY24" fmla="*/ 1104900 h 1928283"/>
              <a:gd name="connsiteX25" fmla="*/ 2817637 w 3126676"/>
              <a:gd name="connsiteY25" fmla="*/ 954616 h 1928283"/>
              <a:gd name="connsiteX26" fmla="*/ 2745671 w 3126676"/>
              <a:gd name="connsiteY26" fmla="*/ 797983 h 1928283"/>
              <a:gd name="connsiteX27" fmla="*/ 2722387 w 3126676"/>
              <a:gd name="connsiteY27" fmla="*/ 704850 h 1928283"/>
              <a:gd name="connsiteX28" fmla="*/ 2696987 w 3126676"/>
              <a:gd name="connsiteY28" fmla="*/ 556683 h 1928283"/>
              <a:gd name="connsiteX29" fmla="*/ 2701221 w 3126676"/>
              <a:gd name="connsiteY29" fmla="*/ 455083 h 1928283"/>
              <a:gd name="connsiteX30" fmla="*/ 2735087 w 3126676"/>
              <a:gd name="connsiteY30" fmla="*/ 389466 h 1928283"/>
              <a:gd name="connsiteX31" fmla="*/ 2792237 w 3126676"/>
              <a:gd name="connsiteY31" fmla="*/ 328083 h 1928283"/>
              <a:gd name="connsiteX32" fmla="*/ 2826104 w 3126676"/>
              <a:gd name="connsiteY32" fmla="*/ 313266 h 1928283"/>
              <a:gd name="connsiteX33" fmla="*/ 2912887 w 3126676"/>
              <a:gd name="connsiteY33" fmla="*/ 294216 h 1928283"/>
              <a:gd name="connsiteX34" fmla="*/ 2963687 w 3126676"/>
              <a:gd name="connsiteY34" fmla="*/ 287866 h 1928283"/>
              <a:gd name="connsiteX35" fmla="*/ 3033537 w 3126676"/>
              <a:gd name="connsiteY35" fmla="*/ 279400 h 1928283"/>
              <a:gd name="connsiteX36" fmla="*/ 3063171 w 3126676"/>
              <a:gd name="connsiteY36" fmla="*/ 262466 h 1928283"/>
              <a:gd name="connsiteX37" fmla="*/ 3073754 w 3126676"/>
              <a:gd name="connsiteY37" fmla="*/ 254000 h 1928283"/>
              <a:gd name="connsiteX38" fmla="*/ 3097037 w 3126676"/>
              <a:gd name="connsiteY38" fmla="*/ 228600 h 1928283"/>
              <a:gd name="connsiteX39" fmla="*/ 3103387 w 3126676"/>
              <a:gd name="connsiteY39" fmla="*/ 226483 h 1928283"/>
              <a:gd name="connsiteX40" fmla="*/ 3120321 w 3126676"/>
              <a:gd name="connsiteY40" fmla="*/ 205316 h 1928283"/>
              <a:gd name="connsiteX41" fmla="*/ 3126671 w 3126676"/>
              <a:gd name="connsiteY41" fmla="*/ 194733 h 192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126676" h="1928283">
                <a:moveTo>
                  <a:pt x="78671" y="0"/>
                </a:moveTo>
                <a:cubicBezTo>
                  <a:pt x="80082" y="97367"/>
                  <a:pt x="85452" y="194756"/>
                  <a:pt x="82904" y="292100"/>
                </a:cubicBezTo>
                <a:cubicBezTo>
                  <a:pt x="81917" y="329806"/>
                  <a:pt x="73382" y="366937"/>
                  <a:pt x="68087" y="404283"/>
                </a:cubicBezTo>
                <a:cubicBezTo>
                  <a:pt x="-14811" y="988926"/>
                  <a:pt x="95373" y="218178"/>
                  <a:pt x="15171" y="715433"/>
                </a:cubicBezTo>
                <a:cubicBezTo>
                  <a:pt x="8608" y="756126"/>
                  <a:pt x="5293" y="797278"/>
                  <a:pt x="354" y="838200"/>
                </a:cubicBezTo>
                <a:cubicBezTo>
                  <a:pt x="1060" y="857955"/>
                  <a:pt x="-1955" y="878200"/>
                  <a:pt x="2471" y="897466"/>
                </a:cubicBezTo>
                <a:cubicBezTo>
                  <a:pt x="22569" y="984952"/>
                  <a:pt x="66045" y="1054860"/>
                  <a:pt x="114654" y="1130300"/>
                </a:cubicBezTo>
                <a:cubicBezTo>
                  <a:pt x="174646" y="1223407"/>
                  <a:pt x="238832" y="1313744"/>
                  <a:pt x="300921" y="1405466"/>
                </a:cubicBezTo>
                <a:cubicBezTo>
                  <a:pt x="358737" y="1490876"/>
                  <a:pt x="418966" y="1592049"/>
                  <a:pt x="497771" y="1661583"/>
                </a:cubicBezTo>
                <a:cubicBezTo>
                  <a:pt x="605864" y="1756959"/>
                  <a:pt x="721577" y="1809530"/>
                  <a:pt x="859721" y="1852083"/>
                </a:cubicBezTo>
                <a:cubicBezTo>
                  <a:pt x="944781" y="1878284"/>
                  <a:pt x="1031896" y="1899234"/>
                  <a:pt x="1120071" y="1911350"/>
                </a:cubicBezTo>
                <a:cubicBezTo>
                  <a:pt x="1217391" y="1924722"/>
                  <a:pt x="1316215" y="1922639"/>
                  <a:pt x="1414287" y="1928283"/>
                </a:cubicBezTo>
                <a:lnTo>
                  <a:pt x="1899004" y="1924050"/>
                </a:lnTo>
                <a:cubicBezTo>
                  <a:pt x="2329272" y="1911432"/>
                  <a:pt x="1948779" y="1910891"/>
                  <a:pt x="2343504" y="1875366"/>
                </a:cubicBezTo>
                <a:cubicBezTo>
                  <a:pt x="2415212" y="1868912"/>
                  <a:pt x="2487437" y="1871133"/>
                  <a:pt x="2559404" y="1869016"/>
                </a:cubicBezTo>
                <a:cubicBezTo>
                  <a:pt x="2661004" y="1857022"/>
                  <a:pt x="2763817" y="1852752"/>
                  <a:pt x="2864204" y="1833033"/>
                </a:cubicBezTo>
                <a:cubicBezTo>
                  <a:pt x="2884174" y="1829110"/>
                  <a:pt x="2898776" y="1811447"/>
                  <a:pt x="2915004" y="1799166"/>
                </a:cubicBezTo>
                <a:cubicBezTo>
                  <a:pt x="2946609" y="1775249"/>
                  <a:pt x="2968857" y="1741674"/>
                  <a:pt x="2989087" y="1708150"/>
                </a:cubicBezTo>
                <a:cubicBezTo>
                  <a:pt x="3000011" y="1690047"/>
                  <a:pt x="3007432" y="1670050"/>
                  <a:pt x="3016604" y="1651000"/>
                </a:cubicBezTo>
                <a:cubicBezTo>
                  <a:pt x="3020657" y="1612494"/>
                  <a:pt x="3022954" y="1599019"/>
                  <a:pt x="3022954" y="1557866"/>
                </a:cubicBezTo>
                <a:cubicBezTo>
                  <a:pt x="3022954" y="1542328"/>
                  <a:pt x="3021827" y="1526806"/>
                  <a:pt x="3020837" y="1511300"/>
                </a:cubicBezTo>
                <a:cubicBezTo>
                  <a:pt x="3019710" y="1493641"/>
                  <a:pt x="3019346" y="1475865"/>
                  <a:pt x="3016604" y="1458383"/>
                </a:cubicBezTo>
                <a:cubicBezTo>
                  <a:pt x="3009818" y="1415119"/>
                  <a:pt x="2997987" y="1382486"/>
                  <a:pt x="2980621" y="1341966"/>
                </a:cubicBezTo>
                <a:cubicBezTo>
                  <a:pt x="2927924" y="1219005"/>
                  <a:pt x="2958469" y="1294339"/>
                  <a:pt x="2915004" y="1208616"/>
                </a:cubicBezTo>
                <a:cubicBezTo>
                  <a:pt x="2897595" y="1174281"/>
                  <a:pt x="2873823" y="1142175"/>
                  <a:pt x="2864204" y="1104900"/>
                </a:cubicBezTo>
                <a:cubicBezTo>
                  <a:pt x="2849437" y="1047676"/>
                  <a:pt x="2841976" y="1011169"/>
                  <a:pt x="2817637" y="954616"/>
                </a:cubicBezTo>
                <a:cubicBezTo>
                  <a:pt x="2776565" y="859184"/>
                  <a:pt x="2775266" y="891503"/>
                  <a:pt x="2745671" y="797983"/>
                </a:cubicBezTo>
                <a:cubicBezTo>
                  <a:pt x="2736016" y="767474"/>
                  <a:pt x="2729695" y="736004"/>
                  <a:pt x="2722387" y="704850"/>
                </a:cubicBezTo>
                <a:cubicBezTo>
                  <a:pt x="2702485" y="620006"/>
                  <a:pt x="2706923" y="638649"/>
                  <a:pt x="2696987" y="556683"/>
                </a:cubicBezTo>
                <a:cubicBezTo>
                  <a:pt x="2698398" y="522816"/>
                  <a:pt x="2697017" y="488717"/>
                  <a:pt x="2701221" y="455083"/>
                </a:cubicBezTo>
                <a:cubicBezTo>
                  <a:pt x="2704115" y="431928"/>
                  <a:pt x="2722289" y="407383"/>
                  <a:pt x="2735087" y="389466"/>
                </a:cubicBezTo>
                <a:cubicBezTo>
                  <a:pt x="2755929" y="360287"/>
                  <a:pt x="2763081" y="344744"/>
                  <a:pt x="2792237" y="328083"/>
                </a:cubicBezTo>
                <a:cubicBezTo>
                  <a:pt x="2802936" y="321969"/>
                  <a:pt x="2814445" y="317255"/>
                  <a:pt x="2826104" y="313266"/>
                </a:cubicBezTo>
                <a:cubicBezTo>
                  <a:pt x="2859301" y="301909"/>
                  <a:pt x="2879101" y="298930"/>
                  <a:pt x="2912887" y="294216"/>
                </a:cubicBezTo>
                <a:cubicBezTo>
                  <a:pt x="2929788" y="291858"/>
                  <a:pt x="2946854" y="290671"/>
                  <a:pt x="2963687" y="287866"/>
                </a:cubicBezTo>
                <a:cubicBezTo>
                  <a:pt x="3012249" y="279772"/>
                  <a:pt x="2988940" y="282372"/>
                  <a:pt x="3033537" y="279400"/>
                </a:cubicBezTo>
                <a:cubicBezTo>
                  <a:pt x="3052358" y="273125"/>
                  <a:pt x="3043572" y="277542"/>
                  <a:pt x="3063171" y="262466"/>
                </a:cubicBezTo>
                <a:cubicBezTo>
                  <a:pt x="3066752" y="259712"/>
                  <a:pt x="3071044" y="257614"/>
                  <a:pt x="3073754" y="254000"/>
                </a:cubicBezTo>
                <a:cubicBezTo>
                  <a:pt x="3079170" y="246779"/>
                  <a:pt x="3090560" y="230759"/>
                  <a:pt x="3097037" y="228600"/>
                </a:cubicBezTo>
                <a:lnTo>
                  <a:pt x="3103387" y="226483"/>
                </a:lnTo>
                <a:cubicBezTo>
                  <a:pt x="3120218" y="201238"/>
                  <a:pt x="3103432" y="224617"/>
                  <a:pt x="3120321" y="205316"/>
                </a:cubicBezTo>
                <a:cubicBezTo>
                  <a:pt x="3127094" y="197575"/>
                  <a:pt x="3126671" y="200120"/>
                  <a:pt x="3126671" y="19473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1210AB-6CA5-7930-30CD-E475625FD77A}"/>
              </a:ext>
            </a:extLst>
          </p:cNvPr>
          <p:cNvSpPr txBox="1"/>
          <p:nvPr/>
        </p:nvSpPr>
        <p:spPr>
          <a:xfrm>
            <a:off x="4629975" y="587065"/>
            <a:ext cx="18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Combined Circuit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83E7B6-3816-1CCA-5347-5CFC78F7A9F0}"/>
              </a:ext>
            </a:extLst>
          </p:cNvPr>
          <p:cNvSpPr txBox="1"/>
          <p:nvPr/>
        </p:nvSpPr>
        <p:spPr>
          <a:xfrm>
            <a:off x="2242896" y="4761268"/>
            <a:ext cx="176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 Board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EEC002-8A25-FF6B-8CCD-426D5CE4E5C7}"/>
              </a:ext>
            </a:extLst>
          </p:cNvPr>
          <p:cNvSpPr txBox="1"/>
          <p:nvPr/>
        </p:nvSpPr>
        <p:spPr>
          <a:xfrm>
            <a:off x="5535653" y="2429915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Changed </a:t>
            </a:r>
          </a:p>
          <a:p>
            <a:r>
              <a:rPr lang="en-US" dirty="0"/>
              <a:t>Resistors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63A6DA-2C01-3D35-2616-921066C5D63B}"/>
              </a:ext>
            </a:extLst>
          </p:cNvPr>
          <p:cNvSpPr txBox="1"/>
          <p:nvPr/>
        </p:nvSpPr>
        <p:spPr>
          <a:xfrm>
            <a:off x="4913352" y="4651479"/>
            <a:ext cx="1603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</a:t>
            </a:r>
          </a:p>
          <a:p>
            <a:r>
              <a:rPr lang="en-US" dirty="0"/>
              <a:t>Voltage Ref</a:t>
            </a:r>
          </a:p>
          <a:p>
            <a:r>
              <a:rPr lang="en-US" dirty="0"/>
              <a:t>but with Buffer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6C18912-3D7F-B22D-8194-89E156D28EF2}"/>
              </a:ext>
            </a:extLst>
          </p:cNvPr>
          <p:cNvSpPr/>
          <p:nvPr/>
        </p:nvSpPr>
        <p:spPr>
          <a:xfrm>
            <a:off x="5737172" y="3396627"/>
            <a:ext cx="2356701" cy="1727462"/>
          </a:xfrm>
          <a:custGeom>
            <a:avLst/>
            <a:gdLst>
              <a:gd name="connsiteX0" fmla="*/ 0 w 2356701"/>
              <a:gd name="connsiteY0" fmla="*/ 810706 h 1727462"/>
              <a:gd name="connsiteX1" fmla="*/ 32994 w 2356701"/>
              <a:gd name="connsiteY1" fmla="*/ 704654 h 1727462"/>
              <a:gd name="connsiteX2" fmla="*/ 54204 w 2356701"/>
              <a:gd name="connsiteY2" fmla="*/ 610386 h 1727462"/>
              <a:gd name="connsiteX3" fmla="*/ 143759 w 2356701"/>
              <a:gd name="connsiteY3" fmla="*/ 353506 h 1727462"/>
              <a:gd name="connsiteX4" fmla="*/ 238027 w 2356701"/>
              <a:gd name="connsiteY4" fmla="*/ 190893 h 1727462"/>
              <a:gd name="connsiteX5" fmla="*/ 344078 w 2356701"/>
              <a:gd name="connsiteY5" fmla="*/ 94268 h 1727462"/>
              <a:gd name="connsiteX6" fmla="*/ 457200 w 2356701"/>
              <a:gd name="connsiteY6" fmla="*/ 44778 h 1727462"/>
              <a:gd name="connsiteX7" fmla="*/ 511404 w 2356701"/>
              <a:gd name="connsiteY7" fmla="*/ 35351 h 1727462"/>
              <a:gd name="connsiteX8" fmla="*/ 652806 w 2356701"/>
              <a:gd name="connsiteY8" fmla="*/ 16497 h 1727462"/>
              <a:gd name="connsiteX9" fmla="*/ 777711 w 2356701"/>
              <a:gd name="connsiteY9" fmla="*/ 0 h 1727462"/>
              <a:gd name="connsiteX10" fmla="*/ 1051089 w 2356701"/>
              <a:gd name="connsiteY10" fmla="*/ 7070 h 1727462"/>
              <a:gd name="connsiteX11" fmla="*/ 1133573 w 2356701"/>
              <a:gd name="connsiteY11" fmla="*/ 14141 h 1727462"/>
              <a:gd name="connsiteX12" fmla="*/ 1192491 w 2356701"/>
              <a:gd name="connsiteY12" fmla="*/ 30637 h 1727462"/>
              <a:gd name="connsiteX13" fmla="*/ 1230198 w 2356701"/>
              <a:gd name="connsiteY13" fmla="*/ 40064 h 1727462"/>
              <a:gd name="connsiteX14" fmla="*/ 1263192 w 2356701"/>
              <a:gd name="connsiteY14" fmla="*/ 75415 h 1727462"/>
              <a:gd name="connsiteX15" fmla="*/ 1383384 w 2356701"/>
              <a:gd name="connsiteY15" fmla="*/ 266308 h 1727462"/>
              <a:gd name="connsiteX16" fmla="*/ 1399881 w 2356701"/>
              <a:gd name="connsiteY16" fmla="*/ 322868 h 1727462"/>
              <a:gd name="connsiteX17" fmla="*/ 1404594 w 2356701"/>
              <a:gd name="connsiteY17" fmla="*/ 485481 h 1727462"/>
              <a:gd name="connsiteX18" fmla="*/ 1390454 w 2356701"/>
              <a:gd name="connsiteY18" fmla="*/ 787138 h 1727462"/>
              <a:gd name="connsiteX19" fmla="*/ 1378670 w 2356701"/>
              <a:gd name="connsiteY19" fmla="*/ 836629 h 1727462"/>
              <a:gd name="connsiteX20" fmla="*/ 1362173 w 2356701"/>
              <a:gd name="connsiteY20" fmla="*/ 963891 h 1727462"/>
              <a:gd name="connsiteX21" fmla="*/ 1359817 w 2356701"/>
              <a:gd name="connsiteY21" fmla="*/ 1093510 h 1727462"/>
              <a:gd name="connsiteX22" fmla="*/ 1355103 w 2356701"/>
              <a:gd name="connsiteY22" fmla="*/ 1279689 h 1727462"/>
              <a:gd name="connsiteX23" fmla="*/ 1359817 w 2356701"/>
              <a:gd name="connsiteY23" fmla="*/ 1548353 h 1727462"/>
              <a:gd name="connsiteX24" fmla="*/ 1362173 w 2356701"/>
              <a:gd name="connsiteY24" fmla="*/ 1569563 h 1727462"/>
              <a:gd name="connsiteX25" fmla="*/ 1404594 w 2356701"/>
              <a:gd name="connsiteY25" fmla="*/ 1619054 h 1727462"/>
              <a:gd name="connsiteX26" fmla="*/ 1414021 w 2356701"/>
              <a:gd name="connsiteY26" fmla="*/ 1628481 h 1727462"/>
              <a:gd name="connsiteX27" fmla="*/ 1468225 w 2356701"/>
              <a:gd name="connsiteY27" fmla="*/ 1637908 h 1727462"/>
              <a:gd name="connsiteX28" fmla="*/ 1588417 w 2356701"/>
              <a:gd name="connsiteY28" fmla="*/ 1647334 h 1727462"/>
              <a:gd name="connsiteX29" fmla="*/ 1626124 w 2356701"/>
              <a:gd name="connsiteY29" fmla="*/ 1652048 h 1727462"/>
              <a:gd name="connsiteX30" fmla="*/ 1692111 w 2356701"/>
              <a:gd name="connsiteY30" fmla="*/ 1656761 h 1727462"/>
              <a:gd name="connsiteX31" fmla="*/ 1715678 w 2356701"/>
              <a:gd name="connsiteY31" fmla="*/ 1661475 h 1727462"/>
              <a:gd name="connsiteX32" fmla="*/ 1727462 w 2356701"/>
              <a:gd name="connsiteY32" fmla="*/ 1654404 h 1727462"/>
              <a:gd name="connsiteX33" fmla="*/ 1753386 w 2356701"/>
              <a:gd name="connsiteY33" fmla="*/ 1609627 h 1727462"/>
              <a:gd name="connsiteX34" fmla="*/ 1817017 w 2356701"/>
              <a:gd name="connsiteY34" fmla="*/ 1541283 h 1727462"/>
              <a:gd name="connsiteX35" fmla="*/ 1842940 w 2356701"/>
              <a:gd name="connsiteY35" fmla="*/ 1531856 h 1727462"/>
              <a:gd name="connsiteX36" fmla="*/ 1880648 w 2356701"/>
              <a:gd name="connsiteY36" fmla="*/ 1541283 h 1727462"/>
              <a:gd name="connsiteX37" fmla="*/ 1897144 w 2356701"/>
              <a:gd name="connsiteY37" fmla="*/ 1562493 h 1727462"/>
              <a:gd name="connsiteX38" fmla="*/ 1911285 w 2356701"/>
              <a:gd name="connsiteY38" fmla="*/ 1590774 h 1727462"/>
              <a:gd name="connsiteX39" fmla="*/ 1939565 w 2356701"/>
              <a:gd name="connsiteY39" fmla="*/ 1666188 h 1727462"/>
              <a:gd name="connsiteX40" fmla="*/ 1948992 w 2356701"/>
              <a:gd name="connsiteY40" fmla="*/ 1677971 h 1727462"/>
              <a:gd name="connsiteX41" fmla="*/ 1958419 w 2356701"/>
              <a:gd name="connsiteY41" fmla="*/ 1680328 h 1727462"/>
              <a:gd name="connsiteX42" fmla="*/ 1986699 w 2356701"/>
              <a:gd name="connsiteY42" fmla="*/ 1685042 h 1727462"/>
              <a:gd name="connsiteX43" fmla="*/ 2033833 w 2356701"/>
              <a:gd name="connsiteY43" fmla="*/ 1689755 h 1727462"/>
              <a:gd name="connsiteX44" fmla="*/ 2062113 w 2356701"/>
              <a:gd name="connsiteY44" fmla="*/ 1694468 h 1727462"/>
              <a:gd name="connsiteX45" fmla="*/ 2156382 w 2356701"/>
              <a:gd name="connsiteY45" fmla="*/ 1696825 h 1727462"/>
              <a:gd name="connsiteX46" fmla="*/ 2201159 w 2356701"/>
              <a:gd name="connsiteY46" fmla="*/ 1706252 h 1727462"/>
              <a:gd name="connsiteX47" fmla="*/ 2224726 w 2356701"/>
              <a:gd name="connsiteY47" fmla="*/ 1708609 h 1727462"/>
              <a:gd name="connsiteX48" fmla="*/ 2236509 w 2356701"/>
              <a:gd name="connsiteY48" fmla="*/ 1710965 h 1727462"/>
              <a:gd name="connsiteX49" fmla="*/ 2257720 w 2356701"/>
              <a:gd name="connsiteY49" fmla="*/ 1715679 h 1727462"/>
              <a:gd name="connsiteX50" fmla="*/ 2281287 w 2356701"/>
              <a:gd name="connsiteY50" fmla="*/ 1722749 h 1727462"/>
              <a:gd name="connsiteX51" fmla="*/ 2309567 w 2356701"/>
              <a:gd name="connsiteY51" fmla="*/ 1725106 h 1727462"/>
              <a:gd name="connsiteX52" fmla="*/ 2323707 w 2356701"/>
              <a:gd name="connsiteY52" fmla="*/ 1727462 h 1727462"/>
              <a:gd name="connsiteX53" fmla="*/ 2340204 w 2356701"/>
              <a:gd name="connsiteY53" fmla="*/ 1682685 h 1727462"/>
              <a:gd name="connsiteX54" fmla="*/ 2344918 w 2356701"/>
              <a:gd name="connsiteY54" fmla="*/ 1355103 h 1727462"/>
              <a:gd name="connsiteX55" fmla="*/ 2349631 w 2356701"/>
              <a:gd name="connsiteY55" fmla="*/ 1307969 h 1727462"/>
              <a:gd name="connsiteX56" fmla="*/ 2356701 w 2356701"/>
              <a:gd name="connsiteY56" fmla="*/ 1272619 h 1727462"/>
              <a:gd name="connsiteX57" fmla="*/ 2354344 w 2356701"/>
              <a:gd name="connsiteY57" fmla="*/ 1150070 h 1727462"/>
              <a:gd name="connsiteX58" fmla="*/ 2351988 w 2356701"/>
              <a:gd name="connsiteY58" fmla="*/ 1143000 h 1727462"/>
              <a:gd name="connsiteX59" fmla="*/ 2351988 w 2356701"/>
              <a:gd name="connsiteY59" fmla="*/ 1114720 h 172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356701" h="1727462">
                <a:moveTo>
                  <a:pt x="0" y="810706"/>
                </a:moveTo>
                <a:cubicBezTo>
                  <a:pt x="3605" y="799376"/>
                  <a:pt x="30605" y="715274"/>
                  <a:pt x="32994" y="704654"/>
                </a:cubicBezTo>
                <a:cubicBezTo>
                  <a:pt x="40064" y="673231"/>
                  <a:pt x="45883" y="641501"/>
                  <a:pt x="54204" y="610386"/>
                </a:cubicBezTo>
                <a:cubicBezTo>
                  <a:pt x="73233" y="539234"/>
                  <a:pt x="114952" y="414002"/>
                  <a:pt x="143759" y="353506"/>
                </a:cubicBezTo>
                <a:cubicBezTo>
                  <a:pt x="168426" y="301704"/>
                  <a:pt x="201488" y="227432"/>
                  <a:pt x="238027" y="190893"/>
                </a:cubicBezTo>
                <a:cubicBezTo>
                  <a:pt x="273957" y="154963"/>
                  <a:pt x="302224" y="123101"/>
                  <a:pt x="344078" y="94268"/>
                </a:cubicBezTo>
                <a:cubicBezTo>
                  <a:pt x="383269" y="67270"/>
                  <a:pt x="411266" y="56261"/>
                  <a:pt x="457200" y="44778"/>
                </a:cubicBezTo>
                <a:cubicBezTo>
                  <a:pt x="474992" y="40330"/>
                  <a:pt x="493367" y="38664"/>
                  <a:pt x="511404" y="35351"/>
                </a:cubicBezTo>
                <a:cubicBezTo>
                  <a:pt x="640411" y="11655"/>
                  <a:pt x="498585" y="34224"/>
                  <a:pt x="652806" y="16497"/>
                </a:cubicBezTo>
                <a:cubicBezTo>
                  <a:pt x="694528" y="11701"/>
                  <a:pt x="777711" y="0"/>
                  <a:pt x="777711" y="0"/>
                </a:cubicBezTo>
                <a:lnTo>
                  <a:pt x="1051089" y="7070"/>
                </a:lnTo>
                <a:cubicBezTo>
                  <a:pt x="1078663" y="8166"/>
                  <a:pt x="1106353" y="9604"/>
                  <a:pt x="1133573" y="14141"/>
                </a:cubicBezTo>
                <a:cubicBezTo>
                  <a:pt x="1153690" y="17494"/>
                  <a:pt x="1172793" y="25352"/>
                  <a:pt x="1192491" y="30637"/>
                </a:cubicBezTo>
                <a:cubicBezTo>
                  <a:pt x="1205004" y="33994"/>
                  <a:pt x="1217629" y="36922"/>
                  <a:pt x="1230198" y="40064"/>
                </a:cubicBezTo>
                <a:cubicBezTo>
                  <a:pt x="1248327" y="55172"/>
                  <a:pt x="1246636" y="52167"/>
                  <a:pt x="1263192" y="75415"/>
                </a:cubicBezTo>
                <a:cubicBezTo>
                  <a:pt x="1311293" y="142960"/>
                  <a:pt x="1354767" y="192507"/>
                  <a:pt x="1383384" y="266308"/>
                </a:cubicBezTo>
                <a:cubicBezTo>
                  <a:pt x="1390484" y="284619"/>
                  <a:pt x="1394382" y="304015"/>
                  <a:pt x="1399881" y="322868"/>
                </a:cubicBezTo>
                <a:cubicBezTo>
                  <a:pt x="1411750" y="409911"/>
                  <a:pt x="1407725" y="360233"/>
                  <a:pt x="1404594" y="485481"/>
                </a:cubicBezTo>
                <a:cubicBezTo>
                  <a:pt x="1402374" y="574285"/>
                  <a:pt x="1401264" y="695857"/>
                  <a:pt x="1390454" y="787138"/>
                </a:cubicBezTo>
                <a:cubicBezTo>
                  <a:pt x="1388460" y="803979"/>
                  <a:pt x="1381349" y="819884"/>
                  <a:pt x="1378670" y="836629"/>
                </a:cubicBezTo>
                <a:cubicBezTo>
                  <a:pt x="1371912" y="878867"/>
                  <a:pt x="1362173" y="963891"/>
                  <a:pt x="1362173" y="963891"/>
                </a:cubicBezTo>
                <a:cubicBezTo>
                  <a:pt x="1361388" y="1007097"/>
                  <a:pt x="1360784" y="1050307"/>
                  <a:pt x="1359817" y="1093510"/>
                </a:cubicBezTo>
                <a:cubicBezTo>
                  <a:pt x="1358428" y="1155574"/>
                  <a:pt x="1355103" y="1217609"/>
                  <a:pt x="1355103" y="1279689"/>
                </a:cubicBezTo>
                <a:cubicBezTo>
                  <a:pt x="1355103" y="1369257"/>
                  <a:pt x="1357633" y="1458811"/>
                  <a:pt x="1359817" y="1548353"/>
                </a:cubicBezTo>
                <a:cubicBezTo>
                  <a:pt x="1359990" y="1555464"/>
                  <a:pt x="1358801" y="1563300"/>
                  <a:pt x="1362173" y="1569563"/>
                </a:cubicBezTo>
                <a:cubicBezTo>
                  <a:pt x="1384390" y="1610824"/>
                  <a:pt x="1383116" y="1599962"/>
                  <a:pt x="1404594" y="1619054"/>
                </a:cubicBezTo>
                <a:cubicBezTo>
                  <a:pt x="1407915" y="1622006"/>
                  <a:pt x="1410046" y="1626494"/>
                  <a:pt x="1414021" y="1628481"/>
                </a:cubicBezTo>
                <a:cubicBezTo>
                  <a:pt x="1423616" y="1633278"/>
                  <a:pt x="1464610" y="1637474"/>
                  <a:pt x="1468225" y="1637908"/>
                </a:cubicBezTo>
                <a:cubicBezTo>
                  <a:pt x="1500882" y="1641827"/>
                  <a:pt x="1578183" y="1646436"/>
                  <a:pt x="1588417" y="1647334"/>
                </a:cubicBezTo>
                <a:cubicBezTo>
                  <a:pt x="1601035" y="1648441"/>
                  <a:pt x="1613509" y="1650901"/>
                  <a:pt x="1626124" y="1652048"/>
                </a:cubicBezTo>
                <a:cubicBezTo>
                  <a:pt x="1648085" y="1654045"/>
                  <a:pt x="1692111" y="1656761"/>
                  <a:pt x="1692111" y="1656761"/>
                </a:cubicBezTo>
                <a:cubicBezTo>
                  <a:pt x="1699967" y="1658332"/>
                  <a:pt x="1707684" y="1662008"/>
                  <a:pt x="1715678" y="1661475"/>
                </a:cubicBezTo>
                <a:cubicBezTo>
                  <a:pt x="1720249" y="1661170"/>
                  <a:pt x="1724768" y="1658109"/>
                  <a:pt x="1727462" y="1654404"/>
                </a:cubicBezTo>
                <a:cubicBezTo>
                  <a:pt x="1737606" y="1640456"/>
                  <a:pt x="1744079" y="1624147"/>
                  <a:pt x="1753386" y="1609627"/>
                </a:cubicBezTo>
                <a:cubicBezTo>
                  <a:pt x="1777728" y="1571653"/>
                  <a:pt x="1780827" y="1560886"/>
                  <a:pt x="1817017" y="1541283"/>
                </a:cubicBezTo>
                <a:cubicBezTo>
                  <a:pt x="1825102" y="1536904"/>
                  <a:pt x="1834299" y="1534998"/>
                  <a:pt x="1842940" y="1531856"/>
                </a:cubicBezTo>
                <a:cubicBezTo>
                  <a:pt x="1855509" y="1534998"/>
                  <a:pt x="1869369" y="1534908"/>
                  <a:pt x="1880648" y="1541283"/>
                </a:cubicBezTo>
                <a:cubicBezTo>
                  <a:pt x="1888445" y="1545690"/>
                  <a:pt x="1892430" y="1554878"/>
                  <a:pt x="1897144" y="1562493"/>
                </a:cubicBezTo>
                <a:cubicBezTo>
                  <a:pt x="1902692" y="1571455"/>
                  <a:pt x="1907705" y="1580861"/>
                  <a:pt x="1911285" y="1590774"/>
                </a:cubicBezTo>
                <a:cubicBezTo>
                  <a:pt x="1932192" y="1648669"/>
                  <a:pt x="1916493" y="1632861"/>
                  <a:pt x="1939565" y="1666188"/>
                </a:cubicBezTo>
                <a:cubicBezTo>
                  <a:pt x="1942428" y="1670324"/>
                  <a:pt x="1944968" y="1674953"/>
                  <a:pt x="1948992" y="1677971"/>
                </a:cubicBezTo>
                <a:cubicBezTo>
                  <a:pt x="1951583" y="1679914"/>
                  <a:pt x="1955235" y="1679731"/>
                  <a:pt x="1958419" y="1680328"/>
                </a:cubicBezTo>
                <a:cubicBezTo>
                  <a:pt x="1967812" y="1682089"/>
                  <a:pt x="1977216" y="1683857"/>
                  <a:pt x="1986699" y="1685042"/>
                </a:cubicBezTo>
                <a:cubicBezTo>
                  <a:pt x="2002367" y="1687001"/>
                  <a:pt x="2018165" y="1687797"/>
                  <a:pt x="2033833" y="1689755"/>
                </a:cubicBezTo>
                <a:cubicBezTo>
                  <a:pt x="2043316" y="1690940"/>
                  <a:pt x="2052572" y="1693918"/>
                  <a:pt x="2062113" y="1694468"/>
                </a:cubicBezTo>
                <a:cubicBezTo>
                  <a:pt x="2093494" y="1696278"/>
                  <a:pt x="2124959" y="1696039"/>
                  <a:pt x="2156382" y="1696825"/>
                </a:cubicBezTo>
                <a:cubicBezTo>
                  <a:pt x="2221147" y="1703302"/>
                  <a:pt x="2140570" y="1693496"/>
                  <a:pt x="2201159" y="1706252"/>
                </a:cubicBezTo>
                <a:cubicBezTo>
                  <a:pt x="2208885" y="1707878"/>
                  <a:pt x="2216900" y="1707566"/>
                  <a:pt x="2224726" y="1708609"/>
                </a:cubicBezTo>
                <a:cubicBezTo>
                  <a:pt x="2228696" y="1709138"/>
                  <a:pt x="2232592" y="1710126"/>
                  <a:pt x="2236509" y="1710965"/>
                </a:cubicBezTo>
                <a:cubicBezTo>
                  <a:pt x="2243591" y="1712483"/>
                  <a:pt x="2250716" y="1713836"/>
                  <a:pt x="2257720" y="1715679"/>
                </a:cubicBezTo>
                <a:cubicBezTo>
                  <a:pt x="2265651" y="1717766"/>
                  <a:pt x="2273218" y="1721282"/>
                  <a:pt x="2281287" y="1722749"/>
                </a:cubicBezTo>
                <a:cubicBezTo>
                  <a:pt x="2290594" y="1724441"/>
                  <a:pt x="2300165" y="1724061"/>
                  <a:pt x="2309567" y="1725106"/>
                </a:cubicBezTo>
                <a:cubicBezTo>
                  <a:pt x="2314316" y="1725634"/>
                  <a:pt x="2318994" y="1726677"/>
                  <a:pt x="2323707" y="1727462"/>
                </a:cubicBezTo>
                <a:cubicBezTo>
                  <a:pt x="2337449" y="1708224"/>
                  <a:pt x="2339467" y="1710510"/>
                  <a:pt x="2340204" y="1682685"/>
                </a:cubicBezTo>
                <a:cubicBezTo>
                  <a:pt x="2343096" y="1573518"/>
                  <a:pt x="2342172" y="1464274"/>
                  <a:pt x="2344918" y="1355103"/>
                </a:cubicBezTo>
                <a:cubicBezTo>
                  <a:pt x="2345315" y="1339318"/>
                  <a:pt x="2347398" y="1323600"/>
                  <a:pt x="2349631" y="1307969"/>
                </a:cubicBezTo>
                <a:cubicBezTo>
                  <a:pt x="2351330" y="1296073"/>
                  <a:pt x="2354344" y="1284402"/>
                  <a:pt x="2356701" y="1272619"/>
                </a:cubicBezTo>
                <a:cubicBezTo>
                  <a:pt x="2355915" y="1231769"/>
                  <a:pt x="2355829" y="1190900"/>
                  <a:pt x="2354344" y="1150070"/>
                </a:cubicBezTo>
                <a:cubicBezTo>
                  <a:pt x="2354254" y="1147588"/>
                  <a:pt x="2352153" y="1145479"/>
                  <a:pt x="2351988" y="1143000"/>
                </a:cubicBezTo>
                <a:cubicBezTo>
                  <a:pt x="2351361" y="1133594"/>
                  <a:pt x="2351988" y="1124147"/>
                  <a:pt x="2351988" y="111472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29B6B38-D19E-AB20-1308-21B4E1FBE12B}"/>
              </a:ext>
            </a:extLst>
          </p:cNvPr>
          <p:cNvSpPr/>
          <p:nvPr/>
        </p:nvSpPr>
        <p:spPr>
          <a:xfrm>
            <a:off x="8435321" y="4138988"/>
            <a:ext cx="1284676" cy="633953"/>
          </a:xfrm>
          <a:custGeom>
            <a:avLst/>
            <a:gdLst>
              <a:gd name="connsiteX0" fmla="*/ 1284676 w 1284676"/>
              <a:gd name="connsiteY0" fmla="*/ 0 h 633953"/>
              <a:gd name="connsiteX1" fmla="*/ 1268179 w 1284676"/>
              <a:gd name="connsiteY1" fmla="*/ 7070 h 633953"/>
              <a:gd name="connsiteX2" fmla="*/ 1140917 w 1284676"/>
              <a:gd name="connsiteY2" fmla="*/ 275734 h 633953"/>
              <a:gd name="connsiteX3" fmla="*/ 1093783 w 1284676"/>
              <a:gd name="connsiteY3" fmla="*/ 374716 h 633953"/>
              <a:gd name="connsiteX4" fmla="*/ 921744 w 1284676"/>
              <a:gd name="connsiteY4" fmla="*/ 633953 h 633953"/>
              <a:gd name="connsiteX5" fmla="*/ 950024 w 1284676"/>
              <a:gd name="connsiteY5" fmla="*/ 339365 h 633953"/>
              <a:gd name="connsiteX6" fmla="*/ 942954 w 1284676"/>
              <a:gd name="connsiteY6" fmla="*/ 245097 h 633953"/>
              <a:gd name="connsiteX7" fmla="*/ 912317 w 1284676"/>
              <a:gd name="connsiteY7" fmla="*/ 155542 h 633953"/>
              <a:gd name="connsiteX8" fmla="*/ 888750 w 1284676"/>
              <a:gd name="connsiteY8" fmla="*/ 157899 h 633953"/>
              <a:gd name="connsiteX9" fmla="*/ 662507 w 1284676"/>
              <a:gd name="connsiteY9" fmla="*/ 421850 h 633953"/>
              <a:gd name="connsiteX10" fmla="*/ 598876 w 1284676"/>
              <a:gd name="connsiteY10" fmla="*/ 509048 h 633953"/>
              <a:gd name="connsiteX11" fmla="*/ 511678 w 1284676"/>
              <a:gd name="connsiteY11" fmla="*/ 615099 h 633953"/>
              <a:gd name="connsiteX12" fmla="*/ 594162 w 1284676"/>
              <a:gd name="connsiteY12" fmla="*/ 282804 h 633953"/>
              <a:gd name="connsiteX13" fmla="*/ 617729 w 1284676"/>
              <a:gd name="connsiteY13" fmla="*/ 172039 h 633953"/>
              <a:gd name="connsiteX14" fmla="*/ 622443 w 1284676"/>
              <a:gd name="connsiteY14" fmla="*/ 89555 h 633953"/>
              <a:gd name="connsiteX15" fmla="*/ 615373 w 1284676"/>
              <a:gd name="connsiteY15" fmla="*/ 80128 h 633953"/>
              <a:gd name="connsiteX16" fmla="*/ 577666 w 1284676"/>
              <a:gd name="connsiteY16" fmla="*/ 87198 h 633953"/>
              <a:gd name="connsiteX17" fmla="*/ 341995 w 1284676"/>
              <a:gd name="connsiteY17" fmla="*/ 233314 h 633953"/>
              <a:gd name="connsiteX18" fmla="*/ 158173 w 1284676"/>
              <a:gd name="connsiteY18" fmla="*/ 405353 h 633953"/>
              <a:gd name="connsiteX19" fmla="*/ 54478 w 1284676"/>
              <a:gd name="connsiteY19" fmla="*/ 485481 h 633953"/>
              <a:gd name="connsiteX20" fmla="*/ 80402 w 1284676"/>
              <a:gd name="connsiteY20" fmla="*/ 426563 h 633953"/>
              <a:gd name="connsiteX21" fmla="*/ 113395 w 1284676"/>
              <a:gd name="connsiteY21" fmla="*/ 360575 h 633953"/>
              <a:gd name="connsiteX22" fmla="*/ 132249 w 1284676"/>
              <a:gd name="connsiteY22" fmla="*/ 292231 h 633953"/>
              <a:gd name="connsiteX23" fmla="*/ 115752 w 1284676"/>
              <a:gd name="connsiteY23" fmla="*/ 190893 h 633953"/>
              <a:gd name="connsiteX24" fmla="*/ 89828 w 1284676"/>
              <a:gd name="connsiteY24" fmla="*/ 179109 h 633953"/>
              <a:gd name="connsiteX25" fmla="*/ 26197 w 1284676"/>
              <a:gd name="connsiteY25" fmla="*/ 169683 h 633953"/>
              <a:gd name="connsiteX26" fmla="*/ 9701 w 1284676"/>
              <a:gd name="connsiteY26" fmla="*/ 172039 h 633953"/>
              <a:gd name="connsiteX27" fmla="*/ 274 w 1284676"/>
              <a:gd name="connsiteY27" fmla="*/ 174396 h 633953"/>
              <a:gd name="connsiteX28" fmla="*/ 7344 w 1284676"/>
              <a:gd name="connsiteY28" fmla="*/ 174396 h 63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84676" h="633953">
                <a:moveTo>
                  <a:pt x="1284676" y="0"/>
                </a:moveTo>
                <a:cubicBezTo>
                  <a:pt x="1279177" y="2357"/>
                  <a:pt x="1271576" y="2145"/>
                  <a:pt x="1268179" y="7070"/>
                </a:cubicBezTo>
                <a:cubicBezTo>
                  <a:pt x="1163916" y="158252"/>
                  <a:pt x="1208457" y="109355"/>
                  <a:pt x="1140917" y="275734"/>
                </a:cubicBezTo>
                <a:cubicBezTo>
                  <a:pt x="1127172" y="309594"/>
                  <a:pt x="1112374" y="343254"/>
                  <a:pt x="1093783" y="374716"/>
                </a:cubicBezTo>
                <a:cubicBezTo>
                  <a:pt x="1004157" y="526390"/>
                  <a:pt x="994087" y="537494"/>
                  <a:pt x="921744" y="633953"/>
                </a:cubicBezTo>
                <a:cubicBezTo>
                  <a:pt x="931621" y="551646"/>
                  <a:pt x="950024" y="427899"/>
                  <a:pt x="950024" y="339365"/>
                </a:cubicBezTo>
                <a:cubicBezTo>
                  <a:pt x="950024" y="307854"/>
                  <a:pt x="949286" y="275965"/>
                  <a:pt x="942954" y="245097"/>
                </a:cubicBezTo>
                <a:cubicBezTo>
                  <a:pt x="936614" y="214190"/>
                  <a:pt x="912317" y="155542"/>
                  <a:pt x="912317" y="155542"/>
                </a:cubicBezTo>
                <a:lnTo>
                  <a:pt x="888750" y="157899"/>
                </a:lnTo>
                <a:cubicBezTo>
                  <a:pt x="769361" y="232186"/>
                  <a:pt x="759837" y="286915"/>
                  <a:pt x="662507" y="421850"/>
                </a:cubicBezTo>
                <a:cubicBezTo>
                  <a:pt x="641457" y="451033"/>
                  <a:pt x="621728" y="481255"/>
                  <a:pt x="598876" y="509048"/>
                </a:cubicBezTo>
                <a:lnTo>
                  <a:pt x="511678" y="615099"/>
                </a:lnTo>
                <a:cubicBezTo>
                  <a:pt x="536362" y="425855"/>
                  <a:pt x="486615" y="788278"/>
                  <a:pt x="594162" y="282804"/>
                </a:cubicBezTo>
                <a:lnTo>
                  <a:pt x="617729" y="172039"/>
                </a:lnTo>
                <a:cubicBezTo>
                  <a:pt x="619300" y="144544"/>
                  <a:pt x="623149" y="117085"/>
                  <a:pt x="622443" y="89555"/>
                </a:cubicBezTo>
                <a:cubicBezTo>
                  <a:pt x="622342" y="85628"/>
                  <a:pt x="619295" y="80334"/>
                  <a:pt x="615373" y="80128"/>
                </a:cubicBezTo>
                <a:cubicBezTo>
                  <a:pt x="602603" y="79456"/>
                  <a:pt x="590235" y="84841"/>
                  <a:pt x="577666" y="87198"/>
                </a:cubicBezTo>
                <a:cubicBezTo>
                  <a:pt x="487930" y="135805"/>
                  <a:pt x="422094" y="166154"/>
                  <a:pt x="341995" y="233314"/>
                </a:cubicBezTo>
                <a:cubicBezTo>
                  <a:pt x="277686" y="287235"/>
                  <a:pt x="223307" y="352432"/>
                  <a:pt x="158173" y="405353"/>
                </a:cubicBezTo>
                <a:cubicBezTo>
                  <a:pt x="73965" y="473771"/>
                  <a:pt x="109708" y="448660"/>
                  <a:pt x="54478" y="485481"/>
                </a:cubicBezTo>
                <a:cubicBezTo>
                  <a:pt x="63119" y="465842"/>
                  <a:pt x="71248" y="445969"/>
                  <a:pt x="80402" y="426563"/>
                </a:cubicBezTo>
                <a:cubicBezTo>
                  <a:pt x="90893" y="404321"/>
                  <a:pt x="104540" y="383518"/>
                  <a:pt x="113395" y="360575"/>
                </a:cubicBezTo>
                <a:cubicBezTo>
                  <a:pt x="121904" y="338528"/>
                  <a:pt x="125964" y="315012"/>
                  <a:pt x="132249" y="292231"/>
                </a:cubicBezTo>
                <a:cubicBezTo>
                  <a:pt x="126750" y="258452"/>
                  <a:pt x="127769" y="222938"/>
                  <a:pt x="115752" y="190893"/>
                </a:cubicBezTo>
                <a:cubicBezTo>
                  <a:pt x="112419" y="182005"/>
                  <a:pt x="98793" y="182227"/>
                  <a:pt x="89828" y="179109"/>
                </a:cubicBezTo>
                <a:cubicBezTo>
                  <a:pt x="63917" y="170096"/>
                  <a:pt x="54439" y="171565"/>
                  <a:pt x="26197" y="169683"/>
                </a:cubicBezTo>
                <a:cubicBezTo>
                  <a:pt x="20698" y="170468"/>
                  <a:pt x="15166" y="171045"/>
                  <a:pt x="9701" y="172039"/>
                </a:cubicBezTo>
                <a:cubicBezTo>
                  <a:pt x="6514" y="172618"/>
                  <a:pt x="2564" y="172106"/>
                  <a:pt x="274" y="174396"/>
                </a:cubicBezTo>
                <a:cubicBezTo>
                  <a:pt x="-1392" y="176062"/>
                  <a:pt x="4987" y="174396"/>
                  <a:pt x="7344" y="17439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6B433C-EEF4-8AF5-5353-605CB22E7C2F}"/>
              </a:ext>
            </a:extLst>
          </p:cNvPr>
          <p:cNvSpPr txBox="1"/>
          <p:nvPr/>
        </p:nvSpPr>
        <p:spPr>
          <a:xfrm>
            <a:off x="307093" y="5471595"/>
            <a:ext cx="4550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cutting jumpers you can enable</a:t>
            </a:r>
          </a:p>
          <a:p>
            <a:r>
              <a:rPr lang="en-US" dirty="0"/>
              <a:t>Left or Right circuit</a:t>
            </a:r>
          </a:p>
          <a:p>
            <a:r>
              <a:rPr lang="en-US" dirty="0"/>
              <a:t>You either have one electrode plug on left side</a:t>
            </a:r>
          </a:p>
          <a:p>
            <a:r>
              <a:rPr lang="en-US" dirty="0"/>
              <a:t>Or you have two on right side</a:t>
            </a:r>
          </a:p>
        </p:txBody>
      </p:sp>
    </p:spTree>
    <p:extLst>
      <p:ext uri="{BB962C8B-B14F-4D97-AF65-F5344CB8AC3E}">
        <p14:creationId xmlns:p14="http://schemas.microsoft.com/office/powerpoint/2010/main" val="321725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AC010C-0173-84E3-A418-0AE8087E5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91" y="0"/>
            <a:ext cx="10190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1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E18FDC-7DA0-843B-DF15-69243562A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701736"/>
            <a:ext cx="7841279" cy="41555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F046B3-2AEC-021F-E4F7-70EBC43BE6FC}"/>
                  </a:ext>
                </a:extLst>
              </p14:cNvPr>
              <p14:cNvContentPartPr/>
              <p14:nvPr/>
            </p14:nvContentPartPr>
            <p14:xfrm>
              <a:off x="2173200" y="2315480"/>
              <a:ext cx="2095560" cy="86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F046B3-2AEC-021F-E4F7-70EBC43BE6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4560" y="2306840"/>
                <a:ext cx="2113200" cy="8827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CC0515-A605-1159-EBE4-14323828D26C}"/>
              </a:ext>
            </a:extLst>
          </p:cNvPr>
          <p:cNvSpPr txBox="1"/>
          <p:nvPr/>
        </p:nvSpPr>
        <p:spPr>
          <a:xfrm>
            <a:off x="1803400" y="2748020"/>
            <a:ext cx="337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Needs to be added for </a:t>
            </a:r>
            <a:r>
              <a:rPr lang="en-US" dirty="0" err="1"/>
              <a:t>callibration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A418-0897-44CC-B8AD-D21BFCC790DB}"/>
              </a:ext>
            </a:extLst>
          </p:cNvPr>
          <p:cNvSpPr txBox="1"/>
          <p:nvPr/>
        </p:nvSpPr>
        <p:spPr>
          <a:xfrm>
            <a:off x="482600" y="5289813"/>
            <a:ext cx="8378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want LK1 and LK2 controlled digitally you can use analog switch: MC74VHC1GT66</a:t>
            </a:r>
          </a:p>
          <a:p>
            <a:r>
              <a:rPr lang="en-US" dirty="0"/>
              <a:t>In the example diagram on the right (from an other project), </a:t>
            </a:r>
          </a:p>
          <a:p>
            <a:r>
              <a:rPr lang="en-US"/>
              <a:t>the </a:t>
            </a:r>
            <a:r>
              <a:rPr lang="en-US" dirty="0"/>
              <a:t>capacitor 100nF is connected to ground if SENS_FILTER from</a:t>
            </a:r>
          </a:p>
          <a:p>
            <a:r>
              <a:rPr lang="en-US" dirty="0"/>
              <a:t>Microcontroller is set high/low.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4EE2CD-4753-7561-1936-692B0C572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0685" y="4236625"/>
            <a:ext cx="2019475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116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Utzinger, Urs - (utzinger)</dc:creator>
  <cp:lastModifiedBy>Utzinger, Urs - (utzinger)</cp:lastModifiedBy>
  <cp:revision>5</cp:revision>
  <dcterms:created xsi:type="dcterms:W3CDTF">2023-10-25T22:43:28Z</dcterms:created>
  <dcterms:modified xsi:type="dcterms:W3CDTF">2024-01-19T00:01:32Z</dcterms:modified>
</cp:coreProperties>
</file>